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1"/>
  </p:notesMasterIdLst>
  <p:handoutMasterIdLst>
    <p:handoutMasterId r:id="rId22"/>
  </p:handoutMasterIdLst>
  <p:sldIdLst>
    <p:sldId id="256" r:id="rId5"/>
    <p:sldId id="271" r:id="rId6"/>
    <p:sldId id="272" r:id="rId7"/>
    <p:sldId id="273" r:id="rId8"/>
    <p:sldId id="274" r:id="rId9"/>
    <p:sldId id="275" r:id="rId10"/>
    <p:sldId id="268" r:id="rId11"/>
    <p:sldId id="276" r:id="rId12"/>
    <p:sldId id="259" r:id="rId13"/>
    <p:sldId id="260" r:id="rId14"/>
    <p:sldId id="269" r:id="rId15"/>
    <p:sldId id="262" r:id="rId16"/>
    <p:sldId id="263" r:id="rId17"/>
    <p:sldId id="265" r:id="rId18"/>
    <p:sldId id="264" r:id="rId19"/>
    <p:sldId id="27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0CAEFF9-568C-4408-A9D7-0B69AD850D1A}">
          <p14:sldIdLst>
            <p14:sldId id="256"/>
          </p14:sldIdLst>
        </p14:section>
        <p14:section name="Untitled Section" id="{8CD7ABA9-BA33-485E-8396-8D68C002EA2C}">
          <p14:sldIdLst>
            <p14:sldId id="271"/>
            <p14:sldId id="272"/>
            <p14:sldId id="273"/>
            <p14:sldId id="274"/>
            <p14:sldId id="275"/>
            <p14:sldId id="268"/>
            <p14:sldId id="276"/>
            <p14:sldId id="259"/>
            <p14:sldId id="260"/>
            <p14:sldId id="269"/>
            <p14:sldId id="262"/>
            <p14:sldId id="263"/>
            <p14:sldId id="265"/>
            <p14:sldId id="264"/>
            <p14:sldId id="270"/>
          </p14:sldIdLst>
        </p14:section>
      </p14:sectionLst>
    </p:ext>
    <p:ext uri="{EFAFB233-063F-42B5-8137-9DF3F51BA10A}">
      <p15:sldGuideLst xmlns:p15="http://schemas.microsoft.com/office/powerpoint/2012/main">
        <p15:guide id="2" pos="3840" userDrawn="1">
          <p15:clr>
            <a:srgbClr val="A4A3A4"/>
          </p15:clr>
        </p15:guide>
        <p15:guide id="3" pos="597"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14067"/>
    <a:srgbClr val="3F3F3F"/>
    <a:srgbClr val="014E7D"/>
    <a:srgbClr val="013657"/>
    <a:srgbClr val="01456F"/>
    <a:srgbClr val="014B79"/>
    <a:srgbClr val="0937C9"/>
    <a:srgbClr val="002774"/>
    <a:srgbClr val="929A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74" autoAdjust="0"/>
  </p:normalViewPr>
  <p:slideViewPr>
    <p:cSldViewPr snapToGrid="0" showGuides="1">
      <p:cViewPr>
        <p:scale>
          <a:sx n="80" d="100"/>
          <a:sy n="80" d="100"/>
        </p:scale>
        <p:origin x="300" y="60"/>
      </p:cViewPr>
      <p:guideLst>
        <p:guide pos="3840"/>
        <p:guide pos="597"/>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dirty="0">
                <a:solidFill>
                  <a:schemeClr val="bg1"/>
                </a:solidFill>
              </a:rPr>
              <a:t>Chart Title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Series 1</c:v>
                </c:pt>
              </c:strCache>
            </c:strRef>
          </c:tx>
          <c:dPt>
            <c:idx val="0"/>
            <c:bubble3D val="0"/>
            <c:spPr>
              <a:solidFill>
                <a:schemeClr val="accent1"/>
              </a:solidFill>
              <a:ln>
                <a:noFill/>
              </a:ln>
              <a:effectLst/>
            </c:spPr>
            <c:extLst>
              <c:ext xmlns:c16="http://schemas.microsoft.com/office/drawing/2014/chart" uri="{C3380CC4-5D6E-409C-BE32-E72D297353CC}">
                <c16:uniqueId val="{00000001-11ED-1049-82C3-207A44D401A5}"/>
              </c:ext>
            </c:extLst>
          </c:dPt>
          <c:dPt>
            <c:idx val="1"/>
            <c:bubble3D val="0"/>
            <c:spPr>
              <a:solidFill>
                <a:schemeClr val="accent2"/>
              </a:solidFill>
              <a:ln>
                <a:noFill/>
              </a:ln>
              <a:effectLst/>
            </c:spPr>
            <c:extLst>
              <c:ext xmlns:c16="http://schemas.microsoft.com/office/drawing/2014/chart" uri="{C3380CC4-5D6E-409C-BE32-E72D297353CC}">
                <c16:uniqueId val="{00000003-11ED-1049-82C3-207A44D401A5}"/>
              </c:ext>
            </c:extLst>
          </c:dPt>
          <c:dPt>
            <c:idx val="2"/>
            <c:bubble3D val="0"/>
            <c:spPr>
              <a:solidFill>
                <a:schemeClr val="accent3"/>
              </a:solidFill>
              <a:ln>
                <a:noFill/>
              </a:ln>
              <a:effectLst/>
            </c:spPr>
            <c:extLst>
              <c:ext xmlns:c16="http://schemas.microsoft.com/office/drawing/2014/chart" uri="{C3380CC4-5D6E-409C-BE32-E72D297353CC}">
                <c16:uniqueId val="{00000005-11ED-1049-82C3-207A44D401A5}"/>
              </c:ext>
            </c:extLst>
          </c:dPt>
          <c:dPt>
            <c:idx val="3"/>
            <c:bubble3D val="0"/>
            <c:spPr>
              <a:solidFill>
                <a:schemeClr val="accent4"/>
              </a:solidFill>
              <a:ln>
                <a:noFill/>
              </a:ln>
              <a:effectLst/>
            </c:spPr>
            <c:extLst>
              <c:ext xmlns:c16="http://schemas.microsoft.com/office/drawing/2014/chart" uri="{C3380CC4-5D6E-409C-BE32-E72D297353CC}">
                <c16:uniqueId val="{00000007-11ED-1049-82C3-207A44D401A5}"/>
              </c:ext>
            </c:extLst>
          </c:dPt>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8-11ED-1049-82C3-207A44D401A5}"/>
            </c:ext>
          </c:extLst>
        </c:ser>
        <c:ser>
          <c:idx val="1"/>
          <c:order val="1"/>
          <c:tx>
            <c:strRef>
              <c:f>Sheet1!$C$1</c:f>
              <c:strCache>
                <c:ptCount val="1"/>
                <c:pt idx="0">
                  <c:v>Series 2</c:v>
                </c:pt>
              </c:strCache>
            </c:strRef>
          </c:tx>
          <c:spPr>
            <a:ln>
              <a:solidFill>
                <a:schemeClr val="bg1"/>
              </a:solidFill>
            </a:ln>
          </c:spPr>
          <c:dPt>
            <c:idx val="0"/>
            <c:bubble3D val="0"/>
            <c:spPr>
              <a:solidFill>
                <a:schemeClr val="accent1"/>
              </a:solidFill>
              <a:ln>
                <a:solidFill>
                  <a:schemeClr val="bg1"/>
                </a:solidFill>
              </a:ln>
              <a:effectLst/>
            </c:spPr>
            <c:extLst>
              <c:ext xmlns:c16="http://schemas.microsoft.com/office/drawing/2014/chart" uri="{C3380CC4-5D6E-409C-BE32-E72D297353CC}">
                <c16:uniqueId val="{0000000A-11ED-1049-82C3-207A44D401A5}"/>
              </c:ext>
            </c:extLst>
          </c:dPt>
          <c:dPt>
            <c:idx val="1"/>
            <c:bubble3D val="0"/>
            <c:spPr>
              <a:solidFill>
                <a:schemeClr val="accent2"/>
              </a:solidFill>
              <a:ln>
                <a:solidFill>
                  <a:schemeClr val="bg1"/>
                </a:solidFill>
              </a:ln>
              <a:effectLst/>
            </c:spPr>
            <c:extLst>
              <c:ext xmlns:c16="http://schemas.microsoft.com/office/drawing/2014/chart" uri="{C3380CC4-5D6E-409C-BE32-E72D297353CC}">
                <c16:uniqueId val="{0000000C-11ED-1049-82C3-207A44D401A5}"/>
              </c:ext>
            </c:extLst>
          </c:dPt>
          <c:dPt>
            <c:idx val="2"/>
            <c:bubble3D val="0"/>
            <c:spPr>
              <a:solidFill>
                <a:schemeClr val="accent3"/>
              </a:solidFill>
              <a:ln>
                <a:solidFill>
                  <a:schemeClr val="bg1"/>
                </a:solidFill>
              </a:ln>
              <a:effectLst/>
            </c:spPr>
            <c:extLst>
              <c:ext xmlns:c16="http://schemas.microsoft.com/office/drawing/2014/chart" uri="{C3380CC4-5D6E-409C-BE32-E72D297353CC}">
                <c16:uniqueId val="{0000000E-11ED-1049-82C3-207A44D401A5}"/>
              </c:ext>
            </c:extLst>
          </c:dPt>
          <c:dPt>
            <c:idx val="3"/>
            <c:bubble3D val="0"/>
            <c:spPr>
              <a:solidFill>
                <a:schemeClr val="accent4"/>
              </a:solidFill>
              <a:ln>
                <a:solidFill>
                  <a:schemeClr val="bg1"/>
                </a:solidFill>
              </a:ln>
              <a:effectLst/>
            </c:spPr>
            <c:extLst>
              <c:ext xmlns:c16="http://schemas.microsoft.com/office/drawing/2014/chart" uri="{C3380CC4-5D6E-409C-BE32-E72D297353CC}">
                <c16:uniqueId val="{00000010-11ED-1049-82C3-207A44D401A5}"/>
              </c:ext>
            </c:extLst>
          </c:dPt>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11-11ED-1049-82C3-207A44D401A5}"/>
            </c:ext>
          </c:extLst>
        </c:ser>
        <c:ser>
          <c:idx val="2"/>
          <c:order val="2"/>
          <c:tx>
            <c:strRef>
              <c:f>Sheet1!$D$1</c:f>
              <c:strCache>
                <c:ptCount val="1"/>
                <c:pt idx="0">
                  <c:v>Series 3</c:v>
                </c:pt>
              </c:strCache>
            </c:strRef>
          </c:tx>
          <c:spPr>
            <a:ln>
              <a:solidFill>
                <a:schemeClr val="bg1"/>
              </a:solidFill>
            </a:ln>
          </c:spPr>
          <c:dPt>
            <c:idx val="0"/>
            <c:bubble3D val="0"/>
            <c:spPr>
              <a:solidFill>
                <a:schemeClr val="accent1"/>
              </a:solidFill>
              <a:ln>
                <a:solidFill>
                  <a:schemeClr val="bg1"/>
                </a:solidFill>
              </a:ln>
              <a:effectLst/>
            </c:spPr>
            <c:extLst>
              <c:ext xmlns:c16="http://schemas.microsoft.com/office/drawing/2014/chart" uri="{C3380CC4-5D6E-409C-BE32-E72D297353CC}">
                <c16:uniqueId val="{00000013-11ED-1049-82C3-207A44D401A5}"/>
              </c:ext>
            </c:extLst>
          </c:dPt>
          <c:dPt>
            <c:idx val="1"/>
            <c:bubble3D val="0"/>
            <c:spPr>
              <a:solidFill>
                <a:schemeClr val="accent2"/>
              </a:solidFill>
              <a:ln>
                <a:solidFill>
                  <a:schemeClr val="bg1"/>
                </a:solidFill>
              </a:ln>
              <a:effectLst/>
            </c:spPr>
            <c:extLst>
              <c:ext xmlns:c16="http://schemas.microsoft.com/office/drawing/2014/chart" uri="{C3380CC4-5D6E-409C-BE32-E72D297353CC}">
                <c16:uniqueId val="{00000015-11ED-1049-82C3-207A44D401A5}"/>
              </c:ext>
            </c:extLst>
          </c:dPt>
          <c:dPt>
            <c:idx val="2"/>
            <c:bubble3D val="0"/>
            <c:spPr>
              <a:solidFill>
                <a:schemeClr val="accent3"/>
              </a:solidFill>
              <a:ln>
                <a:solidFill>
                  <a:schemeClr val="bg1"/>
                </a:solidFill>
              </a:ln>
              <a:effectLst/>
            </c:spPr>
            <c:extLst>
              <c:ext xmlns:c16="http://schemas.microsoft.com/office/drawing/2014/chart" uri="{C3380CC4-5D6E-409C-BE32-E72D297353CC}">
                <c16:uniqueId val="{00000017-11ED-1049-82C3-207A44D401A5}"/>
              </c:ext>
            </c:extLst>
          </c:dPt>
          <c:dPt>
            <c:idx val="3"/>
            <c:bubble3D val="0"/>
            <c:spPr>
              <a:solidFill>
                <a:schemeClr val="accent4"/>
              </a:solidFill>
              <a:ln>
                <a:solidFill>
                  <a:schemeClr val="bg1"/>
                </a:solidFill>
              </a:ln>
              <a:effectLst/>
            </c:spPr>
            <c:extLst>
              <c:ext xmlns:c16="http://schemas.microsoft.com/office/drawing/2014/chart" uri="{C3380CC4-5D6E-409C-BE32-E72D297353CC}">
                <c16:uniqueId val="{00000019-11ED-1049-82C3-207A44D401A5}"/>
              </c:ext>
            </c:extLst>
          </c:dPt>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1A-11ED-1049-82C3-207A44D401A5}"/>
            </c:ext>
          </c:extLst>
        </c:ser>
        <c:dLbls>
          <c:showLegendKey val="0"/>
          <c:showVal val="0"/>
          <c:showCatName val="0"/>
          <c:showSerName val="0"/>
          <c:showPercent val="0"/>
          <c:showBubbleSize val="0"/>
          <c:showLeaderLines val="1"/>
        </c:dLbls>
        <c:firstSliceAng val="0"/>
        <c:holeSize val="50"/>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BEDA40-91A9-49DC-B402-0EBE674AAE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8CBB508-5589-42E7-A433-D119AC0FFB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2BFC85-49E4-447A-A7E3-16153CB2FE2A}" type="datetimeFigureOut">
              <a:rPr lang="en-US" smtClean="0"/>
              <a:t>8/5/2025</a:t>
            </a:fld>
            <a:endParaRPr lang="en-US" dirty="0"/>
          </a:p>
        </p:txBody>
      </p:sp>
      <p:sp>
        <p:nvSpPr>
          <p:cNvPr id="4" name="Footer Placeholder 3">
            <a:extLst>
              <a:ext uri="{FF2B5EF4-FFF2-40B4-BE49-F238E27FC236}">
                <a16:creationId xmlns:a16="http://schemas.microsoft.com/office/drawing/2014/main" id="{E9232ABA-B33A-4B3B-8412-C1773FBF3D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AB1832E-3B48-42CB-80A7-CD8E48D52D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1072A3-100F-40A9-915F-8D2D9E6962D8}" type="slidenum">
              <a:rPr lang="en-US" smtClean="0"/>
              <a:t>‹#›</a:t>
            </a:fld>
            <a:endParaRPr lang="en-US" dirty="0"/>
          </a:p>
        </p:txBody>
      </p:sp>
    </p:spTree>
    <p:extLst>
      <p:ext uri="{BB962C8B-B14F-4D97-AF65-F5344CB8AC3E}">
        <p14:creationId xmlns:p14="http://schemas.microsoft.com/office/powerpoint/2010/main" val="5135371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71B50E-4C60-4F9E-B773-52059170945B}" type="datetimeFigureOut">
              <a:rPr lang="en-US" noProof="0" smtClean="0"/>
              <a:t>8/5/2025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230CFA-805A-4FD3-B3A0-DAAA5993DA17}" type="slidenum">
              <a:rPr lang="en-US" noProof="0" smtClean="0"/>
              <a:t>‹#›</a:t>
            </a:fld>
            <a:endParaRPr lang="en-US" noProof="0" dirty="0"/>
          </a:p>
        </p:txBody>
      </p:sp>
    </p:spTree>
    <p:extLst>
      <p:ext uri="{BB962C8B-B14F-4D97-AF65-F5344CB8AC3E}">
        <p14:creationId xmlns:p14="http://schemas.microsoft.com/office/powerpoint/2010/main" val="798927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Picture Placeholder 24">
            <a:extLst>
              <a:ext uri="{FF2B5EF4-FFF2-40B4-BE49-F238E27FC236}">
                <a16:creationId xmlns:a16="http://schemas.microsoft.com/office/drawing/2014/main" id="{73B47EE6-EDE6-4881-B456-B37D9C1ADE3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smtClean="0"/>
              <a:t>Click icon to add picture</a:t>
            </a:r>
            <a:endParaRPr lang="en-US" noProof="0" dirty="0"/>
          </a:p>
        </p:txBody>
      </p: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SUBTITLE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045013"/>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7537" userDrawn="1">
          <p15:clr>
            <a:srgbClr val="FBAE40"/>
          </p15:clr>
        </p15:guide>
        <p15:guide id="3" pos="138" userDrawn="1">
          <p15:clr>
            <a:srgbClr val="FBAE40"/>
          </p15:clr>
        </p15:guide>
        <p15:guide id="4" orient="horz" pos="4178" userDrawn="1">
          <p15:clr>
            <a:srgbClr val="FBAE40"/>
          </p15:clr>
        </p15:guide>
        <p15:guide id="5" orient="horz" pos="142" userDrawn="1">
          <p15:clr>
            <a:srgbClr val="FBAE40"/>
          </p15:clr>
        </p15:guide>
        <p15:guide id="6" pos="2457" userDrawn="1">
          <p15:clr>
            <a:srgbClr val="FBAE40"/>
          </p15:clr>
        </p15:guide>
        <p15:guide id="7" pos="43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4561729"/>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00786568"/>
      </p:ext>
    </p:extLst>
  </p:cSld>
  <p:clrMapOvr>
    <a:masterClrMapping/>
  </p:clrMapOvr>
  <p:extLst mod="1">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29" name="Content Placeholder 2">
            <a:extLst>
              <a:ext uri="{FF2B5EF4-FFF2-40B4-BE49-F238E27FC236}">
                <a16:creationId xmlns:a16="http://schemas.microsoft.com/office/drawing/2014/main" id="{1FAE0C34-9220-45F0-9FC2-9FE7C994E7BD}"/>
              </a:ext>
            </a:extLst>
          </p:cNvPr>
          <p:cNvSpPr>
            <a:spLocks noGrp="1"/>
          </p:cNvSpPr>
          <p:nvPr>
            <p:ph idx="1"/>
          </p:nvPr>
        </p:nvSpPr>
        <p:spPr>
          <a:xfrm>
            <a:off x="518678" y="1671924"/>
            <a:ext cx="10835122" cy="450503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54343043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14" name="Content Placeholder 2">
            <a:extLst>
              <a:ext uri="{FF2B5EF4-FFF2-40B4-BE49-F238E27FC236}">
                <a16:creationId xmlns:a16="http://schemas.microsoft.com/office/drawing/2014/main" id="{217F9213-0142-420B-A84D-C5627A0C81E4}"/>
              </a:ext>
            </a:extLst>
          </p:cNvPr>
          <p:cNvSpPr>
            <a:spLocks noGrp="1"/>
          </p:cNvSpPr>
          <p:nvPr>
            <p:ph sz="half" idx="1"/>
          </p:nvPr>
        </p:nvSpPr>
        <p:spPr>
          <a:xfrm>
            <a:off x="529687" y="1651044"/>
            <a:ext cx="5181600" cy="452591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5" name="Content Placeholder 3">
            <a:extLst>
              <a:ext uri="{FF2B5EF4-FFF2-40B4-BE49-F238E27FC236}">
                <a16:creationId xmlns:a16="http://schemas.microsoft.com/office/drawing/2014/main" id="{8014328B-D576-4B5C-A4AE-CF98318929FE}"/>
              </a:ext>
            </a:extLst>
          </p:cNvPr>
          <p:cNvSpPr>
            <a:spLocks noGrp="1"/>
          </p:cNvSpPr>
          <p:nvPr>
            <p:ph sz="half" idx="2"/>
          </p:nvPr>
        </p:nvSpPr>
        <p:spPr>
          <a:xfrm>
            <a:off x="6172200" y="1651044"/>
            <a:ext cx="5181600" cy="452591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284813166"/>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18" name="Text Placeholder 2">
            <a:extLst>
              <a:ext uri="{FF2B5EF4-FFF2-40B4-BE49-F238E27FC236}">
                <a16:creationId xmlns:a16="http://schemas.microsoft.com/office/drawing/2014/main" id="{82BFF385-445D-4DBB-9773-F99669415884}"/>
              </a:ext>
            </a:extLst>
          </p:cNvPr>
          <p:cNvSpPr>
            <a:spLocks noGrp="1"/>
          </p:cNvSpPr>
          <p:nvPr>
            <p:ph type="body" idx="1"/>
          </p:nvPr>
        </p:nvSpPr>
        <p:spPr>
          <a:xfrm>
            <a:off x="518678" y="1681163"/>
            <a:ext cx="5382501" cy="823912"/>
          </a:xfrm>
          <a:prstGeom prst="rect">
            <a:avLst/>
          </a:prstGeom>
        </p:spPr>
        <p:txBody>
          <a:bodyPr anchor="b"/>
          <a:lstStyle>
            <a:lvl1pPr marL="0" indent="0">
              <a:buNone/>
              <a:defRPr lang="en-US" b="1" dirty="0">
                <a:solidFill>
                  <a:schemeClr val="accent6"/>
                </a:solidFill>
              </a:defRPr>
            </a:lvl1pPr>
          </a:lstStyle>
          <a:p>
            <a:pPr marL="228600" lvl="0" indent="-228600"/>
            <a:r>
              <a:rPr lang="en-US" noProof="0" smtClean="0"/>
              <a:t>Edit Master text styles</a:t>
            </a:r>
          </a:p>
        </p:txBody>
      </p:sp>
      <p:sp>
        <p:nvSpPr>
          <p:cNvPr id="20" name="Text Placeholder 4">
            <a:extLst>
              <a:ext uri="{FF2B5EF4-FFF2-40B4-BE49-F238E27FC236}">
                <a16:creationId xmlns:a16="http://schemas.microsoft.com/office/drawing/2014/main" id="{311B1CFE-1B35-4B5C-B40A-DC5ADF211B5C}"/>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1" name="Content Placeholder 5">
            <a:extLst>
              <a:ext uri="{FF2B5EF4-FFF2-40B4-BE49-F238E27FC236}">
                <a16:creationId xmlns:a16="http://schemas.microsoft.com/office/drawing/2014/main" id="{1CE840E8-D596-479D-AE97-E88F42DC1B13}"/>
              </a:ext>
            </a:extLst>
          </p:cNvPr>
          <p:cNvSpPr>
            <a:spLocks noGrp="1"/>
          </p:cNvSpPr>
          <p:nvPr>
            <p:ph sz="quarter" idx="4"/>
          </p:nvPr>
        </p:nvSpPr>
        <p:spPr>
          <a:xfrm>
            <a:off x="6172200" y="2505075"/>
            <a:ext cx="5183188" cy="3684588"/>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4" name="Content Placeholder 3">
            <a:extLst>
              <a:ext uri="{FF2B5EF4-FFF2-40B4-BE49-F238E27FC236}">
                <a16:creationId xmlns:a16="http://schemas.microsoft.com/office/drawing/2014/main" id="{B9A68D25-B19E-4E84-B65D-596EE8382DAD}"/>
              </a:ext>
            </a:extLst>
          </p:cNvPr>
          <p:cNvSpPr>
            <a:spLocks noGrp="1"/>
          </p:cNvSpPr>
          <p:nvPr>
            <p:ph sz="half" idx="2"/>
          </p:nvPr>
        </p:nvSpPr>
        <p:spPr>
          <a:xfrm>
            <a:off x="518678" y="2505075"/>
            <a:ext cx="5391749" cy="3684588"/>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45226781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14" name="Content Placeholder 2">
            <a:extLst>
              <a:ext uri="{FF2B5EF4-FFF2-40B4-BE49-F238E27FC236}">
                <a16:creationId xmlns:a16="http://schemas.microsoft.com/office/drawing/2014/main" id="{C9A1E80C-1A76-4D3E-92A1-846866867DE1}"/>
              </a:ext>
            </a:extLst>
          </p:cNvPr>
          <p:cNvSpPr>
            <a:spLocks noGrp="1"/>
          </p:cNvSpPr>
          <p:nvPr>
            <p:ph idx="1"/>
          </p:nvPr>
        </p:nvSpPr>
        <p:spPr>
          <a:xfrm>
            <a:off x="6161316" y="2290713"/>
            <a:ext cx="5803672" cy="4341862"/>
          </a:xfrm>
          <a:prstGeom prst="rect">
            <a:avLst/>
          </a:prstGeom>
        </p:spPr>
        <p:txBody>
          <a:bodyPr/>
          <a:lstStyle>
            <a:lvl1pPr>
              <a:buClr>
                <a:schemeClr val="accent2"/>
              </a:buClr>
              <a:defRPr sz="2400"/>
            </a:lvl1pPr>
            <a:lvl2pPr>
              <a:buClr>
                <a:schemeClr val="accent2"/>
              </a:buClr>
              <a:defRPr sz="2000"/>
            </a:lvl2pPr>
            <a:lvl3pPr>
              <a:buClr>
                <a:schemeClr val="accent2"/>
              </a:buClr>
              <a:defRPr sz="1800"/>
            </a:lvl3pPr>
            <a:lvl4pPr>
              <a:buClr>
                <a:schemeClr val="accent2"/>
              </a:buClr>
              <a:defRPr sz="1600"/>
            </a:lvl4pPr>
            <a:lvl5pPr>
              <a:buClr>
                <a:schemeClr val="accent2"/>
              </a:buClr>
              <a:defRPr sz="1600"/>
            </a:lvl5pPr>
            <a:lvl6pPr>
              <a:defRPr sz="2000"/>
            </a:lvl6pPr>
            <a:lvl7pPr>
              <a:defRPr sz="2000"/>
            </a:lvl7pPr>
            <a:lvl8pPr>
              <a:defRPr sz="2000"/>
            </a:lvl8pPr>
            <a:lvl9pPr>
              <a:defRPr sz="2000"/>
            </a:lvl9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55265375"/>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12" name="Picture Placeholder 2">
            <a:extLst>
              <a:ext uri="{FF2B5EF4-FFF2-40B4-BE49-F238E27FC236}">
                <a16:creationId xmlns:a16="http://schemas.microsoft.com/office/drawing/2014/main" id="{22728E0A-430E-4C6A-BF56-06FA8510F29F}"/>
              </a:ext>
            </a:extLst>
          </p:cNvPr>
          <p:cNvSpPr>
            <a:spLocks noGrp="1"/>
          </p:cNvSpPr>
          <p:nvPr>
            <p:ph type="pic" idx="1"/>
          </p:nvPr>
        </p:nvSpPr>
        <p:spPr>
          <a:xfrm>
            <a:off x="6249970" y="2271860"/>
            <a:ext cx="5715017" cy="436071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extLst>
      <p:ext uri="{BB962C8B-B14F-4D97-AF65-F5344CB8AC3E}">
        <p14:creationId xmlns:p14="http://schemas.microsoft.com/office/powerpoint/2010/main" val="2614302603"/>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CC52C5C1-EC33-44C1-9D54-A1058BBF1812}"/>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6" name="Group 25">
            <a:extLst>
              <a:ext uri="{FF2B5EF4-FFF2-40B4-BE49-F238E27FC236}">
                <a16:creationId xmlns:a16="http://schemas.microsoft.com/office/drawing/2014/main" id="{8A0030CD-8C9E-4AA5-8C5D-F9B2EDB7E17A}"/>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872EE65E-EE50-4A3E-861E-1D6C241CB8EA}"/>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76AD1EF-E06C-4D3C-9693-26844D01C83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lelogram 28">
              <a:extLst>
                <a:ext uri="{FF2B5EF4-FFF2-40B4-BE49-F238E27FC236}">
                  <a16:creationId xmlns:a16="http://schemas.microsoft.com/office/drawing/2014/main" id="{57D44C42-44C0-420A-A125-9B1A979D4F5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Parallelogram 29">
            <a:extLst>
              <a:ext uri="{FF2B5EF4-FFF2-40B4-BE49-F238E27FC236}">
                <a16:creationId xmlns:a16="http://schemas.microsoft.com/office/drawing/2014/main" id="{406089BB-36DC-4E23-B215-527A8A18FCF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578C43A6-50C6-704E-BADC-6D83BADE7316}"/>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ED91439B-965F-3548-AF77-89501B24F600}"/>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19906843"/>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7E8A2C98-F26E-415A-B931-1B89CA46C1CF}"/>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7" name="Group 26">
            <a:extLst>
              <a:ext uri="{FF2B5EF4-FFF2-40B4-BE49-F238E27FC236}">
                <a16:creationId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9" name="Straight Connector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1" name="Parallelogram 30">
            <a:extLst>
              <a:ext uri="{FF2B5EF4-FFF2-40B4-BE49-F238E27FC236}">
                <a16:creationId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3" name="Title 1" title="Title ">
            <a:extLst>
              <a:ext uri="{FF2B5EF4-FFF2-40B4-BE49-F238E27FC236}">
                <a16:creationId xmlns:a16="http://schemas.microsoft.com/office/drawing/2014/main" id="{59067A2C-FE71-4381-BE51-08DAC5E4354A}"/>
              </a:ext>
            </a:extLst>
          </p:cNvPr>
          <p:cNvSpPr>
            <a:spLocks noGrp="1"/>
          </p:cNvSpPr>
          <p:nvPr>
            <p:ph type="title" hasCustomPrompt="1"/>
          </p:nvPr>
        </p:nvSpPr>
        <p:spPr>
          <a:xfrm>
            <a:off x="518678" y="209028"/>
            <a:ext cx="8333222" cy="1215566"/>
          </a:xfrm>
          <a:prstGeom prst="rect">
            <a:avLst/>
          </a:prstGeom>
        </p:spPr>
        <p:txBody>
          <a:bodyPr anchor="b">
            <a:normAutofit/>
          </a:bodyPr>
          <a:lstStyle>
            <a:lvl1pPr>
              <a:defRPr sz="4400" b="1">
                <a:solidFill>
                  <a:schemeClr val="accent1"/>
                </a:solidFill>
              </a:defRPr>
            </a:lvl1pPr>
          </a:lstStyle>
          <a:p>
            <a:r>
              <a:rPr lang="en-US" noProof="0"/>
              <a:t>Click to Edit Master Title Style </a:t>
            </a:r>
          </a:p>
        </p:txBody>
      </p:sp>
      <p:sp>
        <p:nvSpPr>
          <p:cNvPr id="2" name="Footer Placeholder 1">
            <a:extLst>
              <a:ext uri="{FF2B5EF4-FFF2-40B4-BE49-F238E27FC236}">
                <a16:creationId xmlns:a16="http://schemas.microsoft.com/office/drawing/2014/main" id="{CB69A007-934D-7A4B-9EFA-82044EF4DC33}"/>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658419099"/>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CE2EB-00DF-4EBA-BF1F-D37805D45585}"/>
              </a:ext>
            </a:extLst>
          </p:cNvPr>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658918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Picture Placeholder 26">
            <a:extLst>
              <a:ext uri="{FF2B5EF4-FFF2-40B4-BE49-F238E27FC236}">
                <a16:creationId xmlns:a16="http://schemas.microsoft.com/office/drawing/2014/main" id="{95572AA9-EFAE-4771-B1EE-47E36117377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smtClean="0"/>
              <a:t>Click icon to add picture</a:t>
            </a:r>
            <a:endParaRPr lang="en-US" noProof="0" dirty="0"/>
          </a:p>
        </p:txBody>
      </p: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23998309"/>
      </p:ext>
    </p:extLst>
  </p:cSld>
  <p:clrMapOvr>
    <a:masterClrMapping/>
  </p:clrMapOvr>
  <p:extLst mod="1">
    <p:ext uri="{DCECCB84-F9BA-43D5-87BE-67443E8EF086}">
      <p15:sldGuideLst xmlns:p15="http://schemas.microsoft.com/office/powerpoint/2012/main">
        <p15:guide id="1" orient="horz" pos="2183" userDrawn="1">
          <p15:clr>
            <a:srgbClr val="FBAE40"/>
          </p15:clr>
        </p15:guide>
        <p15:guide id="2" pos="3840" userDrawn="1">
          <p15:clr>
            <a:srgbClr val="FBAE40"/>
          </p15:clr>
        </p15:guide>
        <p15:guide id="3" pos="143" userDrawn="1">
          <p15:clr>
            <a:srgbClr val="FBAE40"/>
          </p15:clr>
        </p15:guide>
        <p15:guide id="4" orient="horz" pos="4170" userDrawn="1">
          <p15:clr>
            <a:srgbClr val="FBAE40"/>
          </p15:clr>
        </p15:guide>
        <p15:guide id="5" pos="7537" userDrawn="1">
          <p15:clr>
            <a:srgbClr val="FBAE40"/>
          </p15:clr>
        </p15:guide>
        <p15:guide id="6" orient="horz" pos="14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01">
    <p:spTree>
      <p:nvGrpSpPr>
        <p:cNvPr id="1" name=""/>
        <p:cNvGrpSpPr/>
        <p:nvPr/>
      </p:nvGrpSpPr>
      <p:grpSpPr>
        <a:xfrm>
          <a:off x="0" y="0"/>
          <a:ext cx="0" cy="0"/>
          <a:chOff x="0" y="0"/>
          <a:chExt cx="0" cy="0"/>
        </a:xfrm>
      </p:grpSpPr>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96915"/>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4" name="Right Triangle 23">
            <a:extLst>
              <a:ext uri="{FF2B5EF4-FFF2-40B4-BE49-F238E27FC236}">
                <a16:creationId xmlns:a16="http://schemas.microsoft.com/office/drawing/2014/main" id="{BD6ACE60-499D-41AB-89C4-D537D7C3D22A}"/>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6375400" y="5047077"/>
            <a:ext cx="1524574" cy="1803400"/>
          </a:xfrm>
          <a:prstGeom prst="line">
            <a:avLst/>
          </a:prstGeom>
          <a:ln>
            <a:solidFill>
              <a:srgbClr val="EAB200"/>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563477"/>
            <a:ext cx="7342631"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Title 1" title="Title ">
            <a:extLst>
              <a:ext uri="{FF2B5EF4-FFF2-40B4-BE49-F238E27FC236}">
                <a16:creationId xmlns:a16="http://schemas.microsoft.com/office/drawing/2014/main" id="{20237B57-91C6-4F8B-8AA0-18FA50B0FD1D}"/>
              </a:ext>
            </a:extLst>
          </p:cNvPr>
          <p:cNvSpPr>
            <a:spLocks noGrp="1"/>
          </p:cNvSpPr>
          <p:nvPr userDrawn="1">
            <p:ph type="title" hasCustomPrompt="1"/>
          </p:nvPr>
        </p:nvSpPr>
        <p:spPr>
          <a:xfrm>
            <a:off x="531378" y="1308484"/>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15" name="Picture Placeholder 14">
            <a:extLst>
              <a:ext uri="{FF2B5EF4-FFF2-40B4-BE49-F238E27FC236}">
                <a16:creationId xmlns:a16="http://schemas.microsoft.com/office/drawing/2014/main" id="{FE1FADFB-0A3D-40F7-9B40-368DECD971E1}"/>
              </a:ext>
            </a:extLst>
          </p:cNvPr>
          <p:cNvSpPr>
            <a:spLocks noGrp="1"/>
          </p:cNvSpPr>
          <p:nvPr>
            <p:ph type="pic" sz="quarter" idx="10"/>
          </p:nvPr>
        </p:nvSpPr>
        <p:spPr>
          <a:xfrm>
            <a:off x="6604000" y="0"/>
            <a:ext cx="5588000" cy="6872249"/>
          </a:xfrm>
          <a:custGeom>
            <a:avLst/>
            <a:gdLst>
              <a:gd name="connsiteX0" fmla="*/ 3876237 w 5588000"/>
              <a:gd name="connsiteY0" fmla="*/ 5431883 h 6872249"/>
              <a:gd name="connsiteX1" fmla="*/ 4953000 w 5588000"/>
              <a:gd name="connsiteY1" fmla="*/ 5431883 h 6872249"/>
              <a:gd name="connsiteX2" fmla="*/ 3769163 w 5588000"/>
              <a:gd name="connsiteY2" fmla="*/ 6872249 h 6872249"/>
              <a:gd name="connsiteX3" fmla="*/ 2692400 w 5588000"/>
              <a:gd name="connsiteY3" fmla="*/ 6872249 h 6872249"/>
              <a:gd name="connsiteX4" fmla="*/ 2479230 w 5588000"/>
              <a:gd name="connsiteY4" fmla="*/ 2870200 h 6872249"/>
              <a:gd name="connsiteX5" fmla="*/ 3175000 w 5588000"/>
              <a:gd name="connsiteY5" fmla="*/ 2870200 h 6872249"/>
              <a:gd name="connsiteX6" fmla="*/ 1965770 w 5588000"/>
              <a:gd name="connsiteY6" fmla="*/ 4310566 h 6872249"/>
              <a:gd name="connsiteX7" fmla="*/ 1270000 w 5588000"/>
              <a:gd name="connsiteY7" fmla="*/ 4310566 h 6872249"/>
              <a:gd name="connsiteX8" fmla="*/ 5575300 w 5588000"/>
              <a:gd name="connsiteY8" fmla="*/ 139700 h 6872249"/>
              <a:gd name="connsiteX9" fmla="*/ 5575300 w 5588000"/>
              <a:gd name="connsiteY9" fmla="*/ 3238583 h 6872249"/>
              <a:gd name="connsiteX10" fmla="*/ 2571663 w 5588000"/>
              <a:gd name="connsiteY10" fmla="*/ 6858000 h 6872249"/>
              <a:gd name="connsiteX11" fmla="*/ 0 w 5588000"/>
              <a:gd name="connsiteY11" fmla="*/ 6858000 h 6872249"/>
              <a:gd name="connsiteX12" fmla="*/ 4256761 w 5588000"/>
              <a:gd name="connsiteY12" fmla="*/ 0 h 6872249"/>
              <a:gd name="connsiteX13" fmla="*/ 5588000 w 5588000"/>
              <a:gd name="connsiteY13" fmla="*/ 0 h 6872249"/>
              <a:gd name="connsiteX14" fmla="*/ 3274339 w 5588000"/>
              <a:gd name="connsiteY14" fmla="*/ 2755900 h 6872249"/>
              <a:gd name="connsiteX15" fmla="*/ 1943100 w 5588000"/>
              <a:gd name="connsiteY15" fmla="*/ 2755900 h 687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88000" h="6872249">
                <a:moveTo>
                  <a:pt x="3876237" y="5431883"/>
                </a:moveTo>
                <a:lnTo>
                  <a:pt x="4953000" y="5431883"/>
                </a:lnTo>
                <a:lnTo>
                  <a:pt x="3769163" y="6872249"/>
                </a:lnTo>
                <a:lnTo>
                  <a:pt x="2692400" y="6872249"/>
                </a:lnTo>
                <a:close/>
                <a:moveTo>
                  <a:pt x="2479230" y="2870200"/>
                </a:moveTo>
                <a:lnTo>
                  <a:pt x="3175000" y="2870200"/>
                </a:lnTo>
                <a:lnTo>
                  <a:pt x="1965770" y="4310566"/>
                </a:lnTo>
                <a:lnTo>
                  <a:pt x="1270000" y="4310566"/>
                </a:lnTo>
                <a:close/>
                <a:moveTo>
                  <a:pt x="5575300" y="139700"/>
                </a:moveTo>
                <a:lnTo>
                  <a:pt x="5575300" y="3238583"/>
                </a:lnTo>
                <a:lnTo>
                  <a:pt x="2571663" y="6858000"/>
                </a:lnTo>
                <a:lnTo>
                  <a:pt x="0" y="6858000"/>
                </a:lnTo>
                <a:close/>
                <a:moveTo>
                  <a:pt x="4256761" y="0"/>
                </a:moveTo>
                <a:lnTo>
                  <a:pt x="5588000" y="0"/>
                </a:lnTo>
                <a:lnTo>
                  <a:pt x="3274339" y="2755900"/>
                </a:lnTo>
                <a:lnTo>
                  <a:pt x="1943100" y="2755900"/>
                </a:lnTo>
                <a:close/>
              </a:path>
            </a:pathLst>
          </a:custGeom>
          <a:solidFill>
            <a:schemeClr val="bg1">
              <a:lumMod val="85000"/>
            </a:schemeClr>
          </a:solidFill>
        </p:spPr>
        <p:txBody>
          <a:bodyPr wrap="square" anchor="ctr">
            <a:noAutofit/>
          </a:bodyPr>
          <a:lstStyle>
            <a:lvl1pPr marL="0" indent="0" algn="ctr">
              <a:buNone/>
              <a:defRPr>
                <a:solidFill>
                  <a:schemeClr val="tx1"/>
                </a:solidFill>
              </a:defRPr>
            </a:lvl1pPr>
          </a:lstStyle>
          <a:p>
            <a:r>
              <a:rPr lang="en-US" noProof="0" smtClean="0"/>
              <a:t>Click icon to add picture</a:t>
            </a:r>
            <a:endParaRPr lang="en-US" noProof="0" dirty="0"/>
          </a:p>
        </p:txBody>
      </p:sp>
      <p:sp>
        <p:nvSpPr>
          <p:cNvPr id="4" name="Footer Placeholder 3">
            <a:extLst>
              <a:ext uri="{FF2B5EF4-FFF2-40B4-BE49-F238E27FC236}">
                <a16:creationId xmlns:a16="http://schemas.microsoft.com/office/drawing/2014/main" id="{5ADB14A5-A767-774C-85B8-68EF914689F6}"/>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D4B9B51B-EAA9-4B4D-A4F6-470CD95DAA79}"/>
              </a:ext>
            </a:extLst>
          </p:cNvPr>
          <p:cNvSpPr>
            <a:spLocks noGrp="1"/>
          </p:cNvSpPr>
          <p:nvPr>
            <p:ph type="sldNum" sz="quarter" idx="15"/>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42230584"/>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41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02">
    <p:spTree>
      <p:nvGrpSpPr>
        <p:cNvPr id="1" name=""/>
        <p:cNvGrpSpPr/>
        <p:nvPr/>
      </p:nvGrpSpPr>
      <p:grpSpPr>
        <a:xfrm>
          <a:off x="0" y="0"/>
          <a:ext cx="0" cy="0"/>
          <a:chOff x="0" y="0"/>
          <a:chExt cx="0" cy="0"/>
        </a:xfrm>
      </p:grpSpPr>
      <p:sp>
        <p:nvSpPr>
          <p:cNvPr id="35" name="Right Triangle 34">
            <a:extLst>
              <a:ext uri="{FF2B5EF4-FFF2-40B4-BE49-F238E27FC236}">
                <a16:creationId xmlns:a16="http://schemas.microsoft.com/office/drawing/2014/main" id="{805F1696-7D6B-4055-94C3-E4C179F63596}"/>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17">
            <a:extLst>
              <a:ext uri="{FF2B5EF4-FFF2-40B4-BE49-F238E27FC236}">
                <a16:creationId xmlns:a16="http://schemas.microsoft.com/office/drawing/2014/main" id="{8B9EC3A9-7039-403A-9414-429521308AE7}"/>
              </a:ext>
            </a:extLst>
          </p:cNvPr>
          <p:cNvSpPr>
            <a:spLocks noGrp="1"/>
          </p:cNvSpPr>
          <p:nvPr>
            <p:ph type="pic" sz="quarter" idx="14"/>
          </p:nvPr>
        </p:nvSpPr>
        <p:spPr>
          <a:xfrm>
            <a:off x="6170177" y="1435100"/>
            <a:ext cx="6021821" cy="5422900"/>
          </a:xfrm>
          <a:custGeom>
            <a:avLst/>
            <a:gdLst>
              <a:gd name="connsiteX0" fmla="*/ 6021821 w 6021821"/>
              <a:gd name="connsiteY0" fmla="*/ 0 h 5422900"/>
              <a:gd name="connsiteX1" fmla="*/ 6021821 w 6021821"/>
              <a:gd name="connsiteY1" fmla="*/ 5422900 h 5422900"/>
              <a:gd name="connsiteX2" fmla="*/ 0 w 6021821"/>
              <a:gd name="connsiteY2" fmla="*/ 5422900 h 5422900"/>
            </a:gdLst>
            <a:ahLst/>
            <a:cxnLst>
              <a:cxn ang="0">
                <a:pos x="connsiteX0" y="connsiteY0"/>
              </a:cxn>
              <a:cxn ang="0">
                <a:pos x="connsiteX1" y="connsiteY1"/>
              </a:cxn>
              <a:cxn ang="0">
                <a:pos x="connsiteX2" y="connsiteY2"/>
              </a:cxn>
            </a:cxnLst>
            <a:rect l="l" t="t" r="r" b="b"/>
            <a:pathLst>
              <a:path w="6021821" h="5422900">
                <a:moveTo>
                  <a:pt x="6021821" y="0"/>
                </a:moveTo>
                <a:lnTo>
                  <a:pt x="6021821" y="5422900"/>
                </a:lnTo>
                <a:lnTo>
                  <a:pt x="0" y="5422900"/>
                </a:lnTo>
                <a:close/>
              </a:path>
            </a:pathLst>
          </a:custGeom>
          <a:solidFill>
            <a:schemeClr val="bg1">
              <a:lumMod val="85000"/>
            </a:schemeClr>
          </a:solidFill>
        </p:spPr>
        <p:txBody>
          <a:bodyPr wrap="square" rIns="365760" anchor="ctr">
            <a:noAutofit/>
          </a:bodyPr>
          <a:lstStyle>
            <a:lvl1pPr marL="0" indent="0" algn="r">
              <a:buNone/>
              <a:defRPr>
                <a:solidFill>
                  <a:schemeClr val="tx1"/>
                </a:solidFill>
              </a:defRPr>
            </a:lvl1pPr>
          </a:lstStyle>
          <a:p>
            <a:r>
              <a:rPr lang="en-US" noProof="0" smtClean="0"/>
              <a:t>Click icon to add picture</a:t>
            </a:r>
            <a:endParaRPr lang="en-US" noProof="0" dirty="0"/>
          </a:p>
        </p:txBody>
      </p:sp>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96915"/>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10352314" y="1185452"/>
            <a:ext cx="1839685" cy="163394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563477"/>
            <a:ext cx="7342621"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17" name="TextBox 16">
            <a:extLst>
              <a:ext uri="{FF2B5EF4-FFF2-40B4-BE49-F238E27FC236}">
                <a16:creationId xmlns:a16="http://schemas.microsoft.com/office/drawing/2014/main" id="{3EB154C1-CE47-4220-9832-4FD0868A64A8}"/>
              </a:ext>
            </a:extLst>
          </p:cNvPr>
          <p:cNvSpPr txBox="1"/>
          <p:nvPr userDrawn="1"/>
        </p:nvSpPr>
        <p:spPr>
          <a:xfrm>
            <a:off x="11073384" y="237744"/>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sp>
        <p:nvSpPr>
          <p:cNvPr id="19" name="Title 1" title="Title ">
            <a:extLst>
              <a:ext uri="{FF2B5EF4-FFF2-40B4-BE49-F238E27FC236}">
                <a16:creationId xmlns:a16="http://schemas.microsoft.com/office/drawing/2014/main" id="{2DB9D671-9FC8-4306-96B7-D9D585694B83}"/>
              </a:ext>
            </a:extLst>
          </p:cNvPr>
          <p:cNvSpPr>
            <a:spLocks noGrp="1"/>
          </p:cNvSpPr>
          <p:nvPr>
            <p:ph type="title" hasCustomPrompt="1"/>
          </p:nvPr>
        </p:nvSpPr>
        <p:spPr>
          <a:xfrm>
            <a:off x="531378" y="1308484"/>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2" name="Footer Placeholder 1">
            <a:extLst>
              <a:ext uri="{FF2B5EF4-FFF2-40B4-BE49-F238E27FC236}">
                <a16:creationId xmlns:a16="http://schemas.microsoft.com/office/drawing/2014/main" id="{6E55A0B9-F639-8643-9C4D-B93B8EE21A79}"/>
              </a:ext>
            </a:extLst>
          </p:cNvPr>
          <p:cNvSpPr>
            <a:spLocks noGrp="1"/>
          </p:cNvSpPr>
          <p:nvPr>
            <p:ph type="ftr" sz="quarter" idx="15"/>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D0C29282-8AC7-494D-9A8E-A26C7F69948F}"/>
              </a:ext>
            </a:extLst>
          </p:cNvPr>
          <p:cNvSpPr>
            <a:spLocks noGrp="1"/>
          </p:cNvSpPr>
          <p:nvPr>
            <p:ph type="sldNum" sz="quarter" idx="16"/>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4283110927"/>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ion with Subtitle">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Text Placeholder 2">
            <a:extLst>
              <a:ext uri="{FF2B5EF4-FFF2-40B4-BE49-F238E27FC236}">
                <a16:creationId xmlns:a16="http://schemas.microsoft.com/office/drawing/2014/main" id="{B2E19FBD-2379-4B3B-910D-F51E007CB63F}"/>
              </a:ext>
            </a:extLst>
          </p:cNvPr>
          <p:cNvSpPr>
            <a:spLocks noGrp="1"/>
          </p:cNvSpPr>
          <p:nvPr userDrawn="1">
            <p:ph type="body" idx="1"/>
          </p:nvPr>
        </p:nvSpPr>
        <p:spPr>
          <a:xfrm>
            <a:off x="520698" y="2104888"/>
            <a:ext cx="5475290" cy="781188"/>
          </a:xfrm>
          <a:prstGeom prst="rect">
            <a:avLst/>
          </a:prstGeom>
        </p:spPr>
        <p:txBody>
          <a:bodyPr anchor="b">
            <a:normAutofit/>
          </a:bodyPr>
          <a:lstStyle>
            <a:lvl1pPr marL="0" indent="0">
              <a:lnSpc>
                <a:spcPct val="100000"/>
              </a:lnSpc>
              <a:spcBef>
                <a:spcPts val="0"/>
              </a:spcBef>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18" name="Content Placeholder 3" title="Bullet Points">
            <a:extLst>
              <a:ext uri="{FF2B5EF4-FFF2-40B4-BE49-F238E27FC236}">
                <a16:creationId xmlns:a16="http://schemas.microsoft.com/office/drawing/2014/main" id="{8715E757-6584-4841-8154-C92E70E0CD6B}"/>
              </a:ext>
            </a:extLst>
          </p:cNvPr>
          <p:cNvSpPr>
            <a:spLocks noGrp="1"/>
          </p:cNvSpPr>
          <p:nvPr userDrawn="1">
            <p:ph sz="half" idx="13"/>
          </p:nvPr>
        </p:nvSpPr>
        <p:spPr>
          <a:xfrm>
            <a:off x="520698" y="2886076"/>
            <a:ext cx="5475290" cy="3232149"/>
          </a:xfrm>
          <a:prstGeom prst="rect">
            <a:avLst/>
          </a:prstGeom>
        </p:spPr>
        <p:txBody>
          <a:bodyPr>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a:buClr>
                <a:schemeClr val="accent2"/>
              </a:buClr>
            </a:pPr>
            <a:r>
              <a:rPr lang="en-US" noProof="0" smtClean="0"/>
              <a:t>Edit Master text styles</a:t>
            </a:r>
          </a:p>
          <a:p>
            <a:pPr lvl="1">
              <a:buClr>
                <a:schemeClr val="accent2"/>
              </a:buClr>
            </a:pPr>
            <a:r>
              <a:rPr lang="en-US" noProof="0" smtClean="0"/>
              <a:t>Second level</a:t>
            </a:r>
          </a:p>
          <a:p>
            <a:pPr lvl="2">
              <a:buClr>
                <a:schemeClr val="accent2"/>
              </a:buClr>
            </a:pPr>
            <a:r>
              <a:rPr lang="en-US" noProof="0" smtClean="0"/>
              <a:t>Third level</a:t>
            </a:r>
          </a:p>
          <a:p>
            <a:pPr lvl="3">
              <a:buClr>
                <a:schemeClr val="accent2"/>
              </a:buClr>
            </a:pPr>
            <a:r>
              <a:rPr lang="en-US" noProof="0" smtClean="0"/>
              <a:t>Fourth level</a:t>
            </a:r>
          </a:p>
          <a:p>
            <a:pPr lvl="4">
              <a:buClr>
                <a:schemeClr val="accent2"/>
              </a:buClr>
            </a:pPr>
            <a:r>
              <a:rPr lang="en-US" noProof="0" smtClean="0"/>
              <a:t>Fifth level</a:t>
            </a:r>
            <a:endParaRPr lang="en-US" noProof="0"/>
          </a:p>
        </p:txBody>
      </p:sp>
      <p:sp>
        <p:nvSpPr>
          <p:cNvPr id="19" name="Text Placeholder 4">
            <a:extLst>
              <a:ext uri="{FF2B5EF4-FFF2-40B4-BE49-F238E27FC236}">
                <a16:creationId xmlns:a16="http://schemas.microsoft.com/office/drawing/2014/main" id="{47CDC5A2-8836-4ED3-8E78-18C24853D882}"/>
              </a:ext>
            </a:extLst>
          </p:cNvPr>
          <p:cNvSpPr>
            <a:spLocks noGrp="1"/>
          </p:cNvSpPr>
          <p:nvPr userDrawn="1">
            <p:ph type="body" sz="quarter" idx="14"/>
          </p:nvPr>
        </p:nvSpPr>
        <p:spPr>
          <a:xfrm>
            <a:off x="6186713" y="2104888"/>
            <a:ext cx="5475600" cy="781188"/>
          </a:xfrm>
          <a:prstGeom prst="rect">
            <a:avLst/>
          </a:prstGeom>
        </p:spPr>
        <p:txBody>
          <a:bodyPr anchor="b">
            <a:normAutofit/>
          </a:bodyPr>
          <a:lstStyle>
            <a:lvl1pPr marL="0" indent="0">
              <a:lnSpc>
                <a:spcPct val="100000"/>
              </a:lnSpc>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0" name="Content Placeholder 5" title="Bullet Points">
            <a:extLst>
              <a:ext uri="{FF2B5EF4-FFF2-40B4-BE49-F238E27FC236}">
                <a16:creationId xmlns:a16="http://schemas.microsoft.com/office/drawing/2014/main" id="{D957FBD7-2C3C-4DD1-954F-DF1E007BE590}"/>
              </a:ext>
            </a:extLst>
          </p:cNvPr>
          <p:cNvSpPr>
            <a:spLocks noGrp="1"/>
          </p:cNvSpPr>
          <p:nvPr userDrawn="1">
            <p:ph sz="quarter" idx="15"/>
          </p:nvPr>
        </p:nvSpPr>
        <p:spPr>
          <a:xfrm>
            <a:off x="6186713" y="2886076"/>
            <a:ext cx="5475600" cy="3232149"/>
          </a:xfrm>
          <a:prstGeom prst="rect">
            <a:avLst/>
          </a:prstGeom>
        </p:spPr>
        <p:txBody>
          <a:bodyPr>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a:buClr>
                <a:schemeClr val="accent2"/>
              </a:buClr>
            </a:pPr>
            <a:r>
              <a:rPr lang="en-US" noProof="0" smtClean="0"/>
              <a:t>Edit Master text styles</a:t>
            </a:r>
          </a:p>
          <a:p>
            <a:pPr lvl="1">
              <a:buClr>
                <a:schemeClr val="accent2"/>
              </a:buClr>
            </a:pPr>
            <a:r>
              <a:rPr lang="en-US" noProof="0" smtClean="0"/>
              <a:t>Second level</a:t>
            </a:r>
          </a:p>
          <a:p>
            <a:pPr lvl="2">
              <a:buClr>
                <a:schemeClr val="accent2"/>
              </a:buClr>
            </a:pPr>
            <a:r>
              <a:rPr lang="en-US" noProof="0" smtClean="0"/>
              <a:t>Third level</a:t>
            </a:r>
          </a:p>
          <a:p>
            <a:pPr lvl="3">
              <a:buClr>
                <a:schemeClr val="accent2"/>
              </a:buClr>
            </a:pPr>
            <a:r>
              <a:rPr lang="en-US" noProof="0" smtClean="0"/>
              <a:t>Fourth level</a:t>
            </a:r>
          </a:p>
          <a:p>
            <a:pPr lvl="4">
              <a:buClr>
                <a:schemeClr val="accent2"/>
              </a:buClr>
            </a:pPr>
            <a:r>
              <a:rPr lang="en-US" noProof="0" smtClean="0"/>
              <a:t>Fifth level</a:t>
            </a:r>
            <a:endParaRPr lang="en-US" noProof="0"/>
          </a:p>
        </p:txBody>
      </p:sp>
      <p:sp>
        <p:nvSpPr>
          <p:cNvPr id="24" name="Text Placeholder 4" title="Subtitle">
            <a:extLst>
              <a:ext uri="{FF2B5EF4-FFF2-40B4-BE49-F238E27FC236}">
                <a16:creationId xmlns:a16="http://schemas.microsoft.com/office/drawing/2014/main" id="{77DB65FF-A89E-4562-8251-2BB63EFDD28E}"/>
              </a:ext>
            </a:extLst>
          </p:cNvPr>
          <p:cNvSpPr>
            <a:spLocks noGrp="1"/>
          </p:cNvSpPr>
          <p:nvPr userDrawn="1">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userDrawn="1">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Tree>
    <p:extLst>
      <p:ext uri="{BB962C8B-B14F-4D97-AF65-F5344CB8AC3E}">
        <p14:creationId xmlns:p14="http://schemas.microsoft.com/office/powerpoint/2010/main" val="325654026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A4F49194-9068-41AA-B460-962319BF96A4}"/>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8" name="Group 27">
            <a:extLst>
              <a:ext uri="{FF2B5EF4-FFF2-40B4-BE49-F238E27FC236}">
                <a16:creationId xmlns:a16="http://schemas.microsoft.com/office/drawing/2014/main" id="{5806E656-313A-47B1-B381-D004200F7A01}"/>
              </a:ext>
            </a:extLst>
          </p:cNvPr>
          <p:cNvGrpSpPr/>
          <p:nvPr userDrawn="1"/>
        </p:nvGrpSpPr>
        <p:grpSpPr>
          <a:xfrm flipH="1">
            <a:off x="7561328" y="0"/>
            <a:ext cx="4831840" cy="3541007"/>
            <a:chOff x="-192127" y="-2"/>
            <a:chExt cx="4831840" cy="3367272"/>
          </a:xfrm>
        </p:grpSpPr>
        <p:sp>
          <p:nvSpPr>
            <p:cNvPr id="29" name="Diagonal Stripe 28">
              <a:extLst>
                <a:ext uri="{FF2B5EF4-FFF2-40B4-BE49-F238E27FC236}">
                  <a16:creationId xmlns:a16="http://schemas.microsoft.com/office/drawing/2014/main" id="{65F8E2DA-4BB4-4421-9172-A11AF38DFEF4}"/>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30" name="Straight Connector 29">
              <a:extLst>
                <a:ext uri="{FF2B5EF4-FFF2-40B4-BE49-F238E27FC236}">
                  <a16:creationId xmlns:a16="http://schemas.microsoft.com/office/drawing/2014/main" id="{6EDB47F2-B6A7-40B4-8A2C-06719F75C085}"/>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Parallelogram 30">
              <a:extLst>
                <a:ext uri="{FF2B5EF4-FFF2-40B4-BE49-F238E27FC236}">
                  <a16:creationId xmlns:a16="http://schemas.microsoft.com/office/drawing/2014/main" id="{B188E7A9-2351-4B68-98B8-10099CB39CD2}"/>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Parallelogram 32">
            <a:extLst>
              <a:ext uri="{FF2B5EF4-FFF2-40B4-BE49-F238E27FC236}">
                <a16:creationId xmlns:a16="http://schemas.microsoft.com/office/drawing/2014/main" id="{F088C182-BF10-45B2-B159-7702E00D31D4}"/>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4" name="Text Placeholder 4" title="Subtitle">
            <a:extLst>
              <a:ext uri="{FF2B5EF4-FFF2-40B4-BE49-F238E27FC236}">
                <a16:creationId xmlns:a16="http://schemas.microsoft.com/office/drawing/2014/main" id="{FB561B16-2788-452A-B7AF-A482256DCDF2}"/>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D6990C03-1647-2044-B335-6F5F19E4E5FC}"/>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4F03A7CC-E6DC-1544-BE55-15EC1718B77C}"/>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BDEC780E-6412-1344-A62E-6B84E9CCB678}"/>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5" name="Text Placeholder 4">
            <a:extLst>
              <a:ext uri="{FF2B5EF4-FFF2-40B4-BE49-F238E27FC236}">
                <a16:creationId xmlns:a16="http://schemas.microsoft.com/office/drawing/2014/main" id="{2C82AC85-33B6-2B49-8BF4-08414444375C}"/>
              </a:ext>
            </a:extLst>
          </p:cNvPr>
          <p:cNvSpPr>
            <a:spLocks noGrp="1"/>
          </p:cNvSpPr>
          <p:nvPr>
            <p:ph type="body" sz="quarter" idx="19" hasCustomPrompt="1"/>
          </p:nvPr>
        </p:nvSpPr>
        <p:spPr>
          <a:xfrm>
            <a:off x="531814" y="2005762"/>
            <a:ext cx="5225764" cy="4083888"/>
          </a:xfrm>
          <a:prstGeom prst="rect">
            <a:avLst/>
          </a:prstGeom>
        </p:spPr>
        <p:txBody>
          <a:bodyPr/>
          <a:lstStyle>
            <a:lvl1pPr marL="0" indent="0">
              <a:buNone/>
              <a:defRPr sz="2400">
                <a:solidFill>
                  <a:schemeClr val="tx1"/>
                </a:solidFill>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a:r>
              <a:rPr lang="en-US" noProof="0"/>
              <a:t>Text here</a:t>
            </a:r>
          </a:p>
        </p:txBody>
      </p:sp>
      <p:sp>
        <p:nvSpPr>
          <p:cNvPr id="20" name="Chart Placeholder 2" title="Chart">
            <a:extLst>
              <a:ext uri="{FF2B5EF4-FFF2-40B4-BE49-F238E27FC236}">
                <a16:creationId xmlns:a16="http://schemas.microsoft.com/office/drawing/2014/main" id="{0EF0FD2A-B62A-4931-846D-2602DED26606}"/>
              </a:ext>
            </a:extLst>
          </p:cNvPr>
          <p:cNvSpPr>
            <a:spLocks noGrp="1"/>
          </p:cNvSpPr>
          <p:nvPr>
            <p:ph type="chart" sz="quarter" idx="10"/>
          </p:nvPr>
        </p:nvSpPr>
        <p:spPr>
          <a:xfrm>
            <a:off x="5796114" y="2005762"/>
            <a:ext cx="5719397" cy="4084470"/>
          </a:xfrm>
          <a:prstGeom prst="rect">
            <a:avLst/>
          </a:prstGeom>
        </p:spPr>
        <p:txBody>
          <a:bodyPr vert="horz" lIns="91420" tIns="45710" rIns="91420" bIns="45710">
            <a:noAutofit/>
          </a:bodyPr>
          <a:lstStyle>
            <a:lvl1pPr marL="0" indent="0" algn="ctr">
              <a:buNone/>
              <a:defRPr sz="2000" b="0" i="0">
                <a:solidFill>
                  <a:schemeClr val="tx1"/>
                </a:solidFill>
                <a:latin typeface="+mn-lt"/>
                <a:cs typeface="CiscoSans ExtraLight"/>
              </a:defRPr>
            </a:lvl1pPr>
          </a:lstStyle>
          <a:p>
            <a:pPr lvl="0"/>
            <a:r>
              <a:rPr lang="en-US" noProof="0" smtClean="0"/>
              <a:t>Click icon to add chart</a:t>
            </a:r>
            <a:endParaRPr lang="en-US" noProof="0" dirty="0"/>
          </a:p>
        </p:txBody>
      </p:sp>
    </p:spTree>
    <p:extLst>
      <p:ext uri="{BB962C8B-B14F-4D97-AF65-F5344CB8AC3E}">
        <p14:creationId xmlns:p14="http://schemas.microsoft.com/office/powerpoint/2010/main" val="2200477079"/>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5" name="Table Placeholder 11" title="Table">
            <a:extLst>
              <a:ext uri="{FF2B5EF4-FFF2-40B4-BE49-F238E27FC236}">
                <a16:creationId xmlns:a16="http://schemas.microsoft.com/office/drawing/2014/main" id="{7CD3E31F-0AF8-4EB8-B6FA-BD95A2EDA63B}"/>
              </a:ext>
            </a:extLst>
          </p:cNvPr>
          <p:cNvSpPr>
            <a:spLocks noGrp="1"/>
          </p:cNvSpPr>
          <p:nvPr>
            <p:ph type="tbl" sz="quarter" idx="12"/>
          </p:nvPr>
        </p:nvSpPr>
        <p:spPr>
          <a:xfrm>
            <a:off x="531378" y="2664803"/>
            <a:ext cx="10993375" cy="3433180"/>
          </a:xfrm>
          <a:prstGeom prst="rect">
            <a:avLst/>
          </a:prstGeom>
        </p:spPr>
        <p:txBody>
          <a:bodyPr lIns="91420" tIns="45710" rIns="91420" bIns="45710">
            <a:noAutofit/>
          </a:bodyPr>
          <a:lstStyle>
            <a:lvl1pPr marL="0" indent="0" algn="ctr">
              <a:buNone/>
              <a:defRPr sz="2000" baseline="0">
                <a:solidFill>
                  <a:schemeClr val="tx1"/>
                </a:solidFill>
                <a:latin typeface="+mn-lt"/>
              </a:defRPr>
            </a:lvl1pPr>
          </a:lstStyle>
          <a:p>
            <a:pPr lvl="0"/>
            <a:r>
              <a:rPr lang="en-US" noProof="0" smtClean="0"/>
              <a:t>Click icon to add table</a:t>
            </a:r>
            <a:endParaRPr lang="en-US" noProof="0" dirty="0"/>
          </a:p>
        </p:txBody>
      </p:sp>
      <p:sp>
        <p:nvSpPr>
          <p:cNvPr id="16" name="TextBox 15">
            <a:extLst>
              <a:ext uri="{FF2B5EF4-FFF2-40B4-BE49-F238E27FC236}">
                <a16:creationId xmlns:a16="http://schemas.microsoft.com/office/drawing/2014/main" id="{B84020D1-D35E-497E-97F1-84A6EA9D048E}"/>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6" name="Group 25">
            <a:extLst>
              <a:ext uri="{FF2B5EF4-FFF2-40B4-BE49-F238E27FC236}">
                <a16:creationId xmlns:a16="http://schemas.microsoft.com/office/drawing/2014/main" id="{36C8A74F-FDDF-48E8-AC2B-A5BD59D7D6A3}"/>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2D5247F3-E6EB-4003-B1FD-F6200F0738E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9B7D995-9FB8-4461-8AAA-FA8B9A145B6B}"/>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Parallelogram 32">
              <a:extLst>
                <a:ext uri="{FF2B5EF4-FFF2-40B4-BE49-F238E27FC236}">
                  <a16:creationId xmlns:a16="http://schemas.microsoft.com/office/drawing/2014/main" id="{849B962F-68BC-4B89-B4D8-D862517534DF}"/>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6" name="Parallelogram 35">
            <a:extLst>
              <a:ext uri="{FF2B5EF4-FFF2-40B4-BE49-F238E27FC236}">
                <a16:creationId xmlns:a16="http://schemas.microsoft.com/office/drawing/2014/main" id="{8006416B-866C-47E5-8480-109B40F9EAA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Text Placeholder 4" title="Subtitle">
            <a:extLst>
              <a:ext uri="{FF2B5EF4-FFF2-40B4-BE49-F238E27FC236}">
                <a16:creationId xmlns:a16="http://schemas.microsoft.com/office/drawing/2014/main" id="{FE79FAE9-2A8C-46BA-8738-44CBCF7294A9}"/>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5750A33E-CEFE-4D43-9554-513B01B1D3D9}"/>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4A960C75-8FA7-5740-9388-2B5112B2C5B9}"/>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0F525D04-A814-7A4D-9732-11097EA76257}"/>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Tree>
    <p:extLst>
      <p:ext uri="{BB962C8B-B14F-4D97-AF65-F5344CB8AC3E}">
        <p14:creationId xmlns:p14="http://schemas.microsoft.com/office/powerpoint/2010/main" val="3415060917"/>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79ED029D-F488-47E5-B064-0E35B31D23A5}"/>
              </a:ext>
            </a:extLst>
          </p:cNvPr>
          <p:cNvSpPr/>
          <p:nvPr userDrawn="1"/>
        </p:nvSpPr>
        <p:spPr>
          <a:xfrm flipV="1">
            <a:off x="0" y="-5"/>
            <a:ext cx="11747500" cy="629920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Picture Placeholder 31" title="Image">
            <a:extLst>
              <a:ext uri="{FF2B5EF4-FFF2-40B4-BE49-F238E27FC236}">
                <a16:creationId xmlns:a16="http://schemas.microsoft.com/office/drawing/2014/main" id="{D683190A-95C6-428D-AEE4-FC8350C3246D}"/>
              </a:ext>
            </a:extLst>
          </p:cNvPr>
          <p:cNvSpPr>
            <a:spLocks noGrp="1"/>
          </p:cNvSpPr>
          <p:nvPr>
            <p:ph type="pic" sz="quarter" idx="13" hasCustomPrompt="1"/>
          </p:nvPr>
        </p:nvSpPr>
        <p:spPr>
          <a:xfrm>
            <a:off x="359229" y="326570"/>
            <a:ext cx="11473542" cy="6204859"/>
          </a:xfrm>
          <a:prstGeom prst="rect">
            <a:avLst/>
          </a:prstGeom>
          <a:solidFill>
            <a:schemeClr val="bg1">
              <a:lumMod val="85000"/>
            </a:schemeClr>
          </a:solidFill>
        </p:spPr>
        <p:txBody>
          <a:bodyPr lIns="0" tIns="0" anchor="ctr"/>
          <a:lstStyle>
            <a:lvl1pPr marL="0" indent="0" algn="ctr">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cxnSp>
        <p:nvCxnSpPr>
          <p:cNvPr id="6" name="Straight Connector 5">
            <a:extLst>
              <a:ext uri="{FF2B5EF4-FFF2-40B4-BE49-F238E27FC236}">
                <a16:creationId xmlns:a16="http://schemas.microsoft.com/office/drawing/2014/main" id="{F78F4957-6DDE-40CE-9D33-00B1434FA085}"/>
              </a:ext>
            </a:extLst>
          </p:cNvPr>
          <p:cNvCxnSpPr>
            <a:cxnSpLocks/>
          </p:cNvCxnSpPr>
          <p:nvPr userDrawn="1"/>
        </p:nvCxnSpPr>
        <p:spPr>
          <a:xfrm flipV="1">
            <a:off x="0" y="5344886"/>
            <a:ext cx="2362200" cy="1240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title="Title ">
            <a:extLst>
              <a:ext uri="{FF2B5EF4-FFF2-40B4-BE49-F238E27FC236}">
                <a16:creationId xmlns:a16="http://schemas.microsoft.com/office/drawing/2014/main" id="{D9A8085F-72C4-4DFB-813E-C5666B0CCF3A}"/>
              </a:ext>
            </a:extLst>
          </p:cNvPr>
          <p:cNvSpPr>
            <a:spLocks noGrp="1"/>
          </p:cNvSpPr>
          <p:nvPr>
            <p:ph type="title" hasCustomPrompt="1"/>
          </p:nvPr>
        </p:nvSpPr>
        <p:spPr>
          <a:xfrm>
            <a:off x="359229" y="558802"/>
            <a:ext cx="8333222" cy="939798"/>
          </a:xfrm>
          <a:prstGeom prst="rect">
            <a:avLst/>
          </a:prstGeom>
          <a:solidFill>
            <a:schemeClr val="bg1">
              <a:alpha val="90000"/>
            </a:schemeClr>
          </a:solidFill>
        </p:spPr>
        <p:txBody>
          <a:bodyPr lIns="288000" anchor="ctr">
            <a:normAutofit/>
          </a:bodyPr>
          <a:lstStyle>
            <a:lvl1pPr>
              <a:defRPr sz="3600" b="1">
                <a:solidFill>
                  <a:schemeClr val="tx1"/>
                </a:solidFill>
              </a:defRPr>
            </a:lvl1pPr>
          </a:lstStyle>
          <a:p>
            <a:r>
              <a:rPr lang="en-US" noProof="0"/>
              <a:t>Add Caption Here</a:t>
            </a:r>
          </a:p>
        </p:txBody>
      </p:sp>
    </p:spTree>
    <p:extLst>
      <p:ext uri="{BB962C8B-B14F-4D97-AF65-F5344CB8AC3E}">
        <p14:creationId xmlns:p14="http://schemas.microsoft.com/office/powerpoint/2010/main" val="4237576771"/>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1821022"/>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9" name="Text Placeholder 3">
            <a:extLst>
              <a:ext uri="{FF2B5EF4-FFF2-40B4-BE49-F238E27FC236}">
                <a16:creationId xmlns:a16="http://schemas.microsoft.com/office/drawing/2014/main" id="{A488AB73-8058-4FB5-9619-FCECCA9F3941}"/>
              </a:ext>
            </a:extLst>
          </p:cNvPr>
          <p:cNvSpPr>
            <a:spLocks noGrp="1"/>
          </p:cNvSpPr>
          <p:nvPr>
            <p:ph type="body" sz="quarter" idx="15" hasCustomPrompt="1"/>
          </p:nvPr>
        </p:nvSpPr>
        <p:spPr>
          <a:xfrm>
            <a:off x="6822929" y="3461163"/>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Name</a:t>
            </a:r>
          </a:p>
        </p:txBody>
      </p:sp>
      <p:sp>
        <p:nvSpPr>
          <p:cNvPr id="10" name="Text Placeholder 4">
            <a:extLst>
              <a:ext uri="{FF2B5EF4-FFF2-40B4-BE49-F238E27FC236}">
                <a16:creationId xmlns:a16="http://schemas.microsoft.com/office/drawing/2014/main" id="{359BE165-3EB5-4C11-8B53-6E98C0BC2E65}"/>
              </a:ext>
            </a:extLst>
          </p:cNvPr>
          <p:cNvSpPr>
            <a:spLocks noGrp="1"/>
          </p:cNvSpPr>
          <p:nvPr>
            <p:ph type="body" sz="quarter" idx="16" hasCustomPrompt="1"/>
          </p:nvPr>
        </p:nvSpPr>
        <p:spPr>
          <a:xfrm>
            <a:off x="6822929" y="3839451"/>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Phone Number</a:t>
            </a:r>
          </a:p>
        </p:txBody>
      </p:sp>
      <p:sp>
        <p:nvSpPr>
          <p:cNvPr id="11" name="Text Placeholder 5">
            <a:extLst>
              <a:ext uri="{FF2B5EF4-FFF2-40B4-BE49-F238E27FC236}">
                <a16:creationId xmlns:a16="http://schemas.microsoft.com/office/drawing/2014/main" id="{79D05293-35AD-495F-A7AE-942398090B15}"/>
              </a:ext>
            </a:extLst>
          </p:cNvPr>
          <p:cNvSpPr>
            <a:spLocks noGrp="1"/>
          </p:cNvSpPr>
          <p:nvPr>
            <p:ph type="body" sz="quarter" idx="17" hasCustomPrompt="1"/>
          </p:nvPr>
        </p:nvSpPr>
        <p:spPr>
          <a:xfrm>
            <a:off x="6822928" y="4216669"/>
            <a:ext cx="3445783" cy="289070"/>
          </a:xfrm>
          <a:prstGeom prst="rect">
            <a:avLst/>
          </a:prstGeom>
        </p:spPr>
        <p:txBody>
          <a:bodyPr/>
          <a:lstStyle>
            <a:lvl1pPr marL="0" indent="0">
              <a:buNone/>
              <a:defRPr sz="1800">
                <a:latin typeface="+mn-lt"/>
                <a:cs typeface="Calibri Light" panose="020F0302020204030204" pitchFamily="34" charset="0"/>
              </a:defRPr>
            </a:lvl1pPr>
          </a:lstStyle>
          <a:p>
            <a:r>
              <a:rPr lang="en-US" noProof="0"/>
              <a:t>Email </a:t>
            </a:r>
          </a:p>
        </p:txBody>
      </p:sp>
      <p:sp>
        <p:nvSpPr>
          <p:cNvPr id="13" name="Text Placeholder 21">
            <a:extLst>
              <a:ext uri="{FF2B5EF4-FFF2-40B4-BE49-F238E27FC236}">
                <a16:creationId xmlns:a16="http://schemas.microsoft.com/office/drawing/2014/main" id="{997A03F2-8D8A-4425-9F56-66DB33CE11A1}"/>
              </a:ext>
            </a:extLst>
          </p:cNvPr>
          <p:cNvSpPr>
            <a:spLocks noGrp="1"/>
          </p:cNvSpPr>
          <p:nvPr>
            <p:ph type="body" sz="quarter" idx="18" hasCustomPrompt="1"/>
          </p:nvPr>
        </p:nvSpPr>
        <p:spPr>
          <a:xfrm>
            <a:off x="6822929" y="4594957"/>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Company Website</a:t>
            </a:r>
          </a:p>
        </p:txBody>
      </p:sp>
      <p:sp>
        <p:nvSpPr>
          <p:cNvPr id="14" name="Shape 4157">
            <a:extLst>
              <a:ext uri="{FF2B5EF4-FFF2-40B4-BE49-F238E27FC236}">
                <a16:creationId xmlns:a16="http://schemas.microsoft.com/office/drawing/2014/main" id="{A30A8F28-98F4-425F-A750-78192A157DF4}"/>
              </a:ext>
            </a:extLst>
          </p:cNvPr>
          <p:cNvSpPr/>
          <p:nvPr userDrawn="1"/>
        </p:nvSpPr>
        <p:spPr>
          <a:xfrm>
            <a:off x="6458938" y="3505247"/>
            <a:ext cx="258875" cy="25887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5" name="Shape 4186">
            <a:extLst>
              <a:ext uri="{FF2B5EF4-FFF2-40B4-BE49-F238E27FC236}">
                <a16:creationId xmlns:a16="http://schemas.microsoft.com/office/drawing/2014/main" id="{2F84D399-8148-4E86-A1E4-BE7D1D81383A}"/>
              </a:ext>
            </a:extLst>
          </p:cNvPr>
          <p:cNvSpPr/>
          <p:nvPr userDrawn="1"/>
        </p:nvSpPr>
        <p:spPr>
          <a:xfrm>
            <a:off x="6507622" y="3897986"/>
            <a:ext cx="161507" cy="296095"/>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9" name="Shape 4379">
            <a:extLst>
              <a:ext uri="{FF2B5EF4-FFF2-40B4-BE49-F238E27FC236}">
                <a16:creationId xmlns:a16="http://schemas.microsoft.com/office/drawing/2014/main" id="{E4408FF8-E342-42F8-BBE9-1220822B5E99}"/>
              </a:ext>
            </a:extLst>
          </p:cNvPr>
          <p:cNvSpPr/>
          <p:nvPr userDrawn="1"/>
        </p:nvSpPr>
        <p:spPr>
          <a:xfrm>
            <a:off x="6458938" y="4327945"/>
            <a:ext cx="258875" cy="188273"/>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0" name="Shape 4487">
            <a:extLst>
              <a:ext uri="{FF2B5EF4-FFF2-40B4-BE49-F238E27FC236}">
                <a16:creationId xmlns:a16="http://schemas.microsoft.com/office/drawing/2014/main" id="{11D27456-C005-4109-9E74-0B692200A0B3}"/>
              </a:ext>
            </a:extLst>
          </p:cNvPr>
          <p:cNvSpPr/>
          <p:nvPr userDrawn="1"/>
        </p:nvSpPr>
        <p:spPr>
          <a:xfrm>
            <a:off x="6471716" y="4650082"/>
            <a:ext cx="233318" cy="233318"/>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1" name="Right Triangle 20">
            <a:extLst>
              <a:ext uri="{FF2B5EF4-FFF2-40B4-BE49-F238E27FC236}">
                <a16:creationId xmlns:a16="http://schemas.microsoft.com/office/drawing/2014/main" id="{FDDD2B84-3CB9-4567-8C91-C538E8A1C89F}"/>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34EF3020-1476-41B1-9FE7-B476A25C53D3}"/>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1B64EC3-B232-415D-8E27-EB3E24D13922}"/>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261CE2F-F199-4242-AC6C-692676B81FF1}"/>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Picture Placeholder 24">
            <a:extLst>
              <a:ext uri="{FF2B5EF4-FFF2-40B4-BE49-F238E27FC236}">
                <a16:creationId xmlns:a16="http://schemas.microsoft.com/office/drawing/2014/main" id="{89C0506D-0CA6-4583-9D04-24E7F4D16AD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3839051282"/>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DB16155-303B-403D-8B49-D4CEE47D6863}"/>
              </a:ext>
            </a:extLst>
          </p:cNvPr>
          <p:cNvSpPr>
            <a:spLocks noGrp="1"/>
          </p:cNvSpPr>
          <p:nvPr>
            <p:ph type="ftr" sz="quarter" idx="3"/>
          </p:nvPr>
        </p:nvSpPr>
        <p:spPr>
          <a:xfrm>
            <a:off x="338530" y="6356350"/>
            <a:ext cx="4114800" cy="365125"/>
          </a:xfrm>
          <a:prstGeom prst="rect">
            <a:avLst/>
          </a:prstGeom>
        </p:spPr>
        <p:txBody>
          <a:bodyPr vert="horz" lIns="91440" tIns="45720" rIns="91440" bIns="45720" rtlCol="0" anchor="ctr"/>
          <a:lstStyle>
            <a:lvl1pPr algn="l">
              <a:defRPr sz="1200">
                <a:solidFill>
                  <a:schemeClr val="bg2"/>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6B915EF5-4ABE-4759-AC09-679CD6083A55}"/>
              </a:ext>
            </a:extLst>
          </p:cNvPr>
          <p:cNvSpPr>
            <a:spLocks noGrp="1"/>
          </p:cNvSpPr>
          <p:nvPr>
            <p:ph type="sldNum" sz="quarter" idx="4"/>
          </p:nvPr>
        </p:nvSpPr>
        <p:spPr>
          <a:xfrm>
            <a:off x="11146971" y="6356350"/>
            <a:ext cx="740227" cy="365125"/>
          </a:xfrm>
          <a:prstGeom prst="rect">
            <a:avLst/>
          </a:prstGeom>
        </p:spPr>
        <p:txBody>
          <a:bodyPr vert="horz" lIns="91440" tIns="45720" rIns="91440" bIns="45720" rtlCol="0" anchor="ctr"/>
          <a:lstStyle>
            <a:lvl1pPr algn="r">
              <a:defRPr sz="1200">
                <a:solidFill>
                  <a:schemeClr val="bg2"/>
                </a:solidFill>
              </a:defRPr>
            </a:lvl1pPr>
          </a:lstStyle>
          <a:p>
            <a:fld id="{8699F50C-BE38-4BD0-BA84-9B090E1F2B9B}" type="slidenum">
              <a:rPr lang="en-US" noProof="0" smtClean="0"/>
              <a:pPr/>
              <a:t>‹#›</a:t>
            </a:fld>
            <a:endParaRPr lang="en-US" noProof="0" dirty="0"/>
          </a:p>
        </p:txBody>
      </p:sp>
      <p:sp>
        <p:nvSpPr>
          <p:cNvPr id="9" name="Title Placeholder 8">
            <a:extLst>
              <a:ext uri="{FF2B5EF4-FFF2-40B4-BE49-F238E27FC236}">
                <a16:creationId xmlns:a16="http://schemas.microsoft.com/office/drawing/2014/main" id="{AA2D2B61-D240-024D-AD60-4162EF1528B9}"/>
              </a:ext>
            </a:extLst>
          </p:cNvPr>
          <p:cNvSpPr>
            <a:spLocks noGrp="1"/>
          </p:cNvSpPr>
          <p:nvPr>
            <p:ph type="title"/>
          </p:nvPr>
        </p:nvSpPr>
        <p:spPr>
          <a:xfrm>
            <a:off x="518678" y="209029"/>
            <a:ext cx="10835122" cy="1147968"/>
          </a:xfrm>
          <a:prstGeom prst="rect">
            <a:avLst/>
          </a:prstGeom>
        </p:spPr>
        <p:txBody>
          <a:bodyPr vert="horz" lIns="91440" tIns="45720" rIns="91440" bIns="0" rtlCol="0" anchor="b">
            <a:normAutofit/>
          </a:bodyPr>
          <a:lstStyle/>
          <a:p>
            <a:r>
              <a:rPr lang="en-US" noProof="0" smtClean="0"/>
              <a:t>Click to edit Master title style</a:t>
            </a:r>
            <a:endParaRPr lang="en-US" noProof="0"/>
          </a:p>
        </p:txBody>
      </p:sp>
    </p:spTree>
    <p:extLst>
      <p:ext uri="{BB962C8B-B14F-4D97-AF65-F5344CB8AC3E}">
        <p14:creationId xmlns:p14="http://schemas.microsoft.com/office/powerpoint/2010/main" val="156488508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85" r:id="rId3"/>
    <p:sldLayoutId id="2147483706" r:id="rId4"/>
    <p:sldLayoutId id="2147483708" r:id="rId5"/>
    <p:sldLayoutId id="2147483704" r:id="rId6"/>
    <p:sldLayoutId id="2147483689" r:id="rId7"/>
    <p:sldLayoutId id="2147483668" r:id="rId8"/>
    <p:sldLayoutId id="2147483707" r:id="rId9"/>
    <p:sldLayoutId id="2147483710" r:id="rId10"/>
    <p:sldLayoutId id="2147483711" r:id="rId11"/>
    <p:sldLayoutId id="2147483712" r:id="rId12"/>
    <p:sldLayoutId id="2147483713" r:id="rId13"/>
    <p:sldLayoutId id="2147483714" r:id="rId14"/>
    <p:sldLayoutId id="2147483715" r:id="rId15"/>
    <p:sldLayoutId id="2147483716" r:id="rId16"/>
    <p:sldLayoutId id="2147483692" r:id="rId17"/>
    <p:sldLayoutId id="2147483697" r:id="rId18"/>
    <p:sldLayoutId id="2147483674" r:id="rId19"/>
  </p:sldLayoutIdLst>
  <p:hf hdr="0"/>
  <p:txStyles>
    <p:title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title="Building image">
            <a:extLst>
              <a:ext uri="{FF2B5EF4-FFF2-40B4-BE49-F238E27FC236}">
                <a16:creationId xmlns:a16="http://schemas.microsoft.com/office/drawing/2014/main" id="{257F6BCE-75BB-4ECD-BEA5-21C36A9CC0E9}"/>
              </a:ext>
            </a:extLst>
          </p:cNvPr>
          <p:cNvPicPr>
            <a:picLocks noGrp="1" noChangeAspect="1"/>
          </p:cNvPicPr>
          <p:nvPr>
            <p:ph type="pic" sz="quarter" idx="13"/>
          </p:nvPr>
        </p:nvPicPr>
        <p:blipFill>
          <a:blip r:embed="rId2"/>
          <a:srcRect l="20784" r="20784"/>
          <a:stretch>
            <a:fillRect/>
          </a:stretch>
        </p:blipFill>
        <p:spPr/>
      </p:pic>
      <p:sp>
        <p:nvSpPr>
          <p:cNvPr id="18" name="Hexagon 17" descr="Solid dark colored hexagon in the middle of image accent">
            <a:extLst>
              <a:ext uri="{FF2B5EF4-FFF2-40B4-BE49-F238E27FC236}">
                <a16:creationId xmlns:a16="http://schemas.microsoft.com/office/drawing/2014/main" id="{0E6B042D-E9CB-40E0-AAE9-6AD11F53E044}"/>
              </a:ext>
            </a:extLst>
          </p:cNvPr>
          <p:cNvSpPr/>
          <p:nvPr/>
        </p:nvSpPr>
        <p:spPr>
          <a:xfrm rot="16200000">
            <a:off x="2679702" y="2388914"/>
            <a:ext cx="2412998" cy="2080172"/>
          </a:xfrm>
          <a:prstGeom prst="hexagon">
            <a:avLst/>
          </a:prstGeom>
          <a:solidFill>
            <a:srgbClr val="001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 name="Group 18" descr="Company name and logo group of information&#10;">
            <a:extLst>
              <a:ext uri="{FF2B5EF4-FFF2-40B4-BE49-F238E27FC236}">
                <a16:creationId xmlns:a16="http://schemas.microsoft.com/office/drawing/2014/main" id="{5B07AEC6-55AE-4E18-BEEA-A226E87C7897}"/>
              </a:ext>
            </a:extLst>
          </p:cNvPr>
          <p:cNvGrpSpPr/>
          <p:nvPr/>
        </p:nvGrpSpPr>
        <p:grpSpPr>
          <a:xfrm>
            <a:off x="3037738" y="2855631"/>
            <a:ext cx="1711684" cy="1311541"/>
            <a:chOff x="3037738" y="2902286"/>
            <a:chExt cx="1711684" cy="1311541"/>
          </a:xfrm>
        </p:grpSpPr>
        <p:sp>
          <p:nvSpPr>
            <p:cNvPr id="20" name="TextBox 19">
              <a:extLst>
                <a:ext uri="{FF2B5EF4-FFF2-40B4-BE49-F238E27FC236}">
                  <a16:creationId xmlns:a16="http://schemas.microsoft.com/office/drawing/2014/main" id="{94DF2E04-7632-4FED-B0BF-8FB243D982A3}"/>
                </a:ext>
              </a:extLst>
            </p:cNvPr>
            <p:cNvSpPr txBox="1"/>
            <p:nvPr/>
          </p:nvSpPr>
          <p:spPr>
            <a:xfrm>
              <a:off x="3238428" y="2902286"/>
              <a:ext cx="1423788" cy="1015663"/>
            </a:xfrm>
            <a:prstGeom prst="rect">
              <a:avLst/>
            </a:prstGeom>
            <a:noFill/>
          </p:spPr>
          <p:txBody>
            <a:bodyPr wrap="none" rtlCol="0">
              <a:spAutoFit/>
            </a:bodyPr>
            <a:lstStyle/>
            <a:p>
              <a:r>
                <a:rPr lang="en-US" sz="6000" b="1" dirty="0" smtClean="0">
                  <a:solidFill>
                    <a:schemeClr val="bg1"/>
                  </a:solidFill>
                  <a:latin typeface="Arial Black" panose="020B0A04020102020204" pitchFamily="34" charset="0"/>
                </a:rPr>
                <a:t>DH</a:t>
              </a:r>
              <a:endParaRPr lang="en-US" sz="6000" b="1" dirty="0">
                <a:solidFill>
                  <a:schemeClr val="bg1"/>
                </a:solidFill>
                <a:latin typeface="Arial Black" panose="020B0A04020102020204" pitchFamily="34" charset="0"/>
              </a:endParaRPr>
            </a:p>
          </p:txBody>
        </p:sp>
        <p:sp>
          <p:nvSpPr>
            <p:cNvPr id="21" name="TextBox 20">
              <a:extLst>
                <a:ext uri="{FF2B5EF4-FFF2-40B4-BE49-F238E27FC236}">
                  <a16:creationId xmlns:a16="http://schemas.microsoft.com/office/drawing/2014/main" id="{FC9A1C71-347B-44A9-88B4-692D9731582D}"/>
                </a:ext>
              </a:extLst>
            </p:cNvPr>
            <p:cNvSpPr txBox="1"/>
            <p:nvPr/>
          </p:nvSpPr>
          <p:spPr>
            <a:xfrm>
              <a:off x="3037738" y="3690607"/>
              <a:ext cx="1711684" cy="523220"/>
            </a:xfrm>
            <a:prstGeom prst="rect">
              <a:avLst/>
            </a:prstGeom>
            <a:noFill/>
          </p:spPr>
          <p:txBody>
            <a:bodyPr wrap="square" rtlCol="0">
              <a:spAutoFit/>
            </a:bodyPr>
            <a:lstStyle/>
            <a:p>
              <a:pPr algn="ctr"/>
              <a:r>
                <a:rPr lang="en-US" sz="2800" dirty="0" err="1" smtClean="0">
                  <a:solidFill>
                    <a:schemeClr val="bg1"/>
                  </a:solidFill>
                  <a:cs typeface="Calibri Light" panose="020F0302020204030204" pitchFamily="34" charset="0"/>
                </a:rPr>
                <a:t>DonorHub</a:t>
              </a:r>
              <a:endParaRPr lang="en-US" sz="2800" dirty="0">
                <a:solidFill>
                  <a:schemeClr val="bg1"/>
                </a:solidFill>
                <a:cs typeface="Calibri Light" panose="020F0302020204030204" pitchFamily="34" charset="0"/>
              </a:endParaRPr>
            </a:p>
          </p:txBody>
        </p:sp>
      </p:grpSp>
      <p:sp>
        <p:nvSpPr>
          <p:cNvPr id="2" name="Title 1">
            <a:extLst>
              <a:ext uri="{FF2B5EF4-FFF2-40B4-BE49-F238E27FC236}">
                <a16:creationId xmlns:a16="http://schemas.microsoft.com/office/drawing/2014/main" id="{3D638ACE-163E-40EB-A458-E794C67EA2A6}"/>
              </a:ext>
            </a:extLst>
          </p:cNvPr>
          <p:cNvSpPr>
            <a:spLocks noGrp="1"/>
          </p:cNvSpPr>
          <p:nvPr>
            <p:ph type="ctrTitle"/>
          </p:nvPr>
        </p:nvSpPr>
        <p:spPr/>
        <p:txBody>
          <a:bodyPr anchor="ctr">
            <a:normAutofit fontScale="90000"/>
          </a:bodyPr>
          <a:lstStyle/>
          <a:p>
            <a:pPr algn="ctr">
              <a:lnSpc>
                <a:spcPct val="100000"/>
              </a:lnSpc>
            </a:pPr>
            <a:r>
              <a:rPr lang="en-US" dirty="0" smtClean="0"/>
              <a:t>Donation Management System</a:t>
            </a:r>
            <a:endParaRPr lang="en-US" dirty="0"/>
          </a:p>
        </p:txBody>
      </p:sp>
      <p:sp>
        <p:nvSpPr>
          <p:cNvPr id="4" name="Rectangle 1"/>
          <p:cNvSpPr>
            <a:spLocks noGrp="1" noChangeArrowheads="1"/>
          </p:cNvSpPr>
          <p:nvPr>
            <p:ph type="subTitle" idx="1"/>
          </p:nvPr>
        </p:nvSpPr>
        <p:spPr bwMode="auto">
          <a:xfrm>
            <a:off x="6660108" y="3622336"/>
            <a:ext cx="3712191"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buClrTx/>
              <a:buSzTx/>
              <a:tabLst/>
            </a:pPr>
            <a:r>
              <a:rPr kumimoji="0" lang="en-US" altLang="en-US" sz="1400" b="1" i="0" u="none" strike="noStrike" cap="none" normalizeH="0" baseline="0" dirty="0" smtClean="0">
                <a:ln>
                  <a:noFill/>
                </a:ln>
                <a:solidFill>
                  <a:schemeClr val="tx1"/>
                </a:solidFill>
                <a:effectLst/>
                <a:latin typeface="Arial" panose="020B0604020202020204" pitchFamily="34" charset="0"/>
              </a:rPr>
              <a:t>Every</a:t>
            </a:r>
            <a:r>
              <a:rPr kumimoji="0" lang="en-US" altLang="en-US" sz="1400" b="1" i="0" u="none" strike="noStrike" cap="none" normalizeH="0" dirty="0" smtClean="0">
                <a:ln>
                  <a:noFill/>
                </a:ln>
                <a:solidFill>
                  <a:schemeClr val="tx1"/>
                </a:solidFill>
                <a:effectLst/>
                <a:latin typeface="Arial" panose="020B0604020202020204" pitchFamily="34" charset="0"/>
              </a:rPr>
              <a:t> </a:t>
            </a:r>
            <a:r>
              <a:rPr kumimoji="0" lang="en-US" altLang="en-US" sz="1400" b="1" i="0" u="none" strike="noStrike" cap="none" normalizeH="0" baseline="0" dirty="0" smtClean="0">
                <a:ln>
                  <a:noFill/>
                </a:ln>
                <a:solidFill>
                  <a:schemeClr val="tx1"/>
                </a:solidFill>
                <a:effectLst/>
                <a:latin typeface="Arial" panose="020B0604020202020204" pitchFamily="34" charset="0"/>
              </a:rPr>
              <a:t>donation tells a story. We help you tell it.</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80699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3">
            <a:extLst>
              <a:ext uri="{FF2B5EF4-FFF2-40B4-BE49-F238E27FC236}">
                <a16:creationId xmlns:a16="http://schemas.microsoft.com/office/drawing/2014/main" id="{1ABD613F-111C-41D6-9F8E-8B2C42A5E047}"/>
              </a:ext>
            </a:extLst>
          </p:cNvPr>
          <p:cNvSpPr>
            <a:spLocks noGrp="1"/>
          </p:cNvSpPr>
          <p:nvPr>
            <p:ph type="title"/>
          </p:nvPr>
        </p:nvSpPr>
        <p:spPr/>
        <p:txBody>
          <a:bodyPr/>
          <a:lstStyle/>
          <a:p>
            <a:r>
              <a:rPr lang="en-US" dirty="0"/>
              <a:t>About </a:t>
            </a:r>
            <a:r>
              <a:rPr lang="en-US" b="0" dirty="0"/>
              <a:t>Us Alt</a:t>
            </a:r>
          </a:p>
        </p:txBody>
      </p:sp>
      <p:sp>
        <p:nvSpPr>
          <p:cNvPr id="43" name="Text Placeholder 8">
            <a:extLst>
              <a:ext uri="{FF2B5EF4-FFF2-40B4-BE49-F238E27FC236}">
                <a16:creationId xmlns:a16="http://schemas.microsoft.com/office/drawing/2014/main" id="{EA7C22CB-613A-4C0B-90B3-4A405F793D3C}"/>
              </a:ext>
            </a:extLst>
          </p:cNvPr>
          <p:cNvSpPr>
            <a:spLocks noGrp="1"/>
          </p:cNvSpPr>
          <p:nvPr>
            <p:ph type="body" sz="quarter" idx="13"/>
          </p:nvPr>
        </p:nvSpPr>
        <p:spPr/>
        <p:txBody>
          <a:bodyPr/>
          <a:lstStyle/>
          <a:p>
            <a:r>
              <a:rPr lang="en-US" dirty="0"/>
              <a:t>LOREM IPSUM DOLOR SIT AMET</a:t>
            </a:r>
          </a:p>
        </p:txBody>
      </p:sp>
      <p:sp>
        <p:nvSpPr>
          <p:cNvPr id="42" name="Content Placeholder 6">
            <a:extLst>
              <a:ext uri="{FF2B5EF4-FFF2-40B4-BE49-F238E27FC236}">
                <a16:creationId xmlns:a16="http://schemas.microsoft.com/office/drawing/2014/main" id="{55EACD59-7C51-4810-94C6-BCB4D12346DC}"/>
              </a:ext>
            </a:extLst>
          </p:cNvPr>
          <p:cNvSpPr>
            <a:spLocks noGrp="1"/>
          </p:cNvSpPr>
          <p:nvPr>
            <p:ph idx="1"/>
          </p:nvPr>
        </p:nvSpPr>
        <p:spPr/>
        <p:txBody>
          <a:bodyPr>
            <a:normAutofit fontScale="92500"/>
          </a:bodyPr>
          <a:lstStyle/>
          <a:p>
            <a:pPr lvl="0"/>
            <a:r>
              <a:rPr lang="en-US" dirty="0"/>
              <a:t>Lorem ipsum dolor sit amet, consectetur adipiscing elit. </a:t>
            </a:r>
          </a:p>
          <a:p>
            <a:pPr lvl="0"/>
            <a:r>
              <a:rPr lang="en-US" dirty="0"/>
              <a:t>Ut fermentum a magna ut eleifend. Integer convallis suscipit ante eu varius. </a:t>
            </a:r>
          </a:p>
          <a:p>
            <a:pPr lvl="0"/>
            <a:r>
              <a:rPr lang="en-US" dirty="0"/>
              <a:t>Morbi a purus dolor. Suspendisse sit amet ipsum finibus justo viverra blandit. </a:t>
            </a:r>
          </a:p>
          <a:p>
            <a:pPr lvl="0"/>
            <a:r>
              <a:rPr lang="en-US" dirty="0"/>
              <a:t>Ut congue quis tortor eget sodales. </a:t>
            </a:r>
          </a:p>
        </p:txBody>
      </p:sp>
      <p:pic>
        <p:nvPicPr>
          <p:cNvPr id="59" name="Picture Placeholder 58" title="Buildings">
            <a:extLst>
              <a:ext uri="{FF2B5EF4-FFF2-40B4-BE49-F238E27FC236}">
                <a16:creationId xmlns:a16="http://schemas.microsoft.com/office/drawing/2014/main" id="{3FCCC668-2247-4814-9CC5-9C5D4B447AA3}"/>
              </a:ext>
            </a:extLst>
          </p:cNvPr>
          <p:cNvPicPr>
            <a:picLocks noGrp="1" noChangeAspect="1"/>
          </p:cNvPicPr>
          <p:nvPr>
            <p:ph type="pic" sz="quarter" idx="14"/>
          </p:nvPr>
        </p:nvPicPr>
        <p:blipFill>
          <a:blip r:embed="rId2"/>
          <a:srcRect l="13492" r="13492"/>
          <a:stretch>
            <a:fillRect/>
          </a:stretch>
        </p:blipFill>
        <p:spPr/>
      </p:pic>
      <p:sp>
        <p:nvSpPr>
          <p:cNvPr id="35" name="Footer Placeholder 34">
            <a:extLst>
              <a:ext uri="{FF2B5EF4-FFF2-40B4-BE49-F238E27FC236}">
                <a16:creationId xmlns:a16="http://schemas.microsoft.com/office/drawing/2014/main" id="{6390A22B-EC07-E942-A46F-F36FDD7FDB9D}"/>
              </a:ext>
            </a:extLst>
          </p:cNvPr>
          <p:cNvSpPr>
            <a:spLocks noGrp="1"/>
          </p:cNvSpPr>
          <p:nvPr>
            <p:ph type="ftr" sz="quarter" idx="15"/>
          </p:nvPr>
        </p:nvSpPr>
        <p:spPr/>
        <p:txBody>
          <a:bodyPr/>
          <a:lstStyle/>
          <a:p>
            <a:r>
              <a:rPr lang="en-US" dirty="0"/>
              <a:t>Add a footer</a:t>
            </a:r>
          </a:p>
        </p:txBody>
      </p:sp>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10</a:t>
            </a:fld>
            <a:endParaRPr lang="en-US" dirty="0"/>
          </a:p>
        </p:txBody>
      </p:sp>
    </p:spTree>
    <p:extLst>
      <p:ext uri="{BB962C8B-B14F-4D97-AF65-F5344CB8AC3E}">
        <p14:creationId xmlns:p14="http://schemas.microsoft.com/office/powerpoint/2010/main" val="3205466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p:txBody>
          <a:bodyPr/>
          <a:lstStyle/>
          <a:p>
            <a:r>
              <a:rPr lang="en-US" dirty="0"/>
              <a:t>Our </a:t>
            </a:r>
            <a:r>
              <a:rPr lang="en-US" b="0" dirty="0"/>
              <a:t>Promise</a:t>
            </a:r>
          </a:p>
        </p:txBody>
      </p:sp>
      <p:sp>
        <p:nvSpPr>
          <p:cNvPr id="19" name="Text Placeholder 18">
            <a:extLst>
              <a:ext uri="{FF2B5EF4-FFF2-40B4-BE49-F238E27FC236}">
                <a16:creationId xmlns:a16="http://schemas.microsoft.com/office/drawing/2014/main" id="{DFE11F38-F66B-4F95-8224-6CCA69D57617}"/>
              </a:ext>
            </a:extLst>
          </p:cNvPr>
          <p:cNvSpPr>
            <a:spLocks noGrp="1"/>
          </p:cNvSpPr>
          <p:nvPr>
            <p:ph type="body" sz="quarter" idx="16"/>
          </p:nvPr>
        </p:nvSpPr>
        <p:spPr/>
        <p:txBody>
          <a:bodyPr/>
          <a:lstStyle/>
          <a:p>
            <a:r>
              <a:rPr lang="en-US" dirty="0"/>
              <a:t>LOREM IPSUM DOLOR SIT AMET</a:t>
            </a:r>
          </a:p>
        </p:txBody>
      </p:sp>
      <p:sp>
        <p:nvSpPr>
          <p:cNvPr id="15" name="Text Placeholder 14">
            <a:extLst>
              <a:ext uri="{FF2B5EF4-FFF2-40B4-BE49-F238E27FC236}">
                <a16:creationId xmlns:a16="http://schemas.microsoft.com/office/drawing/2014/main" id="{24E18385-8BEA-4522-ABAA-5AB38F0D4FC2}"/>
              </a:ext>
            </a:extLst>
          </p:cNvPr>
          <p:cNvSpPr>
            <a:spLocks noGrp="1"/>
          </p:cNvSpPr>
          <p:nvPr>
            <p:ph type="body" idx="1"/>
          </p:nvPr>
        </p:nvSpPr>
        <p:spPr/>
        <p:txBody>
          <a:bodyPr/>
          <a:lstStyle/>
          <a:p>
            <a:r>
              <a:rPr lang="en-US" dirty="0"/>
              <a:t>Company Name</a:t>
            </a:r>
          </a:p>
        </p:txBody>
      </p:sp>
      <p:sp>
        <p:nvSpPr>
          <p:cNvPr id="16" name="Content Placeholder 15">
            <a:extLst>
              <a:ext uri="{FF2B5EF4-FFF2-40B4-BE49-F238E27FC236}">
                <a16:creationId xmlns:a16="http://schemas.microsoft.com/office/drawing/2014/main" id="{1DCFA8A2-3FB8-48CA-933D-0800A9D2A2A2}"/>
              </a:ext>
            </a:extLst>
          </p:cNvPr>
          <p:cNvSpPr>
            <a:spLocks noGrp="1"/>
          </p:cNvSpPr>
          <p:nvPr>
            <p:ph sz="half" idx="13"/>
          </p:nvPr>
        </p:nvSpPr>
        <p:spPr/>
        <p:txBody>
          <a:bodyPr/>
          <a:lstStyle/>
          <a:p>
            <a:pPr>
              <a:buClr>
                <a:schemeClr val="accent2"/>
              </a:buClr>
            </a:pPr>
            <a:r>
              <a:rPr lang="en-US" dirty="0"/>
              <a:t>Nulla a erat eget nunc hendrerit ultrices eu nec nulla. Donec viverra leo aliquet, auctor quam id, convallis orci. </a:t>
            </a:r>
          </a:p>
          <a:p>
            <a:pPr lvl="1">
              <a:buClr>
                <a:schemeClr val="accent2"/>
              </a:buClr>
            </a:pPr>
            <a:r>
              <a:rPr lang="en-US" dirty="0"/>
              <a:t>Sed in molestie est. Cras ornare turpis at ligula posuere, sit amet accumsan neque lobortis.</a:t>
            </a:r>
          </a:p>
          <a:p>
            <a:pPr lvl="1">
              <a:buClr>
                <a:schemeClr val="accent2"/>
              </a:buClr>
            </a:pPr>
            <a:r>
              <a:rPr lang="en-US" dirty="0"/>
              <a:t>Maecenas mattis risus ligula, sed ullamcorper nunc efficitur sed. </a:t>
            </a:r>
          </a:p>
        </p:txBody>
      </p:sp>
      <p:sp>
        <p:nvSpPr>
          <p:cNvPr id="17" name="Text Placeholder 16">
            <a:extLst>
              <a:ext uri="{FF2B5EF4-FFF2-40B4-BE49-F238E27FC236}">
                <a16:creationId xmlns:a16="http://schemas.microsoft.com/office/drawing/2014/main" id="{640A3223-3DA3-4CF2-82B6-1447667547BD}"/>
              </a:ext>
            </a:extLst>
          </p:cNvPr>
          <p:cNvSpPr>
            <a:spLocks noGrp="1"/>
          </p:cNvSpPr>
          <p:nvPr>
            <p:ph type="body" sz="quarter" idx="14"/>
          </p:nvPr>
        </p:nvSpPr>
        <p:spPr/>
        <p:txBody>
          <a:bodyPr/>
          <a:lstStyle/>
          <a:p>
            <a:r>
              <a:rPr lang="en-US" dirty="0"/>
              <a:t>Competitive Service</a:t>
            </a:r>
          </a:p>
        </p:txBody>
      </p:sp>
      <p:sp>
        <p:nvSpPr>
          <p:cNvPr id="18" name="Content Placeholder 17">
            <a:extLst>
              <a:ext uri="{FF2B5EF4-FFF2-40B4-BE49-F238E27FC236}">
                <a16:creationId xmlns:a16="http://schemas.microsoft.com/office/drawing/2014/main" id="{C955AFB3-173C-4848-B3E9-1375591B297E}"/>
              </a:ext>
            </a:extLst>
          </p:cNvPr>
          <p:cNvSpPr>
            <a:spLocks noGrp="1"/>
          </p:cNvSpPr>
          <p:nvPr>
            <p:ph sz="quarter" idx="15"/>
          </p:nvPr>
        </p:nvSpPr>
        <p:spPr/>
        <p:txBody>
          <a:bodyPr/>
          <a:lstStyle/>
          <a:p>
            <a:pPr>
              <a:buClr>
                <a:schemeClr val="accent2"/>
              </a:buClr>
            </a:pPr>
            <a:r>
              <a:rPr lang="en-US" dirty="0"/>
              <a:t>Nulla a erat eget nunc hendrerit ultrices eu nec nulla. Donec viverra leo aliquet, auctor quam id, convallis orci. </a:t>
            </a:r>
          </a:p>
          <a:p>
            <a:pPr lvl="1">
              <a:buClr>
                <a:schemeClr val="accent2"/>
              </a:buClr>
            </a:pPr>
            <a:r>
              <a:rPr lang="en-US" dirty="0"/>
              <a:t>Sed in molestie est. Cras ornare turpis at ligula posuere, sit amet accumsan neque lobortis.</a:t>
            </a:r>
          </a:p>
          <a:p>
            <a:pPr lvl="1">
              <a:buClr>
                <a:schemeClr val="accent2"/>
              </a:buClr>
            </a:pPr>
            <a:r>
              <a:rPr lang="en-US" dirty="0"/>
              <a:t>Maecenas mattis risus ligula, sed ullamcorper nunc efficitur sed. </a:t>
            </a:r>
          </a:p>
        </p:txBody>
      </p:sp>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dirty="0"/>
              <a:t>Add a footer</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11</a:t>
            </a:fld>
            <a:endParaRPr lang="en-US" dirty="0"/>
          </a:p>
        </p:txBody>
      </p:sp>
    </p:spTree>
    <p:extLst>
      <p:ext uri="{BB962C8B-B14F-4D97-AF65-F5344CB8AC3E}">
        <p14:creationId xmlns:p14="http://schemas.microsoft.com/office/powerpoint/2010/main" val="3891516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lstStyle/>
          <a:p>
            <a:r>
              <a:rPr lang="en-US" dirty="0"/>
              <a:t>Chart </a:t>
            </a:r>
            <a:r>
              <a:rPr lang="en-US" b="0" dirty="0"/>
              <a:t>Option</a:t>
            </a:r>
          </a:p>
        </p:txBody>
      </p:sp>
      <p:sp>
        <p:nvSpPr>
          <p:cNvPr id="17" name="Text Placeholder 18">
            <a:extLst>
              <a:ext uri="{FF2B5EF4-FFF2-40B4-BE49-F238E27FC236}">
                <a16:creationId xmlns:a16="http://schemas.microsoft.com/office/drawing/2014/main" id="{D7CE36F2-C321-46C5-AFD9-00917224D390}"/>
              </a:ext>
            </a:extLst>
          </p:cNvPr>
          <p:cNvSpPr>
            <a:spLocks noGrp="1"/>
          </p:cNvSpPr>
          <p:nvPr>
            <p:ph type="body" sz="quarter" idx="16"/>
          </p:nvPr>
        </p:nvSpPr>
        <p:spPr/>
        <p:txBody>
          <a:bodyPr/>
          <a:lstStyle/>
          <a:p>
            <a:r>
              <a:rPr lang="en-US" dirty="0"/>
              <a:t>LOREM IPSUM DOLOR SIT AMET</a:t>
            </a:r>
          </a:p>
        </p:txBody>
      </p:sp>
      <p:sp>
        <p:nvSpPr>
          <p:cNvPr id="33" name="Text Placeholder 32">
            <a:extLst>
              <a:ext uri="{FF2B5EF4-FFF2-40B4-BE49-F238E27FC236}">
                <a16:creationId xmlns:a16="http://schemas.microsoft.com/office/drawing/2014/main" id="{7CFD0302-279C-8A48-9E27-AD5B08D6501E}"/>
              </a:ext>
            </a:extLst>
          </p:cNvPr>
          <p:cNvSpPr>
            <a:spLocks noGrp="1"/>
          </p:cNvSpPr>
          <p:nvPr>
            <p:ph type="body" sz="quarter" idx="19"/>
          </p:nvPr>
        </p:nvSpPr>
        <p:spPr/>
        <p:txBody>
          <a:bodyPr/>
          <a:lstStyle/>
          <a:p>
            <a:pPr>
              <a:buClr>
                <a:schemeClr val="accent2"/>
              </a:buClr>
            </a:pPr>
            <a:r>
              <a:rPr lang="en-US" dirty="0"/>
              <a:t>Lorem ipsum dolor sit amet, consectetur adipiscing elit. </a:t>
            </a:r>
          </a:p>
          <a:p>
            <a:pPr>
              <a:buClr>
                <a:schemeClr val="accent2"/>
              </a:buClr>
            </a:pPr>
            <a:r>
              <a:rPr lang="en-US" dirty="0"/>
              <a:t>Ut fermentum a magna ut eleifend. Integer convallis suscipit ante eu varius. </a:t>
            </a:r>
          </a:p>
          <a:p>
            <a:pPr>
              <a:buClr>
                <a:schemeClr val="accent2"/>
              </a:buClr>
            </a:pPr>
            <a:r>
              <a:rPr lang="en-US" dirty="0"/>
              <a:t>Morbi a purus dolor. Suspendisse sit amet ipsum finibus justo viverra blandit. </a:t>
            </a:r>
          </a:p>
          <a:p>
            <a:pPr>
              <a:buClr>
                <a:schemeClr val="accent2"/>
              </a:buClr>
            </a:pPr>
            <a:r>
              <a:rPr lang="en-US" dirty="0"/>
              <a:t>Ut congue quis tortor eget sodales. </a:t>
            </a:r>
          </a:p>
        </p:txBody>
      </p:sp>
      <p:graphicFrame>
        <p:nvGraphicFramePr>
          <p:cNvPr id="34" name="Chart Placeholder 24" descr="Cylindrical chart">
            <a:extLst>
              <a:ext uri="{FF2B5EF4-FFF2-40B4-BE49-F238E27FC236}">
                <a16:creationId xmlns:a16="http://schemas.microsoft.com/office/drawing/2014/main" id="{71FC94C7-3179-A442-AB05-74D7AFF60709}"/>
              </a:ext>
            </a:extLst>
          </p:cNvPr>
          <p:cNvGraphicFramePr>
            <a:graphicFrameLocks noGrp="1"/>
          </p:cNvGraphicFramePr>
          <p:nvPr>
            <p:ph type="chart" sz="quarter" idx="10"/>
            <p:extLst>
              <p:ext uri="{D42A27DB-BD31-4B8C-83A1-F6EECF244321}">
                <p14:modId xmlns:p14="http://schemas.microsoft.com/office/powerpoint/2010/main" val="332175115"/>
              </p:ext>
            </p:extLst>
          </p:nvPr>
        </p:nvGraphicFramePr>
        <p:xfrm>
          <a:off x="5049147" y="1340797"/>
          <a:ext cx="7106973" cy="4657090"/>
        </p:xfrm>
        <a:graphic>
          <a:graphicData uri="http://schemas.openxmlformats.org/drawingml/2006/chart">
            <c:chart xmlns:c="http://schemas.openxmlformats.org/drawingml/2006/chart" xmlns:r="http://schemas.openxmlformats.org/officeDocument/2006/relationships" r:id="rId2"/>
          </a:graphicData>
        </a:graphic>
      </p:graphicFrame>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12</a:t>
            </a:fld>
            <a:endParaRPr lang="en-US" dirty="0"/>
          </a:p>
        </p:txBody>
      </p:sp>
    </p:spTree>
    <p:extLst>
      <p:ext uri="{BB962C8B-B14F-4D97-AF65-F5344CB8AC3E}">
        <p14:creationId xmlns:p14="http://schemas.microsoft.com/office/powerpoint/2010/main" val="310042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3">
            <a:extLst>
              <a:ext uri="{FF2B5EF4-FFF2-40B4-BE49-F238E27FC236}">
                <a16:creationId xmlns:a16="http://schemas.microsoft.com/office/drawing/2014/main" id="{F64048FA-1C7E-4BEF-8273-A6490A2211F4}"/>
              </a:ext>
            </a:extLst>
          </p:cNvPr>
          <p:cNvSpPr>
            <a:spLocks noGrp="1"/>
          </p:cNvSpPr>
          <p:nvPr>
            <p:ph type="title"/>
          </p:nvPr>
        </p:nvSpPr>
        <p:spPr/>
        <p:txBody>
          <a:bodyPr/>
          <a:lstStyle/>
          <a:p>
            <a:r>
              <a:rPr lang="en-US" dirty="0"/>
              <a:t>Table </a:t>
            </a:r>
            <a:r>
              <a:rPr lang="en-US" b="0" dirty="0"/>
              <a:t>Option</a:t>
            </a:r>
          </a:p>
        </p:txBody>
      </p:sp>
      <p:sp>
        <p:nvSpPr>
          <p:cNvPr id="12" name="Text Placeholder 18">
            <a:extLst>
              <a:ext uri="{FF2B5EF4-FFF2-40B4-BE49-F238E27FC236}">
                <a16:creationId xmlns:a16="http://schemas.microsoft.com/office/drawing/2014/main" id="{FAA9D8EA-A7CA-4ED0-94D3-29382CDEBB32}"/>
              </a:ext>
            </a:extLst>
          </p:cNvPr>
          <p:cNvSpPr>
            <a:spLocks noGrp="1"/>
          </p:cNvSpPr>
          <p:nvPr>
            <p:ph type="body" sz="quarter" idx="16"/>
          </p:nvPr>
        </p:nvSpPr>
        <p:spPr/>
        <p:txBody>
          <a:bodyPr/>
          <a:lstStyle/>
          <a:p>
            <a:r>
              <a:rPr lang="en-US" dirty="0"/>
              <a:t>LOREM IPSUM DOLOR SIT AMET</a:t>
            </a:r>
          </a:p>
        </p:txBody>
      </p:sp>
      <p:graphicFrame>
        <p:nvGraphicFramePr>
          <p:cNvPr id="19" name="Table Placeholder 10">
            <a:extLst>
              <a:ext uri="{FF2B5EF4-FFF2-40B4-BE49-F238E27FC236}">
                <a16:creationId xmlns:a16="http://schemas.microsoft.com/office/drawing/2014/main" id="{FA7555E4-6CFC-1C44-B97A-BFEC35A63419}"/>
              </a:ext>
            </a:extLst>
          </p:cNvPr>
          <p:cNvGraphicFramePr>
            <a:graphicFrameLocks noGrp="1"/>
          </p:cNvGraphicFramePr>
          <p:nvPr>
            <p:ph type="tbl" sz="quarter" idx="12"/>
            <p:extLst>
              <p:ext uri="{D42A27DB-BD31-4B8C-83A1-F6EECF244321}">
                <p14:modId xmlns:p14="http://schemas.microsoft.com/office/powerpoint/2010/main" val="2699641477"/>
              </p:ext>
            </p:extLst>
          </p:nvPr>
        </p:nvGraphicFramePr>
        <p:xfrm>
          <a:off x="609600" y="2228535"/>
          <a:ext cx="10854695" cy="3491545"/>
        </p:xfrm>
        <a:graphic>
          <a:graphicData uri="http://schemas.openxmlformats.org/drawingml/2006/table">
            <a:tbl>
              <a:tblPr firstRow="1" bandRow="1">
                <a:tableStyleId>{5C22544A-7EE6-4342-B048-85BDC9FD1C3A}</a:tableStyleId>
              </a:tblPr>
              <a:tblGrid>
                <a:gridCol w="2170939">
                  <a:extLst>
                    <a:ext uri="{9D8B030D-6E8A-4147-A177-3AD203B41FA5}">
                      <a16:colId xmlns:a16="http://schemas.microsoft.com/office/drawing/2014/main" val="4235906612"/>
                    </a:ext>
                  </a:extLst>
                </a:gridCol>
                <a:gridCol w="2170939">
                  <a:extLst>
                    <a:ext uri="{9D8B030D-6E8A-4147-A177-3AD203B41FA5}">
                      <a16:colId xmlns:a16="http://schemas.microsoft.com/office/drawing/2014/main" val="284311610"/>
                    </a:ext>
                  </a:extLst>
                </a:gridCol>
                <a:gridCol w="2170939">
                  <a:extLst>
                    <a:ext uri="{9D8B030D-6E8A-4147-A177-3AD203B41FA5}">
                      <a16:colId xmlns:a16="http://schemas.microsoft.com/office/drawing/2014/main" val="1235871454"/>
                    </a:ext>
                  </a:extLst>
                </a:gridCol>
                <a:gridCol w="2170939">
                  <a:extLst>
                    <a:ext uri="{9D8B030D-6E8A-4147-A177-3AD203B41FA5}">
                      <a16:colId xmlns:a16="http://schemas.microsoft.com/office/drawing/2014/main" val="2126728798"/>
                    </a:ext>
                  </a:extLst>
                </a:gridCol>
                <a:gridCol w="2170939">
                  <a:extLst>
                    <a:ext uri="{9D8B030D-6E8A-4147-A177-3AD203B41FA5}">
                      <a16:colId xmlns:a16="http://schemas.microsoft.com/office/drawing/2014/main" val="2084617311"/>
                    </a:ext>
                  </a:extLst>
                </a:gridCol>
              </a:tblGrid>
              <a:tr h="698309">
                <a:tc>
                  <a:txBody>
                    <a:bodyPr/>
                    <a:lstStyle/>
                    <a:p>
                      <a:pPr algn="ctr"/>
                      <a:r>
                        <a:rPr lang="en-IN" sz="1600" b="1" i="0" u="none" strike="noStrike" kern="1200" dirty="0">
                          <a:solidFill>
                            <a:srgbClr val="3F3F3F"/>
                          </a:solidFill>
                          <a:effectLst/>
                          <a:latin typeface="+mn-lt"/>
                          <a:ea typeface="+mn-ea"/>
                          <a:cs typeface="+mn-cs"/>
                        </a:rPr>
                        <a:t>COLUMN HEADING</a:t>
                      </a:r>
                      <a:r>
                        <a:rPr lang="en-IN" sz="1600" b="0" i="0" u="none" strike="noStrike" kern="1200" dirty="0">
                          <a:solidFill>
                            <a:srgbClr val="3F3F3F"/>
                          </a:solidFill>
                          <a:effectLst/>
                          <a:latin typeface="+mn-lt"/>
                          <a:ea typeface="+mn-ea"/>
                          <a:cs typeface="+mn-cs"/>
                        </a:rPr>
                        <a:t> </a:t>
                      </a:r>
                      <a:endParaRPr lang="en-IN" sz="1600" dirty="0">
                        <a:solidFill>
                          <a:srgbClr val="3F3F3F"/>
                        </a:solidFill>
                      </a:endParaRPr>
                    </a:p>
                  </a:txBody>
                  <a:tcPr marL="94257" marR="94257" anchor="ctr">
                    <a:solidFill>
                      <a:schemeClr val="accent2"/>
                    </a:solidFill>
                  </a:tcPr>
                </a:tc>
                <a:tc>
                  <a:txBody>
                    <a:bodyPr/>
                    <a:lstStyle/>
                    <a:p>
                      <a:pPr algn="ctr"/>
                      <a:r>
                        <a:rPr lang="en-IN" sz="1600" b="1" i="0" u="none" strike="noStrike" kern="1200" dirty="0">
                          <a:solidFill>
                            <a:srgbClr val="3F3F3F"/>
                          </a:solidFill>
                          <a:effectLst/>
                          <a:latin typeface="+mn-lt"/>
                          <a:ea typeface="+mn-ea"/>
                          <a:cs typeface="+mn-cs"/>
                        </a:rPr>
                        <a:t>COLUMN HEADING</a:t>
                      </a:r>
                      <a:r>
                        <a:rPr lang="en-IN" sz="1600" b="0" i="0" u="none" strike="noStrike" kern="1200" dirty="0">
                          <a:solidFill>
                            <a:srgbClr val="3F3F3F"/>
                          </a:solidFill>
                          <a:effectLst/>
                          <a:latin typeface="+mn-lt"/>
                          <a:ea typeface="+mn-ea"/>
                          <a:cs typeface="+mn-cs"/>
                        </a:rPr>
                        <a:t> </a:t>
                      </a:r>
                      <a:endParaRPr lang="en-IN" sz="1600" dirty="0">
                        <a:solidFill>
                          <a:srgbClr val="3F3F3F"/>
                        </a:solidFill>
                      </a:endParaRPr>
                    </a:p>
                  </a:txBody>
                  <a:tcPr marL="94257" marR="94257" anchor="ctr">
                    <a:solidFill>
                      <a:schemeClr val="accent2"/>
                    </a:solidFill>
                  </a:tcPr>
                </a:tc>
                <a:tc>
                  <a:txBody>
                    <a:bodyPr/>
                    <a:lstStyle/>
                    <a:p>
                      <a:pPr algn="ctr"/>
                      <a:r>
                        <a:rPr lang="en-IN" sz="1600" b="1" i="0" u="none" strike="noStrike" kern="1200" dirty="0">
                          <a:solidFill>
                            <a:srgbClr val="3F3F3F"/>
                          </a:solidFill>
                          <a:effectLst/>
                          <a:latin typeface="+mn-lt"/>
                          <a:ea typeface="+mn-ea"/>
                          <a:cs typeface="+mn-cs"/>
                        </a:rPr>
                        <a:t>COLUMN HEADING</a:t>
                      </a:r>
                      <a:r>
                        <a:rPr lang="en-IN" sz="1600" b="0" i="0" u="none" strike="noStrike" kern="1200" dirty="0">
                          <a:solidFill>
                            <a:srgbClr val="3F3F3F"/>
                          </a:solidFill>
                          <a:effectLst/>
                          <a:latin typeface="+mn-lt"/>
                          <a:ea typeface="+mn-ea"/>
                          <a:cs typeface="+mn-cs"/>
                        </a:rPr>
                        <a:t> </a:t>
                      </a:r>
                      <a:endParaRPr lang="en-IN" sz="1600" dirty="0">
                        <a:solidFill>
                          <a:srgbClr val="3F3F3F"/>
                        </a:solidFill>
                      </a:endParaRPr>
                    </a:p>
                  </a:txBody>
                  <a:tcPr marL="94257" marR="94257" anchor="ctr">
                    <a:solidFill>
                      <a:schemeClr val="accent2"/>
                    </a:solidFill>
                  </a:tcPr>
                </a:tc>
                <a:tc>
                  <a:txBody>
                    <a:bodyPr/>
                    <a:lstStyle/>
                    <a:p>
                      <a:pPr algn="ctr"/>
                      <a:r>
                        <a:rPr lang="en-IN" sz="1600" b="1" i="0" u="none" strike="noStrike" kern="1200" dirty="0">
                          <a:solidFill>
                            <a:srgbClr val="3F3F3F"/>
                          </a:solidFill>
                          <a:effectLst/>
                          <a:latin typeface="+mn-lt"/>
                          <a:ea typeface="+mn-ea"/>
                          <a:cs typeface="+mn-cs"/>
                        </a:rPr>
                        <a:t>COLUMN HEADING</a:t>
                      </a:r>
                      <a:r>
                        <a:rPr lang="en-IN" sz="1600" b="0" i="0" u="none" strike="noStrike" kern="1200" dirty="0">
                          <a:solidFill>
                            <a:srgbClr val="3F3F3F"/>
                          </a:solidFill>
                          <a:effectLst/>
                          <a:latin typeface="+mn-lt"/>
                          <a:ea typeface="+mn-ea"/>
                          <a:cs typeface="+mn-cs"/>
                        </a:rPr>
                        <a:t> </a:t>
                      </a:r>
                      <a:endParaRPr lang="en-IN" sz="1600" dirty="0">
                        <a:solidFill>
                          <a:srgbClr val="3F3F3F"/>
                        </a:solidFill>
                      </a:endParaRPr>
                    </a:p>
                  </a:txBody>
                  <a:tcPr marL="94257" marR="94257" anchor="ctr">
                    <a:solidFill>
                      <a:schemeClr val="accent2"/>
                    </a:solidFill>
                  </a:tcPr>
                </a:tc>
                <a:tc>
                  <a:txBody>
                    <a:bodyPr/>
                    <a:lstStyle/>
                    <a:p>
                      <a:pPr algn="ctr"/>
                      <a:r>
                        <a:rPr lang="en-IN" sz="1600" b="1" i="0" u="none" strike="noStrike" kern="1200" dirty="0">
                          <a:solidFill>
                            <a:srgbClr val="3F3F3F"/>
                          </a:solidFill>
                          <a:effectLst/>
                          <a:latin typeface="+mn-lt"/>
                          <a:ea typeface="+mn-ea"/>
                          <a:cs typeface="+mn-cs"/>
                        </a:rPr>
                        <a:t>COLUMN HEADING</a:t>
                      </a:r>
                      <a:r>
                        <a:rPr lang="en-IN" sz="1600" b="0" i="0" u="none" strike="noStrike" kern="1200" dirty="0">
                          <a:solidFill>
                            <a:srgbClr val="3F3F3F"/>
                          </a:solidFill>
                          <a:effectLst/>
                          <a:latin typeface="+mn-lt"/>
                          <a:ea typeface="+mn-ea"/>
                          <a:cs typeface="+mn-cs"/>
                        </a:rPr>
                        <a:t> </a:t>
                      </a:r>
                      <a:endParaRPr lang="en-IN" sz="1600" dirty="0">
                        <a:solidFill>
                          <a:srgbClr val="3F3F3F"/>
                        </a:solidFill>
                      </a:endParaRPr>
                    </a:p>
                  </a:txBody>
                  <a:tcPr marL="94257" marR="94257" anchor="ctr">
                    <a:solidFill>
                      <a:schemeClr val="accent2"/>
                    </a:solidFill>
                  </a:tcPr>
                </a:tc>
                <a:extLst>
                  <a:ext uri="{0D108BD9-81ED-4DB2-BD59-A6C34878D82A}">
                    <a16:rowId xmlns:a16="http://schemas.microsoft.com/office/drawing/2014/main" val="2215579220"/>
                  </a:ext>
                </a:extLst>
              </a:tr>
              <a:tr h="698309">
                <a:tc>
                  <a:txBody>
                    <a:bodyPr/>
                    <a:lstStyle/>
                    <a:p>
                      <a:r>
                        <a:rPr lang="en-IN" sz="1600" b="1" i="0" u="none" strike="noStrike" kern="1200" dirty="0">
                          <a:solidFill>
                            <a:schemeClr val="tx1"/>
                          </a:solidFill>
                          <a:effectLst/>
                          <a:latin typeface="+mn-lt"/>
                          <a:ea typeface="+mn-ea"/>
                          <a:cs typeface="+mn-cs"/>
                        </a:rPr>
                        <a:t>ROW HEADING</a:t>
                      </a:r>
                      <a:r>
                        <a:rPr lang="en-IN" sz="1600" b="0" i="0" u="none" strike="noStrike" kern="1200" dirty="0">
                          <a:solidFill>
                            <a:schemeClr val="tx1"/>
                          </a:solidFill>
                          <a:effectLst/>
                          <a:latin typeface="+mn-lt"/>
                          <a:ea typeface="+mn-ea"/>
                          <a:cs typeface="+mn-cs"/>
                        </a:rPr>
                        <a:t> </a:t>
                      </a:r>
                      <a:endParaRPr lang="en-IN" sz="1600" dirty="0">
                        <a:solidFill>
                          <a:schemeClr val="tx1"/>
                        </a:solidFill>
                      </a:endParaRPr>
                    </a:p>
                  </a:txBody>
                  <a:tcPr marL="182880" marR="94257" anchor="ctr">
                    <a:solidFill>
                      <a:schemeClr val="accent3">
                        <a:lumMod val="90000"/>
                      </a:schemeClr>
                    </a:solidFill>
                  </a:tcPr>
                </a:tc>
                <a:tc>
                  <a:txBody>
                    <a:bodyPr/>
                    <a:lstStyle/>
                    <a:p>
                      <a:pPr algn="ctr"/>
                      <a:r>
                        <a:rPr lang="en-IN" sz="1600" b="0" i="0" u="none" strike="noStrike" kern="1200" dirty="0">
                          <a:solidFill>
                            <a:schemeClr val="tx1"/>
                          </a:solidFill>
                          <a:effectLst/>
                          <a:latin typeface="+mn-lt"/>
                          <a:ea typeface="+mn-ea"/>
                          <a:cs typeface="+mn-cs"/>
                        </a:rPr>
                        <a:t>Row text</a:t>
                      </a:r>
                      <a:endParaRPr lang="en-IN" sz="1600" dirty="0">
                        <a:solidFill>
                          <a:schemeClr val="tx1"/>
                        </a:solidFill>
                        <a:latin typeface="+mn-lt"/>
                      </a:endParaRPr>
                    </a:p>
                  </a:txBody>
                  <a:tcPr marL="94257" marR="94257" anchor="ctr">
                    <a:solidFill>
                      <a:schemeClr val="accent3"/>
                    </a:solidFill>
                  </a:tcPr>
                </a:tc>
                <a:tc>
                  <a:txBody>
                    <a:bodyPr/>
                    <a:lstStyle/>
                    <a:p>
                      <a:pPr algn="ctr"/>
                      <a:r>
                        <a:rPr lang="en-IN" sz="1600" b="0" i="0" u="none" strike="noStrike" kern="1200" dirty="0">
                          <a:solidFill>
                            <a:schemeClr val="tx1"/>
                          </a:solidFill>
                          <a:effectLst/>
                          <a:latin typeface="+mn-lt"/>
                          <a:ea typeface="+mn-ea"/>
                          <a:cs typeface="+mn-cs"/>
                        </a:rPr>
                        <a:t>Row text</a:t>
                      </a:r>
                      <a:endParaRPr lang="en-IN" sz="1600" dirty="0">
                        <a:solidFill>
                          <a:schemeClr val="tx1"/>
                        </a:solidFill>
                        <a:latin typeface="+mn-lt"/>
                      </a:endParaRPr>
                    </a:p>
                  </a:txBody>
                  <a:tcPr marL="94257" marR="94257" anchor="ctr">
                    <a:solidFill>
                      <a:schemeClr val="accent3"/>
                    </a:solidFill>
                  </a:tcPr>
                </a:tc>
                <a:tc>
                  <a:txBody>
                    <a:bodyPr/>
                    <a:lstStyle/>
                    <a:p>
                      <a:pPr algn="ctr"/>
                      <a:r>
                        <a:rPr lang="en-IN" sz="1600" b="0" i="0" u="none" strike="noStrike" kern="1200" dirty="0">
                          <a:solidFill>
                            <a:schemeClr val="tx1"/>
                          </a:solidFill>
                          <a:effectLst/>
                          <a:latin typeface="+mn-lt"/>
                          <a:ea typeface="+mn-ea"/>
                          <a:cs typeface="+mn-cs"/>
                        </a:rPr>
                        <a:t>Row text</a:t>
                      </a:r>
                      <a:endParaRPr lang="en-IN" sz="1600" dirty="0">
                        <a:solidFill>
                          <a:schemeClr val="tx1"/>
                        </a:solidFill>
                        <a:latin typeface="+mn-lt"/>
                      </a:endParaRPr>
                    </a:p>
                  </a:txBody>
                  <a:tcPr marL="94257" marR="94257" anchor="ctr">
                    <a:solidFill>
                      <a:schemeClr val="accent3"/>
                    </a:solidFill>
                  </a:tcPr>
                </a:tc>
                <a:tc>
                  <a:txBody>
                    <a:bodyPr/>
                    <a:lstStyle/>
                    <a:p>
                      <a:pPr algn="ctr"/>
                      <a:r>
                        <a:rPr lang="en-IN" sz="1600" b="0" i="0" u="none" strike="noStrike" kern="1200" dirty="0">
                          <a:solidFill>
                            <a:schemeClr val="tx1"/>
                          </a:solidFill>
                          <a:effectLst/>
                          <a:latin typeface="+mn-lt"/>
                          <a:ea typeface="+mn-ea"/>
                          <a:cs typeface="+mn-cs"/>
                        </a:rPr>
                        <a:t>Row text</a:t>
                      </a:r>
                      <a:endParaRPr lang="en-IN" sz="16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2516563405"/>
                  </a:ext>
                </a:extLst>
              </a:tr>
              <a:tr h="698309">
                <a:tc>
                  <a:txBody>
                    <a:bodyPr/>
                    <a:lstStyle/>
                    <a:p>
                      <a:r>
                        <a:rPr lang="en-IN" sz="1600" b="1" i="0" u="none" strike="noStrike" kern="1200" dirty="0">
                          <a:solidFill>
                            <a:schemeClr val="tx1"/>
                          </a:solidFill>
                          <a:effectLst/>
                          <a:latin typeface="+mn-lt"/>
                          <a:ea typeface="+mn-ea"/>
                          <a:cs typeface="+mn-cs"/>
                        </a:rPr>
                        <a:t>ROW HEADING</a:t>
                      </a:r>
                      <a:r>
                        <a:rPr lang="en-IN" sz="1600" b="0" i="0" u="none" strike="noStrike" kern="1200" dirty="0">
                          <a:solidFill>
                            <a:schemeClr val="tx1"/>
                          </a:solidFill>
                          <a:effectLst/>
                          <a:latin typeface="+mn-lt"/>
                          <a:ea typeface="+mn-ea"/>
                          <a:cs typeface="+mn-cs"/>
                        </a:rPr>
                        <a:t> </a:t>
                      </a:r>
                      <a:endParaRPr lang="en-IN" sz="1600" dirty="0">
                        <a:solidFill>
                          <a:schemeClr val="tx1"/>
                        </a:solidFill>
                      </a:endParaRPr>
                    </a:p>
                  </a:txBody>
                  <a:tcPr marL="182880" marR="94257" anchor="ctr">
                    <a:solidFill>
                      <a:schemeClr val="accent3">
                        <a:lumMod val="90000"/>
                      </a:schemeClr>
                    </a:solidFill>
                  </a:tcPr>
                </a:tc>
                <a:tc>
                  <a:txBody>
                    <a:bodyPr/>
                    <a:lstStyle/>
                    <a:p>
                      <a:pPr algn="ctr"/>
                      <a:r>
                        <a:rPr lang="en-IN" sz="1600" b="0" i="0" u="none" strike="noStrike" dirty="0">
                          <a:solidFill>
                            <a:schemeClr val="tx1"/>
                          </a:solidFill>
                          <a:effectLst/>
                          <a:latin typeface="+mn-lt"/>
                        </a:rPr>
                        <a:t>Row text</a:t>
                      </a:r>
                      <a:endParaRPr lang="en-IN" sz="1600" dirty="0">
                        <a:solidFill>
                          <a:schemeClr val="tx1"/>
                        </a:solidFill>
                        <a:latin typeface="+mn-lt"/>
                      </a:endParaRPr>
                    </a:p>
                  </a:txBody>
                  <a:tcPr marL="94257" marR="94257" anchor="ctr">
                    <a:solidFill>
                      <a:schemeClr val="accent3"/>
                    </a:solidFill>
                  </a:tcPr>
                </a:tc>
                <a:tc>
                  <a:txBody>
                    <a:bodyPr/>
                    <a:lstStyle/>
                    <a:p>
                      <a:pPr algn="ctr"/>
                      <a:r>
                        <a:rPr lang="en-IN" sz="1600" b="0" i="0" u="none" strike="noStrike" dirty="0">
                          <a:solidFill>
                            <a:schemeClr val="tx1"/>
                          </a:solidFill>
                          <a:effectLst/>
                          <a:latin typeface="+mn-lt"/>
                        </a:rPr>
                        <a:t>Row text</a:t>
                      </a:r>
                      <a:endParaRPr lang="en-IN" sz="1600" dirty="0">
                        <a:solidFill>
                          <a:schemeClr val="tx1"/>
                        </a:solidFill>
                        <a:latin typeface="+mn-lt"/>
                      </a:endParaRPr>
                    </a:p>
                  </a:txBody>
                  <a:tcPr marL="94257" marR="94257" anchor="ctr">
                    <a:solidFill>
                      <a:schemeClr val="accent3"/>
                    </a:solidFill>
                  </a:tcPr>
                </a:tc>
                <a:tc>
                  <a:txBody>
                    <a:bodyPr/>
                    <a:lstStyle/>
                    <a:p>
                      <a:pPr algn="ctr"/>
                      <a:r>
                        <a:rPr lang="en-IN" sz="1600" b="0" i="0" u="none" strike="noStrike" dirty="0">
                          <a:solidFill>
                            <a:schemeClr val="tx1"/>
                          </a:solidFill>
                          <a:effectLst/>
                          <a:latin typeface="+mn-lt"/>
                        </a:rPr>
                        <a:t>Row text</a:t>
                      </a:r>
                      <a:endParaRPr lang="en-IN" sz="1600" dirty="0">
                        <a:solidFill>
                          <a:schemeClr val="tx1"/>
                        </a:solidFill>
                        <a:latin typeface="+mn-lt"/>
                      </a:endParaRPr>
                    </a:p>
                  </a:txBody>
                  <a:tcPr marL="94257" marR="94257" anchor="ctr">
                    <a:solidFill>
                      <a:schemeClr val="accent3"/>
                    </a:solidFill>
                  </a:tcPr>
                </a:tc>
                <a:tc>
                  <a:txBody>
                    <a:bodyPr/>
                    <a:lstStyle/>
                    <a:p>
                      <a:pPr algn="ctr"/>
                      <a:r>
                        <a:rPr lang="en-IN" sz="1600" b="0" i="0" u="none" strike="noStrike" dirty="0">
                          <a:solidFill>
                            <a:schemeClr val="tx1"/>
                          </a:solidFill>
                          <a:effectLst/>
                          <a:latin typeface="+mn-lt"/>
                        </a:rPr>
                        <a:t>Row text</a:t>
                      </a:r>
                      <a:endParaRPr lang="en-IN" sz="16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1907125693"/>
                  </a:ext>
                </a:extLst>
              </a:tr>
              <a:tr h="698309">
                <a:tc>
                  <a:txBody>
                    <a:bodyPr/>
                    <a:lstStyle/>
                    <a:p>
                      <a:r>
                        <a:rPr lang="en-IN" sz="1600" b="1" i="0" u="none" strike="noStrike" kern="1200" dirty="0">
                          <a:solidFill>
                            <a:schemeClr val="tx1"/>
                          </a:solidFill>
                          <a:effectLst/>
                          <a:latin typeface="+mn-lt"/>
                          <a:ea typeface="+mn-ea"/>
                          <a:cs typeface="+mn-cs"/>
                        </a:rPr>
                        <a:t>ROW HEADING</a:t>
                      </a:r>
                      <a:r>
                        <a:rPr lang="en-IN" sz="1600" b="0" i="0" u="none" strike="noStrike" kern="1200" dirty="0">
                          <a:solidFill>
                            <a:schemeClr val="tx1"/>
                          </a:solidFill>
                          <a:effectLst/>
                          <a:latin typeface="+mn-lt"/>
                          <a:ea typeface="+mn-ea"/>
                          <a:cs typeface="+mn-cs"/>
                        </a:rPr>
                        <a:t> </a:t>
                      </a:r>
                      <a:endParaRPr lang="en-IN" sz="1600" dirty="0">
                        <a:solidFill>
                          <a:schemeClr val="tx1"/>
                        </a:solidFill>
                      </a:endParaRPr>
                    </a:p>
                  </a:txBody>
                  <a:tcPr marL="182880" marR="94257" anchor="ctr">
                    <a:solidFill>
                      <a:schemeClr val="accent3">
                        <a:lumMod val="90000"/>
                      </a:schemeClr>
                    </a:solidFill>
                  </a:tcPr>
                </a:tc>
                <a:tc>
                  <a:txBody>
                    <a:bodyPr/>
                    <a:lstStyle/>
                    <a:p>
                      <a:pPr algn="ctr"/>
                      <a:r>
                        <a:rPr lang="en-IN" sz="1600" b="0" i="0" u="none" strike="noStrike" dirty="0">
                          <a:solidFill>
                            <a:schemeClr val="tx1"/>
                          </a:solidFill>
                          <a:effectLst/>
                          <a:latin typeface="+mn-lt"/>
                        </a:rPr>
                        <a:t>Row text</a:t>
                      </a:r>
                      <a:endParaRPr lang="en-IN" sz="1600" dirty="0">
                        <a:solidFill>
                          <a:schemeClr val="tx1"/>
                        </a:solidFill>
                        <a:latin typeface="+mn-lt"/>
                      </a:endParaRPr>
                    </a:p>
                  </a:txBody>
                  <a:tcPr marL="94257" marR="94257" anchor="ctr">
                    <a:solidFill>
                      <a:schemeClr val="accent3"/>
                    </a:solidFill>
                  </a:tcPr>
                </a:tc>
                <a:tc>
                  <a:txBody>
                    <a:bodyPr/>
                    <a:lstStyle/>
                    <a:p>
                      <a:pPr algn="ctr"/>
                      <a:r>
                        <a:rPr lang="en-IN" sz="1600" b="0" i="0" u="none" strike="noStrike" dirty="0">
                          <a:solidFill>
                            <a:schemeClr val="tx1"/>
                          </a:solidFill>
                          <a:effectLst/>
                          <a:latin typeface="+mn-lt"/>
                        </a:rPr>
                        <a:t>Row text</a:t>
                      </a:r>
                      <a:endParaRPr lang="en-IN" sz="1600" dirty="0">
                        <a:solidFill>
                          <a:schemeClr val="tx1"/>
                        </a:solidFill>
                        <a:latin typeface="+mn-lt"/>
                      </a:endParaRPr>
                    </a:p>
                  </a:txBody>
                  <a:tcPr marL="94257" marR="94257" anchor="ctr">
                    <a:solidFill>
                      <a:schemeClr val="accent3"/>
                    </a:solidFill>
                  </a:tcPr>
                </a:tc>
                <a:tc>
                  <a:txBody>
                    <a:bodyPr/>
                    <a:lstStyle/>
                    <a:p>
                      <a:pPr algn="ctr"/>
                      <a:r>
                        <a:rPr lang="en-IN" sz="1600" b="0" i="0" u="none" strike="noStrike" dirty="0">
                          <a:solidFill>
                            <a:schemeClr val="tx1"/>
                          </a:solidFill>
                          <a:effectLst/>
                          <a:latin typeface="+mn-lt"/>
                        </a:rPr>
                        <a:t>Row text</a:t>
                      </a:r>
                      <a:endParaRPr lang="en-IN" sz="1600" dirty="0">
                        <a:solidFill>
                          <a:schemeClr val="tx1"/>
                        </a:solidFill>
                        <a:latin typeface="+mn-lt"/>
                      </a:endParaRPr>
                    </a:p>
                  </a:txBody>
                  <a:tcPr marL="94257" marR="94257" anchor="ctr">
                    <a:solidFill>
                      <a:schemeClr val="accent3"/>
                    </a:solidFill>
                  </a:tcPr>
                </a:tc>
                <a:tc>
                  <a:txBody>
                    <a:bodyPr/>
                    <a:lstStyle/>
                    <a:p>
                      <a:pPr algn="ctr"/>
                      <a:r>
                        <a:rPr lang="en-IN" sz="1600" b="0" i="0" u="none" strike="noStrike" dirty="0">
                          <a:solidFill>
                            <a:schemeClr val="tx1"/>
                          </a:solidFill>
                          <a:effectLst/>
                          <a:latin typeface="+mn-lt"/>
                        </a:rPr>
                        <a:t>Row text</a:t>
                      </a:r>
                      <a:endParaRPr lang="en-IN" sz="16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2955032543"/>
                  </a:ext>
                </a:extLst>
              </a:tr>
              <a:tr h="698309">
                <a:tc>
                  <a:txBody>
                    <a:bodyPr/>
                    <a:lstStyle/>
                    <a:p>
                      <a:r>
                        <a:rPr lang="en-IN" sz="1600" b="1" i="0" u="none" strike="noStrike" kern="1200" dirty="0">
                          <a:solidFill>
                            <a:schemeClr val="tx1"/>
                          </a:solidFill>
                          <a:effectLst/>
                          <a:latin typeface="+mn-lt"/>
                          <a:ea typeface="+mn-ea"/>
                          <a:cs typeface="+mn-cs"/>
                        </a:rPr>
                        <a:t>ROW HEADING</a:t>
                      </a:r>
                      <a:r>
                        <a:rPr lang="en-IN" sz="1600" b="0" i="0" u="none" strike="noStrike" kern="1200" dirty="0">
                          <a:solidFill>
                            <a:schemeClr val="tx1"/>
                          </a:solidFill>
                          <a:effectLst/>
                          <a:latin typeface="+mn-lt"/>
                          <a:ea typeface="+mn-ea"/>
                          <a:cs typeface="+mn-cs"/>
                        </a:rPr>
                        <a:t> </a:t>
                      </a:r>
                      <a:endParaRPr lang="en-IN" sz="1600" dirty="0">
                        <a:solidFill>
                          <a:schemeClr val="tx1"/>
                        </a:solidFill>
                      </a:endParaRPr>
                    </a:p>
                  </a:txBody>
                  <a:tcPr marL="182880" marR="94257" anchor="ctr">
                    <a:solidFill>
                      <a:schemeClr val="accent3">
                        <a:lumMod val="90000"/>
                      </a:schemeClr>
                    </a:solidFill>
                  </a:tcPr>
                </a:tc>
                <a:tc>
                  <a:txBody>
                    <a:bodyPr/>
                    <a:lstStyle/>
                    <a:p>
                      <a:pPr algn="ctr"/>
                      <a:r>
                        <a:rPr lang="en-IN" sz="1600" b="0" i="0" u="none" strike="noStrike" dirty="0">
                          <a:solidFill>
                            <a:schemeClr val="tx1"/>
                          </a:solidFill>
                          <a:effectLst/>
                          <a:latin typeface="+mn-lt"/>
                        </a:rPr>
                        <a:t>123.45</a:t>
                      </a:r>
                      <a:endParaRPr lang="en-IN" sz="1600" dirty="0">
                        <a:solidFill>
                          <a:schemeClr val="tx1"/>
                        </a:solidFill>
                        <a:latin typeface="+mn-lt"/>
                      </a:endParaRPr>
                    </a:p>
                  </a:txBody>
                  <a:tcPr marL="94257" marR="94257" anchor="ctr">
                    <a:solidFill>
                      <a:schemeClr val="accent3"/>
                    </a:solidFill>
                  </a:tcPr>
                </a:tc>
                <a:tc>
                  <a:txBody>
                    <a:bodyPr/>
                    <a:lstStyle/>
                    <a:p>
                      <a:pPr algn="ctr"/>
                      <a:r>
                        <a:rPr lang="en-IN" sz="1600" b="0" i="0" u="none" strike="noStrike" dirty="0">
                          <a:solidFill>
                            <a:schemeClr val="tx1"/>
                          </a:solidFill>
                          <a:effectLst/>
                          <a:latin typeface="+mn-lt"/>
                        </a:rPr>
                        <a:t>123.45</a:t>
                      </a:r>
                      <a:endParaRPr lang="en-IN" sz="1600" dirty="0">
                        <a:solidFill>
                          <a:schemeClr val="tx1"/>
                        </a:solidFill>
                        <a:latin typeface="+mn-lt"/>
                      </a:endParaRPr>
                    </a:p>
                  </a:txBody>
                  <a:tcPr marL="94257" marR="94257" anchor="ctr">
                    <a:solidFill>
                      <a:schemeClr val="accent3"/>
                    </a:solidFill>
                  </a:tcPr>
                </a:tc>
                <a:tc>
                  <a:txBody>
                    <a:bodyPr/>
                    <a:lstStyle/>
                    <a:p>
                      <a:pPr algn="ctr"/>
                      <a:r>
                        <a:rPr lang="en-IN" sz="1600" b="0" i="0" u="none" strike="noStrike" dirty="0">
                          <a:solidFill>
                            <a:schemeClr val="tx1"/>
                          </a:solidFill>
                          <a:effectLst/>
                          <a:latin typeface="+mn-lt"/>
                        </a:rPr>
                        <a:t>123.45</a:t>
                      </a:r>
                      <a:endParaRPr lang="en-IN" sz="1600" dirty="0">
                        <a:solidFill>
                          <a:schemeClr val="tx1"/>
                        </a:solidFill>
                        <a:latin typeface="+mn-lt"/>
                      </a:endParaRPr>
                    </a:p>
                  </a:txBody>
                  <a:tcPr marL="94257" marR="94257" anchor="ctr">
                    <a:solidFill>
                      <a:schemeClr val="accent3"/>
                    </a:solidFill>
                  </a:tcPr>
                </a:tc>
                <a:tc>
                  <a:txBody>
                    <a:bodyPr/>
                    <a:lstStyle/>
                    <a:p>
                      <a:pPr algn="ctr"/>
                      <a:r>
                        <a:rPr lang="en-IN" sz="1600" b="0" i="0" u="none" strike="noStrike" dirty="0">
                          <a:solidFill>
                            <a:schemeClr val="tx1"/>
                          </a:solidFill>
                          <a:effectLst/>
                          <a:latin typeface="+mn-lt"/>
                        </a:rPr>
                        <a:t>123.45</a:t>
                      </a:r>
                      <a:endParaRPr lang="en-IN" sz="16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2684881273"/>
                  </a:ext>
                </a:extLst>
              </a:tr>
            </a:tbl>
          </a:graphicData>
        </a:graphic>
      </p:graphicFrame>
      <p:sp>
        <p:nvSpPr>
          <p:cNvPr id="3" name="Footer Placeholder 2">
            <a:extLst>
              <a:ext uri="{FF2B5EF4-FFF2-40B4-BE49-F238E27FC236}">
                <a16:creationId xmlns:a16="http://schemas.microsoft.com/office/drawing/2014/main" id="{16764F18-9B71-4D59-80A4-C9436CB2F479}"/>
              </a:ext>
            </a:extLst>
          </p:cNvPr>
          <p:cNvSpPr>
            <a:spLocks noGrp="1"/>
          </p:cNvSpPr>
          <p:nvPr>
            <p:ph type="ftr" sz="quarter" idx="17"/>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13</a:t>
            </a:fld>
            <a:endParaRPr lang="en-US" dirty="0"/>
          </a:p>
        </p:txBody>
      </p:sp>
    </p:spTree>
    <p:extLst>
      <p:ext uri="{BB962C8B-B14F-4D97-AF65-F5344CB8AC3E}">
        <p14:creationId xmlns:p14="http://schemas.microsoft.com/office/powerpoint/2010/main" val="2973707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title="Skyline">
            <a:extLst>
              <a:ext uri="{FF2B5EF4-FFF2-40B4-BE49-F238E27FC236}">
                <a16:creationId xmlns:a16="http://schemas.microsoft.com/office/drawing/2014/main" id="{6B070BD8-8610-4F64-A93A-41F46C39ECA6}"/>
              </a:ext>
            </a:extLst>
          </p:cNvPr>
          <p:cNvPicPr>
            <a:picLocks noGrp="1" noChangeAspect="1"/>
          </p:cNvPicPr>
          <p:nvPr>
            <p:ph type="pic" sz="quarter" idx="13"/>
          </p:nvPr>
        </p:nvPicPr>
        <p:blipFill>
          <a:blip r:embed="rId2"/>
          <a:srcRect t="9408" b="9408"/>
          <a:stretch>
            <a:fillRect/>
          </a:stretch>
        </p:blipFill>
        <p:spPr/>
      </p:pic>
      <p:sp>
        <p:nvSpPr>
          <p:cNvPr id="11" name="Title 10">
            <a:extLst>
              <a:ext uri="{FF2B5EF4-FFF2-40B4-BE49-F238E27FC236}">
                <a16:creationId xmlns:a16="http://schemas.microsoft.com/office/drawing/2014/main" id="{69D4BCF2-C773-495F-A4D5-860FB6A2FA91}"/>
              </a:ext>
            </a:extLst>
          </p:cNvPr>
          <p:cNvSpPr>
            <a:spLocks noGrp="1"/>
          </p:cNvSpPr>
          <p:nvPr>
            <p:ph type="title"/>
          </p:nvPr>
        </p:nvSpPr>
        <p:spPr/>
        <p:txBody>
          <a:bodyPr/>
          <a:lstStyle/>
          <a:p>
            <a:r>
              <a:rPr lang="en-US" dirty="0">
                <a:solidFill>
                  <a:schemeClr val="tx1"/>
                </a:solidFill>
              </a:rPr>
              <a:t>Title </a:t>
            </a:r>
            <a:r>
              <a:rPr lang="en-US" b="0" dirty="0">
                <a:solidFill>
                  <a:schemeClr val="tx1"/>
                </a:solidFill>
                <a:latin typeface="Calibri Light" panose="020F0302020204030204" pitchFamily="34" charset="0"/>
                <a:cs typeface="Calibri Light" panose="020F0302020204030204" pitchFamily="34" charset="0"/>
              </a:rPr>
              <a:t>Goes Here</a:t>
            </a:r>
          </a:p>
        </p:txBody>
      </p:sp>
    </p:spTree>
    <p:extLst>
      <p:ext uri="{BB962C8B-B14F-4D97-AF65-F5344CB8AC3E}">
        <p14:creationId xmlns:p14="http://schemas.microsoft.com/office/powerpoint/2010/main" val="20092240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6" title="Building image">
            <a:extLst>
              <a:ext uri="{FF2B5EF4-FFF2-40B4-BE49-F238E27FC236}">
                <a16:creationId xmlns:a16="http://schemas.microsoft.com/office/drawing/2014/main" id="{BA026684-ED32-4C82-8EFB-03E9E047EA33}"/>
              </a:ext>
            </a:extLst>
          </p:cNvPr>
          <p:cNvPicPr>
            <a:picLocks noGrp="1" noChangeAspect="1"/>
          </p:cNvPicPr>
          <p:nvPr>
            <p:ph type="pic" sz="quarter" idx="13"/>
          </p:nvPr>
        </p:nvPicPr>
        <p:blipFill>
          <a:blip r:embed="rId2"/>
          <a:srcRect l="20784" r="20784"/>
          <a:stretch>
            <a:fillRect/>
          </a:stretch>
        </p:blipFill>
        <p:spPr>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pic>
      <p:sp>
        <p:nvSpPr>
          <p:cNvPr id="19" name="Hexagon 18" descr="Solid dark colored hexagon in the middle of image accent">
            <a:extLst>
              <a:ext uri="{FF2B5EF4-FFF2-40B4-BE49-F238E27FC236}">
                <a16:creationId xmlns:a16="http://schemas.microsoft.com/office/drawing/2014/main" id="{7CE8B54A-D8B2-498F-ACFB-31AC2DEB83FA}"/>
              </a:ext>
            </a:extLst>
          </p:cNvPr>
          <p:cNvSpPr/>
          <p:nvPr/>
        </p:nvSpPr>
        <p:spPr>
          <a:xfrm rot="16200000">
            <a:off x="2679702" y="2388914"/>
            <a:ext cx="2412998" cy="2080172"/>
          </a:xfrm>
          <a:prstGeom prst="hexagon">
            <a:avLst/>
          </a:prstGeom>
          <a:solidFill>
            <a:srgbClr val="001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 name="Group 19" descr="Company initials and name in grouped text">
            <a:extLst>
              <a:ext uri="{FF2B5EF4-FFF2-40B4-BE49-F238E27FC236}">
                <a16:creationId xmlns:a16="http://schemas.microsoft.com/office/drawing/2014/main" id="{82C4EAC6-3E04-4614-86BA-A23C851754D9}"/>
              </a:ext>
            </a:extLst>
          </p:cNvPr>
          <p:cNvGrpSpPr/>
          <p:nvPr/>
        </p:nvGrpSpPr>
        <p:grpSpPr>
          <a:xfrm>
            <a:off x="2955850" y="2855631"/>
            <a:ext cx="1881541" cy="1118752"/>
            <a:chOff x="2955850" y="2902286"/>
            <a:chExt cx="1881541" cy="1118752"/>
          </a:xfrm>
        </p:grpSpPr>
        <p:sp>
          <p:nvSpPr>
            <p:cNvPr id="21" name="TextBox 20">
              <a:extLst>
                <a:ext uri="{FF2B5EF4-FFF2-40B4-BE49-F238E27FC236}">
                  <a16:creationId xmlns:a16="http://schemas.microsoft.com/office/drawing/2014/main" id="{A20626FA-81E3-4C45-BF2D-D52CF6D96238}"/>
                </a:ext>
              </a:extLst>
            </p:cNvPr>
            <p:cNvSpPr txBox="1"/>
            <p:nvPr/>
          </p:nvSpPr>
          <p:spPr>
            <a:xfrm>
              <a:off x="3238428" y="2902286"/>
              <a:ext cx="1295547" cy="1015663"/>
            </a:xfrm>
            <a:prstGeom prst="rect">
              <a:avLst/>
            </a:prstGeom>
            <a:noFill/>
          </p:spPr>
          <p:txBody>
            <a:bodyPr wrap="none" rtlCol="0">
              <a:spAutoFit/>
            </a:bodyPr>
            <a:lstStyle/>
            <a:p>
              <a:r>
                <a:rPr lang="en-US" sz="6000" b="1" dirty="0">
                  <a:solidFill>
                    <a:schemeClr val="bg1"/>
                  </a:solidFill>
                  <a:latin typeface="Arial Black" panose="020B0A04020102020204" pitchFamily="34" charset="0"/>
                </a:rPr>
                <a:t>FR</a:t>
              </a:r>
            </a:p>
          </p:txBody>
        </p:sp>
        <p:sp>
          <p:nvSpPr>
            <p:cNvPr id="22" name="TextBox 21">
              <a:extLst>
                <a:ext uri="{FF2B5EF4-FFF2-40B4-BE49-F238E27FC236}">
                  <a16:creationId xmlns:a16="http://schemas.microsoft.com/office/drawing/2014/main" id="{D6E86452-6AEA-4380-9682-AB26317ADB62}"/>
                </a:ext>
              </a:extLst>
            </p:cNvPr>
            <p:cNvSpPr txBox="1"/>
            <p:nvPr/>
          </p:nvSpPr>
          <p:spPr>
            <a:xfrm>
              <a:off x="2955850" y="3713261"/>
              <a:ext cx="1881541" cy="307777"/>
            </a:xfrm>
            <a:prstGeom prst="rect">
              <a:avLst/>
            </a:prstGeom>
            <a:noFill/>
          </p:spPr>
          <p:txBody>
            <a:bodyPr wrap="none" rtlCol="0">
              <a:spAutoFit/>
            </a:bodyPr>
            <a:lstStyle/>
            <a:p>
              <a:r>
                <a:rPr lang="en-US" sz="1400" dirty="0">
                  <a:solidFill>
                    <a:schemeClr val="bg1"/>
                  </a:solidFill>
                  <a:cs typeface="Calibri Light" panose="020F0302020204030204" pitchFamily="34" charset="0"/>
                </a:rPr>
                <a:t>FABRIKAM RESIDENCES</a:t>
              </a:r>
            </a:p>
          </p:txBody>
        </p:sp>
      </p:grpSp>
      <p:sp>
        <p:nvSpPr>
          <p:cNvPr id="8" name="Title 7">
            <a:extLst>
              <a:ext uri="{FF2B5EF4-FFF2-40B4-BE49-F238E27FC236}">
                <a16:creationId xmlns:a16="http://schemas.microsoft.com/office/drawing/2014/main" id="{8B6C5EAB-81FF-4827-A160-22F4363C611A}"/>
              </a:ext>
            </a:extLst>
          </p:cNvPr>
          <p:cNvSpPr>
            <a:spLocks noGrp="1"/>
          </p:cNvSpPr>
          <p:nvPr>
            <p:ph type="ctrTitle"/>
          </p:nvPr>
        </p:nvSpPr>
        <p:spPr/>
        <p:txBody>
          <a:bodyPr/>
          <a:lstStyle/>
          <a:p>
            <a:r>
              <a:rPr lang="en-US" dirty="0"/>
              <a:t>Thank </a:t>
            </a:r>
            <a:r>
              <a:rPr lang="en-US" b="0" dirty="0"/>
              <a:t>You.</a:t>
            </a:r>
          </a:p>
        </p:txBody>
      </p:sp>
      <p:sp>
        <p:nvSpPr>
          <p:cNvPr id="14" name="Text Placeholder 13">
            <a:extLst>
              <a:ext uri="{FF2B5EF4-FFF2-40B4-BE49-F238E27FC236}">
                <a16:creationId xmlns:a16="http://schemas.microsoft.com/office/drawing/2014/main" id="{B6611344-9447-438E-873C-299AF4110B03}"/>
              </a:ext>
            </a:extLst>
          </p:cNvPr>
          <p:cNvSpPr>
            <a:spLocks noGrp="1"/>
          </p:cNvSpPr>
          <p:nvPr>
            <p:ph type="body" sz="quarter" idx="15"/>
          </p:nvPr>
        </p:nvSpPr>
        <p:spPr/>
        <p:txBody>
          <a:bodyPr/>
          <a:lstStyle/>
          <a:p>
            <a:r>
              <a:rPr lang="en-US" dirty="0"/>
              <a:t>Angelica Astrom</a:t>
            </a:r>
          </a:p>
        </p:txBody>
      </p:sp>
      <p:sp>
        <p:nvSpPr>
          <p:cNvPr id="15" name="Text Placeholder 14">
            <a:extLst>
              <a:ext uri="{FF2B5EF4-FFF2-40B4-BE49-F238E27FC236}">
                <a16:creationId xmlns:a16="http://schemas.microsoft.com/office/drawing/2014/main" id="{7A3FB895-3D21-4707-8EDE-3F825906DE41}"/>
              </a:ext>
            </a:extLst>
          </p:cNvPr>
          <p:cNvSpPr>
            <a:spLocks noGrp="1"/>
          </p:cNvSpPr>
          <p:nvPr>
            <p:ph type="body" sz="quarter" idx="16"/>
          </p:nvPr>
        </p:nvSpPr>
        <p:spPr/>
        <p:txBody>
          <a:bodyPr/>
          <a:lstStyle/>
          <a:p>
            <a:r>
              <a:rPr lang="en-US" dirty="0"/>
              <a:t>208 555 0164</a:t>
            </a:r>
          </a:p>
        </p:txBody>
      </p:sp>
      <p:sp>
        <p:nvSpPr>
          <p:cNvPr id="23" name="Text Placeholder 22">
            <a:extLst>
              <a:ext uri="{FF2B5EF4-FFF2-40B4-BE49-F238E27FC236}">
                <a16:creationId xmlns:a16="http://schemas.microsoft.com/office/drawing/2014/main" id="{A0B41C33-430D-4B31-A546-F85646919475}"/>
              </a:ext>
            </a:extLst>
          </p:cNvPr>
          <p:cNvSpPr>
            <a:spLocks noGrp="1"/>
          </p:cNvSpPr>
          <p:nvPr>
            <p:ph type="body" sz="quarter" idx="17"/>
          </p:nvPr>
        </p:nvSpPr>
        <p:spPr/>
        <p:txBody>
          <a:bodyPr/>
          <a:lstStyle/>
          <a:p>
            <a:r>
              <a:rPr lang="en-US" dirty="0"/>
              <a:t>angelica@fabrikamresidences.com</a:t>
            </a:r>
          </a:p>
        </p:txBody>
      </p:sp>
      <p:sp>
        <p:nvSpPr>
          <p:cNvPr id="24" name="Text Placeholder 23">
            <a:extLst>
              <a:ext uri="{FF2B5EF4-FFF2-40B4-BE49-F238E27FC236}">
                <a16:creationId xmlns:a16="http://schemas.microsoft.com/office/drawing/2014/main" id="{E62065D0-127B-4884-9760-D1FFEC38A6F9}"/>
              </a:ext>
            </a:extLst>
          </p:cNvPr>
          <p:cNvSpPr>
            <a:spLocks noGrp="1"/>
          </p:cNvSpPr>
          <p:nvPr>
            <p:ph type="body" sz="quarter" idx="18"/>
          </p:nvPr>
        </p:nvSpPr>
        <p:spPr/>
        <p:txBody>
          <a:bodyPr/>
          <a:lstStyle/>
          <a:p>
            <a:r>
              <a:rPr lang="en-US" dirty="0"/>
              <a:t>www.fabrikamresidences.com</a:t>
            </a:r>
          </a:p>
        </p:txBody>
      </p:sp>
    </p:spTree>
    <p:extLst>
      <p:ext uri="{BB962C8B-B14F-4D97-AF65-F5344CB8AC3E}">
        <p14:creationId xmlns:p14="http://schemas.microsoft.com/office/powerpoint/2010/main" val="2260955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Customize this Template</a:t>
            </a:r>
          </a:p>
        </p:txBody>
      </p:sp>
      <p:sp>
        <p:nvSpPr>
          <p:cNvPr id="8" name="TextBox 7">
            <a:hlinkClick r:id="rId2"/>
            <a:extLst>
              <a:ext uri="{FF2B5EF4-FFF2-40B4-BE49-F238E27FC236}">
                <a16:creationId xmlns:a16="http://schemas.microsoft.com/office/drawing/2014/main" id="{5FC6C278-4035-446A-A94B-030E792FDDF5}"/>
              </a:ext>
            </a:extLst>
          </p:cNvPr>
          <p:cNvSpPr txBox="1"/>
          <p:nvPr/>
        </p:nvSpPr>
        <p:spPr>
          <a:xfrm>
            <a:off x="1547813" y="2459504"/>
            <a:ext cx="9096374" cy="1938992"/>
          </a:xfrm>
          <a:prstGeom prst="rect">
            <a:avLst/>
          </a:prstGeom>
          <a:noFill/>
        </p:spPr>
        <p:txBody>
          <a:bodyPr wrap="square" rtlCol="0">
            <a:spAutoFit/>
          </a:bodyPr>
          <a:lstStyle/>
          <a:p>
            <a:pPr algn="ctr"/>
            <a:r>
              <a:rPr lang="en-US" sz="6000" u="sng" dirty="0">
                <a:solidFill>
                  <a:srgbClr val="0070C0"/>
                </a:solidFill>
              </a:rPr>
              <a:t>Template Editing Instructions and Feedback</a:t>
            </a:r>
          </a:p>
        </p:txBody>
      </p:sp>
      <p:sp>
        <p:nvSpPr>
          <p:cNvPr id="2" name="Slide Number Placeholder 1">
            <a:extLst>
              <a:ext uri="{FF2B5EF4-FFF2-40B4-BE49-F238E27FC236}">
                <a16:creationId xmlns:a16="http://schemas.microsoft.com/office/drawing/2014/main" id="{CD4BD05F-6F41-4DC6-98B4-D58BCFF6D692}"/>
              </a:ext>
            </a:extLst>
          </p:cNvPr>
          <p:cNvSpPr>
            <a:spLocks noGrp="1"/>
          </p:cNvSpPr>
          <p:nvPr>
            <p:ph type="sldNum" sz="quarter" idx="11"/>
          </p:nvPr>
        </p:nvSpPr>
        <p:spPr/>
        <p:txBody>
          <a:bodyPr/>
          <a:lstStyle/>
          <a:p>
            <a:fld id="{8699F50C-BE38-4BD0-BA84-9B090E1F2B9B}" type="slidenum">
              <a:rPr lang="en-US" smtClean="0"/>
              <a:t>16</a:t>
            </a:fld>
            <a:endParaRPr lang="en-US" dirty="0"/>
          </a:p>
        </p:txBody>
      </p:sp>
    </p:spTree>
    <p:extLst>
      <p:ext uri="{BB962C8B-B14F-4D97-AF65-F5344CB8AC3E}">
        <p14:creationId xmlns:p14="http://schemas.microsoft.com/office/powerpoint/2010/main" val="59582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1605887" y="477672"/>
            <a:ext cx="8980227" cy="1889300"/>
          </a:xfrm>
          <a:prstGeom prst="rect">
            <a:avLst/>
          </a:prstGeom>
          <a:noFill/>
        </p:spPr>
        <p:txBody>
          <a:bodyPr wrap="square" rtlCol="0">
            <a:spAutoFit/>
          </a:bodyPr>
          <a:lstStyle/>
          <a:p>
            <a:pPr algn="ctr">
              <a:lnSpc>
                <a:spcPct val="150000"/>
              </a:lnSpc>
            </a:pPr>
            <a:r>
              <a:rPr lang="en-US" sz="2000" b="1" dirty="0">
                <a:solidFill>
                  <a:schemeClr val="accent6">
                    <a:lumMod val="75000"/>
                  </a:schemeClr>
                </a:solidFill>
                <a:latin typeface="Arial" panose="020B0604020202020204" pitchFamily="34" charset="0"/>
              </a:rPr>
              <a:t>CONSULTANT.</a:t>
            </a:r>
            <a:br>
              <a:rPr lang="en-US" sz="2000" b="1" dirty="0">
                <a:solidFill>
                  <a:schemeClr val="accent6">
                    <a:lumMod val="75000"/>
                  </a:schemeClr>
                </a:solidFill>
                <a:latin typeface="Arial" panose="020B0604020202020204" pitchFamily="34" charset="0"/>
              </a:rPr>
            </a:br>
            <a:r>
              <a:rPr lang="en-US" sz="2000" b="1" dirty="0">
                <a:solidFill>
                  <a:schemeClr val="accent6">
                    <a:lumMod val="75000"/>
                  </a:schemeClr>
                </a:solidFill>
                <a:latin typeface="Arial" panose="020B0604020202020204" pitchFamily="34" charset="0"/>
              </a:rPr>
              <a:t>Md. </a:t>
            </a:r>
            <a:r>
              <a:rPr lang="en-US" sz="2000" b="1" dirty="0" err="1">
                <a:solidFill>
                  <a:schemeClr val="accent6">
                    <a:lumMod val="75000"/>
                  </a:schemeClr>
                </a:solidFill>
                <a:latin typeface="Arial" panose="020B0604020202020204" pitchFamily="34" charset="0"/>
              </a:rPr>
              <a:t>Moshaidul</a:t>
            </a:r>
            <a:r>
              <a:rPr lang="en-US" sz="2000" b="1" dirty="0">
                <a:solidFill>
                  <a:schemeClr val="accent6">
                    <a:lumMod val="75000"/>
                  </a:schemeClr>
                </a:solidFill>
                <a:latin typeface="Arial" panose="020B0604020202020204" pitchFamily="34" charset="0"/>
              </a:rPr>
              <a:t> Islam</a:t>
            </a:r>
            <a:br>
              <a:rPr lang="en-US" sz="2000" b="1" dirty="0">
                <a:solidFill>
                  <a:schemeClr val="accent6">
                    <a:lumMod val="75000"/>
                  </a:schemeClr>
                </a:solidFill>
                <a:latin typeface="Arial" panose="020B0604020202020204" pitchFamily="34" charset="0"/>
              </a:rPr>
            </a:br>
            <a:r>
              <a:rPr lang="en-US" sz="2000" dirty="0" err="1">
                <a:solidFill>
                  <a:schemeClr val="accent6">
                    <a:lumMod val="75000"/>
                  </a:schemeClr>
                </a:solidFill>
                <a:latin typeface="Arial" panose="020B0604020202020204" pitchFamily="34" charset="0"/>
              </a:rPr>
              <a:t>wdpf.idb-bisew</a:t>
            </a:r>
            <a:r>
              <a:rPr lang="en-US" sz="2000" dirty="0">
                <a:solidFill>
                  <a:schemeClr val="accent6">
                    <a:lumMod val="75000"/>
                  </a:schemeClr>
                </a:solidFill>
                <a:latin typeface="Arial" panose="020B0604020202020204" pitchFamily="34" charset="0"/>
              </a:rPr>
              <a:t> it scholarship</a:t>
            </a:r>
            <a:br>
              <a:rPr lang="en-US" sz="2000" dirty="0">
                <a:solidFill>
                  <a:schemeClr val="accent6">
                    <a:lumMod val="75000"/>
                  </a:schemeClr>
                </a:solidFill>
                <a:latin typeface="Arial" panose="020B0604020202020204" pitchFamily="34" charset="0"/>
              </a:rPr>
            </a:br>
            <a:r>
              <a:rPr lang="en-US" sz="2000" dirty="0">
                <a:solidFill>
                  <a:schemeClr val="accent6">
                    <a:lumMod val="75000"/>
                  </a:schemeClr>
                </a:solidFill>
                <a:latin typeface="Arial" panose="020B0604020202020204" pitchFamily="34" charset="0"/>
              </a:rPr>
              <a:t>Email: </a:t>
            </a:r>
            <a:r>
              <a:rPr lang="en-US" sz="2000" dirty="0" smtClean="0">
                <a:solidFill>
                  <a:schemeClr val="accent6">
                    <a:lumMod val="75000"/>
                  </a:schemeClr>
                </a:solidFill>
                <a:latin typeface="Arial" panose="020B0604020202020204" pitchFamily="34" charset="0"/>
              </a:rPr>
              <a:t>moshaidul@gmail.com</a:t>
            </a:r>
            <a:endParaRPr lang="en-US" sz="2000" dirty="0">
              <a:solidFill>
                <a:schemeClr val="accent6">
                  <a:lumMod val="75000"/>
                </a:schemeClr>
              </a:solidFill>
            </a:endParaRPr>
          </a:p>
        </p:txBody>
      </p:sp>
      <p:sp>
        <p:nvSpPr>
          <p:cNvPr id="15" name="TextBox 14"/>
          <p:cNvSpPr txBox="1"/>
          <p:nvPr/>
        </p:nvSpPr>
        <p:spPr>
          <a:xfrm>
            <a:off x="1091821" y="2962265"/>
            <a:ext cx="4626591" cy="2814617"/>
          </a:xfrm>
          <a:prstGeom prst="rect">
            <a:avLst/>
          </a:prstGeom>
          <a:noFill/>
        </p:spPr>
        <p:txBody>
          <a:bodyPr wrap="square" rtlCol="0" anchor="b">
            <a:spAutoFit/>
          </a:bodyPr>
          <a:lstStyle/>
          <a:p>
            <a:pPr>
              <a:lnSpc>
                <a:spcPct val="150000"/>
              </a:lnSpc>
            </a:pPr>
            <a:r>
              <a:rPr lang="en-US" sz="2000" b="1" dirty="0">
                <a:solidFill>
                  <a:schemeClr val="accent6">
                    <a:lumMod val="75000"/>
                  </a:schemeClr>
                </a:solidFill>
                <a:latin typeface="Arial" panose="020B0604020202020204" pitchFamily="34" charset="0"/>
              </a:rPr>
              <a:t>Instructor.</a:t>
            </a:r>
            <a:endParaRPr lang="en-US" sz="2000" dirty="0">
              <a:solidFill>
                <a:schemeClr val="accent6">
                  <a:lumMod val="75000"/>
                </a:schemeClr>
              </a:solidFill>
            </a:endParaRPr>
          </a:p>
          <a:p>
            <a:pPr>
              <a:lnSpc>
                <a:spcPct val="150000"/>
              </a:lnSpc>
            </a:pPr>
            <a:r>
              <a:rPr lang="en-US" sz="2000" b="1" dirty="0" err="1">
                <a:solidFill>
                  <a:schemeClr val="accent6">
                    <a:lumMod val="75000"/>
                  </a:schemeClr>
                </a:solidFill>
                <a:latin typeface="Arial" panose="020B0604020202020204" pitchFamily="34" charset="0"/>
              </a:rPr>
              <a:t>Farhana</a:t>
            </a:r>
            <a:r>
              <a:rPr lang="en-US" sz="2000" b="1" dirty="0">
                <a:solidFill>
                  <a:schemeClr val="accent6">
                    <a:lumMod val="75000"/>
                  </a:schemeClr>
                </a:solidFill>
                <a:latin typeface="Arial" panose="020B0604020202020204" pitchFamily="34" charset="0"/>
              </a:rPr>
              <a:t> Akter Lucky</a:t>
            </a:r>
            <a:endParaRPr lang="en-US" sz="2000" dirty="0">
              <a:solidFill>
                <a:schemeClr val="accent6">
                  <a:lumMod val="75000"/>
                </a:schemeClr>
              </a:solidFill>
            </a:endParaRPr>
          </a:p>
          <a:p>
            <a:pPr>
              <a:lnSpc>
                <a:spcPct val="150000"/>
              </a:lnSpc>
            </a:pPr>
            <a:r>
              <a:rPr lang="en-US" sz="2000" dirty="0" err="1">
                <a:solidFill>
                  <a:schemeClr val="accent6">
                    <a:lumMod val="75000"/>
                  </a:schemeClr>
                </a:solidFill>
                <a:latin typeface="Arial" panose="020B0604020202020204" pitchFamily="34" charset="0"/>
              </a:rPr>
              <a:t>wdpf</a:t>
            </a:r>
            <a:r>
              <a:rPr lang="en-US" sz="2000" dirty="0">
                <a:solidFill>
                  <a:schemeClr val="accent6">
                    <a:lumMod val="75000"/>
                  </a:schemeClr>
                </a:solidFill>
                <a:latin typeface="Arial" panose="020B0604020202020204" pitchFamily="34" charset="0"/>
              </a:rPr>
              <a:t> </a:t>
            </a:r>
            <a:r>
              <a:rPr lang="en-US" sz="2000" dirty="0" err="1">
                <a:solidFill>
                  <a:schemeClr val="accent6">
                    <a:lumMod val="75000"/>
                  </a:schemeClr>
                </a:solidFill>
                <a:latin typeface="Arial" panose="020B0604020202020204" pitchFamily="34" charset="0"/>
              </a:rPr>
              <a:t>idb-bisew</a:t>
            </a:r>
            <a:r>
              <a:rPr lang="en-US" sz="2000" dirty="0">
                <a:solidFill>
                  <a:schemeClr val="accent6">
                    <a:lumMod val="75000"/>
                  </a:schemeClr>
                </a:solidFill>
                <a:latin typeface="Arial" panose="020B0604020202020204" pitchFamily="34" charset="0"/>
              </a:rPr>
              <a:t> it scholarship</a:t>
            </a:r>
            <a:endParaRPr lang="en-US" sz="2000" dirty="0">
              <a:solidFill>
                <a:schemeClr val="accent6">
                  <a:lumMod val="75000"/>
                </a:schemeClr>
              </a:solidFill>
            </a:endParaRPr>
          </a:p>
          <a:p>
            <a:pPr>
              <a:lnSpc>
                <a:spcPct val="150000"/>
              </a:lnSpc>
            </a:pPr>
            <a:r>
              <a:rPr lang="en-US" sz="2000" dirty="0">
                <a:solidFill>
                  <a:schemeClr val="accent6">
                    <a:lumMod val="75000"/>
                  </a:schemeClr>
                </a:solidFill>
                <a:latin typeface="Arial" panose="020B0604020202020204" pitchFamily="34" charset="0"/>
              </a:rPr>
              <a:t>Email: farhanawdpf@gmail.com</a:t>
            </a:r>
            <a:endParaRPr lang="en-US" sz="2000" dirty="0">
              <a:solidFill>
                <a:schemeClr val="accent6">
                  <a:lumMod val="75000"/>
                </a:schemeClr>
              </a:solidFill>
            </a:endParaRPr>
          </a:p>
          <a:p>
            <a:pPr>
              <a:lnSpc>
                <a:spcPct val="150000"/>
              </a:lnSpc>
            </a:pPr>
            <a:r>
              <a:rPr lang="en-US" sz="2000" dirty="0">
                <a:solidFill>
                  <a:schemeClr val="accent6">
                    <a:lumMod val="75000"/>
                  </a:schemeClr>
                </a:solidFill>
              </a:rPr>
              <a:t/>
            </a:r>
            <a:br>
              <a:rPr lang="en-US" sz="2000" dirty="0">
                <a:solidFill>
                  <a:schemeClr val="accent6">
                    <a:lumMod val="75000"/>
                  </a:schemeClr>
                </a:solidFill>
              </a:rPr>
            </a:br>
            <a:endParaRPr lang="en-US" sz="2000" dirty="0">
              <a:solidFill>
                <a:schemeClr val="accent6">
                  <a:lumMod val="75000"/>
                </a:schemeClr>
              </a:solidFill>
            </a:endParaRPr>
          </a:p>
        </p:txBody>
      </p:sp>
      <p:sp>
        <p:nvSpPr>
          <p:cNvPr id="16" name="TextBox 15"/>
          <p:cNvSpPr txBox="1"/>
          <p:nvPr/>
        </p:nvSpPr>
        <p:spPr>
          <a:xfrm>
            <a:off x="6182436" y="2962265"/>
            <a:ext cx="5186149" cy="2400657"/>
          </a:xfrm>
          <a:prstGeom prst="rect">
            <a:avLst/>
          </a:prstGeom>
          <a:noFill/>
        </p:spPr>
        <p:txBody>
          <a:bodyPr wrap="square" rtlCol="0">
            <a:spAutoFit/>
          </a:bodyPr>
          <a:lstStyle/>
          <a:p>
            <a:pPr>
              <a:lnSpc>
                <a:spcPct val="150000"/>
              </a:lnSpc>
            </a:pPr>
            <a:r>
              <a:rPr lang="en-US" sz="2000" b="1" dirty="0">
                <a:solidFill>
                  <a:schemeClr val="accent6">
                    <a:lumMod val="75000"/>
                  </a:schemeClr>
                </a:solidFill>
                <a:latin typeface="Arial" panose="020B0604020202020204" pitchFamily="34" charset="0"/>
              </a:rPr>
              <a:t>Developed By.</a:t>
            </a:r>
            <a:endParaRPr lang="en-US" sz="2000" dirty="0">
              <a:solidFill>
                <a:schemeClr val="accent6">
                  <a:lumMod val="75000"/>
                </a:schemeClr>
              </a:solidFill>
            </a:endParaRPr>
          </a:p>
          <a:p>
            <a:pPr>
              <a:lnSpc>
                <a:spcPct val="150000"/>
              </a:lnSpc>
            </a:pPr>
            <a:r>
              <a:rPr lang="en-US" sz="2000" b="1" dirty="0">
                <a:solidFill>
                  <a:schemeClr val="accent6">
                    <a:lumMod val="75000"/>
                  </a:schemeClr>
                </a:solidFill>
                <a:latin typeface="Arial" panose="020B0604020202020204" pitchFamily="34" charset="0"/>
              </a:rPr>
              <a:t>Name: </a:t>
            </a:r>
            <a:r>
              <a:rPr lang="en-US" sz="2000" b="1" dirty="0" smtClean="0">
                <a:solidFill>
                  <a:schemeClr val="accent6">
                    <a:lumMod val="75000"/>
                  </a:schemeClr>
                </a:solidFill>
                <a:latin typeface="Arial" panose="020B0604020202020204" pitchFamily="34" charset="0"/>
              </a:rPr>
              <a:t>Sharmin Akter</a:t>
            </a:r>
            <a:endParaRPr lang="en-US" sz="2000" dirty="0" smtClean="0">
              <a:solidFill>
                <a:schemeClr val="accent6">
                  <a:lumMod val="75000"/>
                </a:schemeClr>
              </a:solidFill>
            </a:endParaRPr>
          </a:p>
          <a:p>
            <a:pPr>
              <a:lnSpc>
                <a:spcPct val="150000"/>
              </a:lnSpc>
            </a:pPr>
            <a:r>
              <a:rPr lang="en-US" sz="2000" dirty="0" smtClean="0">
                <a:solidFill>
                  <a:schemeClr val="accent6">
                    <a:lumMod val="75000"/>
                  </a:schemeClr>
                </a:solidFill>
                <a:latin typeface="Arial" panose="020B0604020202020204" pitchFamily="34" charset="0"/>
              </a:rPr>
              <a:t>Trainee ID:1288188</a:t>
            </a:r>
            <a:endParaRPr lang="en-US" sz="2000" dirty="0" smtClean="0">
              <a:solidFill>
                <a:schemeClr val="accent6">
                  <a:lumMod val="75000"/>
                </a:schemeClr>
              </a:solidFill>
            </a:endParaRPr>
          </a:p>
          <a:p>
            <a:pPr>
              <a:lnSpc>
                <a:spcPct val="150000"/>
              </a:lnSpc>
            </a:pPr>
            <a:r>
              <a:rPr lang="en-US" sz="2000" dirty="0" smtClean="0">
                <a:solidFill>
                  <a:schemeClr val="accent6">
                    <a:lumMod val="75000"/>
                  </a:schemeClr>
                </a:solidFill>
                <a:latin typeface="Arial" panose="020B0604020202020204" pitchFamily="34" charset="0"/>
              </a:rPr>
              <a:t>Batch</a:t>
            </a:r>
            <a:r>
              <a:rPr lang="en-US" sz="2000" dirty="0">
                <a:solidFill>
                  <a:schemeClr val="accent6">
                    <a:lumMod val="75000"/>
                  </a:schemeClr>
                </a:solidFill>
                <a:latin typeface="Arial" panose="020B0604020202020204" pitchFamily="34" charset="0"/>
              </a:rPr>
              <a:t>: </a:t>
            </a:r>
            <a:r>
              <a:rPr lang="en-US" sz="2000" dirty="0" smtClean="0">
                <a:solidFill>
                  <a:schemeClr val="accent6">
                    <a:lumMod val="75000"/>
                  </a:schemeClr>
                </a:solidFill>
                <a:latin typeface="Arial" panose="020B0604020202020204" pitchFamily="34" charset="0"/>
              </a:rPr>
              <a:t>WDPF/NCLC-M/65/01</a:t>
            </a:r>
            <a:endParaRPr lang="en-US" sz="2000" dirty="0">
              <a:solidFill>
                <a:schemeClr val="accent6">
                  <a:lumMod val="75000"/>
                </a:schemeClr>
              </a:solidFill>
            </a:endParaRPr>
          </a:p>
          <a:p>
            <a:pPr>
              <a:lnSpc>
                <a:spcPct val="150000"/>
              </a:lnSpc>
            </a:pPr>
            <a:r>
              <a:rPr lang="en-US" sz="2000" dirty="0">
                <a:solidFill>
                  <a:schemeClr val="accent6">
                    <a:lumMod val="75000"/>
                  </a:schemeClr>
                </a:solidFill>
                <a:latin typeface="Arial" panose="020B0604020202020204" pitchFamily="34" charset="0"/>
              </a:rPr>
              <a:t>Email: </a:t>
            </a:r>
            <a:r>
              <a:rPr lang="en-US" sz="2000" dirty="0" smtClean="0">
                <a:solidFill>
                  <a:schemeClr val="accent6">
                    <a:lumMod val="75000"/>
                  </a:schemeClr>
                </a:solidFill>
                <a:latin typeface="Arial" panose="020B0604020202020204" pitchFamily="34" charset="0"/>
              </a:rPr>
              <a:t>sharminakter13092000@gmail.com</a:t>
            </a:r>
            <a:endParaRPr lang="en-US" sz="2000" dirty="0">
              <a:solidFill>
                <a:schemeClr val="accent6">
                  <a:lumMod val="75000"/>
                </a:schemeClr>
              </a:solidFill>
              <a:latin typeface="Arial" panose="020B0604020202020204" pitchFamily="34" charset="0"/>
            </a:endParaRPr>
          </a:p>
        </p:txBody>
      </p:sp>
    </p:spTree>
    <p:extLst>
      <p:ext uri="{BB962C8B-B14F-4D97-AF65-F5344CB8AC3E}">
        <p14:creationId xmlns:p14="http://schemas.microsoft.com/office/powerpoint/2010/main" val="1867049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6424" y="394692"/>
            <a:ext cx="10959152" cy="6186309"/>
          </a:xfrm>
          <a:prstGeom prst="rect">
            <a:avLst/>
          </a:prstGeom>
          <a:noFill/>
        </p:spPr>
        <p:txBody>
          <a:bodyPr wrap="square" rtlCol="0">
            <a:spAutoFit/>
          </a:bodyPr>
          <a:lstStyle/>
          <a:p>
            <a:r>
              <a:rPr lang="en-US" dirty="0" smtClean="0"/>
              <a:t>Md</a:t>
            </a:r>
            <a:r>
              <a:rPr lang="en-US" dirty="0"/>
              <a:t>. </a:t>
            </a:r>
            <a:r>
              <a:rPr lang="en-US" dirty="0" err="1"/>
              <a:t>Moshaidul</a:t>
            </a:r>
            <a:r>
              <a:rPr lang="en-US" dirty="0"/>
              <a:t> Islam</a:t>
            </a:r>
            <a:r>
              <a:rPr lang="en-US" dirty="0" smtClean="0"/>
              <a:t>,</a:t>
            </a:r>
          </a:p>
          <a:p>
            <a:r>
              <a:rPr lang="en-US" dirty="0" smtClean="0"/>
              <a:t>Consultant</a:t>
            </a:r>
          </a:p>
          <a:p>
            <a:r>
              <a:rPr lang="en-US" dirty="0" smtClean="0"/>
              <a:t>WDPF-IDB-BISEW</a:t>
            </a:r>
          </a:p>
          <a:p>
            <a:r>
              <a:rPr lang="en-US" dirty="0" smtClean="0"/>
              <a:t>IDB </a:t>
            </a:r>
            <a:r>
              <a:rPr lang="en-US" dirty="0" err="1" smtClean="0"/>
              <a:t>Bhaban</a:t>
            </a:r>
            <a:r>
              <a:rPr lang="en-US" dirty="0" smtClean="0"/>
              <a:t> Sher-e-Bangla </a:t>
            </a:r>
            <a:r>
              <a:rPr lang="en-US" dirty="0"/>
              <a:t>Nagar, </a:t>
            </a:r>
            <a:r>
              <a:rPr lang="en-US" dirty="0" smtClean="0"/>
              <a:t>Dhaka</a:t>
            </a:r>
          </a:p>
          <a:p>
            <a:endParaRPr lang="en-US" dirty="0" smtClean="0"/>
          </a:p>
          <a:p>
            <a:r>
              <a:rPr lang="en-US" dirty="0" smtClean="0"/>
              <a:t>Subject</a:t>
            </a:r>
            <a:r>
              <a:rPr lang="en-US" dirty="0"/>
              <a:t>: Project Proposal for a Donation Management System Web </a:t>
            </a:r>
            <a:r>
              <a:rPr lang="en-US" dirty="0" smtClean="0"/>
              <a:t>Application</a:t>
            </a:r>
          </a:p>
          <a:p>
            <a:endParaRPr lang="en-US" dirty="0"/>
          </a:p>
          <a:p>
            <a:r>
              <a:rPr lang="en-US" dirty="0"/>
              <a:t>Dear </a:t>
            </a:r>
            <a:r>
              <a:rPr lang="en-US" dirty="0" smtClean="0"/>
              <a:t>Sir,</a:t>
            </a:r>
          </a:p>
          <a:p>
            <a:endParaRPr lang="en-US" dirty="0"/>
          </a:p>
          <a:p>
            <a:r>
              <a:rPr lang="en-US" dirty="0"/>
              <a:t>Thank you for providing me with the opportunity to develop a real-world project based on the core curriculum of our course, Web Development with PHP and Framework (PWAD</a:t>
            </a:r>
            <a:r>
              <a:rPr lang="en-US" dirty="0" smtClean="0"/>
              <a:t>).</a:t>
            </a:r>
          </a:p>
          <a:p>
            <a:endParaRPr lang="en-US" dirty="0"/>
          </a:p>
          <a:p>
            <a:r>
              <a:rPr lang="en-US" dirty="0"/>
              <a:t>In this regard, I have chosen to propose a project on a </a:t>
            </a:r>
            <a:r>
              <a:rPr lang="en-US" b="1" dirty="0"/>
              <a:t>Donation Management System</a:t>
            </a:r>
            <a:r>
              <a:rPr lang="en-US" dirty="0"/>
              <a:t>, which is of great value to non-profit organizations and charities. I have conducted a thorough analysis of the requirements for such a system and have prepared a comprehensive proposal, which is enclosed for your review and consideration</a:t>
            </a:r>
            <a:r>
              <a:rPr lang="en-US" dirty="0" smtClean="0"/>
              <a:t>.</a:t>
            </a:r>
          </a:p>
          <a:p>
            <a:endParaRPr lang="en-US" dirty="0"/>
          </a:p>
          <a:p>
            <a:r>
              <a:rPr lang="en-US" dirty="0"/>
              <a:t>I believe this project will be an excellent opportunity to apply the skills I have acquired and will allow me to utilize my full potential. I am confident that with your final approval and guidance, I can successfully complete this project</a:t>
            </a:r>
            <a:r>
              <a:rPr lang="en-US" dirty="0" smtClean="0"/>
              <a:t>.</a:t>
            </a:r>
          </a:p>
          <a:p>
            <a:endParaRPr lang="en-US" dirty="0"/>
          </a:p>
          <a:p>
            <a:r>
              <a:rPr lang="en-US" dirty="0"/>
              <a:t>Sincerely,</a:t>
            </a:r>
          </a:p>
          <a:p>
            <a:r>
              <a:rPr lang="en-US" dirty="0" smtClean="0"/>
              <a:t>Sharmin Akter</a:t>
            </a:r>
          </a:p>
          <a:p>
            <a:r>
              <a:rPr lang="en-US" dirty="0" smtClean="0"/>
              <a:t>ID: 1288188</a:t>
            </a:r>
            <a:endParaRPr lang="en-US" dirty="0"/>
          </a:p>
        </p:txBody>
      </p:sp>
    </p:spTree>
    <p:extLst>
      <p:ext uri="{BB962C8B-B14F-4D97-AF65-F5344CB8AC3E}">
        <p14:creationId xmlns:p14="http://schemas.microsoft.com/office/powerpoint/2010/main" val="251496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509212" y="1720840"/>
            <a:ext cx="11173577"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chemeClr val="tx1"/>
                </a:solidFill>
                <a:effectLst/>
                <a:latin typeface="Arial" panose="020B0604020202020204" pitchFamily="34" charset="0"/>
              </a:rPr>
              <a:t>ABSTRACT</a:t>
            </a:r>
            <a:r>
              <a:rPr kumimoji="0" lang="en-US" altLang="en-US" sz="1800" b="0" i="0" u="none" strike="noStrike" cap="none" normalizeH="0" baseline="0" dirty="0" smtClean="0">
                <a:ln>
                  <a:noFill/>
                </a:ln>
                <a:solidFill>
                  <a:schemeClr val="tx1"/>
                </a:solidFill>
                <a:effectLst/>
                <a:latin typeface="Arial" panose="020B0604020202020204" pitchFamily="34" charset="0"/>
              </a:rPr>
              <a:t> </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r>
              <a:rPr kumimoji="0" lang="en-US" altLang="en-US" sz="1800" b="0" i="0" u="none" strike="noStrike" cap="none" normalizeH="0" baseline="0" dirty="0" smtClean="0">
                <a:ln>
                  <a:noFill/>
                </a:ln>
                <a:solidFill>
                  <a:schemeClr val="tx1"/>
                </a:solidFill>
                <a:effectLst/>
                <a:latin typeface="Arial" panose="020B0604020202020204" pitchFamily="34" charset="0"/>
              </a:rPr>
              <a:t>Charity is a selfless deed in which those in good financial standing assist those in need. It was hard to find a sponsor, and dealing with sponsors was a major difficulty. </a:t>
            </a:r>
            <a:br>
              <a:rPr kumimoji="0" lang="en-US" altLang="en-US" sz="1800" b="0" i="0" u="none" strike="noStrike" cap="none" normalizeH="0" baseline="0" dirty="0" smtClean="0">
                <a:ln>
                  <a:noFill/>
                </a:ln>
                <a:solidFill>
                  <a:schemeClr val="tx1"/>
                </a:solidFill>
                <a:effectLst/>
                <a:latin typeface="Arial" panose="020B0604020202020204" pitchFamily="34" charset="0"/>
              </a:rPr>
            </a:b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r>
              <a:rPr kumimoji="0" lang="en-US" altLang="en-US" sz="1800" b="0" i="0" u="none" strike="noStrike" cap="none" normalizeH="0" baseline="0" dirty="0" smtClean="0">
                <a:ln>
                  <a:noFill/>
                </a:ln>
                <a:solidFill>
                  <a:schemeClr val="tx1"/>
                </a:solidFill>
                <a:effectLst/>
                <a:latin typeface="Arial" panose="020B0604020202020204" pitchFamily="34" charset="0"/>
              </a:rPr>
              <a:t>This charity management system makes it simple to locate sponsors. However, waste as increased to an all-time high as a result of this nation's growing population and growth. Many people want to donate, but they are unsure of how to go about doing so. By bringing together donors and those in need, our app solves the problem of aiding the less fortunate. Our application seeks to improve the contribution process's speed, charity, and transparency. </a:t>
            </a:r>
            <a:br>
              <a:rPr kumimoji="0" lang="en-US" altLang="en-US" sz="1800" b="0" i="0" u="none" strike="noStrike" cap="none" normalizeH="0" baseline="0" dirty="0" smtClean="0">
                <a:ln>
                  <a:noFill/>
                </a:ln>
                <a:solidFill>
                  <a:schemeClr val="tx1"/>
                </a:solidFill>
                <a:effectLst/>
                <a:latin typeface="Arial" panose="020B0604020202020204" pitchFamily="34"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86158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868128397"/>
              </p:ext>
            </p:extLst>
          </p:nvPr>
        </p:nvGraphicFramePr>
        <p:xfrm>
          <a:off x="607874" y="1825624"/>
          <a:ext cx="10870252" cy="4587207"/>
        </p:xfrm>
        <a:graphic>
          <a:graphicData uri="http://schemas.openxmlformats.org/drawingml/2006/table">
            <a:tbl>
              <a:tblPr>
                <a:tableStyleId>{BC89EF96-8CEA-46FF-86C4-4CE0E7609802}</a:tableStyleId>
              </a:tblPr>
              <a:tblGrid>
                <a:gridCol w="1259569">
                  <a:extLst>
                    <a:ext uri="{9D8B030D-6E8A-4147-A177-3AD203B41FA5}">
                      <a16:colId xmlns:a16="http://schemas.microsoft.com/office/drawing/2014/main" val="4160951094"/>
                    </a:ext>
                  </a:extLst>
                </a:gridCol>
                <a:gridCol w="8246150">
                  <a:extLst>
                    <a:ext uri="{9D8B030D-6E8A-4147-A177-3AD203B41FA5}">
                      <a16:colId xmlns:a16="http://schemas.microsoft.com/office/drawing/2014/main" val="1346641444"/>
                    </a:ext>
                  </a:extLst>
                </a:gridCol>
                <a:gridCol w="1364533">
                  <a:extLst>
                    <a:ext uri="{9D8B030D-6E8A-4147-A177-3AD203B41FA5}">
                      <a16:colId xmlns:a16="http://schemas.microsoft.com/office/drawing/2014/main" val="1425244335"/>
                    </a:ext>
                  </a:extLst>
                </a:gridCol>
              </a:tblGrid>
              <a:tr h="518782">
                <a:tc>
                  <a:txBody>
                    <a:bodyPr/>
                    <a:lstStyle/>
                    <a:p>
                      <a:pPr marL="635" algn="ctr" rtl="0" fontAlgn="t">
                        <a:spcBef>
                          <a:spcPts val="0"/>
                        </a:spcBef>
                        <a:spcAft>
                          <a:spcPts val="0"/>
                        </a:spcAft>
                      </a:pPr>
                      <a:r>
                        <a:rPr lang="en-US" sz="1600" b="1" u="none" strike="noStrike" dirty="0" err="1">
                          <a:effectLst/>
                        </a:rPr>
                        <a:t>Sl</a:t>
                      </a:r>
                      <a:r>
                        <a:rPr lang="en-US" sz="1600" b="1" u="none" strike="noStrike" dirty="0">
                          <a:effectLst/>
                        </a:rPr>
                        <a:t> No</a:t>
                      </a:r>
                      <a:endParaRPr lang="en-US" sz="1600" b="1" dirty="0">
                        <a:effectLst/>
                      </a:endParaRPr>
                    </a:p>
                  </a:txBody>
                  <a:tcPr marL="51609" marR="51609" marT="145150" marB="25805"/>
                </a:tc>
                <a:tc>
                  <a:txBody>
                    <a:bodyPr/>
                    <a:lstStyle/>
                    <a:p>
                      <a:pPr marL="1270" algn="ctr" rtl="0" fontAlgn="t">
                        <a:spcBef>
                          <a:spcPts val="0"/>
                        </a:spcBef>
                        <a:spcAft>
                          <a:spcPts val="0"/>
                        </a:spcAft>
                      </a:pPr>
                      <a:r>
                        <a:rPr lang="en-US" sz="1600" b="1" u="none" strike="noStrike" dirty="0">
                          <a:effectLst/>
                        </a:rPr>
                        <a:t>Name</a:t>
                      </a:r>
                      <a:endParaRPr lang="en-US" sz="1600" b="1" dirty="0">
                        <a:effectLst/>
                      </a:endParaRPr>
                    </a:p>
                  </a:txBody>
                  <a:tcPr marL="51609" marR="51609" marT="145150" marB="25805"/>
                </a:tc>
                <a:tc>
                  <a:txBody>
                    <a:bodyPr/>
                    <a:lstStyle/>
                    <a:p>
                      <a:pPr marL="1270" algn="ctr" rtl="0" fontAlgn="t">
                        <a:spcBef>
                          <a:spcPts val="0"/>
                        </a:spcBef>
                        <a:spcAft>
                          <a:spcPts val="0"/>
                        </a:spcAft>
                      </a:pPr>
                      <a:r>
                        <a:rPr lang="en-US" sz="1600" b="1" u="none" strike="noStrike" dirty="0">
                          <a:effectLst/>
                        </a:rPr>
                        <a:t>Page Number</a:t>
                      </a:r>
                      <a:endParaRPr lang="en-US" sz="1600" b="1" dirty="0">
                        <a:effectLst/>
                      </a:endParaRPr>
                    </a:p>
                  </a:txBody>
                  <a:tcPr marL="51609" marR="51609" marT="145150" marB="25805"/>
                </a:tc>
                <a:extLst>
                  <a:ext uri="{0D108BD9-81ED-4DB2-BD59-A6C34878D82A}">
                    <a16:rowId xmlns:a16="http://schemas.microsoft.com/office/drawing/2014/main" val="2896810232"/>
                  </a:ext>
                </a:extLst>
              </a:tr>
              <a:tr h="518782">
                <a:tc>
                  <a:txBody>
                    <a:bodyPr/>
                    <a:lstStyle/>
                    <a:p>
                      <a:pPr marL="635" algn="ctr" rtl="0" fontAlgn="t">
                        <a:spcBef>
                          <a:spcPts val="0"/>
                        </a:spcBef>
                        <a:spcAft>
                          <a:spcPts val="0"/>
                        </a:spcAft>
                      </a:pPr>
                      <a:r>
                        <a:rPr lang="en-US" sz="1600" u="none" strike="noStrike" dirty="0">
                          <a:effectLst/>
                        </a:rPr>
                        <a:t>01</a:t>
                      </a:r>
                      <a:endParaRPr lang="en-US" sz="1600" dirty="0">
                        <a:effectLst/>
                      </a:endParaRPr>
                    </a:p>
                  </a:txBody>
                  <a:tcPr marL="51609" marR="51609" marT="145150" marB="25805"/>
                </a:tc>
                <a:tc>
                  <a:txBody>
                    <a:bodyPr/>
                    <a:lstStyle/>
                    <a:p>
                      <a:pPr marL="190500" rtl="0" fontAlgn="t">
                        <a:spcBef>
                          <a:spcPts val="0"/>
                        </a:spcBef>
                        <a:spcAft>
                          <a:spcPts val="0"/>
                        </a:spcAft>
                      </a:pPr>
                      <a:r>
                        <a:rPr lang="en-US" sz="1600" u="none" strike="noStrike" dirty="0">
                          <a:effectLst/>
                        </a:rPr>
                        <a:t>Introduction </a:t>
                      </a:r>
                      <a:endParaRPr lang="en-US" sz="1600" dirty="0">
                        <a:effectLst/>
                      </a:endParaRPr>
                    </a:p>
                  </a:txBody>
                  <a:tcPr marL="51609" marR="51609" marT="145150" marB="25805"/>
                </a:tc>
                <a:tc>
                  <a:txBody>
                    <a:bodyPr/>
                    <a:lstStyle/>
                    <a:p>
                      <a:pPr marL="1270" algn="ctr" rtl="0" fontAlgn="t">
                        <a:spcBef>
                          <a:spcPts val="0"/>
                        </a:spcBef>
                        <a:spcAft>
                          <a:spcPts val="0"/>
                        </a:spcAft>
                      </a:pPr>
                      <a:r>
                        <a:rPr lang="en-US" sz="1600" u="none" strike="noStrike">
                          <a:effectLst/>
                        </a:rPr>
                        <a:t>01</a:t>
                      </a:r>
                      <a:endParaRPr lang="en-US" sz="1600">
                        <a:effectLst/>
                      </a:endParaRPr>
                    </a:p>
                  </a:txBody>
                  <a:tcPr marL="51609" marR="51609" marT="145150" marB="25805"/>
                </a:tc>
                <a:extLst>
                  <a:ext uri="{0D108BD9-81ED-4DB2-BD59-A6C34878D82A}">
                    <a16:rowId xmlns:a16="http://schemas.microsoft.com/office/drawing/2014/main" val="3541259199"/>
                  </a:ext>
                </a:extLst>
              </a:tr>
              <a:tr h="518782">
                <a:tc>
                  <a:txBody>
                    <a:bodyPr/>
                    <a:lstStyle/>
                    <a:p>
                      <a:pPr algn="ctr" rtl="0" fontAlgn="t">
                        <a:spcBef>
                          <a:spcPts val="0"/>
                        </a:spcBef>
                        <a:spcAft>
                          <a:spcPts val="0"/>
                        </a:spcAft>
                      </a:pPr>
                      <a:r>
                        <a:rPr lang="en-US" sz="1600" u="none" strike="noStrike" dirty="0">
                          <a:effectLst/>
                        </a:rPr>
                        <a:t>02</a:t>
                      </a:r>
                      <a:endParaRPr lang="en-US" sz="1600" dirty="0">
                        <a:effectLst/>
                      </a:endParaRPr>
                    </a:p>
                  </a:txBody>
                  <a:tcPr marL="51609" marR="51609" marT="145150" marB="25805"/>
                </a:tc>
                <a:tc>
                  <a:txBody>
                    <a:bodyPr/>
                    <a:lstStyle/>
                    <a:p>
                      <a:pPr marL="190500" marR="0" lvl="0" indent="0" algn="l" defTabSz="914400" rtl="0" eaLnBrk="1" fontAlgn="t" latinLnBrk="0" hangingPunct="1">
                        <a:lnSpc>
                          <a:spcPct val="100000"/>
                        </a:lnSpc>
                        <a:spcBef>
                          <a:spcPts val="0"/>
                        </a:spcBef>
                        <a:spcAft>
                          <a:spcPts val="0"/>
                        </a:spcAft>
                        <a:buClrTx/>
                        <a:buSzTx/>
                        <a:buFontTx/>
                        <a:buNone/>
                        <a:tabLst/>
                        <a:defRPr/>
                      </a:pPr>
                      <a:r>
                        <a:rPr lang="en-US" sz="1600" dirty="0" smtClean="0"/>
                        <a:t>Objective</a:t>
                      </a:r>
                      <a:endParaRPr lang="en-US" sz="1600" dirty="0" smtClean="0">
                        <a:effectLst/>
                      </a:endParaRPr>
                    </a:p>
                  </a:txBody>
                  <a:tcPr marL="51609" marR="51609" marT="145150" marB="25805"/>
                </a:tc>
                <a:tc>
                  <a:txBody>
                    <a:bodyPr/>
                    <a:lstStyle/>
                    <a:p>
                      <a:pPr algn="ctr" rtl="0" fontAlgn="t">
                        <a:spcBef>
                          <a:spcPts val="0"/>
                        </a:spcBef>
                        <a:spcAft>
                          <a:spcPts val="0"/>
                        </a:spcAft>
                      </a:pPr>
                      <a:r>
                        <a:rPr lang="en-US" sz="1600" u="none" strike="noStrike" dirty="0" smtClean="0">
                          <a:effectLst/>
                        </a:rPr>
                        <a:t>01</a:t>
                      </a:r>
                      <a:endParaRPr lang="en-US" sz="1600" dirty="0">
                        <a:effectLst/>
                      </a:endParaRPr>
                    </a:p>
                  </a:txBody>
                  <a:tcPr marL="51609" marR="51609" marT="145150" marB="25805"/>
                </a:tc>
                <a:extLst>
                  <a:ext uri="{0D108BD9-81ED-4DB2-BD59-A6C34878D82A}">
                    <a16:rowId xmlns:a16="http://schemas.microsoft.com/office/drawing/2014/main" val="3673117897"/>
                  </a:ext>
                </a:extLst>
              </a:tr>
              <a:tr h="518782">
                <a:tc>
                  <a:txBody>
                    <a:bodyPr/>
                    <a:lstStyle/>
                    <a:p>
                      <a:pPr marL="635" algn="ctr" rtl="0" fontAlgn="t">
                        <a:spcBef>
                          <a:spcPts val="0"/>
                        </a:spcBef>
                        <a:spcAft>
                          <a:spcPts val="0"/>
                        </a:spcAft>
                      </a:pPr>
                      <a:r>
                        <a:rPr lang="en-US" sz="1600" u="none" strike="noStrike">
                          <a:effectLst/>
                        </a:rPr>
                        <a:t>03</a:t>
                      </a:r>
                      <a:endParaRPr lang="en-US" sz="1600">
                        <a:effectLst/>
                      </a:endParaRPr>
                    </a:p>
                  </a:txBody>
                  <a:tcPr marL="51609" marR="51609" marT="145150" marB="25805"/>
                </a:tc>
                <a:tc>
                  <a:txBody>
                    <a:bodyPr/>
                    <a:lstStyle/>
                    <a:p>
                      <a:pPr marL="190500" rtl="0" fontAlgn="t">
                        <a:spcBef>
                          <a:spcPts val="0"/>
                        </a:spcBef>
                        <a:spcAft>
                          <a:spcPts val="0"/>
                        </a:spcAft>
                      </a:pPr>
                      <a:r>
                        <a:rPr lang="en-US" sz="1600" dirty="0" smtClean="0"/>
                        <a:t>Description</a:t>
                      </a:r>
                      <a:endParaRPr lang="en-US" sz="1600" b="0" dirty="0">
                        <a:effectLst/>
                        <a:latin typeface="+mj-lt"/>
                      </a:endParaRPr>
                    </a:p>
                  </a:txBody>
                  <a:tcPr marL="51609" marR="51609" marT="145150" marB="25805"/>
                </a:tc>
                <a:tc>
                  <a:txBody>
                    <a:bodyPr/>
                    <a:lstStyle/>
                    <a:p>
                      <a:pPr marL="1905" algn="ctr" rtl="0" fontAlgn="t">
                        <a:spcBef>
                          <a:spcPts val="0"/>
                        </a:spcBef>
                        <a:spcAft>
                          <a:spcPts val="0"/>
                        </a:spcAft>
                      </a:pPr>
                      <a:r>
                        <a:rPr lang="en-US" sz="1600" u="none" strike="noStrike" dirty="0" smtClean="0">
                          <a:effectLst/>
                        </a:rPr>
                        <a:t>02</a:t>
                      </a:r>
                      <a:endParaRPr lang="en-US" sz="1600" dirty="0">
                        <a:effectLst/>
                      </a:endParaRPr>
                    </a:p>
                  </a:txBody>
                  <a:tcPr marL="51609" marR="51609" marT="145150" marB="25805"/>
                </a:tc>
                <a:extLst>
                  <a:ext uri="{0D108BD9-81ED-4DB2-BD59-A6C34878D82A}">
                    <a16:rowId xmlns:a16="http://schemas.microsoft.com/office/drawing/2014/main" val="725486390"/>
                  </a:ext>
                </a:extLst>
              </a:tr>
              <a:tr h="518782">
                <a:tc>
                  <a:txBody>
                    <a:bodyPr/>
                    <a:lstStyle/>
                    <a:p>
                      <a:pPr marL="1270" algn="ctr" rtl="0" fontAlgn="t">
                        <a:spcBef>
                          <a:spcPts val="0"/>
                        </a:spcBef>
                        <a:spcAft>
                          <a:spcPts val="0"/>
                        </a:spcAft>
                      </a:pPr>
                      <a:r>
                        <a:rPr lang="en-US" sz="1600" u="none" strike="noStrike">
                          <a:effectLst/>
                        </a:rPr>
                        <a:t>04</a:t>
                      </a:r>
                      <a:endParaRPr lang="en-US" sz="1600">
                        <a:effectLst/>
                      </a:endParaRPr>
                    </a:p>
                  </a:txBody>
                  <a:tcPr marL="51609" marR="51609" marT="145150" marB="25805"/>
                </a:tc>
                <a:tc>
                  <a:txBody>
                    <a:bodyPr/>
                    <a:lstStyle/>
                    <a:p>
                      <a:pPr marL="190500" rtl="0" fontAlgn="t">
                        <a:spcBef>
                          <a:spcPts val="0"/>
                        </a:spcBef>
                        <a:spcAft>
                          <a:spcPts val="0"/>
                        </a:spcAft>
                      </a:pPr>
                      <a:r>
                        <a:rPr kumimoji="0" lang="en-US" altLang="en-US" sz="1600" b="0" i="0" u="none" strike="noStrike" kern="1200" cap="none" normalizeH="0" baseline="0" dirty="0" smtClean="0">
                          <a:ln>
                            <a:noFill/>
                          </a:ln>
                          <a:solidFill>
                            <a:schemeClr val="tx1"/>
                          </a:solidFill>
                          <a:effectLst/>
                          <a:latin typeface="+mn-lt"/>
                          <a:ea typeface="+mn-ea"/>
                          <a:cs typeface="+mn-cs"/>
                        </a:rPr>
                        <a:t>Analysis of Requirements</a:t>
                      </a:r>
                      <a:endParaRPr lang="en-US" sz="1600" b="0" kern="1200" dirty="0">
                        <a:solidFill>
                          <a:schemeClr val="tx1"/>
                        </a:solidFill>
                        <a:effectLst/>
                        <a:latin typeface="+mn-lt"/>
                        <a:ea typeface="+mn-ea"/>
                        <a:cs typeface="+mn-cs"/>
                      </a:endParaRPr>
                    </a:p>
                  </a:txBody>
                  <a:tcPr marL="51609" marR="51609" marT="145150" marB="25805"/>
                </a:tc>
                <a:tc>
                  <a:txBody>
                    <a:bodyPr/>
                    <a:lstStyle/>
                    <a:p>
                      <a:pPr marL="2540" algn="ctr" rtl="0" fontAlgn="t">
                        <a:spcBef>
                          <a:spcPts val="0"/>
                        </a:spcBef>
                        <a:spcAft>
                          <a:spcPts val="0"/>
                        </a:spcAft>
                      </a:pPr>
                      <a:r>
                        <a:rPr lang="en-US" sz="1600" u="none" strike="noStrike" dirty="0" smtClean="0">
                          <a:effectLst/>
                        </a:rPr>
                        <a:t>02</a:t>
                      </a:r>
                      <a:endParaRPr lang="en-US" sz="1600" dirty="0">
                        <a:effectLst/>
                      </a:endParaRPr>
                    </a:p>
                  </a:txBody>
                  <a:tcPr marL="51609" marR="51609" marT="145150" marB="25805"/>
                </a:tc>
                <a:extLst>
                  <a:ext uri="{0D108BD9-81ED-4DB2-BD59-A6C34878D82A}">
                    <a16:rowId xmlns:a16="http://schemas.microsoft.com/office/drawing/2014/main" val="2011021214"/>
                  </a:ext>
                </a:extLst>
              </a:tr>
              <a:tr h="518782">
                <a:tc>
                  <a:txBody>
                    <a:bodyPr/>
                    <a:lstStyle/>
                    <a:p>
                      <a:pPr marL="635" algn="ctr" rtl="0" fontAlgn="t">
                        <a:spcBef>
                          <a:spcPts val="0"/>
                        </a:spcBef>
                        <a:spcAft>
                          <a:spcPts val="0"/>
                        </a:spcAft>
                      </a:pPr>
                      <a:r>
                        <a:rPr lang="en-US" sz="1600" u="none" strike="noStrike">
                          <a:effectLst/>
                        </a:rPr>
                        <a:t>05</a:t>
                      </a:r>
                      <a:endParaRPr lang="en-US" sz="1600">
                        <a:effectLst/>
                      </a:endParaRPr>
                    </a:p>
                  </a:txBody>
                  <a:tcPr marL="51609" marR="51609" marT="145150" marB="25805"/>
                </a:tc>
                <a:tc>
                  <a:txBody>
                    <a:bodyPr/>
                    <a:lstStyle/>
                    <a:p>
                      <a:pPr marL="190500" rtl="0" fontAlgn="t">
                        <a:spcBef>
                          <a:spcPts val="0"/>
                        </a:spcBef>
                        <a:spcAft>
                          <a:spcPts val="0"/>
                        </a:spcAft>
                      </a:pPr>
                      <a:r>
                        <a:rPr lang="en-US" sz="1600" u="none" strike="noStrike" dirty="0">
                          <a:effectLst/>
                        </a:rPr>
                        <a:t>Feature</a:t>
                      </a:r>
                      <a:endParaRPr lang="en-US" sz="1600" dirty="0">
                        <a:effectLst/>
                      </a:endParaRPr>
                    </a:p>
                  </a:txBody>
                  <a:tcPr marL="51609" marR="51609" marT="145150" marB="25805"/>
                </a:tc>
                <a:tc>
                  <a:txBody>
                    <a:bodyPr/>
                    <a:lstStyle/>
                    <a:p>
                      <a:pPr marL="635" algn="ctr" rtl="0" fontAlgn="t">
                        <a:spcBef>
                          <a:spcPts val="0"/>
                        </a:spcBef>
                        <a:spcAft>
                          <a:spcPts val="0"/>
                        </a:spcAft>
                      </a:pPr>
                      <a:r>
                        <a:rPr lang="en-US" sz="1600" u="none" strike="noStrike">
                          <a:effectLst/>
                        </a:rPr>
                        <a:t>07</a:t>
                      </a:r>
                      <a:endParaRPr lang="en-US" sz="1600">
                        <a:effectLst/>
                      </a:endParaRPr>
                    </a:p>
                  </a:txBody>
                  <a:tcPr marL="51609" marR="51609" marT="145150" marB="25805"/>
                </a:tc>
                <a:extLst>
                  <a:ext uri="{0D108BD9-81ED-4DB2-BD59-A6C34878D82A}">
                    <a16:rowId xmlns:a16="http://schemas.microsoft.com/office/drawing/2014/main" val="2113402415"/>
                  </a:ext>
                </a:extLst>
              </a:tr>
              <a:tr h="518782">
                <a:tc>
                  <a:txBody>
                    <a:bodyPr/>
                    <a:lstStyle/>
                    <a:p>
                      <a:pPr algn="ctr" rtl="0" fontAlgn="t">
                        <a:spcBef>
                          <a:spcPts val="0"/>
                        </a:spcBef>
                        <a:spcAft>
                          <a:spcPts val="0"/>
                        </a:spcAft>
                      </a:pPr>
                      <a:r>
                        <a:rPr lang="en-US" sz="1600" u="none" strike="noStrike">
                          <a:effectLst/>
                        </a:rPr>
                        <a:t>06</a:t>
                      </a:r>
                      <a:endParaRPr lang="en-US" sz="1600">
                        <a:effectLst/>
                      </a:endParaRPr>
                    </a:p>
                  </a:txBody>
                  <a:tcPr marL="51609" marR="51609" marT="145150" marB="25805"/>
                </a:tc>
                <a:tc>
                  <a:txBody>
                    <a:bodyPr/>
                    <a:lstStyle/>
                    <a:p>
                      <a:pPr marL="190500" rtl="0" fontAlgn="t">
                        <a:spcBef>
                          <a:spcPts val="0"/>
                        </a:spcBef>
                        <a:spcAft>
                          <a:spcPts val="0"/>
                        </a:spcAft>
                      </a:pPr>
                      <a:r>
                        <a:rPr lang="en-US" sz="1600" u="none" strike="noStrike" dirty="0">
                          <a:effectLst/>
                        </a:rPr>
                        <a:t>Donation system work</a:t>
                      </a:r>
                      <a:endParaRPr lang="en-US" sz="1600" dirty="0">
                        <a:effectLst/>
                      </a:endParaRPr>
                    </a:p>
                  </a:txBody>
                  <a:tcPr marL="51609" marR="51609" marT="145150" marB="25805"/>
                </a:tc>
                <a:tc>
                  <a:txBody>
                    <a:bodyPr/>
                    <a:lstStyle/>
                    <a:p>
                      <a:pPr algn="ctr" rtl="0" fontAlgn="t">
                        <a:spcBef>
                          <a:spcPts val="0"/>
                        </a:spcBef>
                        <a:spcAft>
                          <a:spcPts val="0"/>
                        </a:spcAft>
                      </a:pPr>
                      <a:r>
                        <a:rPr lang="en-US" sz="1600" u="none" strike="noStrike" dirty="0">
                          <a:effectLst/>
                        </a:rPr>
                        <a:t>09</a:t>
                      </a:r>
                      <a:endParaRPr lang="en-US" sz="1600" dirty="0">
                        <a:effectLst/>
                      </a:endParaRPr>
                    </a:p>
                  </a:txBody>
                  <a:tcPr marL="51609" marR="51609" marT="145150" marB="25805"/>
                </a:tc>
                <a:extLst>
                  <a:ext uri="{0D108BD9-81ED-4DB2-BD59-A6C34878D82A}">
                    <a16:rowId xmlns:a16="http://schemas.microsoft.com/office/drawing/2014/main" val="2570778659"/>
                  </a:ext>
                </a:extLst>
              </a:tr>
              <a:tr h="518782">
                <a:tc>
                  <a:txBody>
                    <a:bodyPr/>
                    <a:lstStyle/>
                    <a:p>
                      <a:pPr algn="ctr" rtl="0" fontAlgn="t">
                        <a:spcBef>
                          <a:spcPts val="0"/>
                        </a:spcBef>
                        <a:spcAft>
                          <a:spcPts val="0"/>
                        </a:spcAft>
                      </a:pPr>
                      <a:r>
                        <a:rPr lang="en-US" sz="1600" u="none" strike="noStrike">
                          <a:effectLst/>
                        </a:rPr>
                        <a:t>07</a:t>
                      </a:r>
                      <a:endParaRPr lang="en-US" sz="1600">
                        <a:effectLst/>
                      </a:endParaRPr>
                    </a:p>
                  </a:txBody>
                  <a:tcPr marL="51609" marR="51609" marT="145150" marB="25805"/>
                </a:tc>
                <a:tc>
                  <a:txBody>
                    <a:bodyPr/>
                    <a:lstStyle/>
                    <a:p>
                      <a:pPr marL="190500" rtl="0" fontAlgn="t">
                        <a:spcBef>
                          <a:spcPts val="0"/>
                        </a:spcBef>
                        <a:spcAft>
                          <a:spcPts val="0"/>
                        </a:spcAft>
                      </a:pPr>
                      <a:r>
                        <a:rPr lang="en-US" sz="1600" u="none" strike="noStrike" dirty="0">
                          <a:effectLst/>
                        </a:rPr>
                        <a:t>Donner Management</a:t>
                      </a:r>
                      <a:endParaRPr lang="en-US" sz="1600" dirty="0">
                        <a:effectLst/>
                      </a:endParaRPr>
                    </a:p>
                  </a:txBody>
                  <a:tcPr marL="51609" marR="51609" marT="145150" marB="25805"/>
                </a:tc>
                <a:tc>
                  <a:txBody>
                    <a:bodyPr/>
                    <a:lstStyle/>
                    <a:p>
                      <a:pPr algn="ctr" rtl="0" fontAlgn="t">
                        <a:spcBef>
                          <a:spcPts val="0"/>
                        </a:spcBef>
                        <a:spcAft>
                          <a:spcPts val="0"/>
                        </a:spcAft>
                      </a:pPr>
                      <a:r>
                        <a:rPr lang="en-US" sz="1600" u="none" strike="noStrike" dirty="0">
                          <a:effectLst/>
                        </a:rPr>
                        <a:t>11</a:t>
                      </a:r>
                      <a:endParaRPr lang="en-US" sz="1600" dirty="0">
                        <a:effectLst/>
                      </a:endParaRPr>
                    </a:p>
                  </a:txBody>
                  <a:tcPr marL="51609" marR="51609" marT="145150" marB="25805"/>
                </a:tc>
                <a:extLst>
                  <a:ext uri="{0D108BD9-81ED-4DB2-BD59-A6C34878D82A}">
                    <a16:rowId xmlns:a16="http://schemas.microsoft.com/office/drawing/2014/main" val="2418254805"/>
                  </a:ext>
                </a:extLst>
              </a:tr>
              <a:tr h="436951">
                <a:tc>
                  <a:txBody>
                    <a:bodyPr/>
                    <a:lstStyle/>
                    <a:p>
                      <a:pPr marL="1270" algn="ctr" rtl="0" fontAlgn="t">
                        <a:spcBef>
                          <a:spcPts val="0"/>
                        </a:spcBef>
                        <a:spcAft>
                          <a:spcPts val="0"/>
                        </a:spcAft>
                      </a:pPr>
                      <a:r>
                        <a:rPr lang="en-US" sz="1600" u="none" strike="noStrike">
                          <a:effectLst/>
                        </a:rPr>
                        <a:t>08</a:t>
                      </a:r>
                      <a:endParaRPr lang="en-US" sz="1600">
                        <a:effectLst/>
                      </a:endParaRPr>
                    </a:p>
                  </a:txBody>
                  <a:tcPr marL="51609" marR="51609" marT="161278" marB="25805"/>
                </a:tc>
                <a:tc>
                  <a:txBody>
                    <a:bodyPr/>
                    <a:lstStyle/>
                    <a:p>
                      <a:pPr marL="190500" rtl="0" fontAlgn="t">
                        <a:spcBef>
                          <a:spcPts val="0"/>
                        </a:spcBef>
                        <a:spcAft>
                          <a:spcPts val="0"/>
                        </a:spcAft>
                      </a:pPr>
                      <a:r>
                        <a:rPr lang="en-US" sz="1600" u="none" strike="noStrike" dirty="0">
                          <a:effectLst/>
                        </a:rPr>
                        <a:t>Proposal</a:t>
                      </a:r>
                      <a:endParaRPr lang="en-US" sz="1600" dirty="0">
                        <a:effectLst/>
                      </a:endParaRPr>
                    </a:p>
                  </a:txBody>
                  <a:tcPr marL="51609" marR="51609" marT="161278" marB="25805"/>
                </a:tc>
                <a:tc>
                  <a:txBody>
                    <a:bodyPr/>
                    <a:lstStyle/>
                    <a:p>
                      <a:pPr marL="635" algn="ctr" rtl="0" fontAlgn="t">
                        <a:spcBef>
                          <a:spcPts val="0"/>
                        </a:spcBef>
                        <a:spcAft>
                          <a:spcPts val="0"/>
                        </a:spcAft>
                      </a:pPr>
                      <a:r>
                        <a:rPr lang="en-US" sz="1600" u="none" strike="noStrike" dirty="0">
                          <a:effectLst/>
                        </a:rPr>
                        <a:t>13</a:t>
                      </a:r>
                      <a:endParaRPr lang="en-US" sz="1600" dirty="0">
                        <a:effectLst/>
                      </a:endParaRPr>
                    </a:p>
                  </a:txBody>
                  <a:tcPr marL="51609" marR="51609" marT="161278" marB="25805"/>
                </a:tc>
                <a:extLst>
                  <a:ext uri="{0D108BD9-81ED-4DB2-BD59-A6C34878D82A}">
                    <a16:rowId xmlns:a16="http://schemas.microsoft.com/office/drawing/2014/main" val="3042139830"/>
                  </a:ext>
                </a:extLst>
              </a:tr>
            </a:tbl>
          </a:graphicData>
        </a:graphic>
      </p:graphicFrame>
      <p:sp>
        <p:nvSpPr>
          <p:cNvPr id="3" name="Rectangle 1"/>
          <p:cNvSpPr>
            <a:spLocks noChangeArrowheads="1"/>
          </p:cNvSpPr>
          <p:nvPr/>
        </p:nvSpPr>
        <p:spPr bwMode="auto">
          <a:xfrm>
            <a:off x="1211263" y="1825625"/>
            <a:ext cx="1173471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6" name="TextBox 5"/>
          <p:cNvSpPr txBox="1"/>
          <p:nvPr/>
        </p:nvSpPr>
        <p:spPr>
          <a:xfrm>
            <a:off x="4264193" y="1022684"/>
            <a:ext cx="3663615" cy="584775"/>
          </a:xfrm>
          <a:prstGeom prst="rect">
            <a:avLst/>
          </a:prstGeom>
          <a:noFill/>
        </p:spPr>
        <p:txBody>
          <a:bodyPr wrap="square" rtlCol="0">
            <a:spAutoFit/>
          </a:bodyPr>
          <a:lstStyle/>
          <a:p>
            <a:r>
              <a:rPr lang="en-US" sz="3200" b="1" dirty="0"/>
              <a:t>TABLE OF </a:t>
            </a:r>
            <a:r>
              <a:rPr lang="en-US" sz="3200" b="1" dirty="0" smtClean="0"/>
              <a:t>CONTENTS</a:t>
            </a:r>
            <a:endParaRPr lang="en-US" sz="3200" b="1" dirty="0"/>
          </a:p>
        </p:txBody>
      </p:sp>
    </p:spTree>
    <p:extLst>
      <p:ext uri="{BB962C8B-B14F-4D97-AF65-F5344CB8AC3E}">
        <p14:creationId xmlns:p14="http://schemas.microsoft.com/office/powerpoint/2010/main" val="165554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60824334"/>
              </p:ext>
            </p:extLst>
          </p:nvPr>
        </p:nvGraphicFramePr>
        <p:xfrm>
          <a:off x="567642" y="1251283"/>
          <a:ext cx="11056716" cy="4925678"/>
        </p:xfrm>
        <a:graphic>
          <a:graphicData uri="http://schemas.openxmlformats.org/drawingml/2006/table">
            <a:tbl>
              <a:tblPr>
                <a:tableStyleId>{BC89EF96-8CEA-46FF-86C4-4CE0E7609802}</a:tableStyleId>
              </a:tblPr>
              <a:tblGrid>
                <a:gridCol w="1268802">
                  <a:extLst>
                    <a:ext uri="{9D8B030D-6E8A-4147-A177-3AD203B41FA5}">
                      <a16:colId xmlns:a16="http://schemas.microsoft.com/office/drawing/2014/main" val="1416466071"/>
                    </a:ext>
                  </a:extLst>
                </a:gridCol>
                <a:gridCol w="8306601">
                  <a:extLst>
                    <a:ext uri="{9D8B030D-6E8A-4147-A177-3AD203B41FA5}">
                      <a16:colId xmlns:a16="http://schemas.microsoft.com/office/drawing/2014/main" val="2015781993"/>
                    </a:ext>
                  </a:extLst>
                </a:gridCol>
                <a:gridCol w="1481313">
                  <a:extLst>
                    <a:ext uri="{9D8B030D-6E8A-4147-A177-3AD203B41FA5}">
                      <a16:colId xmlns:a16="http://schemas.microsoft.com/office/drawing/2014/main" val="2019918712"/>
                    </a:ext>
                  </a:extLst>
                </a:gridCol>
              </a:tblGrid>
              <a:tr h="543825">
                <a:tc>
                  <a:txBody>
                    <a:bodyPr/>
                    <a:lstStyle/>
                    <a:p>
                      <a:pPr marL="635" algn="ctr" rtl="0" fontAlgn="t">
                        <a:spcBef>
                          <a:spcPts val="0"/>
                        </a:spcBef>
                        <a:spcAft>
                          <a:spcPts val="0"/>
                        </a:spcAft>
                      </a:pPr>
                      <a:r>
                        <a:rPr lang="en-US" sz="1600" b="1" u="none" strike="noStrike" dirty="0" err="1">
                          <a:effectLst/>
                        </a:rPr>
                        <a:t>Sl</a:t>
                      </a:r>
                      <a:r>
                        <a:rPr lang="en-US" sz="1600" b="1" u="none" strike="noStrike" dirty="0">
                          <a:effectLst/>
                        </a:rPr>
                        <a:t> No</a:t>
                      </a:r>
                      <a:endParaRPr lang="en-US" sz="1600" b="1" dirty="0">
                        <a:effectLst/>
                      </a:endParaRPr>
                    </a:p>
                  </a:txBody>
                  <a:tcPr marL="53011" marR="53011" marT="149094" marB="26506"/>
                </a:tc>
                <a:tc>
                  <a:txBody>
                    <a:bodyPr/>
                    <a:lstStyle/>
                    <a:p>
                      <a:pPr marL="1270" algn="ctr" rtl="0" fontAlgn="t">
                        <a:spcBef>
                          <a:spcPts val="0"/>
                        </a:spcBef>
                        <a:spcAft>
                          <a:spcPts val="0"/>
                        </a:spcAft>
                      </a:pPr>
                      <a:r>
                        <a:rPr lang="en-US" sz="1600" b="1" u="none" strike="noStrike" dirty="0">
                          <a:effectLst/>
                        </a:rPr>
                        <a:t>Name</a:t>
                      </a:r>
                      <a:endParaRPr lang="en-US" sz="1600" b="1" dirty="0">
                        <a:effectLst/>
                      </a:endParaRPr>
                    </a:p>
                  </a:txBody>
                  <a:tcPr marL="53011" marR="53011" marT="149094" marB="26506"/>
                </a:tc>
                <a:tc>
                  <a:txBody>
                    <a:bodyPr/>
                    <a:lstStyle/>
                    <a:p>
                      <a:pPr marL="1270" algn="ctr" rtl="0" fontAlgn="t">
                        <a:spcBef>
                          <a:spcPts val="0"/>
                        </a:spcBef>
                        <a:spcAft>
                          <a:spcPts val="0"/>
                        </a:spcAft>
                      </a:pPr>
                      <a:r>
                        <a:rPr lang="en-US" sz="1600" b="1" u="none" strike="noStrike" dirty="0">
                          <a:effectLst/>
                        </a:rPr>
                        <a:t>Page Number</a:t>
                      </a:r>
                      <a:endParaRPr lang="en-US" sz="1600" b="1" dirty="0">
                        <a:effectLst/>
                      </a:endParaRPr>
                    </a:p>
                  </a:txBody>
                  <a:tcPr marL="53011" marR="53011" marT="149094" marB="26506"/>
                </a:tc>
                <a:extLst>
                  <a:ext uri="{0D108BD9-81ED-4DB2-BD59-A6C34878D82A}">
                    <a16:rowId xmlns:a16="http://schemas.microsoft.com/office/drawing/2014/main" val="2775820990"/>
                  </a:ext>
                </a:extLst>
              </a:tr>
              <a:tr h="543825">
                <a:tc>
                  <a:txBody>
                    <a:bodyPr/>
                    <a:lstStyle/>
                    <a:p>
                      <a:pPr algn="ctr" rtl="0" fontAlgn="t">
                        <a:spcBef>
                          <a:spcPts val="0"/>
                        </a:spcBef>
                        <a:spcAft>
                          <a:spcPts val="0"/>
                        </a:spcAft>
                      </a:pPr>
                      <a:r>
                        <a:rPr lang="en-US" sz="1600" u="none" strike="noStrike" dirty="0">
                          <a:effectLst/>
                        </a:rPr>
                        <a:t>09</a:t>
                      </a:r>
                      <a:endParaRPr lang="en-US" sz="1600" dirty="0">
                        <a:effectLst/>
                      </a:endParaRPr>
                    </a:p>
                  </a:txBody>
                  <a:tcPr marL="53011" marR="53011" marT="149094" marB="26506"/>
                </a:tc>
                <a:tc>
                  <a:txBody>
                    <a:bodyPr/>
                    <a:lstStyle/>
                    <a:p>
                      <a:pPr marL="190500" rtl="0" fontAlgn="t">
                        <a:spcBef>
                          <a:spcPts val="0"/>
                        </a:spcBef>
                        <a:spcAft>
                          <a:spcPts val="0"/>
                        </a:spcAft>
                      </a:pPr>
                      <a:r>
                        <a:rPr lang="en-US" sz="1600" u="none" strike="noStrike" dirty="0">
                          <a:effectLst/>
                        </a:rPr>
                        <a:t>Communication Tools</a:t>
                      </a:r>
                      <a:endParaRPr lang="en-US" sz="1600" dirty="0">
                        <a:effectLst/>
                      </a:endParaRPr>
                    </a:p>
                  </a:txBody>
                  <a:tcPr marL="53011" marR="53011" marT="149094" marB="26506"/>
                </a:tc>
                <a:tc>
                  <a:txBody>
                    <a:bodyPr/>
                    <a:lstStyle/>
                    <a:p>
                      <a:pPr marL="1270" algn="ctr" rtl="0" fontAlgn="t">
                        <a:spcBef>
                          <a:spcPts val="0"/>
                        </a:spcBef>
                        <a:spcAft>
                          <a:spcPts val="0"/>
                        </a:spcAft>
                      </a:pPr>
                      <a:r>
                        <a:rPr lang="en-US" sz="1600" u="none" strike="noStrike" dirty="0">
                          <a:effectLst/>
                        </a:rPr>
                        <a:t>14</a:t>
                      </a:r>
                      <a:endParaRPr lang="en-US" sz="1600" dirty="0">
                        <a:effectLst/>
                      </a:endParaRPr>
                    </a:p>
                  </a:txBody>
                  <a:tcPr marL="53011" marR="53011" marT="149094" marB="26506"/>
                </a:tc>
                <a:extLst>
                  <a:ext uri="{0D108BD9-81ED-4DB2-BD59-A6C34878D82A}">
                    <a16:rowId xmlns:a16="http://schemas.microsoft.com/office/drawing/2014/main" val="47179207"/>
                  </a:ext>
                </a:extLst>
              </a:tr>
              <a:tr h="543825">
                <a:tc>
                  <a:txBody>
                    <a:bodyPr/>
                    <a:lstStyle/>
                    <a:p>
                      <a:pPr marL="635" algn="ctr" rtl="0" fontAlgn="t">
                        <a:spcBef>
                          <a:spcPts val="0"/>
                        </a:spcBef>
                        <a:spcAft>
                          <a:spcPts val="0"/>
                        </a:spcAft>
                      </a:pPr>
                      <a:r>
                        <a:rPr lang="en-US" sz="1600" u="none" strike="noStrike">
                          <a:effectLst/>
                        </a:rPr>
                        <a:t>10</a:t>
                      </a:r>
                      <a:endParaRPr lang="en-US" sz="1600">
                        <a:effectLst/>
                      </a:endParaRPr>
                    </a:p>
                  </a:txBody>
                  <a:tcPr marL="53011" marR="53011" marT="149094" marB="26506"/>
                </a:tc>
                <a:tc>
                  <a:txBody>
                    <a:bodyPr/>
                    <a:lstStyle/>
                    <a:p>
                      <a:pPr marL="190500" rtl="0" fontAlgn="t">
                        <a:spcBef>
                          <a:spcPts val="0"/>
                        </a:spcBef>
                        <a:spcAft>
                          <a:spcPts val="0"/>
                        </a:spcAft>
                      </a:pPr>
                      <a:r>
                        <a:rPr lang="en-US" sz="1600" u="none" strike="noStrike">
                          <a:effectLst/>
                        </a:rPr>
                        <a:t>Donner profile</a:t>
                      </a:r>
                      <a:endParaRPr lang="en-US" sz="1600">
                        <a:effectLst/>
                      </a:endParaRPr>
                    </a:p>
                  </a:txBody>
                  <a:tcPr marL="53011" marR="53011" marT="149094" marB="26506"/>
                </a:tc>
                <a:tc>
                  <a:txBody>
                    <a:bodyPr/>
                    <a:lstStyle/>
                    <a:p>
                      <a:pPr marL="635" algn="ctr" rtl="0" fontAlgn="t">
                        <a:spcBef>
                          <a:spcPts val="0"/>
                        </a:spcBef>
                        <a:spcAft>
                          <a:spcPts val="0"/>
                        </a:spcAft>
                      </a:pPr>
                      <a:r>
                        <a:rPr lang="en-US" sz="1600" u="none" strike="noStrike" dirty="0">
                          <a:effectLst/>
                        </a:rPr>
                        <a:t>15</a:t>
                      </a:r>
                      <a:endParaRPr lang="en-US" sz="1600" dirty="0">
                        <a:effectLst/>
                      </a:endParaRPr>
                    </a:p>
                  </a:txBody>
                  <a:tcPr marL="53011" marR="53011" marT="149094" marB="26506"/>
                </a:tc>
                <a:extLst>
                  <a:ext uri="{0D108BD9-81ED-4DB2-BD59-A6C34878D82A}">
                    <a16:rowId xmlns:a16="http://schemas.microsoft.com/office/drawing/2014/main" val="2521285978"/>
                  </a:ext>
                </a:extLst>
              </a:tr>
              <a:tr h="543825">
                <a:tc>
                  <a:txBody>
                    <a:bodyPr/>
                    <a:lstStyle/>
                    <a:p>
                      <a:pPr algn="ctr" rtl="0" fontAlgn="t">
                        <a:spcBef>
                          <a:spcPts val="0"/>
                        </a:spcBef>
                        <a:spcAft>
                          <a:spcPts val="0"/>
                        </a:spcAft>
                      </a:pPr>
                      <a:r>
                        <a:rPr lang="en-US" sz="1600" u="none" strike="noStrike">
                          <a:effectLst/>
                        </a:rPr>
                        <a:t>11</a:t>
                      </a:r>
                      <a:endParaRPr lang="en-US" sz="1600">
                        <a:effectLst/>
                      </a:endParaRPr>
                    </a:p>
                  </a:txBody>
                  <a:tcPr marL="53011" marR="53011" marT="149094" marB="26506"/>
                </a:tc>
                <a:tc>
                  <a:txBody>
                    <a:bodyPr/>
                    <a:lstStyle/>
                    <a:p>
                      <a:pPr marL="190500" rtl="0" fontAlgn="t">
                        <a:spcBef>
                          <a:spcPts val="0"/>
                        </a:spcBef>
                        <a:spcAft>
                          <a:spcPts val="0"/>
                        </a:spcAft>
                      </a:pPr>
                      <a:r>
                        <a:rPr lang="en-US" sz="1600" u="none" strike="noStrike">
                          <a:effectLst/>
                        </a:rPr>
                        <a:t>Pricing</a:t>
                      </a:r>
                      <a:endParaRPr lang="en-US" sz="1600">
                        <a:effectLst/>
                      </a:endParaRPr>
                    </a:p>
                  </a:txBody>
                  <a:tcPr marL="53011" marR="53011" marT="149094" marB="26506"/>
                </a:tc>
                <a:tc>
                  <a:txBody>
                    <a:bodyPr/>
                    <a:lstStyle/>
                    <a:p>
                      <a:pPr marL="1905" algn="ctr" rtl="0" fontAlgn="t">
                        <a:spcBef>
                          <a:spcPts val="0"/>
                        </a:spcBef>
                        <a:spcAft>
                          <a:spcPts val="0"/>
                        </a:spcAft>
                      </a:pPr>
                      <a:r>
                        <a:rPr lang="en-US" sz="1600" u="none" strike="noStrike" dirty="0">
                          <a:effectLst/>
                        </a:rPr>
                        <a:t>16</a:t>
                      </a:r>
                      <a:endParaRPr lang="en-US" sz="1600" dirty="0">
                        <a:effectLst/>
                      </a:endParaRPr>
                    </a:p>
                  </a:txBody>
                  <a:tcPr marL="53011" marR="53011" marT="149094" marB="26506"/>
                </a:tc>
                <a:extLst>
                  <a:ext uri="{0D108BD9-81ED-4DB2-BD59-A6C34878D82A}">
                    <a16:rowId xmlns:a16="http://schemas.microsoft.com/office/drawing/2014/main" val="3260807396"/>
                  </a:ext>
                </a:extLst>
              </a:tr>
              <a:tr h="543825">
                <a:tc>
                  <a:txBody>
                    <a:bodyPr/>
                    <a:lstStyle/>
                    <a:p>
                      <a:pPr marL="635" algn="ctr" rtl="0" fontAlgn="t">
                        <a:spcBef>
                          <a:spcPts val="0"/>
                        </a:spcBef>
                        <a:spcAft>
                          <a:spcPts val="0"/>
                        </a:spcAft>
                      </a:pPr>
                      <a:r>
                        <a:rPr lang="en-US" sz="1600" u="none" strike="noStrike">
                          <a:effectLst/>
                        </a:rPr>
                        <a:t>12</a:t>
                      </a:r>
                      <a:endParaRPr lang="en-US" sz="1600">
                        <a:effectLst/>
                      </a:endParaRPr>
                    </a:p>
                  </a:txBody>
                  <a:tcPr marL="53011" marR="53011" marT="149094" marB="26506"/>
                </a:tc>
                <a:tc>
                  <a:txBody>
                    <a:bodyPr/>
                    <a:lstStyle/>
                    <a:p>
                      <a:pPr marL="190500" rtl="0" fontAlgn="t">
                        <a:spcBef>
                          <a:spcPts val="0"/>
                        </a:spcBef>
                        <a:spcAft>
                          <a:spcPts val="0"/>
                        </a:spcAft>
                      </a:pPr>
                      <a:r>
                        <a:rPr lang="en-US" sz="1600" u="none" strike="noStrike">
                          <a:effectLst/>
                        </a:rPr>
                        <a:t>Project Timeline</a:t>
                      </a:r>
                      <a:endParaRPr lang="en-US" sz="1600">
                        <a:effectLst/>
                      </a:endParaRPr>
                    </a:p>
                  </a:txBody>
                  <a:tcPr marL="53011" marR="53011" marT="149094" marB="26506"/>
                </a:tc>
                <a:tc>
                  <a:txBody>
                    <a:bodyPr/>
                    <a:lstStyle/>
                    <a:p>
                      <a:pPr marL="2540" algn="ctr" rtl="0" fontAlgn="t">
                        <a:spcBef>
                          <a:spcPts val="0"/>
                        </a:spcBef>
                        <a:spcAft>
                          <a:spcPts val="0"/>
                        </a:spcAft>
                      </a:pPr>
                      <a:r>
                        <a:rPr lang="en-US" sz="1600" u="none" strike="noStrike" dirty="0">
                          <a:effectLst/>
                        </a:rPr>
                        <a:t>17</a:t>
                      </a:r>
                      <a:endParaRPr lang="en-US" sz="1600" dirty="0">
                        <a:effectLst/>
                      </a:endParaRPr>
                    </a:p>
                  </a:txBody>
                  <a:tcPr marL="53011" marR="53011" marT="149094" marB="26506"/>
                </a:tc>
                <a:extLst>
                  <a:ext uri="{0D108BD9-81ED-4DB2-BD59-A6C34878D82A}">
                    <a16:rowId xmlns:a16="http://schemas.microsoft.com/office/drawing/2014/main" val="3736459856"/>
                  </a:ext>
                </a:extLst>
              </a:tr>
              <a:tr h="543825">
                <a:tc>
                  <a:txBody>
                    <a:bodyPr/>
                    <a:lstStyle/>
                    <a:p>
                      <a:pPr algn="ctr" rtl="0" fontAlgn="t">
                        <a:spcBef>
                          <a:spcPts val="0"/>
                        </a:spcBef>
                        <a:spcAft>
                          <a:spcPts val="0"/>
                        </a:spcAft>
                      </a:pPr>
                      <a:r>
                        <a:rPr lang="en-US" sz="1600" u="none" strike="noStrike">
                          <a:effectLst/>
                        </a:rPr>
                        <a:t>13</a:t>
                      </a:r>
                      <a:endParaRPr lang="en-US" sz="1600">
                        <a:effectLst/>
                      </a:endParaRPr>
                    </a:p>
                  </a:txBody>
                  <a:tcPr marL="53011" marR="53011" marT="149094" marB="26506"/>
                </a:tc>
                <a:tc>
                  <a:txBody>
                    <a:bodyPr/>
                    <a:lstStyle/>
                    <a:p>
                      <a:pPr marL="190500" rtl="0" fontAlgn="t">
                        <a:spcBef>
                          <a:spcPts val="0"/>
                        </a:spcBef>
                        <a:spcAft>
                          <a:spcPts val="0"/>
                        </a:spcAft>
                      </a:pPr>
                      <a:r>
                        <a:rPr lang="en-US" sz="1600" u="none" strike="noStrike">
                          <a:effectLst/>
                        </a:rPr>
                        <a:t>UsedTechonology</a:t>
                      </a:r>
                      <a:endParaRPr lang="en-US" sz="1600">
                        <a:effectLst/>
                      </a:endParaRPr>
                    </a:p>
                  </a:txBody>
                  <a:tcPr marL="53011" marR="53011" marT="149094" marB="26506"/>
                </a:tc>
                <a:tc>
                  <a:txBody>
                    <a:bodyPr/>
                    <a:lstStyle/>
                    <a:p>
                      <a:pPr marL="635" algn="ctr" rtl="0" fontAlgn="t">
                        <a:spcBef>
                          <a:spcPts val="0"/>
                        </a:spcBef>
                        <a:spcAft>
                          <a:spcPts val="0"/>
                        </a:spcAft>
                      </a:pPr>
                      <a:r>
                        <a:rPr lang="en-US" sz="1600" u="none" strike="noStrike" dirty="0">
                          <a:effectLst/>
                        </a:rPr>
                        <a:t>18</a:t>
                      </a:r>
                      <a:endParaRPr lang="en-US" sz="1600" dirty="0">
                        <a:effectLst/>
                      </a:endParaRPr>
                    </a:p>
                  </a:txBody>
                  <a:tcPr marL="53011" marR="53011" marT="149094" marB="26506"/>
                </a:tc>
                <a:extLst>
                  <a:ext uri="{0D108BD9-81ED-4DB2-BD59-A6C34878D82A}">
                    <a16:rowId xmlns:a16="http://schemas.microsoft.com/office/drawing/2014/main" val="3307942786"/>
                  </a:ext>
                </a:extLst>
              </a:tr>
              <a:tr h="543825">
                <a:tc>
                  <a:txBody>
                    <a:bodyPr/>
                    <a:lstStyle/>
                    <a:p>
                      <a:pPr algn="ctr" rtl="0" fontAlgn="t">
                        <a:spcBef>
                          <a:spcPts val="0"/>
                        </a:spcBef>
                        <a:spcAft>
                          <a:spcPts val="0"/>
                        </a:spcAft>
                      </a:pPr>
                      <a:r>
                        <a:rPr lang="en-US" sz="1600" u="none" strike="noStrike">
                          <a:effectLst/>
                        </a:rPr>
                        <a:t>14</a:t>
                      </a:r>
                      <a:endParaRPr lang="en-US" sz="1600">
                        <a:effectLst/>
                      </a:endParaRPr>
                    </a:p>
                  </a:txBody>
                  <a:tcPr marL="53011" marR="53011" marT="149094" marB="26506"/>
                </a:tc>
                <a:tc>
                  <a:txBody>
                    <a:bodyPr/>
                    <a:lstStyle/>
                    <a:p>
                      <a:pPr marL="190500" rtl="0" fontAlgn="t">
                        <a:spcBef>
                          <a:spcPts val="0"/>
                        </a:spcBef>
                        <a:spcAft>
                          <a:spcPts val="0"/>
                        </a:spcAft>
                      </a:pPr>
                      <a:r>
                        <a:rPr lang="en-US" sz="1600" u="none" strike="noStrike">
                          <a:effectLst/>
                        </a:rPr>
                        <a:t>Mobile Accessibility</a:t>
                      </a:r>
                      <a:endParaRPr lang="en-US" sz="1600">
                        <a:effectLst/>
                      </a:endParaRPr>
                    </a:p>
                  </a:txBody>
                  <a:tcPr marL="53011" marR="53011" marT="149094" marB="26506"/>
                </a:tc>
                <a:tc>
                  <a:txBody>
                    <a:bodyPr/>
                    <a:lstStyle/>
                    <a:p>
                      <a:pPr marL="1905" algn="ctr" rtl="0" fontAlgn="t">
                        <a:spcBef>
                          <a:spcPts val="0"/>
                        </a:spcBef>
                        <a:spcAft>
                          <a:spcPts val="0"/>
                        </a:spcAft>
                      </a:pPr>
                      <a:r>
                        <a:rPr lang="en-US" sz="1600" u="none" strike="noStrike" dirty="0">
                          <a:effectLst/>
                        </a:rPr>
                        <a:t>19</a:t>
                      </a:r>
                      <a:endParaRPr lang="en-US" sz="1600" dirty="0">
                        <a:effectLst/>
                      </a:endParaRPr>
                    </a:p>
                  </a:txBody>
                  <a:tcPr marL="53011" marR="53011" marT="149094" marB="26506"/>
                </a:tc>
                <a:extLst>
                  <a:ext uri="{0D108BD9-81ED-4DB2-BD59-A6C34878D82A}">
                    <a16:rowId xmlns:a16="http://schemas.microsoft.com/office/drawing/2014/main" val="502517010"/>
                  </a:ext>
                </a:extLst>
              </a:tr>
              <a:tr h="543825">
                <a:tc>
                  <a:txBody>
                    <a:bodyPr/>
                    <a:lstStyle/>
                    <a:p>
                      <a:pPr algn="ctr" rtl="0" fontAlgn="t">
                        <a:spcBef>
                          <a:spcPts val="0"/>
                        </a:spcBef>
                        <a:spcAft>
                          <a:spcPts val="0"/>
                        </a:spcAft>
                      </a:pPr>
                      <a:r>
                        <a:rPr lang="en-US" sz="1600" u="none" strike="noStrike">
                          <a:effectLst/>
                        </a:rPr>
                        <a:t>15</a:t>
                      </a:r>
                      <a:endParaRPr lang="en-US" sz="1600">
                        <a:effectLst/>
                      </a:endParaRPr>
                    </a:p>
                  </a:txBody>
                  <a:tcPr marL="53011" marR="53011" marT="149094" marB="26506"/>
                </a:tc>
                <a:tc>
                  <a:txBody>
                    <a:bodyPr/>
                    <a:lstStyle/>
                    <a:p>
                      <a:pPr marL="190500" rtl="0" fontAlgn="t">
                        <a:spcBef>
                          <a:spcPts val="0"/>
                        </a:spcBef>
                        <a:spcAft>
                          <a:spcPts val="0"/>
                        </a:spcAft>
                      </a:pPr>
                      <a:r>
                        <a:rPr lang="en-US" sz="1600" u="none" strike="noStrike">
                          <a:effectLst/>
                        </a:rPr>
                        <a:t>Software Features</a:t>
                      </a:r>
                      <a:endParaRPr lang="en-US" sz="1600">
                        <a:effectLst/>
                      </a:endParaRPr>
                    </a:p>
                  </a:txBody>
                  <a:tcPr marL="53011" marR="53011" marT="149094" marB="26506"/>
                </a:tc>
                <a:tc>
                  <a:txBody>
                    <a:bodyPr/>
                    <a:lstStyle/>
                    <a:p>
                      <a:pPr marL="1905" algn="ctr" rtl="0" fontAlgn="t">
                        <a:spcBef>
                          <a:spcPts val="0"/>
                        </a:spcBef>
                        <a:spcAft>
                          <a:spcPts val="0"/>
                        </a:spcAft>
                      </a:pPr>
                      <a:r>
                        <a:rPr lang="en-US" sz="1600" u="none" strike="noStrike" dirty="0">
                          <a:effectLst/>
                        </a:rPr>
                        <a:t>21</a:t>
                      </a:r>
                      <a:endParaRPr lang="en-US" sz="1600" dirty="0">
                        <a:effectLst/>
                      </a:endParaRPr>
                    </a:p>
                  </a:txBody>
                  <a:tcPr marL="53011" marR="53011" marT="149094" marB="26506"/>
                </a:tc>
                <a:extLst>
                  <a:ext uri="{0D108BD9-81ED-4DB2-BD59-A6C34878D82A}">
                    <a16:rowId xmlns:a16="http://schemas.microsoft.com/office/drawing/2014/main" val="2007662312"/>
                  </a:ext>
                </a:extLst>
              </a:tr>
              <a:tr h="575078">
                <a:tc>
                  <a:txBody>
                    <a:bodyPr/>
                    <a:lstStyle/>
                    <a:p>
                      <a:pPr marL="635" algn="ctr" rtl="0" fontAlgn="t">
                        <a:spcBef>
                          <a:spcPts val="0"/>
                        </a:spcBef>
                        <a:spcAft>
                          <a:spcPts val="0"/>
                        </a:spcAft>
                      </a:pPr>
                      <a:r>
                        <a:rPr lang="en-US" sz="1600" u="none" strike="noStrike">
                          <a:effectLst/>
                        </a:rPr>
                        <a:t>16</a:t>
                      </a:r>
                      <a:endParaRPr lang="en-US" sz="1600">
                        <a:effectLst/>
                      </a:endParaRPr>
                    </a:p>
                  </a:txBody>
                  <a:tcPr marL="53011" marR="53011" marT="165660" marB="26506"/>
                </a:tc>
                <a:tc>
                  <a:txBody>
                    <a:bodyPr/>
                    <a:lstStyle/>
                    <a:p>
                      <a:pPr marL="190500" rtl="0" fontAlgn="t">
                        <a:spcBef>
                          <a:spcPts val="0"/>
                        </a:spcBef>
                        <a:spcAft>
                          <a:spcPts val="0"/>
                        </a:spcAft>
                      </a:pPr>
                      <a:r>
                        <a:rPr lang="en-US" sz="1600" u="none" strike="noStrike">
                          <a:effectLst/>
                        </a:rPr>
                        <a:t>Demo Table And Dashboard</a:t>
                      </a:r>
                      <a:endParaRPr lang="en-US" sz="1600">
                        <a:effectLst/>
                      </a:endParaRPr>
                    </a:p>
                  </a:txBody>
                  <a:tcPr marL="53011" marR="53011" marT="165660" marB="26506"/>
                </a:tc>
                <a:tc>
                  <a:txBody>
                    <a:bodyPr/>
                    <a:lstStyle/>
                    <a:p>
                      <a:pPr marL="1905" algn="ctr" rtl="0" fontAlgn="t">
                        <a:spcBef>
                          <a:spcPts val="0"/>
                        </a:spcBef>
                        <a:spcAft>
                          <a:spcPts val="0"/>
                        </a:spcAft>
                      </a:pPr>
                      <a:r>
                        <a:rPr lang="en-US" sz="1600" u="none" strike="noStrike" dirty="0">
                          <a:effectLst/>
                        </a:rPr>
                        <a:t>23</a:t>
                      </a:r>
                      <a:endParaRPr lang="en-US" sz="1600" dirty="0">
                        <a:effectLst/>
                      </a:endParaRPr>
                    </a:p>
                  </a:txBody>
                  <a:tcPr marL="53011" marR="53011" marT="165660" marB="26506"/>
                </a:tc>
                <a:extLst>
                  <a:ext uri="{0D108BD9-81ED-4DB2-BD59-A6C34878D82A}">
                    <a16:rowId xmlns:a16="http://schemas.microsoft.com/office/drawing/2014/main" val="1166075508"/>
                  </a:ext>
                </a:extLst>
              </a:tr>
            </a:tbl>
          </a:graphicData>
        </a:graphic>
      </p:graphicFrame>
      <p:sp>
        <p:nvSpPr>
          <p:cNvPr id="5" name="Rectangle 1"/>
          <p:cNvSpPr>
            <a:spLocks noChangeArrowheads="1"/>
          </p:cNvSpPr>
          <p:nvPr/>
        </p:nvSpPr>
        <p:spPr bwMode="auto">
          <a:xfrm>
            <a:off x="1211263" y="18256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633684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675774" y="1118937"/>
            <a:ext cx="10840453" cy="4308872"/>
          </a:xfrm>
          <a:prstGeom prst="rect">
            <a:avLst/>
          </a:prstGeom>
          <a:noFill/>
        </p:spPr>
        <p:txBody>
          <a:bodyPr wrap="square" rtlCol="0">
            <a:spAutoFit/>
          </a:bodyPr>
          <a:lstStyle/>
          <a:p>
            <a:r>
              <a:rPr lang="en-US" sz="2000" b="1" dirty="0"/>
              <a:t>Introduction :</a:t>
            </a:r>
            <a:endParaRPr lang="en-US" sz="2000" b="1" dirty="0" smtClean="0"/>
          </a:p>
          <a:p>
            <a:endParaRPr lang="en-US" b="1" dirty="0"/>
          </a:p>
          <a:p>
            <a:r>
              <a:rPr lang="en-US" dirty="0"/>
              <a:t>A Donation Management System is designed to streamline the process of collecting, tracking, and managing donations from individuals or organizations. It serves as the backbone for non-profits, charities, or fundraising platforms by maintaining accurate records of donors, donations, and related activities</a:t>
            </a:r>
            <a:r>
              <a:rPr lang="en-US" dirty="0" smtClean="0"/>
              <a:t>.</a:t>
            </a:r>
          </a:p>
          <a:p>
            <a:endParaRPr lang="en-US" dirty="0" smtClean="0"/>
          </a:p>
          <a:p>
            <a:endParaRPr lang="en-US" dirty="0"/>
          </a:p>
          <a:p>
            <a:r>
              <a:rPr lang="en-US" sz="2000" b="1" dirty="0"/>
              <a:t>Objective</a:t>
            </a:r>
            <a:r>
              <a:rPr lang="en-US" sz="2000" b="1" dirty="0" smtClean="0"/>
              <a:t>:</a:t>
            </a:r>
          </a:p>
          <a:p>
            <a:endParaRPr lang="en-US" b="1" dirty="0"/>
          </a:p>
          <a:p>
            <a:r>
              <a:rPr lang="en-US" dirty="0"/>
              <a:t>The Donation Management System aims to provide a centralized platform for managing donors, campaigns, and donation transactions efficiently. It is designed to support non-profit organizations, charities, and fundraising teams in tracking contributions, engaging donors, and ensuring transparency and accountability.</a:t>
            </a:r>
          </a:p>
          <a:p>
            <a:endParaRPr lang="en-US" dirty="0"/>
          </a:p>
          <a:p>
            <a:endParaRPr lang="en-US" dirty="0"/>
          </a:p>
          <a:p>
            <a:endParaRPr lang="en-US" dirty="0"/>
          </a:p>
        </p:txBody>
      </p:sp>
    </p:spTree>
    <p:extLst>
      <p:ext uri="{BB962C8B-B14F-4D97-AF65-F5344CB8AC3E}">
        <p14:creationId xmlns:p14="http://schemas.microsoft.com/office/powerpoint/2010/main" val="4292661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800100" y="462569"/>
            <a:ext cx="10591800"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endParaRPr>
          </a:p>
          <a:p>
            <a:r>
              <a:rPr lang="en-US" sz="2000" b="1" dirty="0"/>
              <a:t>Description</a:t>
            </a:r>
            <a:r>
              <a:rPr lang="en-US" sz="2000" b="1" dirty="0" smtClean="0"/>
              <a:t>:</a:t>
            </a:r>
          </a:p>
          <a:p>
            <a:endParaRPr lang="en-US" b="1" dirty="0"/>
          </a:p>
          <a:p>
            <a:r>
              <a:rPr lang="en-US" dirty="0"/>
              <a:t>This system is a web-based application that automates the entire lifecycle of donation handling — from donor registration to donation processing, campaign management, and reporting. It offers role-based access for administrators, volunteers, campaign managers, and donors, ensuring each user accesses only the relevant functionalities.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rPr>
              <a:t>Analysis of Requirements</a:t>
            </a:r>
            <a:r>
              <a:rPr lang="en-US" altLang="en-US" sz="2000" dirty="0"/>
              <a:t> </a:t>
            </a:r>
            <a:r>
              <a:rPr lang="en-US" altLang="en-US" sz="2000" dirty="0" smtClean="0"/>
              <a:t>:</a:t>
            </a:r>
            <a:endParaRPr kumimoji="0" lang="en-US" altLang="en-US" sz="200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rPr>
              <a:t/>
            </a:r>
            <a:br>
              <a:rPr kumimoji="0" lang="en-US" altLang="en-US" sz="1800" b="0" i="0" u="none" strike="noStrike" cap="none" normalizeH="0" baseline="0" dirty="0" smtClean="0">
                <a:ln>
                  <a:noFill/>
                </a:ln>
                <a:solidFill>
                  <a:schemeClr val="tx1"/>
                </a:solidFill>
                <a:effectLst/>
              </a:rPr>
            </a:br>
            <a:r>
              <a:rPr kumimoji="0" lang="en-US" altLang="en-US" sz="1800" b="0" i="0" u="none" strike="noStrike" cap="none" normalizeH="0" baseline="0" dirty="0" smtClean="0">
                <a:ln>
                  <a:noFill/>
                </a:ln>
                <a:solidFill>
                  <a:schemeClr val="tx1"/>
                </a:solidFill>
                <a:effectLst/>
              </a:rPr>
              <a:t>Compiling the web application's requirements is the initial stage in the implementation process. To determine the essential features and functionalities needed in the web application, a requirements assessment including possible funders, school administrators, and other stakeholders will be carried out.</a:t>
            </a:r>
            <a:br>
              <a:rPr kumimoji="0" lang="en-US" altLang="en-US" sz="1800" b="0" i="0" u="none" strike="noStrike" cap="none" normalizeH="0" baseline="0" dirty="0" smtClean="0">
                <a:ln>
                  <a:noFill/>
                </a:ln>
                <a:solidFill>
                  <a:schemeClr val="tx1"/>
                </a:solidFill>
                <a:effectLst/>
              </a:rPr>
            </a:br>
            <a:endParaRPr kumimoji="0" lang="en-US" altLang="en-US" sz="18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2664113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BE11BF-33A5-4653-A144-CCCBACF58C30}"/>
              </a:ext>
            </a:extLst>
          </p:cNvPr>
          <p:cNvSpPr>
            <a:spLocks noGrp="1"/>
          </p:cNvSpPr>
          <p:nvPr>
            <p:ph type="title"/>
          </p:nvPr>
        </p:nvSpPr>
        <p:spPr/>
        <p:txBody>
          <a:bodyPr/>
          <a:lstStyle/>
          <a:p>
            <a:r>
              <a:rPr lang="en-US" dirty="0"/>
              <a:t>About </a:t>
            </a:r>
            <a:r>
              <a:rPr lang="en-US" b="0" dirty="0"/>
              <a:t>Us</a:t>
            </a:r>
          </a:p>
        </p:txBody>
      </p:sp>
      <p:sp>
        <p:nvSpPr>
          <p:cNvPr id="9" name="Text Placeholder 8">
            <a:extLst>
              <a:ext uri="{FF2B5EF4-FFF2-40B4-BE49-F238E27FC236}">
                <a16:creationId xmlns:a16="http://schemas.microsoft.com/office/drawing/2014/main" id="{53469036-D1FB-4164-96AE-B6D8CECCFC96}"/>
              </a:ext>
            </a:extLst>
          </p:cNvPr>
          <p:cNvSpPr>
            <a:spLocks noGrp="1"/>
          </p:cNvSpPr>
          <p:nvPr>
            <p:ph type="body" sz="quarter" idx="13"/>
          </p:nvPr>
        </p:nvSpPr>
        <p:spPr/>
        <p:txBody>
          <a:bodyPr/>
          <a:lstStyle/>
          <a:p>
            <a:r>
              <a:rPr lang="en-US" dirty="0"/>
              <a:t>LOREM IPSUM DOLOR SIT AMET</a:t>
            </a:r>
          </a:p>
        </p:txBody>
      </p:sp>
      <p:sp>
        <p:nvSpPr>
          <p:cNvPr id="7" name="Content Placeholder 6">
            <a:extLst>
              <a:ext uri="{FF2B5EF4-FFF2-40B4-BE49-F238E27FC236}">
                <a16:creationId xmlns:a16="http://schemas.microsoft.com/office/drawing/2014/main" id="{2482DBEC-EE72-4155-ACC5-87E80C5606A9}"/>
              </a:ext>
            </a:extLst>
          </p:cNvPr>
          <p:cNvSpPr>
            <a:spLocks noGrp="1"/>
          </p:cNvSpPr>
          <p:nvPr>
            <p:ph idx="1"/>
          </p:nvPr>
        </p:nvSpPr>
        <p:spPr/>
        <p:txBody>
          <a:bodyPr>
            <a:normAutofit fontScale="92500"/>
          </a:bodyPr>
          <a:lstStyle/>
          <a:p>
            <a:pPr lvl="0"/>
            <a:r>
              <a:rPr lang="en-US" dirty="0"/>
              <a:t>Lorem ipsum dolor sit amet, consectetur adipiscing elit. </a:t>
            </a:r>
          </a:p>
          <a:p>
            <a:pPr lvl="0"/>
            <a:r>
              <a:rPr lang="en-US" dirty="0"/>
              <a:t>Ut fermentum a magna ut eleifend. Integer convallis suscipit ante eu varius. </a:t>
            </a:r>
          </a:p>
          <a:p>
            <a:pPr lvl="0"/>
            <a:r>
              <a:rPr lang="en-US" dirty="0"/>
              <a:t>Morbi a purus dolor. Suspendisse sit amet ipsum finibus justo viverra blandit. </a:t>
            </a:r>
          </a:p>
          <a:p>
            <a:pPr lvl="0"/>
            <a:r>
              <a:rPr lang="en-US" dirty="0"/>
              <a:t>Ut congue quis tortor eget sodales. </a:t>
            </a:r>
          </a:p>
        </p:txBody>
      </p:sp>
      <p:pic>
        <p:nvPicPr>
          <p:cNvPr id="13" name="Picture Placeholder 12" title="Skyline">
            <a:extLst>
              <a:ext uri="{FF2B5EF4-FFF2-40B4-BE49-F238E27FC236}">
                <a16:creationId xmlns:a16="http://schemas.microsoft.com/office/drawing/2014/main" id="{066FE296-3466-420F-AD6C-D3A37B973B7D}"/>
              </a:ext>
            </a:extLst>
          </p:cNvPr>
          <p:cNvPicPr>
            <a:picLocks noGrp="1" noChangeAspect="1"/>
          </p:cNvPicPr>
          <p:nvPr>
            <p:ph type="pic" sz="quarter" idx="10"/>
          </p:nvPr>
        </p:nvPicPr>
        <p:blipFill rotWithShape="1">
          <a:blip r:embed="rId2"/>
          <a:srcRect l="23313" r="23313"/>
          <a:stretch/>
        </p:blipFill>
        <p:spPr/>
      </p:pic>
      <p:sp>
        <p:nvSpPr>
          <p:cNvPr id="11" name="Footer Placeholder 10">
            <a:extLst>
              <a:ext uri="{FF2B5EF4-FFF2-40B4-BE49-F238E27FC236}">
                <a16:creationId xmlns:a16="http://schemas.microsoft.com/office/drawing/2014/main" id="{47F4D2C2-B71A-4089-A3FE-603C32706CA6}"/>
              </a:ext>
            </a:extLst>
          </p:cNvPr>
          <p:cNvSpPr>
            <a:spLocks noGrp="1"/>
          </p:cNvSpPr>
          <p:nvPr>
            <p:ph type="ftr" sz="quarter" idx="14"/>
          </p:nvPr>
        </p:nvSpPr>
        <p:spPr/>
        <p:txBody>
          <a:bodyPr/>
          <a:lstStyle/>
          <a:p>
            <a:r>
              <a:rPr lang="en-US" dirty="0"/>
              <a:t>Add a footer</a:t>
            </a:r>
          </a:p>
        </p:txBody>
      </p:sp>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a:lstStyle/>
          <a:p>
            <a:fld id="{8699F50C-BE38-4BD0-BA84-9B090E1F2B9B}" type="slidenum">
              <a:rPr lang="en-US" smtClean="0"/>
              <a:pPr/>
              <a:t>9</a:t>
            </a:fld>
            <a:endParaRPr lang="en-US" dirty="0"/>
          </a:p>
        </p:txBody>
      </p:sp>
    </p:spTree>
    <p:extLst>
      <p:ext uri="{BB962C8B-B14F-4D97-AF65-F5344CB8AC3E}">
        <p14:creationId xmlns:p14="http://schemas.microsoft.com/office/powerpoint/2010/main" val="972005540"/>
      </p:ext>
    </p:extLst>
  </p:cSld>
  <p:clrMapOvr>
    <a:masterClrMapping/>
  </p:clrMapOvr>
</p:sld>
</file>

<file path=ppt/theme/theme1.xml><?xml version="1.0" encoding="utf-8"?>
<a:theme xmlns:a="http://schemas.openxmlformats.org/drawingml/2006/main" name="Office Theme">
  <a:themeElements>
    <a:clrScheme name="Custom 14">
      <a:dk1>
        <a:srgbClr val="3F3F3F"/>
      </a:dk1>
      <a:lt1>
        <a:srgbClr val="FFFFFF"/>
      </a:lt1>
      <a:dk2>
        <a:srgbClr val="F2F2F2"/>
      </a:dk2>
      <a:lt2>
        <a:srgbClr val="A5A5A5"/>
      </a:lt2>
      <a:accent1>
        <a:srgbClr val="00194C"/>
      </a:accent1>
      <a:accent2>
        <a:srgbClr val="EAB200"/>
      </a:accent2>
      <a:accent3>
        <a:srgbClr val="F2F2F2"/>
      </a:accent3>
      <a:accent4>
        <a:srgbClr val="954F72"/>
      </a:accent4>
      <a:accent5>
        <a:srgbClr val="00843B"/>
      </a:accent5>
      <a:accent6>
        <a:srgbClr val="014067"/>
      </a:accent6>
      <a:hlink>
        <a:srgbClr val="00194C"/>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951641_Hexagon presentation light_AAS_v4" id="{358289A0-A26B-433F-AD2B-1F8832C96153}" vid="{92CDC91D-95BF-4897-87D6-494563DF797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87F4215-C6BB-44A3-9A5E-9446E6835900}">
  <ds:schemaRefs>
    <ds:schemaRef ds:uri="http://schemas.microsoft.com/office/2006/documentManagement/types"/>
    <ds:schemaRef ds:uri="http://purl.org/dc/elements/1.1/"/>
    <ds:schemaRef ds:uri="http://purl.org/dc/terms/"/>
    <ds:schemaRef ds:uri="http://schemas.microsoft.com/office/infopath/2007/PartnerControls"/>
    <ds:schemaRef ds:uri="http://purl.org/dc/dcmitype/"/>
    <ds:schemaRef ds:uri="http://www.w3.org/XML/1998/namespace"/>
    <ds:schemaRef ds:uri="71af3243-3dd4-4a8d-8c0d-dd76da1f02a5"/>
    <ds:schemaRef ds:uri="http://schemas.openxmlformats.org/package/2006/metadata/core-properties"/>
    <ds:schemaRef ds:uri="16c05727-aa75-4e4a-9b5f-8a80a1165891"/>
    <ds:schemaRef ds:uri="http://schemas.microsoft.com/office/2006/metadata/properties"/>
  </ds:schemaRefs>
</ds:datastoreItem>
</file>

<file path=customXml/itemProps2.xml><?xml version="1.0" encoding="utf-8"?>
<ds:datastoreItem xmlns:ds="http://schemas.openxmlformats.org/officeDocument/2006/customXml" ds:itemID="{A80A5AF1-8C57-4290-936E-5FD27C957251}">
  <ds:schemaRefs>
    <ds:schemaRef ds:uri="http://schemas.microsoft.com/sharepoint/v3/contenttype/forms"/>
  </ds:schemaRefs>
</ds:datastoreItem>
</file>

<file path=customXml/itemProps3.xml><?xml version="1.0" encoding="utf-8"?>
<ds:datastoreItem xmlns:ds="http://schemas.openxmlformats.org/officeDocument/2006/customXml" ds:itemID="{8F8919DE-9BD9-47A9-9F5D-16EBB96879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Hexagon presentation light</Template>
  <TotalTime>0</TotalTime>
  <Words>817</Words>
  <Application>Microsoft Office PowerPoint</Application>
  <PresentationFormat>Widescreen</PresentationFormat>
  <Paragraphs>183</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Arial Black</vt:lpstr>
      <vt:lpstr>Calibri</vt:lpstr>
      <vt:lpstr>Calibri Light</vt:lpstr>
      <vt:lpstr>CiscoSans ExtraLight</vt:lpstr>
      <vt:lpstr>Gill Sans SemiBold</vt:lpstr>
      <vt:lpstr>Times New Roman</vt:lpstr>
      <vt:lpstr>Office Theme</vt:lpstr>
      <vt:lpstr>Donation Management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About Us</vt:lpstr>
      <vt:lpstr>About Us Alt</vt:lpstr>
      <vt:lpstr>Our Promise</vt:lpstr>
      <vt:lpstr>Chart Option</vt:lpstr>
      <vt:lpstr>Table Option</vt:lpstr>
      <vt:lpstr>Title Goes Here</vt:lpstr>
      <vt:lpstr>Thank You.</vt:lpstr>
      <vt:lpstr>Customize this Template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2025-08-05T06:41:09Z</dcterms:created>
  <dcterms:modified xsi:type="dcterms:W3CDTF">2025-08-05T08:46:47Z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