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CA5CE-D2F3-4F6D-8E28-07C09BF3753B}" v="8" dt="2024-02-27T10:55:11.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Bhuiyan" userId="6c44154f06eb8438" providerId="LiveId" clId="{C77CA5CE-D2F3-4F6D-8E28-07C09BF3753B}"/>
    <pc:docChg chg="custSel addSld modSld">
      <pc:chgData name="Aman Bhuiyan" userId="6c44154f06eb8438" providerId="LiveId" clId="{C77CA5CE-D2F3-4F6D-8E28-07C09BF3753B}" dt="2024-02-27T10:55:11.610" v="364" actId="27636"/>
      <pc:docMkLst>
        <pc:docMk/>
      </pc:docMkLst>
      <pc:sldChg chg="modSp new mod">
        <pc:chgData name="Aman Bhuiyan" userId="6c44154f06eb8438" providerId="LiveId" clId="{C77CA5CE-D2F3-4F6D-8E28-07C09BF3753B}" dt="2024-02-27T10:55:11.407" v="362"/>
        <pc:sldMkLst>
          <pc:docMk/>
          <pc:sldMk cId="1377027102" sldId="256"/>
        </pc:sldMkLst>
        <pc:spChg chg="mod">
          <ac:chgData name="Aman Bhuiyan" userId="6c44154f06eb8438" providerId="LiveId" clId="{C77CA5CE-D2F3-4F6D-8E28-07C09BF3753B}" dt="2024-02-27T10:55:11.407" v="362"/>
          <ac:spMkLst>
            <pc:docMk/>
            <pc:sldMk cId="1377027102" sldId="256"/>
            <ac:spMk id="2" creationId="{F54B7557-4DF9-8C62-E970-8683062582BB}"/>
          </ac:spMkLst>
        </pc:spChg>
        <pc:spChg chg="mod">
          <ac:chgData name="Aman Bhuiyan" userId="6c44154f06eb8438" providerId="LiveId" clId="{C77CA5CE-D2F3-4F6D-8E28-07C09BF3753B}" dt="2024-02-27T10:55:11.407" v="362"/>
          <ac:spMkLst>
            <pc:docMk/>
            <pc:sldMk cId="1377027102" sldId="256"/>
            <ac:spMk id="3" creationId="{EB796836-0AE9-8032-EA5C-1218EB324FFC}"/>
          </ac:spMkLst>
        </pc:spChg>
      </pc:sldChg>
      <pc:sldChg chg="modSp new mod">
        <pc:chgData name="Aman Bhuiyan" userId="6c44154f06eb8438" providerId="LiveId" clId="{C77CA5CE-D2F3-4F6D-8E28-07C09BF3753B}" dt="2024-02-27T10:55:11.594" v="363" actId="27636"/>
        <pc:sldMkLst>
          <pc:docMk/>
          <pc:sldMk cId="4014368617" sldId="257"/>
        </pc:sldMkLst>
        <pc:spChg chg="mod">
          <ac:chgData name="Aman Bhuiyan" userId="6c44154f06eb8438" providerId="LiveId" clId="{C77CA5CE-D2F3-4F6D-8E28-07C09BF3753B}" dt="2024-02-27T10:37:01.867" v="42" actId="14100"/>
          <ac:spMkLst>
            <pc:docMk/>
            <pc:sldMk cId="4014368617" sldId="257"/>
            <ac:spMk id="2" creationId="{29780BA7-6BC9-D917-28C7-F26B1FCC3E11}"/>
          </ac:spMkLst>
        </pc:spChg>
        <pc:spChg chg="mod">
          <ac:chgData name="Aman Bhuiyan" userId="6c44154f06eb8438" providerId="LiveId" clId="{C77CA5CE-D2F3-4F6D-8E28-07C09BF3753B}" dt="2024-02-27T10:55:11.594" v="363" actId="27636"/>
          <ac:spMkLst>
            <pc:docMk/>
            <pc:sldMk cId="4014368617" sldId="257"/>
            <ac:spMk id="3" creationId="{DFF3CFB5-CD26-27D1-89E0-74209FABD91D}"/>
          </ac:spMkLst>
        </pc:spChg>
      </pc:sldChg>
      <pc:sldChg chg="modSp new mod">
        <pc:chgData name="Aman Bhuiyan" userId="6c44154f06eb8438" providerId="LiveId" clId="{C77CA5CE-D2F3-4F6D-8E28-07C09BF3753B}" dt="2024-02-27T10:55:11.407" v="362"/>
        <pc:sldMkLst>
          <pc:docMk/>
          <pc:sldMk cId="1279248606" sldId="258"/>
        </pc:sldMkLst>
        <pc:spChg chg="mod">
          <ac:chgData name="Aman Bhuiyan" userId="6c44154f06eb8438" providerId="LiveId" clId="{C77CA5CE-D2F3-4F6D-8E28-07C09BF3753B}" dt="2024-02-27T10:55:11.407" v="362"/>
          <ac:spMkLst>
            <pc:docMk/>
            <pc:sldMk cId="1279248606" sldId="258"/>
            <ac:spMk id="2" creationId="{6DD9C171-A54A-A85E-9302-AC87C1B0F9A9}"/>
          </ac:spMkLst>
        </pc:spChg>
        <pc:spChg chg="mod">
          <ac:chgData name="Aman Bhuiyan" userId="6c44154f06eb8438" providerId="LiveId" clId="{C77CA5CE-D2F3-4F6D-8E28-07C09BF3753B}" dt="2024-02-27T10:55:11.407" v="362"/>
          <ac:spMkLst>
            <pc:docMk/>
            <pc:sldMk cId="1279248606" sldId="258"/>
            <ac:spMk id="3" creationId="{980E0C0F-D439-7B70-945A-0D36666EEE12}"/>
          </ac:spMkLst>
        </pc:spChg>
      </pc:sldChg>
      <pc:sldChg chg="modSp new mod">
        <pc:chgData name="Aman Bhuiyan" userId="6c44154f06eb8438" providerId="LiveId" clId="{C77CA5CE-D2F3-4F6D-8E28-07C09BF3753B}" dt="2024-02-27T10:55:11.407" v="362"/>
        <pc:sldMkLst>
          <pc:docMk/>
          <pc:sldMk cId="1962423364" sldId="259"/>
        </pc:sldMkLst>
        <pc:spChg chg="mod">
          <ac:chgData name="Aman Bhuiyan" userId="6c44154f06eb8438" providerId="LiveId" clId="{C77CA5CE-D2F3-4F6D-8E28-07C09BF3753B}" dt="2024-02-27T10:55:11.407" v="362"/>
          <ac:spMkLst>
            <pc:docMk/>
            <pc:sldMk cId="1962423364" sldId="259"/>
            <ac:spMk id="2" creationId="{FF680189-9A0F-C2B6-881B-3854A38667C8}"/>
          </ac:spMkLst>
        </pc:spChg>
        <pc:spChg chg="mod">
          <ac:chgData name="Aman Bhuiyan" userId="6c44154f06eb8438" providerId="LiveId" clId="{C77CA5CE-D2F3-4F6D-8E28-07C09BF3753B}" dt="2024-02-27T10:55:11.407" v="362"/>
          <ac:spMkLst>
            <pc:docMk/>
            <pc:sldMk cId="1962423364" sldId="259"/>
            <ac:spMk id="3" creationId="{8F053B9A-0449-F4A3-8851-A9BF31641A46}"/>
          </ac:spMkLst>
        </pc:spChg>
      </pc:sldChg>
      <pc:sldChg chg="modSp new mod">
        <pc:chgData name="Aman Bhuiyan" userId="6c44154f06eb8438" providerId="LiveId" clId="{C77CA5CE-D2F3-4F6D-8E28-07C09BF3753B}" dt="2024-02-27T10:55:11.610" v="364" actId="27636"/>
        <pc:sldMkLst>
          <pc:docMk/>
          <pc:sldMk cId="393305773" sldId="260"/>
        </pc:sldMkLst>
        <pc:spChg chg="mod">
          <ac:chgData name="Aman Bhuiyan" userId="6c44154f06eb8438" providerId="LiveId" clId="{C77CA5CE-D2F3-4F6D-8E28-07C09BF3753B}" dt="2024-02-27T10:55:11.407" v="362"/>
          <ac:spMkLst>
            <pc:docMk/>
            <pc:sldMk cId="393305773" sldId="260"/>
            <ac:spMk id="2" creationId="{39DDAC33-8107-71AF-A82B-FD72E604029E}"/>
          </ac:spMkLst>
        </pc:spChg>
        <pc:spChg chg="mod">
          <ac:chgData name="Aman Bhuiyan" userId="6c44154f06eb8438" providerId="LiveId" clId="{C77CA5CE-D2F3-4F6D-8E28-07C09BF3753B}" dt="2024-02-27T10:55:11.610" v="364" actId="27636"/>
          <ac:spMkLst>
            <pc:docMk/>
            <pc:sldMk cId="393305773" sldId="260"/>
            <ac:spMk id="3" creationId="{61B3CD4B-F999-C48E-F5DC-52A61E8DFB96}"/>
          </ac:spMkLst>
        </pc:spChg>
      </pc:sldChg>
      <pc:sldChg chg="addSp delSp modSp new mod">
        <pc:chgData name="Aman Bhuiyan" userId="6c44154f06eb8438" providerId="LiveId" clId="{C77CA5CE-D2F3-4F6D-8E28-07C09BF3753B}" dt="2024-02-27T10:55:11.407" v="362"/>
        <pc:sldMkLst>
          <pc:docMk/>
          <pc:sldMk cId="313337119" sldId="261"/>
        </pc:sldMkLst>
        <pc:spChg chg="mod">
          <ac:chgData name="Aman Bhuiyan" userId="6c44154f06eb8438" providerId="LiveId" clId="{C77CA5CE-D2F3-4F6D-8E28-07C09BF3753B}" dt="2024-02-27T10:55:11.407" v="362"/>
          <ac:spMkLst>
            <pc:docMk/>
            <pc:sldMk cId="313337119" sldId="261"/>
            <ac:spMk id="2" creationId="{5D0EF027-897D-01C9-C6C0-672615D16496}"/>
          </ac:spMkLst>
        </pc:spChg>
        <pc:spChg chg="del mod">
          <ac:chgData name="Aman Bhuiyan" userId="6c44154f06eb8438" providerId="LiveId" clId="{C77CA5CE-D2F3-4F6D-8E28-07C09BF3753B}" dt="2024-02-27T10:49:27.325" v="145"/>
          <ac:spMkLst>
            <pc:docMk/>
            <pc:sldMk cId="313337119" sldId="261"/>
            <ac:spMk id="3" creationId="{1D2C05A0-A425-8F68-ABDB-7BD152290663}"/>
          </ac:spMkLst>
        </pc:spChg>
        <pc:picChg chg="add mod">
          <ac:chgData name="Aman Bhuiyan" userId="6c44154f06eb8438" providerId="LiveId" clId="{C77CA5CE-D2F3-4F6D-8E28-07C09BF3753B}" dt="2024-02-27T10:55:11.407" v="362"/>
          <ac:picMkLst>
            <pc:docMk/>
            <pc:sldMk cId="313337119" sldId="261"/>
            <ac:picMk id="5" creationId="{E150A811-4FC5-0E0A-7EF8-437AA0780BED}"/>
          </ac:picMkLst>
        </pc:picChg>
      </pc:sldChg>
      <pc:sldChg chg="addSp delSp modSp new mod">
        <pc:chgData name="Aman Bhuiyan" userId="6c44154f06eb8438" providerId="LiveId" clId="{C77CA5CE-D2F3-4F6D-8E28-07C09BF3753B}" dt="2024-02-27T10:55:11.407" v="362"/>
        <pc:sldMkLst>
          <pc:docMk/>
          <pc:sldMk cId="4211349410" sldId="262"/>
        </pc:sldMkLst>
        <pc:spChg chg="mod">
          <ac:chgData name="Aman Bhuiyan" userId="6c44154f06eb8438" providerId="LiveId" clId="{C77CA5CE-D2F3-4F6D-8E28-07C09BF3753B}" dt="2024-02-27T10:55:11.407" v="362"/>
          <ac:spMkLst>
            <pc:docMk/>
            <pc:sldMk cId="4211349410" sldId="262"/>
            <ac:spMk id="2" creationId="{BFE370CA-DF6A-9A64-0107-0AF59D5BAF9F}"/>
          </ac:spMkLst>
        </pc:spChg>
        <pc:spChg chg="del">
          <ac:chgData name="Aman Bhuiyan" userId="6c44154f06eb8438" providerId="LiveId" clId="{C77CA5CE-D2F3-4F6D-8E28-07C09BF3753B}" dt="2024-02-27T10:49:49.014" v="151"/>
          <ac:spMkLst>
            <pc:docMk/>
            <pc:sldMk cId="4211349410" sldId="262"/>
            <ac:spMk id="3" creationId="{5B0891F3-9BC0-4114-9FBA-4F19BB23F4E0}"/>
          </ac:spMkLst>
        </pc:spChg>
        <pc:picChg chg="add mod">
          <ac:chgData name="Aman Bhuiyan" userId="6c44154f06eb8438" providerId="LiveId" clId="{C77CA5CE-D2F3-4F6D-8E28-07C09BF3753B}" dt="2024-02-27T10:55:11.407" v="362"/>
          <ac:picMkLst>
            <pc:docMk/>
            <pc:sldMk cId="4211349410" sldId="262"/>
            <ac:picMk id="5" creationId="{B736E111-909D-AA94-1CC3-BEBE5D73F4B2}"/>
          </ac:picMkLst>
        </pc:picChg>
      </pc:sldChg>
      <pc:sldChg chg="addSp delSp modSp new mod">
        <pc:chgData name="Aman Bhuiyan" userId="6c44154f06eb8438" providerId="LiveId" clId="{C77CA5CE-D2F3-4F6D-8E28-07C09BF3753B}" dt="2024-02-27T10:55:11.407" v="362"/>
        <pc:sldMkLst>
          <pc:docMk/>
          <pc:sldMk cId="3143311540" sldId="263"/>
        </pc:sldMkLst>
        <pc:spChg chg="mod">
          <ac:chgData name="Aman Bhuiyan" userId="6c44154f06eb8438" providerId="LiveId" clId="{C77CA5CE-D2F3-4F6D-8E28-07C09BF3753B}" dt="2024-02-27T10:55:11.407" v="362"/>
          <ac:spMkLst>
            <pc:docMk/>
            <pc:sldMk cId="3143311540" sldId="263"/>
            <ac:spMk id="2" creationId="{30BEEA64-D8A2-6F70-5095-59B32C83C506}"/>
          </ac:spMkLst>
        </pc:spChg>
        <pc:spChg chg="del">
          <ac:chgData name="Aman Bhuiyan" userId="6c44154f06eb8438" providerId="LiveId" clId="{C77CA5CE-D2F3-4F6D-8E28-07C09BF3753B}" dt="2024-02-27T10:50:33.937" v="184"/>
          <ac:spMkLst>
            <pc:docMk/>
            <pc:sldMk cId="3143311540" sldId="263"/>
            <ac:spMk id="3" creationId="{FC4A910A-E670-3C03-D978-44A50D2C390C}"/>
          </ac:spMkLst>
        </pc:spChg>
        <pc:picChg chg="add mod">
          <ac:chgData name="Aman Bhuiyan" userId="6c44154f06eb8438" providerId="LiveId" clId="{C77CA5CE-D2F3-4F6D-8E28-07C09BF3753B}" dt="2024-02-27T10:55:11.407" v="362"/>
          <ac:picMkLst>
            <pc:docMk/>
            <pc:sldMk cId="3143311540" sldId="263"/>
            <ac:picMk id="5" creationId="{4D56A2D3-73F4-A314-116E-76D036D69803}"/>
          </ac:picMkLst>
        </pc:picChg>
      </pc:sldChg>
      <pc:sldChg chg="addSp delSp modSp new mod">
        <pc:chgData name="Aman Bhuiyan" userId="6c44154f06eb8438" providerId="LiveId" clId="{C77CA5CE-D2F3-4F6D-8E28-07C09BF3753B}" dt="2024-02-27T10:55:11.407" v="362"/>
        <pc:sldMkLst>
          <pc:docMk/>
          <pc:sldMk cId="834913558" sldId="264"/>
        </pc:sldMkLst>
        <pc:spChg chg="mod">
          <ac:chgData name="Aman Bhuiyan" userId="6c44154f06eb8438" providerId="LiveId" clId="{C77CA5CE-D2F3-4F6D-8E28-07C09BF3753B}" dt="2024-02-27T10:55:11.407" v="362"/>
          <ac:spMkLst>
            <pc:docMk/>
            <pc:sldMk cId="834913558" sldId="264"/>
            <ac:spMk id="2" creationId="{87CBA9BC-11F6-F5B8-60DE-D256B47D6897}"/>
          </ac:spMkLst>
        </pc:spChg>
        <pc:spChg chg="del">
          <ac:chgData name="Aman Bhuiyan" userId="6c44154f06eb8438" providerId="LiveId" clId="{C77CA5CE-D2F3-4F6D-8E28-07C09BF3753B}" dt="2024-02-27T10:50:59.200" v="196"/>
          <ac:spMkLst>
            <pc:docMk/>
            <pc:sldMk cId="834913558" sldId="264"/>
            <ac:spMk id="3" creationId="{912649A4-540C-78AE-637D-BA7F6F1D9CA3}"/>
          </ac:spMkLst>
        </pc:spChg>
        <pc:picChg chg="add mod">
          <ac:chgData name="Aman Bhuiyan" userId="6c44154f06eb8438" providerId="LiveId" clId="{C77CA5CE-D2F3-4F6D-8E28-07C09BF3753B}" dt="2024-02-27T10:55:11.407" v="362"/>
          <ac:picMkLst>
            <pc:docMk/>
            <pc:sldMk cId="834913558" sldId="264"/>
            <ac:picMk id="5" creationId="{1C9A4B07-1D63-AE0A-10B1-BAE7DF5C96AF}"/>
          </ac:picMkLst>
        </pc:picChg>
      </pc:sldChg>
      <pc:sldChg chg="addSp delSp modSp new mod">
        <pc:chgData name="Aman Bhuiyan" userId="6c44154f06eb8438" providerId="LiveId" clId="{C77CA5CE-D2F3-4F6D-8E28-07C09BF3753B}" dt="2024-02-27T10:55:11.407" v="362"/>
        <pc:sldMkLst>
          <pc:docMk/>
          <pc:sldMk cId="237079891" sldId="265"/>
        </pc:sldMkLst>
        <pc:spChg chg="mod">
          <ac:chgData name="Aman Bhuiyan" userId="6c44154f06eb8438" providerId="LiveId" clId="{C77CA5CE-D2F3-4F6D-8E28-07C09BF3753B}" dt="2024-02-27T10:55:11.407" v="362"/>
          <ac:spMkLst>
            <pc:docMk/>
            <pc:sldMk cId="237079891" sldId="265"/>
            <ac:spMk id="2" creationId="{F4DE767A-4A4D-8C7B-CBDA-73EFEA87B8EF}"/>
          </ac:spMkLst>
        </pc:spChg>
        <pc:spChg chg="del">
          <ac:chgData name="Aman Bhuiyan" userId="6c44154f06eb8438" providerId="LiveId" clId="{C77CA5CE-D2F3-4F6D-8E28-07C09BF3753B}" dt="2024-02-27T10:51:22.037" v="225"/>
          <ac:spMkLst>
            <pc:docMk/>
            <pc:sldMk cId="237079891" sldId="265"/>
            <ac:spMk id="3" creationId="{046E16DC-DC26-9542-91B0-0CA55B272EE5}"/>
          </ac:spMkLst>
        </pc:spChg>
        <pc:picChg chg="add mod">
          <ac:chgData name="Aman Bhuiyan" userId="6c44154f06eb8438" providerId="LiveId" clId="{C77CA5CE-D2F3-4F6D-8E28-07C09BF3753B}" dt="2024-02-27T10:55:11.407" v="362"/>
          <ac:picMkLst>
            <pc:docMk/>
            <pc:sldMk cId="237079891" sldId="265"/>
            <ac:picMk id="5" creationId="{C33B6445-5FB5-665A-38D2-F6A88CF4D9F9}"/>
          </ac:picMkLst>
        </pc:picChg>
      </pc:sldChg>
      <pc:sldChg chg="addSp delSp modSp new mod">
        <pc:chgData name="Aman Bhuiyan" userId="6c44154f06eb8438" providerId="LiveId" clId="{C77CA5CE-D2F3-4F6D-8E28-07C09BF3753B}" dt="2024-02-27T10:55:11.407" v="362"/>
        <pc:sldMkLst>
          <pc:docMk/>
          <pc:sldMk cId="4157246429" sldId="266"/>
        </pc:sldMkLst>
        <pc:spChg chg="mod">
          <ac:chgData name="Aman Bhuiyan" userId="6c44154f06eb8438" providerId="LiveId" clId="{C77CA5CE-D2F3-4F6D-8E28-07C09BF3753B}" dt="2024-02-27T10:55:11.407" v="362"/>
          <ac:spMkLst>
            <pc:docMk/>
            <pc:sldMk cId="4157246429" sldId="266"/>
            <ac:spMk id="2" creationId="{2628F502-CBF6-AD04-3062-88E20269E4CB}"/>
          </ac:spMkLst>
        </pc:spChg>
        <pc:spChg chg="del">
          <ac:chgData name="Aman Bhuiyan" userId="6c44154f06eb8438" providerId="LiveId" clId="{C77CA5CE-D2F3-4F6D-8E28-07C09BF3753B}" dt="2024-02-27T10:51:44.750" v="255"/>
          <ac:spMkLst>
            <pc:docMk/>
            <pc:sldMk cId="4157246429" sldId="266"/>
            <ac:spMk id="3" creationId="{D7F968FF-1333-C391-85D6-42CF3CFDBAEE}"/>
          </ac:spMkLst>
        </pc:spChg>
        <pc:picChg chg="add mod">
          <ac:chgData name="Aman Bhuiyan" userId="6c44154f06eb8438" providerId="LiveId" clId="{C77CA5CE-D2F3-4F6D-8E28-07C09BF3753B}" dt="2024-02-27T10:55:11.407" v="362"/>
          <ac:picMkLst>
            <pc:docMk/>
            <pc:sldMk cId="4157246429" sldId="266"/>
            <ac:picMk id="5" creationId="{AA599B2A-E354-5302-AEAE-2FD9C680C7A8}"/>
          </ac:picMkLst>
        </pc:picChg>
      </pc:sldChg>
      <pc:sldChg chg="addSp delSp modSp new mod">
        <pc:chgData name="Aman Bhuiyan" userId="6c44154f06eb8438" providerId="LiveId" clId="{C77CA5CE-D2F3-4F6D-8E28-07C09BF3753B}" dt="2024-02-27T10:55:11.407" v="362"/>
        <pc:sldMkLst>
          <pc:docMk/>
          <pc:sldMk cId="2845484817" sldId="267"/>
        </pc:sldMkLst>
        <pc:spChg chg="mod">
          <ac:chgData name="Aman Bhuiyan" userId="6c44154f06eb8438" providerId="LiveId" clId="{C77CA5CE-D2F3-4F6D-8E28-07C09BF3753B}" dt="2024-02-27T10:55:11.407" v="362"/>
          <ac:spMkLst>
            <pc:docMk/>
            <pc:sldMk cId="2845484817" sldId="267"/>
            <ac:spMk id="2" creationId="{5F983DEA-F406-C7F5-0BFD-C253ABDF018D}"/>
          </ac:spMkLst>
        </pc:spChg>
        <pc:spChg chg="del">
          <ac:chgData name="Aman Bhuiyan" userId="6c44154f06eb8438" providerId="LiveId" clId="{C77CA5CE-D2F3-4F6D-8E28-07C09BF3753B}" dt="2024-02-27T10:52:16.690" v="301"/>
          <ac:spMkLst>
            <pc:docMk/>
            <pc:sldMk cId="2845484817" sldId="267"/>
            <ac:spMk id="3" creationId="{9E626F21-9251-8CA9-9A71-A4AB8477E6AA}"/>
          </ac:spMkLst>
        </pc:spChg>
        <pc:picChg chg="add mod">
          <ac:chgData name="Aman Bhuiyan" userId="6c44154f06eb8438" providerId="LiveId" clId="{C77CA5CE-D2F3-4F6D-8E28-07C09BF3753B}" dt="2024-02-27T10:55:11.407" v="362"/>
          <ac:picMkLst>
            <pc:docMk/>
            <pc:sldMk cId="2845484817" sldId="267"/>
            <ac:picMk id="5" creationId="{37B789F5-AEDF-2F94-F195-58A93D01F7D2}"/>
          </ac:picMkLst>
        </pc:picChg>
      </pc:sldChg>
      <pc:sldChg chg="modSp new mod">
        <pc:chgData name="Aman Bhuiyan" userId="6c44154f06eb8438" providerId="LiveId" clId="{C77CA5CE-D2F3-4F6D-8E28-07C09BF3753B}" dt="2024-02-27T10:55:11.407" v="362"/>
        <pc:sldMkLst>
          <pc:docMk/>
          <pc:sldMk cId="2383695373" sldId="268"/>
        </pc:sldMkLst>
        <pc:spChg chg="mod">
          <ac:chgData name="Aman Bhuiyan" userId="6c44154f06eb8438" providerId="LiveId" clId="{C77CA5CE-D2F3-4F6D-8E28-07C09BF3753B}" dt="2024-02-27T10:55:11.407" v="362"/>
          <ac:spMkLst>
            <pc:docMk/>
            <pc:sldMk cId="2383695373" sldId="268"/>
            <ac:spMk id="2" creationId="{4579149C-D82F-EE39-D3A8-710FB5674686}"/>
          </ac:spMkLst>
        </pc:spChg>
        <pc:spChg chg="mod">
          <ac:chgData name="Aman Bhuiyan" userId="6c44154f06eb8438" providerId="LiveId" clId="{C77CA5CE-D2F3-4F6D-8E28-07C09BF3753B}" dt="2024-02-27T10:55:11.407" v="362"/>
          <ac:spMkLst>
            <pc:docMk/>
            <pc:sldMk cId="2383695373" sldId="268"/>
            <ac:spMk id="3" creationId="{44227ACF-F42C-D6E9-F7D1-F97BC88DEA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GB"/>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DC12085-51CC-4867-AF7F-23DA965D60A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370084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C12085-51CC-4867-AF7F-23DA965D60A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95268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DC12085-51CC-4867-AF7F-23DA965D60A4}" type="datetimeFigureOut">
              <a:rPr lang="en-GB" smtClean="0"/>
              <a:t>27/02/2024</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72163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C12085-51CC-4867-AF7F-23DA965D60A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393034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GB"/>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DC12085-51CC-4867-AF7F-23DA965D60A4}" type="datetimeFigureOut">
              <a:rPr lang="en-GB" smtClean="0"/>
              <a:t>27/02/2024</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E2D0D3A-9130-41FA-8658-0CE830DCC020}" type="slidenum">
              <a:rPr lang="en-GB" smtClean="0"/>
              <a:t>‹#›</a:t>
            </a:fld>
            <a:endParaRPr lang="en-GB"/>
          </a:p>
        </p:txBody>
      </p:sp>
    </p:spTree>
    <p:extLst>
      <p:ext uri="{BB962C8B-B14F-4D97-AF65-F5344CB8AC3E}">
        <p14:creationId xmlns:p14="http://schemas.microsoft.com/office/powerpoint/2010/main" val="18860928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DC12085-51CC-4867-AF7F-23DA965D60A4}"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169378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DC12085-51CC-4867-AF7F-23DA965D60A4}" type="datetimeFigureOut">
              <a:rPr lang="en-GB" smtClean="0"/>
              <a:t>27/02/2024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404217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DC12085-51CC-4867-AF7F-23DA965D60A4}" type="datetimeFigureOut">
              <a:rPr lang="en-GB" smtClean="0"/>
              <a:t>27/02/2024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254475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12085-51CC-4867-AF7F-23DA965D60A4}" type="datetimeFigureOut">
              <a:rPr lang="en-GB" smtClean="0"/>
              <a:t>27/02/2024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53703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C12085-51CC-4867-AF7F-23DA965D60A4}"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253598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C12085-51CC-4867-AF7F-23DA965D60A4}"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2D0D3A-9130-41FA-8658-0CE830DCC020}" type="slidenum">
              <a:rPr lang="en-GB" smtClean="0"/>
              <a:t>‹#›</a:t>
            </a:fld>
            <a:endParaRPr lang="en-GB"/>
          </a:p>
        </p:txBody>
      </p:sp>
    </p:spTree>
    <p:extLst>
      <p:ext uri="{BB962C8B-B14F-4D97-AF65-F5344CB8AC3E}">
        <p14:creationId xmlns:p14="http://schemas.microsoft.com/office/powerpoint/2010/main" val="307619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DC12085-51CC-4867-AF7F-23DA965D60A4}" type="datetimeFigureOut">
              <a:rPr lang="en-GB" smtClean="0"/>
              <a:t>27/02/2024</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E2D0D3A-9130-41FA-8658-0CE830DCC020}" type="slidenum">
              <a:rPr lang="en-GB" smtClean="0"/>
              <a:t>‹#›</a:t>
            </a:fld>
            <a:endParaRPr lang="en-GB"/>
          </a:p>
        </p:txBody>
      </p:sp>
    </p:spTree>
    <p:extLst>
      <p:ext uri="{BB962C8B-B14F-4D97-AF65-F5344CB8AC3E}">
        <p14:creationId xmlns:p14="http://schemas.microsoft.com/office/powerpoint/2010/main" val="288729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7557-4DF9-8C62-E970-8683062582BB}"/>
              </a:ext>
            </a:extLst>
          </p:cNvPr>
          <p:cNvSpPr>
            <a:spLocks noGrp="1"/>
          </p:cNvSpPr>
          <p:nvPr>
            <p:ph type="ctrTitle"/>
          </p:nvPr>
        </p:nvSpPr>
        <p:spPr/>
        <p:txBody>
          <a:bodyPr/>
          <a:lstStyle/>
          <a:p>
            <a:r>
              <a:rPr lang="en-GB" dirty="0"/>
              <a:t>Lead Score Case Study</a:t>
            </a:r>
          </a:p>
        </p:txBody>
      </p:sp>
      <p:sp>
        <p:nvSpPr>
          <p:cNvPr id="3" name="Subtitle 2">
            <a:extLst>
              <a:ext uri="{FF2B5EF4-FFF2-40B4-BE49-F238E27FC236}">
                <a16:creationId xmlns:a16="http://schemas.microsoft.com/office/drawing/2014/main" id="{EB796836-0AE9-8032-EA5C-1218EB324FFC}"/>
              </a:ext>
            </a:extLst>
          </p:cNvPr>
          <p:cNvSpPr>
            <a:spLocks noGrp="1"/>
          </p:cNvSpPr>
          <p:nvPr>
            <p:ph type="subTitle" idx="1"/>
          </p:nvPr>
        </p:nvSpPr>
        <p:spPr/>
        <p:txBody>
          <a:bodyPr/>
          <a:lstStyle/>
          <a:p>
            <a:r>
              <a:rPr lang="en-GB" dirty="0" err="1"/>
              <a:t>Sharmin</a:t>
            </a:r>
            <a:r>
              <a:rPr lang="en-GB" dirty="0"/>
              <a:t> Aman</a:t>
            </a:r>
          </a:p>
        </p:txBody>
      </p:sp>
    </p:spTree>
    <p:extLst>
      <p:ext uri="{BB962C8B-B14F-4D97-AF65-F5344CB8AC3E}">
        <p14:creationId xmlns:p14="http://schemas.microsoft.com/office/powerpoint/2010/main" val="137702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767A-4A4D-8C7B-CBDA-73EFEA87B8EF}"/>
              </a:ext>
            </a:extLst>
          </p:cNvPr>
          <p:cNvSpPr>
            <a:spLocks noGrp="1"/>
          </p:cNvSpPr>
          <p:nvPr>
            <p:ph type="title"/>
          </p:nvPr>
        </p:nvSpPr>
        <p:spPr/>
        <p:txBody>
          <a:bodyPr/>
          <a:lstStyle/>
          <a:p>
            <a:r>
              <a:rPr lang="en-GB" dirty="0"/>
              <a:t>Don’t email / Don’t call</a:t>
            </a:r>
          </a:p>
        </p:txBody>
      </p:sp>
      <p:pic>
        <p:nvPicPr>
          <p:cNvPr id="5" name="Content Placeholder 4" descr="A screenshot of a graph&#10;&#10;Description automatically generated">
            <a:extLst>
              <a:ext uri="{FF2B5EF4-FFF2-40B4-BE49-F238E27FC236}">
                <a16:creationId xmlns:a16="http://schemas.microsoft.com/office/drawing/2014/main" id="{C33B6445-5FB5-665A-38D2-F6A88CF4D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453" y="2011363"/>
            <a:ext cx="7749506" cy="4206875"/>
          </a:xfrm>
        </p:spPr>
      </p:pic>
    </p:spTree>
    <p:extLst>
      <p:ext uri="{BB962C8B-B14F-4D97-AF65-F5344CB8AC3E}">
        <p14:creationId xmlns:p14="http://schemas.microsoft.com/office/powerpoint/2010/main" val="23707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F502-CBF6-AD04-3062-88E20269E4CB}"/>
              </a:ext>
            </a:extLst>
          </p:cNvPr>
          <p:cNvSpPr>
            <a:spLocks noGrp="1"/>
          </p:cNvSpPr>
          <p:nvPr>
            <p:ph type="title"/>
          </p:nvPr>
        </p:nvSpPr>
        <p:spPr/>
        <p:txBody>
          <a:bodyPr/>
          <a:lstStyle/>
          <a:p>
            <a:r>
              <a:rPr lang="en-GB" dirty="0"/>
              <a:t>Last activity / Country</a:t>
            </a:r>
          </a:p>
        </p:txBody>
      </p:sp>
      <p:pic>
        <p:nvPicPr>
          <p:cNvPr id="5" name="Content Placeholder 4" descr="A close-up of a graph&#10;&#10;Description automatically generated">
            <a:extLst>
              <a:ext uri="{FF2B5EF4-FFF2-40B4-BE49-F238E27FC236}">
                <a16:creationId xmlns:a16="http://schemas.microsoft.com/office/drawing/2014/main" id="{AA599B2A-E354-5302-AEAE-2FD9C680C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396" y="2011363"/>
            <a:ext cx="6581620" cy="4206875"/>
          </a:xfrm>
        </p:spPr>
      </p:pic>
    </p:spTree>
    <p:extLst>
      <p:ext uri="{BB962C8B-B14F-4D97-AF65-F5344CB8AC3E}">
        <p14:creationId xmlns:p14="http://schemas.microsoft.com/office/powerpoint/2010/main" val="415724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DEA-F406-C7F5-0BFD-C253ABDF018D}"/>
              </a:ext>
            </a:extLst>
          </p:cNvPr>
          <p:cNvSpPr>
            <a:spLocks noGrp="1"/>
          </p:cNvSpPr>
          <p:nvPr>
            <p:ph type="title"/>
          </p:nvPr>
        </p:nvSpPr>
        <p:spPr/>
        <p:txBody>
          <a:bodyPr/>
          <a:lstStyle/>
          <a:p>
            <a:r>
              <a:rPr lang="en-GB" dirty="0"/>
              <a:t>Lead score</a:t>
            </a:r>
          </a:p>
        </p:txBody>
      </p:sp>
      <p:pic>
        <p:nvPicPr>
          <p:cNvPr id="5" name="Content Placeholder 4" descr="A graph with blue bars&#10;&#10;Description automatically generated">
            <a:extLst>
              <a:ext uri="{FF2B5EF4-FFF2-40B4-BE49-F238E27FC236}">
                <a16:creationId xmlns:a16="http://schemas.microsoft.com/office/drawing/2014/main" id="{37B789F5-AEDF-2F94-F195-58A93D01F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660" y="2011363"/>
            <a:ext cx="7603093" cy="4206875"/>
          </a:xfrm>
        </p:spPr>
      </p:pic>
    </p:spTree>
    <p:extLst>
      <p:ext uri="{BB962C8B-B14F-4D97-AF65-F5344CB8AC3E}">
        <p14:creationId xmlns:p14="http://schemas.microsoft.com/office/powerpoint/2010/main" val="284548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149C-D82F-EE39-D3A8-710FB5674686}"/>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4227ACF-F42C-D6E9-F7D1-F97BC88DEA8A}"/>
              </a:ext>
            </a:extLst>
          </p:cNvPr>
          <p:cNvSpPr>
            <a:spLocks noGrp="1"/>
          </p:cNvSpPr>
          <p:nvPr>
            <p:ph idx="1"/>
          </p:nvPr>
        </p:nvSpPr>
        <p:spPr/>
        <p:txBody>
          <a:bodyPr>
            <a:normAutofit fontScale="55000" lnSpcReduction="20000"/>
          </a:bodyPr>
          <a:lstStyle/>
          <a:p>
            <a:r>
              <a:rPr lang="en-GB" dirty="0"/>
              <a:t>Conclusion It was found that the variables that mattered the most in the potential buyers are (In descending order) : </a:t>
            </a:r>
          </a:p>
          <a:p>
            <a:r>
              <a:rPr lang="en-GB" dirty="0"/>
              <a:t> The total time spend on the Website. </a:t>
            </a:r>
          </a:p>
          <a:p>
            <a:r>
              <a:rPr lang="en-GB" dirty="0"/>
              <a:t>Total number of visits. </a:t>
            </a:r>
          </a:p>
          <a:p>
            <a:r>
              <a:rPr lang="en-GB" dirty="0"/>
              <a:t>When the lead source was: </a:t>
            </a:r>
          </a:p>
          <a:p>
            <a:r>
              <a:rPr lang="en-GB" dirty="0"/>
              <a:t>a. Google </a:t>
            </a:r>
          </a:p>
          <a:p>
            <a:r>
              <a:rPr lang="en-GB" dirty="0"/>
              <a:t>b. Direct traffic </a:t>
            </a:r>
          </a:p>
          <a:p>
            <a:r>
              <a:rPr lang="en-GB" dirty="0"/>
              <a:t>c. Organic search </a:t>
            </a:r>
          </a:p>
          <a:p>
            <a:r>
              <a:rPr lang="en-GB" dirty="0"/>
              <a:t>d. </a:t>
            </a:r>
            <a:r>
              <a:rPr lang="en-GB" dirty="0" err="1"/>
              <a:t>Welingak</a:t>
            </a:r>
            <a:r>
              <a:rPr lang="en-GB" dirty="0"/>
              <a:t> website </a:t>
            </a:r>
          </a:p>
          <a:p>
            <a:r>
              <a:rPr lang="en-GB" dirty="0"/>
              <a:t>When the last activity was:</a:t>
            </a:r>
          </a:p>
          <a:p>
            <a:r>
              <a:rPr lang="en-GB" dirty="0"/>
              <a:t> a. </a:t>
            </a:r>
            <a:r>
              <a:rPr lang="en-GB"/>
              <a:t>SMS </a:t>
            </a:r>
          </a:p>
          <a:p>
            <a:r>
              <a:rPr lang="en-GB"/>
              <a:t>b</a:t>
            </a:r>
            <a:r>
              <a:rPr lang="en-GB" dirty="0"/>
              <a:t>. Olark chat conversation </a:t>
            </a:r>
          </a:p>
          <a:p>
            <a:r>
              <a:rPr lang="en-GB" dirty="0"/>
              <a:t>When the lead origin is Lead add format. </a:t>
            </a:r>
          </a:p>
          <a:p>
            <a:r>
              <a:rPr lang="en-GB" dirty="0"/>
              <a:t>When their current occupation is as a working professional. Keeping these in mind the X Education can flourish as they have a very high chance to get almost all the potential buyers to change their mind and buy their courses</a:t>
            </a:r>
          </a:p>
        </p:txBody>
      </p:sp>
    </p:spTree>
    <p:extLst>
      <p:ext uri="{BB962C8B-B14F-4D97-AF65-F5344CB8AC3E}">
        <p14:creationId xmlns:p14="http://schemas.microsoft.com/office/powerpoint/2010/main" val="238369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0BA7-6BC9-D917-28C7-F26B1FCC3E11}"/>
              </a:ext>
            </a:extLst>
          </p:cNvPr>
          <p:cNvSpPr>
            <a:spLocks noGrp="1"/>
          </p:cNvSpPr>
          <p:nvPr>
            <p:ph type="ctrTitle"/>
          </p:nvPr>
        </p:nvSpPr>
        <p:spPr>
          <a:xfrm>
            <a:off x="1524000" y="1122363"/>
            <a:ext cx="9144000" cy="1381351"/>
          </a:xfrm>
        </p:spPr>
        <p:txBody>
          <a:bodyPr/>
          <a:lstStyle/>
          <a:p>
            <a:r>
              <a:rPr lang="en-GB" dirty="0"/>
              <a:t>Problem Statement</a:t>
            </a:r>
          </a:p>
        </p:txBody>
      </p:sp>
      <p:sp>
        <p:nvSpPr>
          <p:cNvPr id="3" name="Subtitle 2">
            <a:extLst>
              <a:ext uri="{FF2B5EF4-FFF2-40B4-BE49-F238E27FC236}">
                <a16:creationId xmlns:a16="http://schemas.microsoft.com/office/drawing/2014/main" id="{DFF3CFB5-CD26-27D1-89E0-74209FABD91D}"/>
              </a:ext>
            </a:extLst>
          </p:cNvPr>
          <p:cNvSpPr>
            <a:spLocks noGrp="1"/>
          </p:cNvSpPr>
          <p:nvPr>
            <p:ph type="subTitle" idx="1"/>
          </p:nvPr>
        </p:nvSpPr>
        <p:spPr>
          <a:xfrm>
            <a:off x="1524000" y="2601686"/>
            <a:ext cx="9144000" cy="2656114"/>
          </a:xfrm>
        </p:spPr>
        <p:txBody>
          <a:bodyPr>
            <a:normAutofit/>
          </a:bodyPr>
          <a:lstStyle/>
          <a:p>
            <a:pPr marL="342900" indent="-342900" algn="l">
              <a:buFont typeface="Arial" panose="020B0604020202020204" pitchFamily="34" charset="0"/>
              <a:buChar char="•"/>
            </a:pPr>
            <a:r>
              <a:rPr lang="en-GB" dirty="0"/>
              <a:t>X Education sells online courses to industry professionals.  X Education gets a lot of leads, its lead conversion rate is very poor. For example, if, say, they acquire 100 leads in a day, only about 30 of them are converted.  </a:t>
            </a:r>
          </a:p>
          <a:p>
            <a:pPr marL="342900" indent="-342900" algn="l">
              <a:buFont typeface="Arial" panose="020B0604020202020204" pitchFamily="34" charset="0"/>
              <a:buChar char="•"/>
            </a:pPr>
            <a:r>
              <a:rPr lang="en-GB" dirty="0"/>
              <a:t>To make this process more efficient, the company wishes to identify the most potential leads, also known as ‘Hot Leads’. </a:t>
            </a:r>
          </a:p>
          <a:p>
            <a:pPr marL="342900" indent="-342900" algn="l">
              <a:buFont typeface="Arial" panose="020B0604020202020204" pitchFamily="34" charset="0"/>
              <a:buChar char="•"/>
            </a:pPr>
            <a:r>
              <a:rPr lang="en-GB" dirty="0"/>
              <a:t>If they successfully identify this set of leads, the lead conversion rate should go up as the sales team will now be focusing more on communicating with the potential leads rather than making calls to everyone</a:t>
            </a:r>
          </a:p>
        </p:txBody>
      </p:sp>
    </p:spTree>
    <p:extLst>
      <p:ext uri="{BB962C8B-B14F-4D97-AF65-F5344CB8AC3E}">
        <p14:creationId xmlns:p14="http://schemas.microsoft.com/office/powerpoint/2010/main" val="401436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C171-A54A-A85E-9302-AC87C1B0F9A9}"/>
              </a:ext>
            </a:extLst>
          </p:cNvPr>
          <p:cNvSpPr>
            <a:spLocks noGrp="1"/>
          </p:cNvSpPr>
          <p:nvPr>
            <p:ph type="title"/>
          </p:nvPr>
        </p:nvSpPr>
        <p:spPr/>
        <p:txBody>
          <a:bodyPr/>
          <a:lstStyle/>
          <a:p>
            <a:r>
              <a:rPr lang="en-GB" dirty="0"/>
              <a:t>Business Objective:</a:t>
            </a:r>
          </a:p>
        </p:txBody>
      </p:sp>
      <p:sp>
        <p:nvSpPr>
          <p:cNvPr id="3" name="Content Placeholder 2">
            <a:extLst>
              <a:ext uri="{FF2B5EF4-FFF2-40B4-BE49-F238E27FC236}">
                <a16:creationId xmlns:a16="http://schemas.microsoft.com/office/drawing/2014/main" id="{980E0C0F-D439-7B70-945A-0D36666EEE12}"/>
              </a:ext>
            </a:extLst>
          </p:cNvPr>
          <p:cNvSpPr>
            <a:spLocks noGrp="1"/>
          </p:cNvSpPr>
          <p:nvPr>
            <p:ph idx="1"/>
          </p:nvPr>
        </p:nvSpPr>
        <p:spPr/>
        <p:txBody>
          <a:bodyPr/>
          <a:lstStyle/>
          <a:p>
            <a:r>
              <a:rPr lang="en-GB" dirty="0"/>
              <a:t>X education wants to know most promising leads. </a:t>
            </a:r>
          </a:p>
          <a:p>
            <a:r>
              <a:rPr lang="en-GB" dirty="0"/>
              <a:t>For that they want to build a Model which identifies the hot leads. </a:t>
            </a:r>
          </a:p>
          <a:p>
            <a:r>
              <a:rPr lang="en-GB" dirty="0"/>
              <a:t>Deployment of the model for the future use.</a:t>
            </a:r>
          </a:p>
        </p:txBody>
      </p:sp>
    </p:spTree>
    <p:extLst>
      <p:ext uri="{BB962C8B-B14F-4D97-AF65-F5344CB8AC3E}">
        <p14:creationId xmlns:p14="http://schemas.microsoft.com/office/powerpoint/2010/main" val="127924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0189-9A0F-C2B6-881B-3854A38667C8}"/>
              </a:ext>
            </a:extLst>
          </p:cNvPr>
          <p:cNvSpPr>
            <a:spLocks noGrp="1"/>
          </p:cNvSpPr>
          <p:nvPr>
            <p:ph type="title"/>
          </p:nvPr>
        </p:nvSpPr>
        <p:spPr/>
        <p:txBody>
          <a:bodyPr/>
          <a:lstStyle/>
          <a:p>
            <a:r>
              <a:rPr lang="en-GB" dirty="0"/>
              <a:t>Solution Methodology</a:t>
            </a:r>
          </a:p>
        </p:txBody>
      </p:sp>
      <p:sp>
        <p:nvSpPr>
          <p:cNvPr id="3" name="Content Placeholder 2">
            <a:extLst>
              <a:ext uri="{FF2B5EF4-FFF2-40B4-BE49-F238E27FC236}">
                <a16:creationId xmlns:a16="http://schemas.microsoft.com/office/drawing/2014/main" id="{8F053B9A-0449-F4A3-8851-A9BF31641A46}"/>
              </a:ext>
            </a:extLst>
          </p:cNvPr>
          <p:cNvSpPr>
            <a:spLocks noGrp="1"/>
          </p:cNvSpPr>
          <p:nvPr>
            <p:ph idx="1"/>
          </p:nvPr>
        </p:nvSpPr>
        <p:spPr/>
        <p:txBody>
          <a:bodyPr>
            <a:normAutofit fontScale="55000" lnSpcReduction="20000"/>
          </a:bodyPr>
          <a:lstStyle/>
          <a:p>
            <a:r>
              <a:rPr lang="en-GB" dirty="0"/>
              <a:t>Data cleaning and data manipulation. </a:t>
            </a:r>
          </a:p>
          <a:p>
            <a:r>
              <a:rPr lang="en-GB" dirty="0"/>
              <a:t>1. Check and handle duplicate data. </a:t>
            </a:r>
          </a:p>
          <a:p>
            <a:r>
              <a:rPr lang="en-GB" dirty="0"/>
              <a:t>2. Check and handle NA values and missing values. </a:t>
            </a:r>
          </a:p>
          <a:p>
            <a:r>
              <a:rPr lang="en-GB" dirty="0"/>
              <a:t>3. Drop columns, if it contains large amount of missing values and not useful for the analysis. </a:t>
            </a:r>
          </a:p>
          <a:p>
            <a:r>
              <a:rPr lang="en-GB" dirty="0"/>
              <a:t>4. Imputation of the values, if necessary. </a:t>
            </a:r>
          </a:p>
          <a:p>
            <a:r>
              <a:rPr lang="en-GB" dirty="0"/>
              <a:t>5. Check and handle outliers in data. </a:t>
            </a:r>
          </a:p>
          <a:p>
            <a:r>
              <a:rPr lang="en-GB" dirty="0"/>
              <a:t>EDA </a:t>
            </a:r>
          </a:p>
          <a:p>
            <a:r>
              <a:rPr lang="en-GB" dirty="0"/>
              <a:t>1. Univariate data analysis: value count, distribution of variable etc. </a:t>
            </a:r>
          </a:p>
          <a:p>
            <a:r>
              <a:rPr lang="en-GB" dirty="0"/>
              <a:t>2. Bivariate data analysis: correlation coefficients and pattern between the variables etc. </a:t>
            </a:r>
          </a:p>
          <a:p>
            <a:r>
              <a:rPr lang="en-GB" dirty="0"/>
              <a:t>Feature Scaling &amp; Dummy Variables and encoding of the data. </a:t>
            </a:r>
          </a:p>
          <a:p>
            <a:r>
              <a:rPr lang="en-GB" dirty="0"/>
              <a:t>Classification technique: logistic regression used for the model making and prediction. </a:t>
            </a:r>
          </a:p>
          <a:p>
            <a:r>
              <a:rPr lang="en-GB" dirty="0"/>
              <a:t>Validation of the model. </a:t>
            </a:r>
          </a:p>
          <a:p>
            <a:r>
              <a:rPr lang="en-GB" dirty="0"/>
              <a:t>Model presentation. </a:t>
            </a:r>
          </a:p>
          <a:p>
            <a:r>
              <a:rPr lang="en-GB" dirty="0"/>
              <a:t>Conclusions and recommendations</a:t>
            </a:r>
          </a:p>
        </p:txBody>
      </p:sp>
    </p:spTree>
    <p:extLst>
      <p:ext uri="{BB962C8B-B14F-4D97-AF65-F5344CB8AC3E}">
        <p14:creationId xmlns:p14="http://schemas.microsoft.com/office/powerpoint/2010/main" val="196242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AC33-8107-71AF-A82B-FD72E604029E}"/>
              </a:ext>
            </a:extLst>
          </p:cNvPr>
          <p:cNvSpPr>
            <a:spLocks noGrp="1"/>
          </p:cNvSpPr>
          <p:nvPr>
            <p:ph type="title"/>
          </p:nvPr>
        </p:nvSpPr>
        <p:spPr/>
        <p:txBody>
          <a:bodyPr/>
          <a:lstStyle/>
          <a:p>
            <a:r>
              <a:rPr lang="en-GB" dirty="0"/>
              <a:t>Data Manipulation</a:t>
            </a:r>
          </a:p>
        </p:txBody>
      </p:sp>
      <p:sp>
        <p:nvSpPr>
          <p:cNvPr id="3" name="Content Placeholder 2">
            <a:extLst>
              <a:ext uri="{FF2B5EF4-FFF2-40B4-BE49-F238E27FC236}">
                <a16:creationId xmlns:a16="http://schemas.microsoft.com/office/drawing/2014/main" id="{61B3CD4B-F999-C48E-F5DC-52A61E8DFB96}"/>
              </a:ext>
            </a:extLst>
          </p:cNvPr>
          <p:cNvSpPr>
            <a:spLocks noGrp="1"/>
          </p:cNvSpPr>
          <p:nvPr>
            <p:ph idx="1"/>
          </p:nvPr>
        </p:nvSpPr>
        <p:spPr/>
        <p:txBody>
          <a:bodyPr>
            <a:normAutofit fontScale="92500" lnSpcReduction="10000"/>
          </a:bodyPr>
          <a:lstStyle/>
          <a:p>
            <a:r>
              <a:rPr lang="en-GB" dirty="0"/>
              <a:t>Total Number of Rows =37, Total Number of Columns =9240. </a:t>
            </a:r>
          </a:p>
          <a:p>
            <a:r>
              <a:rPr lang="en-GB" dirty="0"/>
              <a:t>Single value features like “Magazine”, “Receive More Updates About Our Courses”, “Update me on Supply” </a:t>
            </a:r>
          </a:p>
          <a:p>
            <a:r>
              <a:rPr lang="en-GB" dirty="0"/>
              <a:t>Chain Content”, “Get updates on DM Content”, “I agree to pay the amount through cheque” etc. have been dropped. </a:t>
            </a:r>
          </a:p>
          <a:p>
            <a:r>
              <a:rPr lang="en-GB" dirty="0"/>
              <a:t>Removing the “Prospect ID” and “Lead Number” which is not necessary for the analysis. </a:t>
            </a:r>
          </a:p>
          <a:p>
            <a:r>
              <a:rPr lang="en-GB" dirty="0"/>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 </a:t>
            </a:r>
          </a:p>
          <a:p>
            <a:r>
              <a:rPr lang="en-GB" dirty="0"/>
              <a:t>Dropping the columns having more than 35% as missing value such as ‘How did you hear about X Education’ and ‘Lead Profile’.</a:t>
            </a:r>
          </a:p>
        </p:txBody>
      </p:sp>
    </p:spTree>
    <p:extLst>
      <p:ext uri="{BB962C8B-B14F-4D97-AF65-F5344CB8AC3E}">
        <p14:creationId xmlns:p14="http://schemas.microsoft.com/office/powerpoint/2010/main" val="39330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027-897D-01C9-C6C0-672615D16496}"/>
              </a:ext>
            </a:extLst>
          </p:cNvPr>
          <p:cNvSpPr>
            <a:spLocks noGrp="1"/>
          </p:cNvSpPr>
          <p:nvPr>
            <p:ph type="title"/>
          </p:nvPr>
        </p:nvSpPr>
        <p:spPr/>
        <p:txBody>
          <a:bodyPr/>
          <a:lstStyle/>
          <a:p>
            <a:r>
              <a:rPr lang="en-GB" dirty="0"/>
              <a:t>Some finding images</a:t>
            </a:r>
          </a:p>
        </p:txBody>
      </p:sp>
      <p:pic>
        <p:nvPicPr>
          <p:cNvPr id="5" name="Content Placeholder 4" descr="A graph with blue bars">
            <a:extLst>
              <a:ext uri="{FF2B5EF4-FFF2-40B4-BE49-F238E27FC236}">
                <a16:creationId xmlns:a16="http://schemas.microsoft.com/office/drawing/2014/main" id="{E150A811-4FC5-0E0A-7EF8-437AA0780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660" y="2011363"/>
            <a:ext cx="7603093" cy="4206875"/>
          </a:xfrm>
        </p:spPr>
      </p:pic>
    </p:spTree>
    <p:extLst>
      <p:ext uri="{BB962C8B-B14F-4D97-AF65-F5344CB8AC3E}">
        <p14:creationId xmlns:p14="http://schemas.microsoft.com/office/powerpoint/2010/main" val="31333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70CA-DF6A-9A64-0107-0AF59D5BAF9F}"/>
              </a:ext>
            </a:extLst>
          </p:cNvPr>
          <p:cNvSpPr>
            <a:spLocks noGrp="1"/>
          </p:cNvSpPr>
          <p:nvPr>
            <p:ph type="title"/>
          </p:nvPr>
        </p:nvSpPr>
        <p:spPr/>
        <p:txBody>
          <a:bodyPr/>
          <a:lstStyle/>
          <a:p>
            <a:r>
              <a:rPr lang="en-GB" dirty="0"/>
              <a:t>Specialization / Occupation</a:t>
            </a:r>
          </a:p>
        </p:txBody>
      </p:sp>
      <p:pic>
        <p:nvPicPr>
          <p:cNvPr id="5" name="Content Placeholder 4" descr="A screenshot of a graph&#10;&#10;Description automatically generated">
            <a:extLst>
              <a:ext uri="{FF2B5EF4-FFF2-40B4-BE49-F238E27FC236}">
                <a16:creationId xmlns:a16="http://schemas.microsoft.com/office/drawing/2014/main" id="{B736E111-909D-AA94-1CC3-BEBE5D73F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796" y="2011363"/>
            <a:ext cx="7642821" cy="4206875"/>
          </a:xfrm>
        </p:spPr>
      </p:pic>
    </p:spTree>
    <p:extLst>
      <p:ext uri="{BB962C8B-B14F-4D97-AF65-F5344CB8AC3E}">
        <p14:creationId xmlns:p14="http://schemas.microsoft.com/office/powerpoint/2010/main" val="421134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EA64-D8A2-6F70-5095-59B32C83C506}"/>
              </a:ext>
            </a:extLst>
          </p:cNvPr>
          <p:cNvSpPr>
            <a:spLocks noGrp="1"/>
          </p:cNvSpPr>
          <p:nvPr>
            <p:ph type="title"/>
          </p:nvPr>
        </p:nvSpPr>
        <p:spPr/>
        <p:txBody>
          <a:bodyPr/>
          <a:lstStyle/>
          <a:p>
            <a:r>
              <a:rPr lang="en-GB" dirty="0"/>
              <a:t>By Event</a:t>
            </a:r>
          </a:p>
        </p:txBody>
      </p:sp>
      <p:pic>
        <p:nvPicPr>
          <p:cNvPr id="5" name="Content Placeholder 4" descr="A group of blue and white bars&#10;&#10;Description automatically generated">
            <a:extLst>
              <a:ext uri="{FF2B5EF4-FFF2-40B4-BE49-F238E27FC236}">
                <a16:creationId xmlns:a16="http://schemas.microsoft.com/office/drawing/2014/main" id="{4D56A2D3-73F4-A314-116E-76D036D69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789" y="2011363"/>
            <a:ext cx="5246835" cy="4206875"/>
          </a:xfrm>
        </p:spPr>
      </p:pic>
    </p:spTree>
    <p:extLst>
      <p:ext uri="{BB962C8B-B14F-4D97-AF65-F5344CB8AC3E}">
        <p14:creationId xmlns:p14="http://schemas.microsoft.com/office/powerpoint/2010/main" val="314331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A9BC-11F6-F5B8-60DE-D256B47D6897}"/>
              </a:ext>
            </a:extLst>
          </p:cNvPr>
          <p:cNvSpPr>
            <a:spLocks noGrp="1"/>
          </p:cNvSpPr>
          <p:nvPr>
            <p:ph type="title"/>
          </p:nvPr>
        </p:nvSpPr>
        <p:spPr/>
        <p:txBody>
          <a:bodyPr/>
          <a:lstStyle/>
          <a:p>
            <a:r>
              <a:rPr lang="en-GB" dirty="0"/>
              <a:t>Lead origin / Lead source</a:t>
            </a:r>
          </a:p>
        </p:txBody>
      </p:sp>
      <p:pic>
        <p:nvPicPr>
          <p:cNvPr id="5" name="Content Placeholder 4" descr="A screenshot of a graph&#10;&#10;Description automatically generated">
            <a:extLst>
              <a:ext uri="{FF2B5EF4-FFF2-40B4-BE49-F238E27FC236}">
                <a16:creationId xmlns:a16="http://schemas.microsoft.com/office/drawing/2014/main" id="{1C9A4B07-1D63-AE0A-10B1-BAE7DF5C96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116" y="2011363"/>
            <a:ext cx="6888180" cy="4206875"/>
          </a:xfrm>
        </p:spPr>
      </p:pic>
    </p:spTree>
    <p:extLst>
      <p:ext uri="{BB962C8B-B14F-4D97-AF65-F5344CB8AC3E}">
        <p14:creationId xmlns:p14="http://schemas.microsoft.com/office/powerpoint/2010/main" val="834913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18</TotalTime>
  <Words>612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Wingdings</vt:lpstr>
      <vt:lpstr>Banded</vt:lpstr>
      <vt:lpstr>Lead Score Case Study</vt:lpstr>
      <vt:lpstr>Problem Statement</vt:lpstr>
      <vt:lpstr>Business Objective:</vt:lpstr>
      <vt:lpstr>Solution Methodology</vt:lpstr>
      <vt:lpstr>Data Manipulation</vt:lpstr>
      <vt:lpstr>Some finding images</vt:lpstr>
      <vt:lpstr>Specialization / Occupation</vt:lpstr>
      <vt:lpstr>By Event</vt:lpstr>
      <vt:lpstr>Lead origin / Lead source</vt:lpstr>
      <vt:lpstr>Don’t email / Don’t call</vt:lpstr>
      <vt:lpstr>Last activity / Country</vt:lpstr>
      <vt:lpstr>Lead score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Aman Bhuiyan</dc:creator>
  <cp:lastModifiedBy>Aman Bhuiyan</cp:lastModifiedBy>
  <cp:revision>1</cp:revision>
  <dcterms:created xsi:type="dcterms:W3CDTF">2024-02-27T10:35:33Z</dcterms:created>
  <dcterms:modified xsi:type="dcterms:W3CDTF">2024-02-27T10:55:20Z</dcterms:modified>
</cp:coreProperties>
</file>