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64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271BB-40DE-463C-AACF-E83FB2A1497B}">
          <p14:sldIdLst>
            <p14:sldId id="256"/>
          </p14:sldIdLst>
        </p14:section>
        <p14:section name="Introduction" id="{DEA566EC-E847-403E-A615-4EB3C12B0774}">
          <p14:sldIdLst>
            <p14:sldId id="270"/>
          </p14:sldIdLst>
        </p14:section>
        <p14:section name="Dataset Overview" id="{B3D8225D-C430-478E-8F6A-38A88B55589F}">
          <p14:sldIdLst>
            <p14:sldId id="265"/>
            <p14:sldId id="264"/>
          </p14:sldIdLst>
        </p14:section>
        <p14:section name="Preprocessing" id="{967AB5BD-6DB7-4E35-A159-648F765EE536}">
          <p14:sldIdLst>
            <p14:sldId id="266"/>
          </p14:sldIdLst>
        </p14:section>
        <p14:section name="Linear Regression" id="{0F182674-7CF5-4EF2-B031-932E170528BD}">
          <p14:sldIdLst>
            <p14:sldId id="257"/>
          </p14:sldIdLst>
        </p14:section>
        <p14:section name="KNN" id="{DD65081A-4C48-46CF-AA80-99FE9AF67F16}">
          <p14:sldIdLst>
            <p14:sldId id="258"/>
          </p14:sldIdLst>
        </p14:section>
        <p14:section name="SVR" id="{90D65A96-00FC-43A8-BF1E-618D68A39466}">
          <p14:sldIdLst>
            <p14:sldId id="259"/>
          </p14:sldIdLst>
        </p14:section>
        <p14:section name="DT" id="{D97BE991-1171-418C-B114-CDE21A5353DC}">
          <p14:sldIdLst>
            <p14:sldId id="260"/>
          </p14:sldIdLst>
        </p14:section>
        <p14:section name="RF" id="{57A31493-3DF2-4F23-9DA1-92AA130E105B}">
          <p14:sldIdLst>
            <p14:sldId id="261"/>
          </p14:sldIdLst>
        </p14:section>
        <p14:section name="MLP" id="{1EF4CE65-5E71-4DD0-8183-AB8859D035D9}">
          <p14:sldIdLst>
            <p14:sldId id="262"/>
          </p14:sldIdLst>
        </p14:section>
        <p14:section name="Results" id="{3BA971D4-9FBC-44CB-BE33-25D680C480E5}">
          <p14:sldIdLst>
            <p14:sldId id="267"/>
            <p14:sldId id="268"/>
          </p14:sldIdLst>
        </p14:section>
        <p14:section name="Conclusion" id="{0C9F25DF-141B-4FE9-8D11-B5960F88784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5F251-A463-441D-A501-4E1AA9DF253D}" v="9" dt="2021-12-09T18:13:14.034"/>
    <p1510:client id="{B17B8165-6708-420F-81C5-83196A85423F}" v="615" dt="2021-12-09T17:40:17.650"/>
    <p1510:client id="{D6A9026F-4105-45E6-9FE5-3C6D85416DD2}" v="1" dt="2021-12-09T17:14:57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k, Samuel J" userId="S::sjn5900@live.missouristate.edu::053f3190-716e-4ce0-a6c5-f648089277f0" providerId="AD" clId="Web-{D6A9026F-4105-45E6-9FE5-3C6D85416DD2}"/>
    <pc:docChg chg="addSld modSection">
      <pc:chgData name="Nack, Samuel J" userId="S::sjn5900@live.missouristate.edu::053f3190-716e-4ce0-a6c5-f648089277f0" providerId="AD" clId="Web-{D6A9026F-4105-45E6-9FE5-3C6D85416DD2}" dt="2021-12-09T17:14:57.102" v="0"/>
      <pc:docMkLst>
        <pc:docMk/>
      </pc:docMkLst>
      <pc:sldChg chg="new">
        <pc:chgData name="Nack, Samuel J" userId="S::sjn5900@live.missouristate.edu::053f3190-716e-4ce0-a6c5-f648089277f0" providerId="AD" clId="Web-{D6A9026F-4105-45E6-9FE5-3C6D85416DD2}" dt="2021-12-09T17:14:57.102" v="0"/>
        <pc:sldMkLst>
          <pc:docMk/>
          <pc:sldMk cId="1178920118" sldId="263"/>
        </pc:sldMkLst>
      </pc:sldChg>
    </pc:docChg>
  </pc:docChgLst>
  <pc:docChgLst>
    <pc:chgData name="Nack, Samuel J" userId="S::sjn5900@live.missouristate.edu::053f3190-716e-4ce0-a6c5-f648089277f0" providerId="AD" clId="Web-{1EE5F251-A463-441D-A501-4E1AA9DF253D}"/>
    <pc:docChg chg="modSld">
      <pc:chgData name="Nack, Samuel J" userId="S::sjn5900@live.missouristate.edu::053f3190-716e-4ce0-a6c5-f648089277f0" providerId="AD" clId="Web-{1EE5F251-A463-441D-A501-4E1AA9DF253D}" dt="2021-12-09T18:13:14.034" v="8" actId="20577"/>
      <pc:docMkLst>
        <pc:docMk/>
      </pc:docMkLst>
      <pc:sldChg chg="modSp">
        <pc:chgData name="Nack, Samuel J" userId="S::sjn5900@live.missouristate.edu::053f3190-716e-4ce0-a6c5-f648089277f0" providerId="AD" clId="Web-{1EE5F251-A463-441D-A501-4E1AA9DF253D}" dt="2021-12-09T18:12:33.642" v="4" actId="20577"/>
        <pc:sldMkLst>
          <pc:docMk/>
          <pc:sldMk cId="3897628485" sldId="269"/>
        </pc:sldMkLst>
        <pc:spChg chg="mod">
          <ac:chgData name="Nack, Samuel J" userId="S::sjn5900@live.missouristate.edu::053f3190-716e-4ce0-a6c5-f648089277f0" providerId="AD" clId="Web-{1EE5F251-A463-441D-A501-4E1AA9DF253D}" dt="2021-12-09T18:12:33.642" v="4" actId="20577"/>
          <ac:spMkLst>
            <pc:docMk/>
            <pc:sldMk cId="3897628485" sldId="269"/>
            <ac:spMk id="3" creationId="{23188BFA-C764-4A1C-8788-75C7D2EFED0B}"/>
          </ac:spMkLst>
        </pc:spChg>
      </pc:sldChg>
      <pc:sldChg chg="modSp">
        <pc:chgData name="Nack, Samuel J" userId="S::sjn5900@live.missouristate.edu::053f3190-716e-4ce0-a6c5-f648089277f0" providerId="AD" clId="Web-{1EE5F251-A463-441D-A501-4E1AA9DF253D}" dt="2021-12-09T18:13:14.034" v="8" actId="20577"/>
        <pc:sldMkLst>
          <pc:docMk/>
          <pc:sldMk cId="3804264262" sldId="270"/>
        </pc:sldMkLst>
        <pc:spChg chg="mod">
          <ac:chgData name="Nack, Samuel J" userId="S::sjn5900@live.missouristate.edu::053f3190-716e-4ce0-a6c5-f648089277f0" providerId="AD" clId="Web-{1EE5F251-A463-441D-A501-4E1AA9DF253D}" dt="2021-12-09T18:13:14.034" v="8" actId="20577"/>
          <ac:spMkLst>
            <pc:docMk/>
            <pc:sldMk cId="3804264262" sldId="270"/>
            <ac:spMk id="3" creationId="{56EBAE48-2AB9-4AB8-85AB-8B9E519C5E73}"/>
          </ac:spMkLst>
        </pc:spChg>
      </pc:sldChg>
    </pc:docChg>
  </pc:docChgLst>
  <pc:docChgLst>
    <pc:chgData name="Sultana, Sharmin" userId="9bb9178d-b865-496f-a499-cd993f5ebe03" providerId="ADAL" clId="{7375DB93-22A9-4676-8DCB-C0045A6C074B}"/>
    <pc:docChg chg="custSel addSld modSld addSection modSection">
      <pc:chgData name="Sultana, Sharmin" userId="9bb9178d-b865-496f-a499-cd993f5ebe03" providerId="ADAL" clId="{7375DB93-22A9-4676-8DCB-C0045A6C074B}" dt="2021-12-09T16:11:02.465" v="735" actId="17846"/>
      <pc:docMkLst>
        <pc:docMk/>
      </pc:docMkLst>
      <pc:sldChg chg="new">
        <pc:chgData name="Sultana, Sharmin" userId="9bb9178d-b865-496f-a499-cd993f5ebe03" providerId="ADAL" clId="{7375DB93-22A9-4676-8DCB-C0045A6C074B}" dt="2021-12-09T14:30:29.693" v="0" actId="680"/>
        <pc:sldMkLst>
          <pc:docMk/>
          <pc:sldMk cId="4286465713" sldId="256"/>
        </pc:sldMkLst>
      </pc:sldChg>
      <pc:sldChg chg="addSp modSp new mod">
        <pc:chgData name="Sultana, Sharmin" userId="9bb9178d-b865-496f-a499-cd993f5ebe03" providerId="ADAL" clId="{7375DB93-22A9-4676-8DCB-C0045A6C074B}" dt="2021-12-09T14:47:09.043" v="58" actId="14100"/>
        <pc:sldMkLst>
          <pc:docMk/>
          <pc:sldMk cId="2582549424" sldId="257"/>
        </pc:sldMkLst>
        <pc:spChg chg="mod">
          <ac:chgData name="Sultana, Sharmin" userId="9bb9178d-b865-496f-a499-cd993f5ebe03" providerId="ADAL" clId="{7375DB93-22A9-4676-8DCB-C0045A6C074B}" dt="2021-12-09T14:31:43.879" v="21" actId="20577"/>
          <ac:spMkLst>
            <pc:docMk/>
            <pc:sldMk cId="2582549424" sldId="257"/>
            <ac:spMk id="2" creationId="{60ECC029-2404-40CF-BA99-5F94685019E9}"/>
          </ac:spMkLst>
        </pc:spChg>
        <pc:spChg chg="mod">
          <ac:chgData name="Sultana, Sharmin" userId="9bb9178d-b865-496f-a499-cd993f5ebe03" providerId="ADAL" clId="{7375DB93-22A9-4676-8DCB-C0045A6C074B}" dt="2021-12-09T14:46:57.105" v="57" actId="14100"/>
          <ac:spMkLst>
            <pc:docMk/>
            <pc:sldMk cId="2582549424" sldId="257"/>
            <ac:spMk id="3" creationId="{56EBAE48-2AB9-4AB8-85AB-8B9E519C5E73}"/>
          </ac:spMkLst>
        </pc:spChg>
        <pc:picChg chg="add mod">
          <ac:chgData name="Sultana, Sharmin" userId="9bb9178d-b865-496f-a499-cd993f5ebe03" providerId="ADAL" clId="{7375DB93-22A9-4676-8DCB-C0045A6C074B}" dt="2021-12-09T14:47:09.043" v="58" actId="14100"/>
          <ac:picMkLst>
            <pc:docMk/>
            <pc:sldMk cId="2582549424" sldId="257"/>
            <ac:picMk id="5" creationId="{71A1A374-7002-4B34-8C72-7A5770CDC902}"/>
          </ac:picMkLst>
        </pc:picChg>
      </pc:sldChg>
      <pc:sldChg chg="addSp modSp new mod">
        <pc:chgData name="Sultana, Sharmin" userId="9bb9178d-b865-496f-a499-cd993f5ebe03" providerId="ADAL" clId="{7375DB93-22A9-4676-8DCB-C0045A6C074B}" dt="2021-12-09T15:03:35.915" v="160" actId="1076"/>
        <pc:sldMkLst>
          <pc:docMk/>
          <pc:sldMk cId="3462556845" sldId="258"/>
        </pc:sldMkLst>
        <pc:spChg chg="mod">
          <ac:chgData name="Sultana, Sharmin" userId="9bb9178d-b865-496f-a499-cd993f5ebe03" providerId="ADAL" clId="{7375DB93-22A9-4676-8DCB-C0045A6C074B}" dt="2021-12-09T14:48:12.276" v="98" actId="14100"/>
          <ac:spMkLst>
            <pc:docMk/>
            <pc:sldMk cId="3462556845" sldId="258"/>
            <ac:spMk id="2" creationId="{D8671CC0-65CD-4858-A43B-30858B924179}"/>
          </ac:spMkLst>
        </pc:spChg>
        <pc:spChg chg="mod">
          <ac:chgData name="Sultana, Sharmin" userId="9bb9178d-b865-496f-a499-cd993f5ebe03" providerId="ADAL" clId="{7375DB93-22A9-4676-8DCB-C0045A6C074B}" dt="2021-12-09T15:03:35.915" v="160" actId="1076"/>
          <ac:spMkLst>
            <pc:docMk/>
            <pc:sldMk cId="3462556845" sldId="258"/>
            <ac:spMk id="3" creationId="{DBE4B19D-D5F6-4C72-9CB4-94A4DEE8ED8A}"/>
          </ac:spMkLst>
        </pc:spChg>
        <pc:picChg chg="add mod">
          <ac:chgData name="Sultana, Sharmin" userId="9bb9178d-b865-496f-a499-cd993f5ebe03" providerId="ADAL" clId="{7375DB93-22A9-4676-8DCB-C0045A6C074B}" dt="2021-12-09T15:03:28.133" v="159" actId="14100"/>
          <ac:picMkLst>
            <pc:docMk/>
            <pc:sldMk cId="3462556845" sldId="258"/>
            <ac:picMk id="5" creationId="{B7BB006B-4370-47CB-B68C-CEAC22014541}"/>
          </ac:picMkLst>
        </pc:picChg>
      </pc:sldChg>
      <pc:sldChg chg="addSp modSp new mod">
        <pc:chgData name="Sultana, Sharmin" userId="9bb9178d-b865-496f-a499-cd993f5ebe03" providerId="ADAL" clId="{7375DB93-22A9-4676-8DCB-C0045A6C074B}" dt="2021-12-09T15:12:59.370" v="224" actId="14100"/>
        <pc:sldMkLst>
          <pc:docMk/>
          <pc:sldMk cId="4092664303" sldId="259"/>
        </pc:sldMkLst>
        <pc:spChg chg="mod">
          <ac:chgData name="Sultana, Sharmin" userId="9bb9178d-b865-496f-a499-cd993f5ebe03" providerId="ADAL" clId="{7375DB93-22A9-4676-8DCB-C0045A6C074B}" dt="2021-12-09T15:07:22.483" v="191" actId="14100"/>
          <ac:spMkLst>
            <pc:docMk/>
            <pc:sldMk cId="4092664303" sldId="259"/>
            <ac:spMk id="2" creationId="{FE372970-C673-4008-97F5-8C049D80EB7B}"/>
          </ac:spMkLst>
        </pc:spChg>
        <pc:spChg chg="mod">
          <ac:chgData name="Sultana, Sharmin" userId="9bb9178d-b865-496f-a499-cd993f5ebe03" providerId="ADAL" clId="{7375DB93-22A9-4676-8DCB-C0045A6C074B}" dt="2021-12-09T15:12:55.227" v="223" actId="1076"/>
          <ac:spMkLst>
            <pc:docMk/>
            <pc:sldMk cId="4092664303" sldId="259"/>
            <ac:spMk id="3" creationId="{8E361031-6B26-41A7-A9EA-141B0E420388}"/>
          </ac:spMkLst>
        </pc:spChg>
        <pc:picChg chg="add mod">
          <ac:chgData name="Sultana, Sharmin" userId="9bb9178d-b865-496f-a499-cd993f5ebe03" providerId="ADAL" clId="{7375DB93-22A9-4676-8DCB-C0045A6C074B}" dt="2021-12-09T15:12:59.370" v="224" actId="14100"/>
          <ac:picMkLst>
            <pc:docMk/>
            <pc:sldMk cId="4092664303" sldId="259"/>
            <ac:picMk id="5" creationId="{24359C7D-1973-4846-ABAF-7B9B188D3FF6}"/>
          </ac:picMkLst>
        </pc:picChg>
      </pc:sldChg>
      <pc:sldChg chg="addSp modSp new mod">
        <pc:chgData name="Sultana, Sharmin" userId="9bb9178d-b865-496f-a499-cd993f5ebe03" providerId="ADAL" clId="{7375DB93-22A9-4676-8DCB-C0045A6C074B}" dt="2021-12-09T15:19:34.830" v="342" actId="14100"/>
        <pc:sldMkLst>
          <pc:docMk/>
          <pc:sldMk cId="1752950901" sldId="260"/>
        </pc:sldMkLst>
        <pc:spChg chg="mod">
          <ac:chgData name="Sultana, Sharmin" userId="9bb9178d-b865-496f-a499-cd993f5ebe03" providerId="ADAL" clId="{7375DB93-22A9-4676-8DCB-C0045A6C074B}" dt="2021-12-09T15:15:24.776" v="258" actId="14100"/>
          <ac:spMkLst>
            <pc:docMk/>
            <pc:sldMk cId="1752950901" sldId="260"/>
            <ac:spMk id="2" creationId="{A1DC18EB-E179-4E01-A931-00CA9E05FA7C}"/>
          </ac:spMkLst>
        </pc:spChg>
        <pc:spChg chg="mod">
          <ac:chgData name="Sultana, Sharmin" userId="9bb9178d-b865-496f-a499-cd993f5ebe03" providerId="ADAL" clId="{7375DB93-22A9-4676-8DCB-C0045A6C074B}" dt="2021-12-09T15:18:57.257" v="336" actId="1076"/>
          <ac:spMkLst>
            <pc:docMk/>
            <pc:sldMk cId="1752950901" sldId="260"/>
            <ac:spMk id="3" creationId="{CA044508-8B42-4FF2-AFD3-13BAC08CFB28}"/>
          </ac:spMkLst>
        </pc:spChg>
        <pc:picChg chg="add mod">
          <ac:chgData name="Sultana, Sharmin" userId="9bb9178d-b865-496f-a499-cd993f5ebe03" providerId="ADAL" clId="{7375DB93-22A9-4676-8DCB-C0045A6C074B}" dt="2021-12-09T15:19:34.830" v="342" actId="14100"/>
          <ac:picMkLst>
            <pc:docMk/>
            <pc:sldMk cId="1752950901" sldId="260"/>
            <ac:picMk id="5" creationId="{3950B8DC-6D85-4CED-956B-7E5B79770B08}"/>
          </ac:picMkLst>
        </pc:picChg>
      </pc:sldChg>
      <pc:sldChg chg="addSp modSp new mod">
        <pc:chgData name="Sultana, Sharmin" userId="9bb9178d-b865-496f-a499-cd993f5ebe03" providerId="ADAL" clId="{7375DB93-22A9-4676-8DCB-C0045A6C074B}" dt="2021-12-09T15:56:11.846" v="410" actId="14100"/>
        <pc:sldMkLst>
          <pc:docMk/>
          <pc:sldMk cId="1122963058" sldId="261"/>
        </pc:sldMkLst>
        <pc:spChg chg="mod">
          <ac:chgData name="Sultana, Sharmin" userId="9bb9178d-b865-496f-a499-cd993f5ebe03" providerId="ADAL" clId="{7375DB93-22A9-4676-8DCB-C0045A6C074B}" dt="2021-12-09T15:20:56.980" v="371" actId="404"/>
          <ac:spMkLst>
            <pc:docMk/>
            <pc:sldMk cId="1122963058" sldId="261"/>
            <ac:spMk id="2" creationId="{FBC9FD3F-AE64-47B0-BA28-8013AAAB2C57}"/>
          </ac:spMkLst>
        </pc:spChg>
        <pc:spChg chg="mod">
          <ac:chgData name="Sultana, Sharmin" userId="9bb9178d-b865-496f-a499-cd993f5ebe03" providerId="ADAL" clId="{7375DB93-22A9-4676-8DCB-C0045A6C074B}" dt="2021-12-09T15:56:07.908" v="409" actId="1076"/>
          <ac:spMkLst>
            <pc:docMk/>
            <pc:sldMk cId="1122963058" sldId="261"/>
            <ac:spMk id="3" creationId="{D3A00D25-30C7-45D4-B7E2-57038AC66AEF}"/>
          </ac:spMkLst>
        </pc:spChg>
        <pc:picChg chg="add mod">
          <ac:chgData name="Sultana, Sharmin" userId="9bb9178d-b865-496f-a499-cd993f5ebe03" providerId="ADAL" clId="{7375DB93-22A9-4676-8DCB-C0045A6C074B}" dt="2021-12-09T15:56:11.846" v="410" actId="14100"/>
          <ac:picMkLst>
            <pc:docMk/>
            <pc:sldMk cId="1122963058" sldId="261"/>
            <ac:picMk id="5" creationId="{4E444583-5339-40B6-8BEE-8C3E6995DA78}"/>
          </ac:picMkLst>
        </pc:picChg>
      </pc:sldChg>
      <pc:sldChg chg="addSp modSp new mod">
        <pc:chgData name="Sultana, Sharmin" userId="9bb9178d-b865-496f-a499-cd993f5ebe03" providerId="ADAL" clId="{7375DB93-22A9-4676-8DCB-C0045A6C074B}" dt="2021-12-09T16:08:02.762" v="733" actId="14100"/>
        <pc:sldMkLst>
          <pc:docMk/>
          <pc:sldMk cId="2442402098" sldId="262"/>
        </pc:sldMkLst>
        <pc:spChg chg="mod">
          <ac:chgData name="Sultana, Sharmin" userId="9bb9178d-b865-496f-a499-cd993f5ebe03" providerId="ADAL" clId="{7375DB93-22A9-4676-8DCB-C0045A6C074B}" dt="2021-12-09T15:59:17.213" v="449" actId="14100"/>
          <ac:spMkLst>
            <pc:docMk/>
            <pc:sldMk cId="2442402098" sldId="262"/>
            <ac:spMk id="2" creationId="{E452BBAE-2E96-4E1A-B291-E65347465F84}"/>
          </ac:spMkLst>
        </pc:spChg>
        <pc:spChg chg="mod">
          <ac:chgData name="Sultana, Sharmin" userId="9bb9178d-b865-496f-a499-cd993f5ebe03" providerId="ADAL" clId="{7375DB93-22A9-4676-8DCB-C0045A6C074B}" dt="2021-12-09T16:07:55.269" v="731" actId="14100"/>
          <ac:spMkLst>
            <pc:docMk/>
            <pc:sldMk cId="2442402098" sldId="262"/>
            <ac:spMk id="3" creationId="{23188BFA-C764-4A1C-8788-75C7D2EFED0B}"/>
          </ac:spMkLst>
        </pc:spChg>
        <pc:picChg chg="add mod">
          <ac:chgData name="Sultana, Sharmin" userId="9bb9178d-b865-496f-a499-cd993f5ebe03" providerId="ADAL" clId="{7375DB93-22A9-4676-8DCB-C0045A6C074B}" dt="2021-12-09T16:08:02.762" v="733" actId="14100"/>
          <ac:picMkLst>
            <pc:docMk/>
            <pc:sldMk cId="2442402098" sldId="262"/>
            <ac:picMk id="5" creationId="{C87894CC-AA68-4DF1-BEE5-9985BC9D5A0C}"/>
          </ac:picMkLst>
        </pc:picChg>
      </pc:sldChg>
      <pc:sldMasterChg chg="addSldLayout">
        <pc:chgData name="Sultana, Sharmin" userId="9bb9178d-b865-496f-a499-cd993f5ebe03" providerId="ADAL" clId="{7375DB93-22A9-4676-8DCB-C0045A6C074B}" dt="2021-12-09T14:30:29.693" v="0" actId="680"/>
        <pc:sldMasterMkLst>
          <pc:docMk/>
          <pc:sldMasterMk cId="3216702819" sldId="2147483648"/>
        </pc:sldMasterMkLst>
        <pc:sldLayoutChg chg="add">
          <pc:chgData name="Sultana, Sharmin" userId="9bb9178d-b865-496f-a499-cd993f5ebe03" providerId="ADAL" clId="{7375DB93-22A9-4676-8DCB-C0045A6C074B}" dt="2021-12-09T14:30:29.693" v="0" actId="680"/>
          <pc:sldLayoutMkLst>
            <pc:docMk/>
            <pc:sldMasterMk cId="3216702819" sldId="2147483648"/>
            <pc:sldLayoutMk cId="2888989371" sldId="2147483649"/>
          </pc:sldLayoutMkLst>
        </pc:sldLayoutChg>
      </pc:sldMasterChg>
    </pc:docChg>
  </pc:docChgLst>
  <pc:docChgLst>
    <pc:chgData name="Nack, Samuel J" userId="053f3190-716e-4ce0-a6c5-f648089277f0" providerId="ADAL" clId="{B17B8165-6708-420F-81C5-83196A85423F}"/>
    <pc:docChg chg="undo custSel addSld delSld modSld sldOrd addSection delSection modSection">
      <pc:chgData name="Nack, Samuel J" userId="053f3190-716e-4ce0-a6c5-f648089277f0" providerId="ADAL" clId="{B17B8165-6708-420F-81C5-83196A85423F}" dt="2021-12-09T17:42:46.965" v="2047" actId="20577"/>
      <pc:docMkLst>
        <pc:docMk/>
      </pc:docMkLst>
      <pc:sldChg chg="modSp mod">
        <pc:chgData name="Nack, Samuel J" userId="053f3190-716e-4ce0-a6c5-f648089277f0" providerId="ADAL" clId="{B17B8165-6708-420F-81C5-83196A85423F}" dt="2021-12-09T17:39:18.402" v="1435" actId="20577"/>
        <pc:sldMkLst>
          <pc:docMk/>
          <pc:sldMk cId="4286465713" sldId="256"/>
        </pc:sldMkLst>
        <pc:spChg chg="mod">
          <ac:chgData name="Nack, Samuel J" userId="053f3190-716e-4ce0-a6c5-f648089277f0" providerId="ADAL" clId="{B17B8165-6708-420F-81C5-83196A85423F}" dt="2021-12-09T17:38:45.256" v="1319" actId="20577"/>
          <ac:spMkLst>
            <pc:docMk/>
            <pc:sldMk cId="4286465713" sldId="256"/>
            <ac:spMk id="2" creationId="{1255CB6D-612F-4399-8ADE-F3B957036287}"/>
          </ac:spMkLst>
        </pc:spChg>
        <pc:spChg chg="mod">
          <ac:chgData name="Nack, Samuel J" userId="053f3190-716e-4ce0-a6c5-f648089277f0" providerId="ADAL" clId="{B17B8165-6708-420F-81C5-83196A85423F}" dt="2021-12-09T17:39:18.402" v="1435" actId="20577"/>
          <ac:spMkLst>
            <pc:docMk/>
            <pc:sldMk cId="4286465713" sldId="256"/>
            <ac:spMk id="3" creationId="{1CB76734-C5DA-404C-9248-2A219839CE88}"/>
          </ac:spMkLst>
        </pc:spChg>
      </pc:sldChg>
      <pc:sldChg chg="modSp mod">
        <pc:chgData name="Nack, Samuel J" userId="053f3190-716e-4ce0-a6c5-f648089277f0" providerId="ADAL" clId="{B17B8165-6708-420F-81C5-83196A85423F}" dt="2021-12-09T17:16:10.185" v="7" actId="1076"/>
        <pc:sldMkLst>
          <pc:docMk/>
          <pc:sldMk cId="2582549424" sldId="257"/>
        </pc:sldMkLst>
        <pc:picChg chg="mod">
          <ac:chgData name="Nack, Samuel J" userId="053f3190-716e-4ce0-a6c5-f648089277f0" providerId="ADAL" clId="{B17B8165-6708-420F-81C5-83196A85423F}" dt="2021-12-09T17:16:10.185" v="7" actId="1076"/>
          <ac:picMkLst>
            <pc:docMk/>
            <pc:sldMk cId="2582549424" sldId="257"/>
            <ac:picMk id="5" creationId="{71A1A374-7002-4B34-8C72-7A5770CDC902}"/>
          </ac:picMkLst>
        </pc:picChg>
      </pc:sldChg>
      <pc:sldChg chg="del">
        <pc:chgData name="Nack, Samuel J" userId="053f3190-716e-4ce0-a6c5-f648089277f0" providerId="ADAL" clId="{B17B8165-6708-420F-81C5-83196A85423F}" dt="2021-12-09T17:15:30.540" v="0" actId="47"/>
        <pc:sldMkLst>
          <pc:docMk/>
          <pc:sldMk cId="1178920118" sldId="263"/>
        </pc:sldMkLst>
      </pc:sldChg>
      <pc:sldChg chg="delSp modSp new del mod">
        <pc:chgData name="Nack, Samuel J" userId="053f3190-716e-4ce0-a6c5-f648089277f0" providerId="ADAL" clId="{B17B8165-6708-420F-81C5-83196A85423F}" dt="2021-12-09T17:21:10.242" v="139" actId="47"/>
        <pc:sldMkLst>
          <pc:docMk/>
          <pc:sldMk cId="3022590130" sldId="263"/>
        </pc:sldMkLst>
        <pc:spChg chg="del mod">
          <ac:chgData name="Nack, Samuel J" userId="053f3190-716e-4ce0-a6c5-f648089277f0" providerId="ADAL" clId="{B17B8165-6708-420F-81C5-83196A85423F}" dt="2021-12-09T17:21:01.909" v="137" actId="478"/>
          <ac:spMkLst>
            <pc:docMk/>
            <pc:sldMk cId="3022590130" sldId="263"/>
            <ac:spMk id="2" creationId="{7514E809-A018-457A-B85E-AFF9118C20C7}"/>
          </ac:spMkLst>
        </pc:spChg>
        <pc:spChg chg="del">
          <ac:chgData name="Nack, Samuel J" userId="053f3190-716e-4ce0-a6c5-f648089277f0" providerId="ADAL" clId="{B17B8165-6708-420F-81C5-83196A85423F}" dt="2021-12-09T17:20:58.538" v="136" actId="478"/>
          <ac:spMkLst>
            <pc:docMk/>
            <pc:sldMk cId="3022590130" sldId="263"/>
            <ac:spMk id="3" creationId="{2AE1CB1F-7853-4953-84BF-00E9A4616027}"/>
          </ac:spMkLst>
        </pc:spChg>
      </pc:sldChg>
      <pc:sldChg chg="delSp modSp add mod ord">
        <pc:chgData name="Nack, Samuel J" userId="053f3190-716e-4ce0-a6c5-f648089277f0" providerId="ADAL" clId="{B17B8165-6708-420F-81C5-83196A85423F}" dt="2021-12-09T17:31:43.740" v="642" actId="20577"/>
        <pc:sldMkLst>
          <pc:docMk/>
          <pc:sldMk cId="473674907" sldId="264"/>
        </pc:sldMkLst>
        <pc:spChg chg="mod">
          <ac:chgData name="Nack, Samuel J" userId="053f3190-716e-4ce0-a6c5-f648089277f0" providerId="ADAL" clId="{B17B8165-6708-420F-81C5-83196A85423F}" dt="2021-12-09T17:18:21.829" v="41" actId="20577"/>
          <ac:spMkLst>
            <pc:docMk/>
            <pc:sldMk cId="473674907" sldId="264"/>
            <ac:spMk id="2" creationId="{60ECC029-2404-40CF-BA99-5F94685019E9}"/>
          </ac:spMkLst>
        </pc:spChg>
        <pc:spChg chg="mod">
          <ac:chgData name="Nack, Samuel J" userId="053f3190-716e-4ce0-a6c5-f648089277f0" providerId="ADAL" clId="{B17B8165-6708-420F-81C5-83196A85423F}" dt="2021-12-09T17:31:43.740" v="642" actId="20577"/>
          <ac:spMkLst>
            <pc:docMk/>
            <pc:sldMk cId="473674907" sldId="264"/>
            <ac:spMk id="3" creationId="{56EBAE48-2AB9-4AB8-85AB-8B9E519C5E73}"/>
          </ac:spMkLst>
        </pc:spChg>
        <pc:picChg chg="del">
          <ac:chgData name="Nack, Samuel J" userId="053f3190-716e-4ce0-a6c5-f648089277f0" providerId="ADAL" clId="{B17B8165-6708-420F-81C5-83196A85423F}" dt="2021-12-09T17:18:24.789" v="42" actId="478"/>
          <ac:picMkLst>
            <pc:docMk/>
            <pc:sldMk cId="473674907" sldId="264"/>
            <ac:picMk id="5" creationId="{71A1A374-7002-4B34-8C72-7A5770CDC902}"/>
          </ac:picMkLst>
        </pc:picChg>
      </pc:sldChg>
      <pc:sldChg chg="new del">
        <pc:chgData name="Nack, Samuel J" userId="053f3190-716e-4ce0-a6c5-f648089277f0" providerId="ADAL" clId="{B17B8165-6708-420F-81C5-83196A85423F}" dt="2021-12-09T17:17:18.553" v="9" actId="47"/>
        <pc:sldMkLst>
          <pc:docMk/>
          <pc:sldMk cId="2470979709" sldId="264"/>
        </pc:sldMkLst>
      </pc:sldChg>
      <pc:sldChg chg="addSp modSp add mod ord">
        <pc:chgData name="Nack, Samuel J" userId="053f3190-716e-4ce0-a6c5-f648089277f0" providerId="ADAL" clId="{B17B8165-6708-420F-81C5-83196A85423F}" dt="2021-12-09T17:30:12.465" v="469"/>
        <pc:sldMkLst>
          <pc:docMk/>
          <pc:sldMk cId="954903326" sldId="265"/>
        </pc:sldMkLst>
        <pc:spChg chg="mod">
          <ac:chgData name="Nack, Samuel J" userId="053f3190-716e-4ce0-a6c5-f648089277f0" providerId="ADAL" clId="{B17B8165-6708-420F-81C5-83196A85423F}" dt="2021-12-09T17:24:52.193" v="166" actId="14100"/>
          <ac:spMkLst>
            <pc:docMk/>
            <pc:sldMk cId="954903326" sldId="265"/>
            <ac:spMk id="2" creationId="{60ECC029-2404-40CF-BA99-5F94685019E9}"/>
          </ac:spMkLst>
        </pc:spChg>
        <pc:spChg chg="mod">
          <ac:chgData name="Nack, Samuel J" userId="053f3190-716e-4ce0-a6c5-f648089277f0" providerId="ADAL" clId="{B17B8165-6708-420F-81C5-83196A85423F}" dt="2021-12-09T17:28:23.823" v="465" actId="15"/>
          <ac:spMkLst>
            <pc:docMk/>
            <pc:sldMk cId="954903326" sldId="265"/>
            <ac:spMk id="3" creationId="{56EBAE48-2AB9-4AB8-85AB-8B9E519C5E73}"/>
          </ac:spMkLst>
        </pc:spChg>
        <pc:picChg chg="add mod">
          <ac:chgData name="Nack, Samuel J" userId="053f3190-716e-4ce0-a6c5-f648089277f0" providerId="ADAL" clId="{B17B8165-6708-420F-81C5-83196A85423F}" dt="2021-12-09T17:24:55.330" v="167" actId="1076"/>
          <ac:picMkLst>
            <pc:docMk/>
            <pc:sldMk cId="954903326" sldId="265"/>
            <ac:picMk id="5" creationId="{AB129EAC-6F28-4A32-A312-E07A39BA3D63}"/>
          </ac:picMkLst>
        </pc:picChg>
        <pc:picChg chg="add mod">
          <ac:chgData name="Nack, Samuel J" userId="053f3190-716e-4ce0-a6c5-f648089277f0" providerId="ADAL" clId="{B17B8165-6708-420F-81C5-83196A85423F}" dt="2021-12-09T17:28:12.105" v="427" actId="1076"/>
          <ac:picMkLst>
            <pc:docMk/>
            <pc:sldMk cId="954903326" sldId="265"/>
            <ac:picMk id="7" creationId="{8D6350B5-BFCC-4CEA-AB00-F5D36A06FE06}"/>
          </ac:picMkLst>
        </pc:picChg>
      </pc:sldChg>
      <pc:sldChg chg="modSp add mod">
        <pc:chgData name="Nack, Samuel J" userId="053f3190-716e-4ce0-a6c5-f648089277f0" providerId="ADAL" clId="{B17B8165-6708-420F-81C5-83196A85423F}" dt="2021-12-09T17:33:50.780" v="947" actId="20577"/>
        <pc:sldMkLst>
          <pc:docMk/>
          <pc:sldMk cId="1886096617" sldId="266"/>
        </pc:sldMkLst>
        <pc:spChg chg="mod">
          <ac:chgData name="Nack, Samuel J" userId="053f3190-716e-4ce0-a6c5-f648089277f0" providerId="ADAL" clId="{B17B8165-6708-420F-81C5-83196A85423F}" dt="2021-12-09T17:31:04.275" v="621" actId="20577"/>
          <ac:spMkLst>
            <pc:docMk/>
            <pc:sldMk cId="1886096617" sldId="266"/>
            <ac:spMk id="2" creationId="{60ECC029-2404-40CF-BA99-5F94685019E9}"/>
          </ac:spMkLst>
        </pc:spChg>
        <pc:spChg chg="mod">
          <ac:chgData name="Nack, Samuel J" userId="053f3190-716e-4ce0-a6c5-f648089277f0" providerId="ADAL" clId="{B17B8165-6708-420F-81C5-83196A85423F}" dt="2021-12-09T17:33:50.780" v="947" actId="20577"/>
          <ac:spMkLst>
            <pc:docMk/>
            <pc:sldMk cId="1886096617" sldId="266"/>
            <ac:spMk id="3" creationId="{56EBAE48-2AB9-4AB8-85AB-8B9E519C5E73}"/>
          </ac:spMkLst>
        </pc:spChg>
      </pc:sldChg>
      <pc:sldChg chg="modSp add mod">
        <pc:chgData name="Nack, Samuel J" userId="053f3190-716e-4ce0-a6c5-f648089277f0" providerId="ADAL" clId="{B17B8165-6708-420F-81C5-83196A85423F}" dt="2021-12-09T17:35:13.844" v="1047" actId="20577"/>
        <pc:sldMkLst>
          <pc:docMk/>
          <pc:sldMk cId="1091615469" sldId="267"/>
        </pc:sldMkLst>
        <pc:spChg chg="mod">
          <ac:chgData name="Nack, Samuel J" userId="053f3190-716e-4ce0-a6c5-f648089277f0" providerId="ADAL" clId="{B17B8165-6708-420F-81C5-83196A85423F}" dt="2021-12-09T17:34:55.939" v="992" actId="20577"/>
          <ac:spMkLst>
            <pc:docMk/>
            <pc:sldMk cId="1091615469" sldId="267"/>
            <ac:spMk id="2" creationId="{60ECC029-2404-40CF-BA99-5F94685019E9}"/>
          </ac:spMkLst>
        </pc:spChg>
        <pc:spChg chg="mod">
          <ac:chgData name="Nack, Samuel J" userId="053f3190-716e-4ce0-a6c5-f648089277f0" providerId="ADAL" clId="{B17B8165-6708-420F-81C5-83196A85423F}" dt="2021-12-09T17:35:13.844" v="1047" actId="20577"/>
          <ac:spMkLst>
            <pc:docMk/>
            <pc:sldMk cId="1091615469" sldId="267"/>
            <ac:spMk id="3" creationId="{56EBAE48-2AB9-4AB8-85AB-8B9E519C5E73}"/>
          </ac:spMkLst>
        </pc:spChg>
      </pc:sldChg>
      <pc:sldChg chg="modSp new del mod">
        <pc:chgData name="Nack, Samuel J" userId="053f3190-716e-4ce0-a6c5-f648089277f0" providerId="ADAL" clId="{B17B8165-6708-420F-81C5-83196A85423F}" dt="2021-12-09T17:34:42.051" v="978" actId="47"/>
        <pc:sldMkLst>
          <pc:docMk/>
          <pc:sldMk cId="4147344001" sldId="267"/>
        </pc:sldMkLst>
        <pc:spChg chg="mod">
          <ac:chgData name="Nack, Samuel J" userId="053f3190-716e-4ce0-a6c5-f648089277f0" providerId="ADAL" clId="{B17B8165-6708-420F-81C5-83196A85423F}" dt="2021-12-09T17:34:36.703" v="977" actId="20577"/>
          <ac:spMkLst>
            <pc:docMk/>
            <pc:sldMk cId="4147344001" sldId="267"/>
            <ac:spMk id="2" creationId="{1337AD42-6D57-4088-96DD-ADAD284C42AF}"/>
          </ac:spMkLst>
        </pc:spChg>
      </pc:sldChg>
      <pc:sldChg chg="addSp delSp modSp add mod">
        <pc:chgData name="Nack, Samuel J" userId="053f3190-716e-4ce0-a6c5-f648089277f0" providerId="ADAL" clId="{B17B8165-6708-420F-81C5-83196A85423F}" dt="2021-12-09T17:37:15.837" v="1088"/>
        <pc:sldMkLst>
          <pc:docMk/>
          <pc:sldMk cId="1586407653" sldId="268"/>
        </pc:sldMkLst>
        <pc:spChg chg="mod">
          <ac:chgData name="Nack, Samuel J" userId="053f3190-716e-4ce0-a6c5-f648089277f0" providerId="ADAL" clId="{B17B8165-6708-420F-81C5-83196A85423F}" dt="2021-12-09T17:35:22.187" v="1055" actId="20577"/>
          <ac:spMkLst>
            <pc:docMk/>
            <pc:sldMk cId="1586407653" sldId="268"/>
            <ac:spMk id="2" creationId="{60ECC029-2404-40CF-BA99-5F94685019E9}"/>
          </ac:spMkLst>
        </pc:spChg>
        <pc:spChg chg="del mod">
          <ac:chgData name="Nack, Samuel J" userId="053f3190-716e-4ce0-a6c5-f648089277f0" providerId="ADAL" clId="{B17B8165-6708-420F-81C5-83196A85423F}" dt="2021-12-09T17:35:32.957" v="1058" actId="478"/>
          <ac:spMkLst>
            <pc:docMk/>
            <pc:sldMk cId="1586407653" sldId="268"/>
            <ac:spMk id="3" creationId="{56EBAE48-2AB9-4AB8-85AB-8B9E519C5E73}"/>
          </ac:spMkLst>
        </pc:spChg>
        <pc:spChg chg="add del mod">
          <ac:chgData name="Nack, Samuel J" userId="053f3190-716e-4ce0-a6c5-f648089277f0" providerId="ADAL" clId="{B17B8165-6708-420F-81C5-83196A85423F}" dt="2021-12-09T17:35:36.560" v="1061" actId="478"/>
          <ac:spMkLst>
            <pc:docMk/>
            <pc:sldMk cId="1586407653" sldId="268"/>
            <ac:spMk id="5" creationId="{B97ED11A-26A3-4A2C-BABB-05F2A9F81901}"/>
          </ac:spMkLst>
        </pc:spChg>
        <pc:picChg chg="add del mod">
          <ac:chgData name="Nack, Samuel J" userId="053f3190-716e-4ce0-a6c5-f648089277f0" providerId="ADAL" clId="{B17B8165-6708-420F-81C5-83196A85423F}" dt="2021-12-09T17:35:39.793" v="1062" actId="478"/>
          <ac:picMkLst>
            <pc:docMk/>
            <pc:sldMk cId="1586407653" sldId="268"/>
            <ac:picMk id="6" creationId="{A83CDAFA-C517-459B-A0F9-FB7D66F7160E}"/>
          </ac:picMkLst>
        </pc:picChg>
        <pc:picChg chg="add mod">
          <ac:chgData name="Nack, Samuel J" userId="053f3190-716e-4ce0-a6c5-f648089277f0" providerId="ADAL" clId="{B17B8165-6708-420F-81C5-83196A85423F}" dt="2021-12-09T17:36:44.135" v="1084" actId="1076"/>
          <ac:picMkLst>
            <pc:docMk/>
            <pc:sldMk cId="1586407653" sldId="268"/>
            <ac:picMk id="8" creationId="{1085E3D0-9FBE-424E-87C8-EDA005FB1BCA}"/>
          </ac:picMkLst>
        </pc:picChg>
        <pc:picChg chg="add mod">
          <ac:chgData name="Nack, Samuel J" userId="053f3190-716e-4ce0-a6c5-f648089277f0" providerId="ADAL" clId="{B17B8165-6708-420F-81C5-83196A85423F}" dt="2021-12-09T17:36:44.135" v="1084" actId="1076"/>
          <ac:picMkLst>
            <pc:docMk/>
            <pc:sldMk cId="1586407653" sldId="268"/>
            <ac:picMk id="10" creationId="{0A7794BA-0475-47DB-A1D0-6EB43168FC23}"/>
          </ac:picMkLst>
        </pc:picChg>
        <pc:picChg chg="add mod">
          <ac:chgData name="Nack, Samuel J" userId="053f3190-716e-4ce0-a6c5-f648089277f0" providerId="ADAL" clId="{B17B8165-6708-420F-81C5-83196A85423F}" dt="2021-12-09T17:36:44.135" v="1084" actId="1076"/>
          <ac:picMkLst>
            <pc:docMk/>
            <pc:sldMk cId="1586407653" sldId="268"/>
            <ac:picMk id="12" creationId="{0EE566F0-0936-4659-914F-8DF2C34DFBF0}"/>
          </ac:picMkLst>
        </pc:picChg>
        <pc:picChg chg="add mod">
          <ac:chgData name="Nack, Samuel J" userId="053f3190-716e-4ce0-a6c5-f648089277f0" providerId="ADAL" clId="{B17B8165-6708-420F-81C5-83196A85423F}" dt="2021-12-09T17:37:12.125" v="1086"/>
          <ac:picMkLst>
            <pc:docMk/>
            <pc:sldMk cId="1586407653" sldId="268"/>
            <ac:picMk id="13" creationId="{BAC71268-6400-4C45-AF5E-655574B19768}"/>
          </ac:picMkLst>
        </pc:picChg>
        <pc:picChg chg="add mod">
          <ac:chgData name="Nack, Samuel J" userId="053f3190-716e-4ce0-a6c5-f648089277f0" providerId="ADAL" clId="{B17B8165-6708-420F-81C5-83196A85423F}" dt="2021-12-09T17:37:15.837" v="1088"/>
          <ac:picMkLst>
            <pc:docMk/>
            <pc:sldMk cId="1586407653" sldId="268"/>
            <ac:picMk id="14" creationId="{17F19405-0423-4EC0-96E8-602BE96919C3}"/>
          </ac:picMkLst>
        </pc:picChg>
      </pc:sldChg>
      <pc:sldChg chg="delSp modSp add mod">
        <pc:chgData name="Nack, Samuel J" userId="053f3190-716e-4ce0-a6c5-f648089277f0" providerId="ADAL" clId="{B17B8165-6708-420F-81C5-83196A85423F}" dt="2021-12-09T17:38:19.563" v="1273" actId="20577"/>
        <pc:sldMkLst>
          <pc:docMk/>
          <pc:sldMk cId="3897628485" sldId="269"/>
        </pc:sldMkLst>
        <pc:spChg chg="mod">
          <ac:chgData name="Nack, Samuel J" userId="053f3190-716e-4ce0-a6c5-f648089277f0" providerId="ADAL" clId="{B17B8165-6708-420F-81C5-83196A85423F}" dt="2021-12-09T17:37:28.017" v="1099" actId="20577"/>
          <ac:spMkLst>
            <pc:docMk/>
            <pc:sldMk cId="3897628485" sldId="269"/>
            <ac:spMk id="2" creationId="{E452BBAE-2E96-4E1A-B291-E65347465F84}"/>
          </ac:spMkLst>
        </pc:spChg>
        <pc:spChg chg="mod">
          <ac:chgData name="Nack, Samuel J" userId="053f3190-716e-4ce0-a6c5-f648089277f0" providerId="ADAL" clId="{B17B8165-6708-420F-81C5-83196A85423F}" dt="2021-12-09T17:38:19.563" v="1273" actId="20577"/>
          <ac:spMkLst>
            <pc:docMk/>
            <pc:sldMk cId="3897628485" sldId="269"/>
            <ac:spMk id="3" creationId="{23188BFA-C764-4A1C-8788-75C7D2EFED0B}"/>
          </ac:spMkLst>
        </pc:spChg>
        <pc:picChg chg="del">
          <ac:chgData name="Nack, Samuel J" userId="053f3190-716e-4ce0-a6c5-f648089277f0" providerId="ADAL" clId="{B17B8165-6708-420F-81C5-83196A85423F}" dt="2021-12-09T17:37:38.290" v="1102" actId="478"/>
          <ac:picMkLst>
            <pc:docMk/>
            <pc:sldMk cId="3897628485" sldId="269"/>
            <ac:picMk id="5" creationId="{C87894CC-AA68-4DF1-BEE5-9985BC9D5A0C}"/>
          </ac:picMkLst>
        </pc:picChg>
      </pc:sldChg>
      <pc:sldChg chg="new del">
        <pc:chgData name="Nack, Samuel J" userId="053f3190-716e-4ce0-a6c5-f648089277f0" providerId="ADAL" clId="{B17B8165-6708-420F-81C5-83196A85423F}" dt="2021-12-09T17:39:28.316" v="1437" actId="47"/>
        <pc:sldMkLst>
          <pc:docMk/>
          <pc:sldMk cId="2197647159" sldId="270"/>
        </pc:sldMkLst>
      </pc:sldChg>
      <pc:sldChg chg="add del">
        <pc:chgData name="Nack, Samuel J" userId="053f3190-716e-4ce0-a6c5-f648089277f0" providerId="ADAL" clId="{B17B8165-6708-420F-81C5-83196A85423F}" dt="2021-12-09T17:39:29.362" v="1439"/>
        <pc:sldMkLst>
          <pc:docMk/>
          <pc:sldMk cId="3682457782" sldId="270"/>
        </pc:sldMkLst>
      </pc:sldChg>
      <pc:sldChg chg="modSp add mod">
        <pc:chgData name="Nack, Samuel J" userId="053f3190-716e-4ce0-a6c5-f648089277f0" providerId="ADAL" clId="{B17B8165-6708-420F-81C5-83196A85423F}" dt="2021-12-09T17:42:46.965" v="2047" actId="20577"/>
        <pc:sldMkLst>
          <pc:docMk/>
          <pc:sldMk cId="3804264262" sldId="270"/>
        </pc:sldMkLst>
        <pc:spChg chg="mod">
          <ac:chgData name="Nack, Samuel J" userId="053f3190-716e-4ce0-a6c5-f648089277f0" providerId="ADAL" clId="{B17B8165-6708-420F-81C5-83196A85423F}" dt="2021-12-09T17:39:54.881" v="1460" actId="20577"/>
          <ac:spMkLst>
            <pc:docMk/>
            <pc:sldMk cId="3804264262" sldId="270"/>
            <ac:spMk id="2" creationId="{60ECC029-2404-40CF-BA99-5F94685019E9}"/>
          </ac:spMkLst>
        </pc:spChg>
        <pc:spChg chg="mod">
          <ac:chgData name="Nack, Samuel J" userId="053f3190-716e-4ce0-a6c5-f648089277f0" providerId="ADAL" clId="{B17B8165-6708-420F-81C5-83196A85423F}" dt="2021-12-09T17:42:46.965" v="2047" actId="20577"/>
          <ac:spMkLst>
            <pc:docMk/>
            <pc:sldMk cId="3804264262" sldId="270"/>
            <ac:spMk id="3" creationId="{56EBAE48-2AB9-4AB8-85AB-8B9E519C5E73}"/>
          </ac:spMkLst>
        </pc:spChg>
      </pc:sldChg>
      <pc:sldChg chg="add del">
        <pc:chgData name="Nack, Samuel J" userId="053f3190-716e-4ce0-a6c5-f648089277f0" providerId="ADAL" clId="{B17B8165-6708-420F-81C5-83196A85423F}" dt="2021-12-09T17:39:45.809" v="1447"/>
        <pc:sldMkLst>
          <pc:docMk/>
          <pc:sldMk cId="4075190243" sldId="270"/>
        </pc:sldMkLst>
      </pc:sldChg>
      <pc:sldChg chg="delSp modSp add del mod">
        <pc:chgData name="Nack, Samuel J" userId="053f3190-716e-4ce0-a6c5-f648089277f0" providerId="ADAL" clId="{B17B8165-6708-420F-81C5-83196A85423F}" dt="2021-12-09T17:39:44.835" v="1445" actId="47"/>
        <pc:sldMkLst>
          <pc:docMk/>
          <pc:sldMk cId="4250321082" sldId="270"/>
        </pc:sldMkLst>
        <pc:spChg chg="mod">
          <ac:chgData name="Nack, Samuel J" userId="053f3190-716e-4ce0-a6c5-f648089277f0" providerId="ADAL" clId="{B17B8165-6708-420F-81C5-83196A85423F}" dt="2021-12-09T17:39:40.138" v="1444" actId="14100"/>
          <ac:spMkLst>
            <pc:docMk/>
            <pc:sldMk cId="4250321082" sldId="270"/>
            <ac:spMk id="2" creationId="{60ECC029-2404-40CF-BA99-5F94685019E9}"/>
          </ac:spMkLst>
        </pc:spChg>
        <pc:picChg chg="del">
          <ac:chgData name="Nack, Samuel J" userId="053f3190-716e-4ce0-a6c5-f648089277f0" providerId="ADAL" clId="{B17B8165-6708-420F-81C5-83196A85423F}" dt="2021-12-09T17:39:36.612" v="1441" actId="478"/>
          <ac:picMkLst>
            <pc:docMk/>
            <pc:sldMk cId="4250321082" sldId="270"/>
            <ac:picMk id="5" creationId="{AB129EAC-6F28-4A32-A312-E07A39BA3D63}"/>
          </ac:picMkLst>
        </pc:picChg>
        <pc:picChg chg="del">
          <ac:chgData name="Nack, Samuel J" userId="053f3190-716e-4ce0-a6c5-f648089277f0" providerId="ADAL" clId="{B17B8165-6708-420F-81C5-83196A85423F}" dt="2021-12-09T17:39:36.830" v="1442" actId="478"/>
          <ac:picMkLst>
            <pc:docMk/>
            <pc:sldMk cId="4250321082" sldId="270"/>
            <ac:picMk id="7" creationId="{8D6350B5-BFCC-4CEA-AB00-F5D36A06FE06}"/>
          </ac:picMkLst>
        </pc:picChg>
      </pc:sldChg>
    </pc:docChg>
  </pc:docChgLst>
  <pc:docChgLst>
    <pc:chgData name="Nack, Samuel J" userId="053f3190-716e-4ce0-a6c5-f648089277f0" providerId="ADAL" clId="{D44461D3-51B2-4BB1-9D6C-5CDD63E48F4C}"/>
    <pc:docChg chg="modSld">
      <pc:chgData name="Nack, Samuel J" userId="053f3190-716e-4ce0-a6c5-f648089277f0" providerId="ADAL" clId="{D44461D3-51B2-4BB1-9D6C-5CDD63E48F4C}" dt="2021-12-09T18:36:24.171" v="18" actId="20577"/>
      <pc:docMkLst>
        <pc:docMk/>
      </pc:docMkLst>
      <pc:sldChg chg="modSp">
        <pc:chgData name="Nack, Samuel J" userId="053f3190-716e-4ce0-a6c5-f648089277f0" providerId="ADAL" clId="{D44461D3-51B2-4BB1-9D6C-5CDD63E48F4C}" dt="2021-12-09T18:36:24.171" v="18" actId="20577"/>
        <pc:sldMkLst>
          <pc:docMk/>
          <pc:sldMk cId="3897628485" sldId="269"/>
        </pc:sldMkLst>
        <pc:spChg chg="mod">
          <ac:chgData name="Nack, Samuel J" userId="053f3190-716e-4ce0-a6c5-f648089277f0" providerId="ADAL" clId="{D44461D3-51B2-4BB1-9D6C-5CDD63E48F4C}" dt="2021-12-09T18:36:24.171" v="18" actId="20577"/>
          <ac:spMkLst>
            <pc:docMk/>
            <pc:sldMk cId="3897628485" sldId="269"/>
            <ac:spMk id="3" creationId="{23188BFA-C764-4A1C-8788-75C7D2EFED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928C-F9BE-48E3-92FD-24C8D99F6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001FC-EA12-402E-A95F-D13677B4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98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fvtfjyvw7d/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CB6D-612F-4399-8ADE-F3B957036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RateMyProfessor</a:t>
            </a:r>
            <a:r>
              <a:rPr lang="en-US" dirty="0"/>
              <a:t>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76734-C5DA-404C-9248-2A219839C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635</a:t>
            </a:r>
          </a:p>
          <a:p>
            <a:r>
              <a:rPr lang="en-US" dirty="0"/>
              <a:t>Final Project Presentation</a:t>
            </a:r>
          </a:p>
          <a:p>
            <a:r>
              <a:rPr lang="en-US" dirty="0"/>
              <a:t>Authors:</a:t>
            </a:r>
          </a:p>
          <a:p>
            <a:r>
              <a:rPr lang="en-US" dirty="0"/>
              <a:t>Sam Nack</a:t>
            </a:r>
          </a:p>
          <a:p>
            <a:r>
              <a:rPr lang="en-US" dirty="0" err="1"/>
              <a:t>Sharmin</a:t>
            </a:r>
            <a:r>
              <a:rPr lang="en-US" dirty="0"/>
              <a:t> Sultana</a:t>
            </a:r>
          </a:p>
        </p:txBody>
      </p:sp>
    </p:spTree>
    <p:extLst>
      <p:ext uri="{BB962C8B-B14F-4D97-AF65-F5344CB8AC3E}">
        <p14:creationId xmlns:p14="http://schemas.microsoft.com/office/powerpoint/2010/main" val="428646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FD3F-AE64-47B0-BA28-8013AAAB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7452"/>
          </a:xfrm>
        </p:spPr>
        <p:txBody>
          <a:bodyPr/>
          <a:lstStyle/>
          <a:p>
            <a:r>
              <a:rPr lang="en-GB" sz="5400" dirty="0"/>
              <a:t>Random Forest Regression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00D25-30C7-45D4-B7E2-57038AC6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375" y="2377440"/>
            <a:ext cx="4572000" cy="285222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The trees in random forests are run in parallel.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No interaction between trees while building the trees.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Fits a number of classifying decision trees on various sub-samples of the dataset and uses averaging to improve the predictive accuracy and control over-fitting.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44583-5339-40B6-8BEE-8C3E6995D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67" y="2039815"/>
            <a:ext cx="5776374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6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BBAE-2E96-4E1A-B291-E65347465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572"/>
          </a:xfrm>
        </p:spPr>
        <p:txBody>
          <a:bodyPr/>
          <a:lstStyle/>
          <a:p>
            <a:r>
              <a:rPr lang="en-GB" sz="4800" dirty="0"/>
              <a:t>Multi-layer Perceptron Regression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88BFA-C764-4A1C-8788-75C7D2EF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4221"/>
            <a:ext cx="4736123" cy="340086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Neural Network based algorithm.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At first, generate (n+1) random weights and calculated weighted sum for each input values.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For each sample, calculate error and update weights for a certain number of iterations.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After that set a threshold value to make a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894CC-AA68-4DF1-BEE5-9985BC9D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1856935"/>
            <a:ext cx="5530126" cy="38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C029-2404-40CF-BA99-5F946850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2369"/>
          </a:xfrm>
        </p:spPr>
        <p:txBody>
          <a:bodyPr/>
          <a:lstStyle/>
          <a:p>
            <a:r>
              <a:rPr lang="en-GB" dirty="0"/>
              <a:t>Code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BAE48-2AB9-4AB8-85AB-8B9E519C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2245555"/>
            <a:ext cx="8523155" cy="3339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used a </a:t>
            </a:r>
            <a:r>
              <a:rPr lang="en-US" dirty="0" err="1"/>
              <a:t>Jupyter</a:t>
            </a:r>
            <a:r>
              <a:rPr lang="en-US" dirty="0"/>
              <a:t> Notebook which I will now demonstrate</a:t>
            </a: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1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C029-2404-40CF-BA99-5F946850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2369"/>
          </a:xfrm>
        </p:spPr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085E3D0-9FBE-424E-87C8-EDA005FB1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12" y="1923739"/>
            <a:ext cx="3672751" cy="322531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A7794BA-0475-47DB-A1D0-6EB43168F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93" y="1923739"/>
            <a:ext cx="3672751" cy="322531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E566F0-0936-4659-914F-8DF2C34DF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4" y="1923741"/>
            <a:ext cx="3672751" cy="32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0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BBAE-2E96-4E1A-B291-E65347465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572"/>
          </a:xfrm>
        </p:spPr>
        <p:txBody>
          <a:bodyPr/>
          <a:lstStyle/>
          <a:p>
            <a:r>
              <a:rPr lang="en-GB" sz="4800" dirty="0"/>
              <a:t>Conclusion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88BFA-C764-4A1C-8788-75C7D2EF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4221"/>
            <a:ext cx="10549631" cy="3400865"/>
          </a:xfrm>
        </p:spPr>
        <p:txBody>
          <a:bodyPr lIns="91440" tIns="45720" rIns="91440" bIns="4572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Decision Tree performed the worst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SVM and Linear Regression performed best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future work, more focus could be given to these two algorithms to further improve their scores.</a:t>
            </a:r>
          </a:p>
        </p:txBody>
      </p:sp>
    </p:spTree>
    <p:extLst>
      <p:ext uri="{BB962C8B-B14F-4D97-AF65-F5344CB8AC3E}">
        <p14:creationId xmlns:p14="http://schemas.microsoft.com/office/powerpoint/2010/main" val="38976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C029-2404-40CF-BA99-5F946850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2369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BAE48-2AB9-4AB8-85AB-8B9E519C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2245555"/>
            <a:ext cx="8523155" cy="3339319"/>
          </a:xfrm>
        </p:spPr>
        <p:txBody>
          <a:bodyPr lIns="91440" tIns="45720" rIns="91440" bIns="4572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RateMyProfessor</a:t>
            </a:r>
            <a:r>
              <a:rPr lang="en-US" dirty="0"/>
              <a:t> is a website where students can leave reviews for professors</a:t>
            </a:r>
            <a:endParaRPr lang="en-US" dirty="0">
              <a:cs typeface="Calibri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https://www.ratemyprofessors.com/</a:t>
            </a:r>
            <a:endParaRPr lang="en-US" dirty="0"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Its helps students to research which professor they would like to take based on the experiences of their peers.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are wanting to create a regression model to calculate the professor rating based on certain key aspects of their reviews on the site.</a:t>
            </a: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6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C029-2404-40CF-BA99-5F946850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811486" cy="692369"/>
          </a:xfrm>
        </p:spPr>
        <p:txBody>
          <a:bodyPr/>
          <a:lstStyle/>
          <a:p>
            <a:r>
              <a:rPr lang="en-GB" dirty="0"/>
              <a:t>Rate My Professor 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BAE48-2AB9-4AB8-85AB-8B9E519C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2245555"/>
            <a:ext cx="6939487" cy="184125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overall quality rating (star rating) will be our regression target</a:t>
            </a: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We will be using the top tags as our features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/>
              <a:t>There are 21 tags students can use, most popular are listed as top tags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29EAC-6F28-4A32-A312-E07A39BA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354" y="523469"/>
            <a:ext cx="3458058" cy="581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350B5-BFCC-4CEA-AB00-F5D36A06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4012246"/>
            <a:ext cx="6065404" cy="28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0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C029-2404-40CF-BA99-5F946850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2369"/>
          </a:xfrm>
        </p:spPr>
        <p:txBody>
          <a:bodyPr/>
          <a:lstStyle/>
          <a:p>
            <a:r>
              <a:rPr lang="en-GB" dirty="0"/>
              <a:t>Rate My Professor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BAE48-2AB9-4AB8-85AB-8B9E519C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2245555"/>
            <a:ext cx="8523155" cy="3339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Jibo</a:t>
            </a:r>
            <a:r>
              <a:rPr lang="en-GB" dirty="0"/>
              <a:t> He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https://data.mendeley.com/datasets/fvtfjyvw7d/2</a:t>
            </a: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20,000 records of student reviews in a csv file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51 Features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will only be using the professor’s star rating and the 21 features corresponding to the top tags.</a:t>
            </a: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C029-2404-40CF-BA99-5F946850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2369"/>
          </a:xfrm>
        </p:spPr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BAE48-2AB9-4AB8-85AB-8B9E519C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2245555"/>
            <a:ext cx="8523155" cy="3339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load the csv into a </a:t>
            </a:r>
            <a:r>
              <a:rPr lang="en-US" dirty="0" err="1"/>
              <a:t>dataframe</a:t>
            </a:r>
            <a:r>
              <a:rPr lang="en-US" dirty="0"/>
              <a:t> using pandas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perform some preliminary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Group all of a professor’s ratings together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Find the average </a:t>
            </a:r>
            <a:r>
              <a:rPr lang="en-US" dirty="0" err="1"/>
              <a:t>star_rating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Drop unnecessary columns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Rescale </a:t>
            </a:r>
            <a:r>
              <a:rPr lang="en-US" dirty="0" err="1"/>
              <a:t>star_rating</a:t>
            </a:r>
            <a:r>
              <a:rPr lang="en-US" dirty="0"/>
              <a:t> to range [0,1]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Split dataset into training and testing</a:t>
            </a: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9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C029-2404-40CF-BA99-5F946850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2369"/>
          </a:xfrm>
        </p:spPr>
        <p:txBody>
          <a:bodyPr/>
          <a:lstStyle/>
          <a:p>
            <a:r>
              <a:rPr lang="en-GB" dirty="0"/>
              <a:t>Linear 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BAE48-2AB9-4AB8-85AB-8B9E519C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2245555"/>
            <a:ext cx="4572001" cy="3339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Estimate relationship between two quantitative variables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Multiple linear regression, </a:t>
            </a:r>
            <a:r>
              <a:rPr lang="en-GB" dirty="0"/>
              <a:t>uses several explanatory variables to predict the outcome of a response variable.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1A374-7002-4B34-8C72-7A5770CDC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3313"/>
            <a:ext cx="5643185" cy="41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4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1CC0-65CD-4858-A43B-30858B924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8979"/>
          </a:xfrm>
        </p:spPr>
        <p:txBody>
          <a:bodyPr/>
          <a:lstStyle/>
          <a:p>
            <a:r>
              <a:rPr lang="en-GB" sz="4800" dirty="0"/>
              <a:t>K-Nearest Neighbours Regression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4B19D-D5F6-4C72-9CB4-94A4DEE8E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846" y="2461846"/>
            <a:ext cx="5158154" cy="304917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effectLst/>
                <a:ea typeface="Times New Roman" panose="02020603050405020304" pitchFamily="18" charset="0"/>
              </a:rPr>
              <a:t>Initialize K which defines the chosen number of neighbours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ea typeface="Times New Roman" panose="02020603050405020304" pitchFamily="18" charset="0"/>
              </a:rPr>
              <a:t>Group K members by calculating</a:t>
            </a:r>
            <a:r>
              <a:rPr lang="en-GB" dirty="0">
                <a:effectLst/>
                <a:ea typeface="Times New Roman" panose="02020603050405020304" pitchFamily="18" charset="0"/>
              </a:rPr>
              <a:t> ‘feature similarity based on distances’ to predict the values of any new data points.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B006B-4370-47CB-B68C-CEAC22014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08628"/>
            <a:ext cx="5308919" cy="4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5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2970-C673-4008-97F5-8C049D80E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6603"/>
            <a:ext cx="9144000" cy="815926"/>
          </a:xfrm>
        </p:spPr>
        <p:txBody>
          <a:bodyPr/>
          <a:lstStyle/>
          <a:p>
            <a:r>
              <a:rPr lang="en-GB" sz="5400" dirty="0"/>
              <a:t>Support Vector Regression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1031-6B26-41A7-A9EA-141B0E420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674" y="2110154"/>
            <a:ext cx="4778326" cy="391785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aims to fit the best line within a threshold value rather than minimizing the error between the real and predicted value.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straight line is known as hyperplane and the nearest data points on either side of the hyperplane are termed Support Vectors.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59C7D-1973-4846-ABAF-7B9B188D3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6" y="1772529"/>
            <a:ext cx="5458264" cy="41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6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18EB-E179-4E01-A931-00CA9E05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0843"/>
          </a:xfrm>
        </p:spPr>
        <p:txBody>
          <a:bodyPr/>
          <a:lstStyle/>
          <a:p>
            <a:r>
              <a:rPr lang="en-GB" sz="5400" dirty="0"/>
              <a:t>Decision Tree Regression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44508-8B42-4FF2-AFD3-13BAC08CF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674" y="2208627"/>
            <a:ext cx="4778326" cy="33445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cuts down a dataset into smaller and smaller sections while also developing an associated decision tree.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homogeneity of a numerical sample is calculated by using Standard Deviation.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0B8DC-6D85-4CED-956B-7E5B79770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8" y="2052993"/>
            <a:ext cx="5233181" cy="38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5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502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RateMyProfessor Regression</vt:lpstr>
      <vt:lpstr>Introduction</vt:lpstr>
      <vt:lpstr>Rate My Professor Site</vt:lpstr>
      <vt:lpstr>Rate My Professor Dataset</vt:lpstr>
      <vt:lpstr>Preprocessing Dataset</vt:lpstr>
      <vt:lpstr>Linear Regression</vt:lpstr>
      <vt:lpstr>K-Nearest Neighbours Regression</vt:lpstr>
      <vt:lpstr>Support Vector Regression</vt:lpstr>
      <vt:lpstr>Decision Tree Regression</vt:lpstr>
      <vt:lpstr>Random Forest Regression</vt:lpstr>
      <vt:lpstr>Multi-layer Perceptron Regression</vt:lpstr>
      <vt:lpstr>Code Demo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Sultana, Sharmin</dc:creator>
  <cp:lastModifiedBy>Nack, Samuel J</cp:lastModifiedBy>
  <cp:revision>13</cp:revision>
  <dcterms:created xsi:type="dcterms:W3CDTF">2021-12-09T14:30:21Z</dcterms:created>
  <dcterms:modified xsi:type="dcterms:W3CDTF">2021-12-09T18:36:26Z</dcterms:modified>
</cp:coreProperties>
</file>