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8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70" r:id="rId13"/>
    <p:sldId id="271" r:id="rId14"/>
    <p:sldId id="276" r:id="rId15"/>
    <p:sldId id="273" r:id="rId16"/>
    <p:sldId id="272" r:id="rId17"/>
    <p:sldId id="274" r:id="rId18"/>
    <p:sldId id="275" r:id="rId19"/>
    <p:sldId id="266" r:id="rId20"/>
    <p:sldId id="26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5270DE-7384-4DEE-B1F1-94B06888D56C}" v="3" dt="2023-04-25T14:53:40.5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89"/>
    <p:restoredTop sz="94676"/>
  </p:normalViewPr>
  <p:slideViewPr>
    <p:cSldViewPr snapToGrid="0">
      <p:cViewPr varScale="1">
        <p:scale>
          <a:sx n="106" d="100"/>
          <a:sy n="106" d="100"/>
        </p:scale>
        <p:origin x="4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i, AtqiyaMunawara" userId="141a0481-5fd2-4875-981d-1457c1150832" providerId="ADAL" clId="{5E554992-1032-4098-BAE0-F695D0D82EF8}"/>
    <pc:docChg chg="addSld modSld">
      <pc:chgData name="Mahi, AtqiyaMunawara" userId="141a0481-5fd2-4875-981d-1457c1150832" providerId="ADAL" clId="{5E554992-1032-4098-BAE0-F695D0D82EF8}" dt="2023-03-21T14:30:46.536" v="11"/>
      <pc:docMkLst>
        <pc:docMk/>
      </pc:docMkLst>
      <pc:sldChg chg="modSp mod">
        <pc:chgData name="Mahi, AtqiyaMunawara" userId="141a0481-5fd2-4875-981d-1457c1150832" providerId="ADAL" clId="{5E554992-1032-4098-BAE0-F695D0D82EF8}" dt="2023-03-21T14:29:21.474" v="9" actId="20577"/>
        <pc:sldMkLst>
          <pc:docMk/>
          <pc:sldMk cId="2230265709" sldId="257"/>
        </pc:sldMkLst>
        <pc:spChg chg="mod">
          <ac:chgData name="Mahi, AtqiyaMunawara" userId="141a0481-5fd2-4875-981d-1457c1150832" providerId="ADAL" clId="{5E554992-1032-4098-BAE0-F695D0D82EF8}" dt="2023-03-21T14:29:21.474" v="9" actId="20577"/>
          <ac:spMkLst>
            <pc:docMk/>
            <pc:sldMk cId="2230265709" sldId="257"/>
            <ac:spMk id="3" creationId="{59CF7FC0-6208-1583-03FE-744A4C890C4B}"/>
          </ac:spMkLst>
        </pc:spChg>
      </pc:sldChg>
      <pc:sldChg chg="add">
        <pc:chgData name="Mahi, AtqiyaMunawara" userId="141a0481-5fd2-4875-981d-1457c1150832" providerId="ADAL" clId="{5E554992-1032-4098-BAE0-F695D0D82EF8}" dt="2023-03-21T14:30:04.970" v="10"/>
        <pc:sldMkLst>
          <pc:docMk/>
          <pc:sldMk cId="3756238604" sldId="268"/>
        </pc:sldMkLst>
      </pc:sldChg>
      <pc:sldChg chg="add">
        <pc:chgData name="Mahi, AtqiyaMunawara" userId="141a0481-5fd2-4875-981d-1457c1150832" providerId="ADAL" clId="{5E554992-1032-4098-BAE0-F695D0D82EF8}" dt="2023-03-21T14:30:46.536" v="11"/>
        <pc:sldMkLst>
          <pc:docMk/>
          <pc:sldMk cId="3749167100" sldId="269"/>
        </pc:sldMkLst>
      </pc:sldChg>
    </pc:docChg>
  </pc:docChgLst>
  <pc:docChgLst>
    <pc:chgData name="Sultana, Sharmin" userId="7b619cef-2afd-49e3-a474-ba6a582f6d54" providerId="ADAL" clId="{DF8C1197-12C8-DF40-A140-D1BD00F7CB45}"/>
    <pc:docChg chg="custSel modSld">
      <pc:chgData name="Sultana, Sharmin" userId="7b619cef-2afd-49e3-a474-ba6a582f6d54" providerId="ADAL" clId="{DF8C1197-12C8-DF40-A140-D1BD00F7CB45}" dt="2023-04-25T20:42:15.848" v="9" actId="20577"/>
      <pc:docMkLst>
        <pc:docMk/>
      </pc:docMkLst>
      <pc:sldChg chg="modSp mod">
        <pc:chgData name="Sultana, Sharmin" userId="7b619cef-2afd-49e3-a474-ba6a582f6d54" providerId="ADAL" clId="{DF8C1197-12C8-DF40-A140-D1BD00F7CB45}" dt="2023-04-25T19:34:59.178" v="1" actId="27636"/>
        <pc:sldMkLst>
          <pc:docMk/>
          <pc:sldMk cId="2230265709" sldId="257"/>
        </pc:sldMkLst>
        <pc:spChg chg="mod">
          <ac:chgData name="Sultana, Sharmin" userId="7b619cef-2afd-49e3-a474-ba6a582f6d54" providerId="ADAL" clId="{DF8C1197-12C8-DF40-A140-D1BD00F7CB45}" dt="2023-04-25T19:34:59.178" v="1" actId="27636"/>
          <ac:spMkLst>
            <pc:docMk/>
            <pc:sldMk cId="2230265709" sldId="257"/>
            <ac:spMk id="3" creationId="{59CF7FC0-6208-1583-03FE-744A4C890C4B}"/>
          </ac:spMkLst>
        </pc:spChg>
      </pc:sldChg>
      <pc:sldChg chg="modSp mod">
        <pc:chgData name="Sultana, Sharmin" userId="7b619cef-2afd-49e3-a474-ba6a582f6d54" providerId="ADAL" clId="{DF8C1197-12C8-DF40-A140-D1BD00F7CB45}" dt="2023-04-25T20:42:15.848" v="9" actId="20577"/>
        <pc:sldMkLst>
          <pc:docMk/>
          <pc:sldMk cId="4096822470" sldId="258"/>
        </pc:sldMkLst>
        <pc:spChg chg="mod">
          <ac:chgData name="Sultana, Sharmin" userId="7b619cef-2afd-49e3-a474-ba6a582f6d54" providerId="ADAL" clId="{DF8C1197-12C8-DF40-A140-D1BD00F7CB45}" dt="2023-04-25T20:42:15.848" v="9" actId="20577"/>
          <ac:spMkLst>
            <pc:docMk/>
            <pc:sldMk cId="4096822470" sldId="258"/>
            <ac:spMk id="3" creationId="{F748F786-BA42-9E0E-0033-96209D658572}"/>
          </ac:spMkLst>
        </pc:spChg>
      </pc:sldChg>
    </pc:docChg>
  </pc:docChgLst>
  <pc:docChgLst>
    <pc:chgData name="Sultana, Sharmin" userId="7b619cef-2afd-49e3-a474-ba6a582f6d54" providerId="ADAL" clId="{3C5270DE-7384-4DEE-B1F1-94B06888D56C}"/>
    <pc:docChg chg="undo custSel modSld">
      <pc:chgData name="Sultana, Sharmin" userId="7b619cef-2afd-49e3-a474-ba6a582f6d54" providerId="ADAL" clId="{3C5270DE-7384-4DEE-B1F1-94B06888D56C}" dt="2023-04-25T14:55:44.888" v="44" actId="1076"/>
      <pc:docMkLst>
        <pc:docMk/>
      </pc:docMkLst>
      <pc:sldChg chg="addSp delSp modSp mod">
        <pc:chgData name="Sultana, Sharmin" userId="7b619cef-2afd-49e3-a474-ba6a582f6d54" providerId="ADAL" clId="{3C5270DE-7384-4DEE-B1F1-94B06888D56C}" dt="2023-04-25T14:52:28.143" v="6" actId="14100"/>
        <pc:sldMkLst>
          <pc:docMk/>
          <pc:sldMk cId="80916763" sldId="259"/>
        </pc:sldMkLst>
        <pc:spChg chg="add del mod">
          <ac:chgData name="Sultana, Sharmin" userId="7b619cef-2afd-49e3-a474-ba6a582f6d54" providerId="ADAL" clId="{3C5270DE-7384-4DEE-B1F1-94B06888D56C}" dt="2023-04-25T14:52:03.013" v="1"/>
          <ac:spMkLst>
            <pc:docMk/>
            <pc:sldMk cId="80916763" sldId="259"/>
            <ac:spMk id="5" creationId="{E973BC03-6C0E-7291-49EA-D7C697A5FFAE}"/>
          </ac:spMkLst>
        </pc:spChg>
        <pc:picChg chg="add mod">
          <ac:chgData name="Sultana, Sharmin" userId="7b619cef-2afd-49e3-a474-ba6a582f6d54" providerId="ADAL" clId="{3C5270DE-7384-4DEE-B1F1-94B06888D56C}" dt="2023-04-25T14:52:28.143" v="6" actId="14100"/>
          <ac:picMkLst>
            <pc:docMk/>
            <pc:sldMk cId="80916763" sldId="259"/>
            <ac:picMk id="7" creationId="{79EEC4C5-5DB6-A088-DA4C-27BDC3058691}"/>
          </ac:picMkLst>
        </pc:picChg>
        <pc:picChg chg="del">
          <ac:chgData name="Sultana, Sharmin" userId="7b619cef-2afd-49e3-a474-ba6a582f6d54" providerId="ADAL" clId="{3C5270DE-7384-4DEE-B1F1-94B06888D56C}" dt="2023-04-25T14:51:55.181" v="0" actId="478"/>
          <ac:picMkLst>
            <pc:docMk/>
            <pc:sldMk cId="80916763" sldId="259"/>
            <ac:picMk id="9" creationId="{E8AE8D87-359B-11C9-5526-DD0834133145}"/>
          </ac:picMkLst>
        </pc:picChg>
      </pc:sldChg>
      <pc:sldChg chg="addSp delSp modSp mod setBg">
        <pc:chgData name="Sultana, Sharmin" userId="7b619cef-2afd-49e3-a474-ba6a582f6d54" providerId="ADAL" clId="{3C5270DE-7384-4DEE-B1F1-94B06888D56C}" dt="2023-04-25T14:53:26.244" v="19" actId="1076"/>
        <pc:sldMkLst>
          <pc:docMk/>
          <pc:sldMk cId="2355719856" sldId="263"/>
        </pc:sldMkLst>
        <pc:spChg chg="mod">
          <ac:chgData name="Sultana, Sharmin" userId="7b619cef-2afd-49e3-a474-ba6a582f6d54" providerId="ADAL" clId="{3C5270DE-7384-4DEE-B1F1-94B06888D56C}" dt="2023-04-25T14:53:14.179" v="17" actId="26606"/>
          <ac:spMkLst>
            <pc:docMk/>
            <pc:sldMk cId="2355719856" sldId="263"/>
            <ac:spMk id="2" creationId="{133D883F-40CF-B625-EB46-6C959EF3E525}"/>
          </ac:spMkLst>
        </pc:spChg>
        <pc:spChg chg="mod ord">
          <ac:chgData name="Sultana, Sharmin" userId="7b619cef-2afd-49e3-a474-ba6a582f6d54" providerId="ADAL" clId="{3C5270DE-7384-4DEE-B1F1-94B06888D56C}" dt="2023-04-25T14:53:14.179" v="17" actId="26606"/>
          <ac:spMkLst>
            <pc:docMk/>
            <pc:sldMk cId="2355719856" sldId="263"/>
            <ac:spMk id="4" creationId="{9AA4B716-95E4-E40E-9945-2AF33172CCCD}"/>
          </ac:spMkLst>
        </pc:spChg>
        <pc:spChg chg="add del mod">
          <ac:chgData name="Sultana, Sharmin" userId="7b619cef-2afd-49e3-a474-ba6a582f6d54" providerId="ADAL" clId="{3C5270DE-7384-4DEE-B1F1-94B06888D56C}" dt="2023-04-25T14:53:08.972" v="14"/>
          <ac:spMkLst>
            <pc:docMk/>
            <pc:sldMk cId="2355719856" sldId="263"/>
            <ac:spMk id="5" creationId="{530EB953-C57E-4C1F-95DB-2AFDAE0C3D41}"/>
          </ac:spMkLst>
        </pc:spChg>
        <pc:spChg chg="mod">
          <ac:chgData name="Sultana, Sharmin" userId="7b619cef-2afd-49e3-a474-ba6a582f6d54" providerId="ADAL" clId="{3C5270DE-7384-4DEE-B1F1-94B06888D56C}" dt="2023-04-25T14:53:14.179" v="17" actId="26606"/>
          <ac:spMkLst>
            <pc:docMk/>
            <pc:sldMk cId="2355719856" sldId="263"/>
            <ac:spMk id="25" creationId="{78368603-D4AF-F7F0-5366-9090172D9231}"/>
          </ac:spMkLst>
        </pc:spChg>
        <pc:spChg chg="add">
          <ac:chgData name="Sultana, Sharmin" userId="7b619cef-2afd-49e3-a474-ba6a582f6d54" providerId="ADAL" clId="{3C5270DE-7384-4DEE-B1F1-94B06888D56C}" dt="2023-04-25T14:53:14.179" v="17" actId="26606"/>
          <ac:spMkLst>
            <pc:docMk/>
            <pc:sldMk cId="2355719856" sldId="263"/>
            <ac:spMk id="28" creationId="{0288C6B4-AFC3-407F-A595-EFFD38D4CCAF}"/>
          </ac:spMkLst>
        </pc:spChg>
        <pc:spChg chg="add">
          <ac:chgData name="Sultana, Sharmin" userId="7b619cef-2afd-49e3-a474-ba6a582f6d54" providerId="ADAL" clId="{3C5270DE-7384-4DEE-B1F1-94B06888D56C}" dt="2023-04-25T14:53:14.179" v="17" actId="26606"/>
          <ac:spMkLst>
            <pc:docMk/>
            <pc:sldMk cId="2355719856" sldId="263"/>
            <ac:spMk id="29" creationId="{CF236821-17FE-429B-8D2C-08E13A64EA40}"/>
          </ac:spMkLst>
        </pc:spChg>
        <pc:spChg chg="add">
          <ac:chgData name="Sultana, Sharmin" userId="7b619cef-2afd-49e3-a474-ba6a582f6d54" providerId="ADAL" clId="{3C5270DE-7384-4DEE-B1F1-94B06888D56C}" dt="2023-04-25T14:53:14.179" v="17" actId="26606"/>
          <ac:spMkLst>
            <pc:docMk/>
            <pc:sldMk cId="2355719856" sldId="263"/>
            <ac:spMk id="31" creationId="{C0BDBCD2-E081-43AB-9119-C55465E59757}"/>
          </ac:spMkLst>
        </pc:spChg>
        <pc:spChg chg="add">
          <ac:chgData name="Sultana, Sharmin" userId="7b619cef-2afd-49e3-a474-ba6a582f6d54" providerId="ADAL" clId="{3C5270DE-7384-4DEE-B1F1-94B06888D56C}" dt="2023-04-25T14:53:14.179" v="17" actId="26606"/>
          <ac:spMkLst>
            <pc:docMk/>
            <pc:sldMk cId="2355719856" sldId="263"/>
            <ac:spMk id="33" creationId="{98E79BE4-34FE-485A-98A5-92CE8F7C4743}"/>
          </ac:spMkLst>
        </pc:spChg>
        <pc:spChg chg="add">
          <ac:chgData name="Sultana, Sharmin" userId="7b619cef-2afd-49e3-a474-ba6a582f6d54" providerId="ADAL" clId="{3C5270DE-7384-4DEE-B1F1-94B06888D56C}" dt="2023-04-25T14:53:14.179" v="17" actId="26606"/>
          <ac:spMkLst>
            <pc:docMk/>
            <pc:sldMk cId="2355719856" sldId="263"/>
            <ac:spMk id="38" creationId="{7A5F0580-5EE9-419F-96EE-B6529EF6E7D0}"/>
          </ac:spMkLst>
        </pc:spChg>
        <pc:picChg chg="add mod">
          <ac:chgData name="Sultana, Sharmin" userId="7b619cef-2afd-49e3-a474-ba6a582f6d54" providerId="ADAL" clId="{3C5270DE-7384-4DEE-B1F1-94B06888D56C}" dt="2023-04-25T14:53:26.244" v="19" actId="1076"/>
          <ac:picMkLst>
            <pc:docMk/>
            <pc:sldMk cId="2355719856" sldId="263"/>
            <ac:picMk id="7" creationId="{48BE1CAF-8D44-440E-B310-B4B86C3F4976}"/>
          </ac:picMkLst>
        </pc:picChg>
        <pc:picChg chg="del">
          <ac:chgData name="Sultana, Sharmin" userId="7b619cef-2afd-49e3-a474-ba6a582f6d54" providerId="ADAL" clId="{3C5270DE-7384-4DEE-B1F1-94B06888D56C}" dt="2023-04-25T14:52:47.286" v="7" actId="478"/>
          <ac:picMkLst>
            <pc:docMk/>
            <pc:sldMk cId="2355719856" sldId="263"/>
            <ac:picMk id="11" creationId="{51E2DF27-38C9-4FCF-0D81-F8F80F52C995}"/>
          </ac:picMkLst>
        </pc:picChg>
        <pc:picChg chg="del">
          <ac:chgData name="Sultana, Sharmin" userId="7b619cef-2afd-49e3-a474-ba6a582f6d54" providerId="ADAL" clId="{3C5270DE-7384-4DEE-B1F1-94B06888D56C}" dt="2023-04-25T14:52:53.878" v="10" actId="478"/>
          <ac:picMkLst>
            <pc:docMk/>
            <pc:sldMk cId="2355719856" sldId="263"/>
            <ac:picMk id="15" creationId="{95251FA8-2C82-EFBF-76B6-03E089307DAD}"/>
          </ac:picMkLst>
        </pc:picChg>
        <pc:picChg chg="del">
          <ac:chgData name="Sultana, Sharmin" userId="7b619cef-2afd-49e3-a474-ba6a582f6d54" providerId="ADAL" clId="{3C5270DE-7384-4DEE-B1F1-94B06888D56C}" dt="2023-04-25T14:52:50.053" v="8" actId="478"/>
          <ac:picMkLst>
            <pc:docMk/>
            <pc:sldMk cId="2355719856" sldId="263"/>
            <ac:picMk id="17" creationId="{DFF1ADA7-56FD-6053-162C-41AFBC2653A6}"/>
          </ac:picMkLst>
        </pc:picChg>
        <pc:picChg chg="del">
          <ac:chgData name="Sultana, Sharmin" userId="7b619cef-2afd-49e3-a474-ba6a582f6d54" providerId="ADAL" clId="{3C5270DE-7384-4DEE-B1F1-94B06888D56C}" dt="2023-04-25T14:53:05.341" v="13" actId="478"/>
          <ac:picMkLst>
            <pc:docMk/>
            <pc:sldMk cId="2355719856" sldId="263"/>
            <ac:picMk id="19" creationId="{30F50496-2DA0-316A-5BF5-F8AE410E245B}"/>
          </ac:picMkLst>
        </pc:picChg>
        <pc:picChg chg="del">
          <ac:chgData name="Sultana, Sharmin" userId="7b619cef-2afd-49e3-a474-ba6a582f6d54" providerId="ADAL" clId="{3C5270DE-7384-4DEE-B1F1-94B06888D56C}" dt="2023-04-25T14:52:52.021" v="9" actId="478"/>
          <ac:picMkLst>
            <pc:docMk/>
            <pc:sldMk cId="2355719856" sldId="263"/>
            <ac:picMk id="21" creationId="{562F511A-BC45-A783-55A7-79B973B58E92}"/>
          </ac:picMkLst>
        </pc:picChg>
        <pc:picChg chg="del">
          <ac:chgData name="Sultana, Sharmin" userId="7b619cef-2afd-49e3-a474-ba6a582f6d54" providerId="ADAL" clId="{3C5270DE-7384-4DEE-B1F1-94B06888D56C}" dt="2023-04-25T14:53:02.166" v="12" actId="478"/>
          <ac:picMkLst>
            <pc:docMk/>
            <pc:sldMk cId="2355719856" sldId="263"/>
            <ac:picMk id="23" creationId="{87F9F5DA-05C3-99D0-E5D5-929CB1AC3AF8}"/>
          </ac:picMkLst>
        </pc:picChg>
      </pc:sldChg>
      <pc:sldChg chg="addSp delSp modSp mod setBg">
        <pc:chgData name="Sultana, Sharmin" userId="7b619cef-2afd-49e3-a474-ba6a582f6d54" providerId="ADAL" clId="{3C5270DE-7384-4DEE-B1F1-94B06888D56C}" dt="2023-04-25T14:55:44.888" v="44" actId="1076"/>
        <pc:sldMkLst>
          <pc:docMk/>
          <pc:sldMk cId="2120445015" sldId="265"/>
        </pc:sldMkLst>
        <pc:spChg chg="mod">
          <ac:chgData name="Sultana, Sharmin" userId="7b619cef-2afd-49e3-a474-ba6a582f6d54" providerId="ADAL" clId="{3C5270DE-7384-4DEE-B1F1-94B06888D56C}" dt="2023-04-25T14:55:34.867" v="42" actId="113"/>
          <ac:spMkLst>
            <pc:docMk/>
            <pc:sldMk cId="2120445015" sldId="265"/>
            <ac:spMk id="2" creationId="{F100C65E-6074-7BF0-F4B2-E1D72865D140}"/>
          </ac:spMkLst>
        </pc:spChg>
        <pc:spChg chg="del mod">
          <ac:chgData name="Sultana, Sharmin" userId="7b619cef-2afd-49e3-a474-ba6a582f6d54" providerId="ADAL" clId="{3C5270DE-7384-4DEE-B1F1-94B06888D56C}" dt="2023-04-25T14:55:09.591" v="36" actId="478"/>
          <ac:spMkLst>
            <pc:docMk/>
            <pc:sldMk cId="2120445015" sldId="265"/>
            <ac:spMk id="4" creationId="{B1A6A005-EF2C-B289-58CC-0790124C26C4}"/>
          </ac:spMkLst>
        </pc:spChg>
        <pc:spChg chg="add del mod ord">
          <ac:chgData name="Sultana, Sharmin" userId="7b619cef-2afd-49e3-a474-ba6a582f6d54" providerId="ADAL" clId="{3C5270DE-7384-4DEE-B1F1-94B06888D56C}" dt="2023-04-25T14:54:52.120" v="35" actId="478"/>
          <ac:spMkLst>
            <pc:docMk/>
            <pc:sldMk cId="2120445015" sldId="265"/>
            <ac:spMk id="8" creationId="{D921D5D5-4275-88EC-81B2-5EC23DA01021}"/>
          </ac:spMkLst>
        </pc:spChg>
        <pc:spChg chg="add">
          <ac:chgData name="Sultana, Sharmin" userId="7b619cef-2afd-49e3-a474-ba6a582f6d54" providerId="ADAL" clId="{3C5270DE-7384-4DEE-B1F1-94B06888D56C}" dt="2023-04-25T14:54:13.359" v="26" actId="26606"/>
          <ac:spMkLst>
            <pc:docMk/>
            <pc:sldMk cId="2120445015" sldId="265"/>
            <ac:spMk id="15" creationId="{8761DDFE-071F-4200-B0AA-394476C2D2D6}"/>
          </ac:spMkLst>
        </pc:spChg>
        <pc:graphicFrameChg chg="mod modGraphic">
          <ac:chgData name="Sultana, Sharmin" userId="7b619cef-2afd-49e3-a474-ba6a582f6d54" providerId="ADAL" clId="{3C5270DE-7384-4DEE-B1F1-94B06888D56C}" dt="2023-04-25T14:54:13.359" v="26" actId="26606"/>
          <ac:graphicFrameMkLst>
            <pc:docMk/>
            <pc:sldMk cId="2120445015" sldId="265"/>
            <ac:graphicFrameMk id="10" creationId="{C877DA7F-DDE5-995E-52B1-8B010C3208B4}"/>
          </ac:graphicFrameMkLst>
        </pc:graphicFrameChg>
        <pc:picChg chg="add mod ord">
          <ac:chgData name="Sultana, Sharmin" userId="7b619cef-2afd-49e3-a474-ba6a582f6d54" providerId="ADAL" clId="{3C5270DE-7384-4DEE-B1F1-94B06888D56C}" dt="2023-04-25T14:55:44.888" v="44" actId="1076"/>
          <ac:picMkLst>
            <pc:docMk/>
            <pc:sldMk cId="2120445015" sldId="265"/>
            <ac:picMk id="5" creationId="{4F1BAC44-BB4D-A2A2-C8AA-A2CAC66256C5}"/>
          </ac:picMkLst>
        </pc:picChg>
        <pc:picChg chg="del mod">
          <ac:chgData name="Sultana, Sharmin" userId="7b619cef-2afd-49e3-a474-ba6a582f6d54" providerId="ADAL" clId="{3C5270DE-7384-4DEE-B1F1-94B06888D56C}" dt="2023-04-25T14:53:53.824" v="23" actId="478"/>
          <ac:picMkLst>
            <pc:docMk/>
            <pc:sldMk cId="2120445015" sldId="265"/>
            <ac:picMk id="6" creationId="{D96533CA-38DC-2B71-621F-E4970C01F55D}"/>
          </ac:picMkLst>
        </pc:picChg>
      </pc:sldChg>
    </pc:docChg>
  </pc:docChgLst>
  <pc:docChgLst>
    <pc:chgData name="Sultana, Sharmin" userId="7b619cef-2afd-49e3-a474-ba6a582f6d54" providerId="ADAL" clId="{A52084CF-2FE0-C54C-B609-9D9D5860BCA3}"/>
    <pc:docChg chg="undo custSel addSld delSld modSld modMainMaster">
      <pc:chgData name="Sultana, Sharmin" userId="7b619cef-2afd-49e3-a474-ba6a582f6d54" providerId="ADAL" clId="{A52084CF-2FE0-C54C-B609-9D9D5860BCA3}" dt="2023-03-14T00:58:19.634" v="1508" actId="20577"/>
      <pc:docMkLst>
        <pc:docMk/>
      </pc:docMkLst>
      <pc:sldChg chg="addSp delSp modSp mod">
        <pc:chgData name="Sultana, Sharmin" userId="7b619cef-2afd-49e3-a474-ba6a582f6d54" providerId="ADAL" clId="{A52084CF-2FE0-C54C-B609-9D9D5860BCA3}" dt="2023-03-14T00:58:19.634" v="1508" actId="20577"/>
        <pc:sldMkLst>
          <pc:docMk/>
          <pc:sldMk cId="2179613720" sldId="256"/>
        </pc:sldMkLst>
        <pc:spChg chg="mod">
          <ac:chgData name="Sultana, Sharmin" userId="7b619cef-2afd-49e3-a474-ba6a582f6d54" providerId="ADAL" clId="{A52084CF-2FE0-C54C-B609-9D9D5860BCA3}" dt="2023-03-13T23:34:30.232" v="160" actId="1076"/>
          <ac:spMkLst>
            <pc:docMk/>
            <pc:sldMk cId="2179613720" sldId="256"/>
            <ac:spMk id="2" creationId="{629B04AC-53D9-8C89-1DBB-1B3F3E60D1F0}"/>
          </ac:spMkLst>
        </pc:spChg>
        <pc:spChg chg="del mod">
          <ac:chgData name="Sultana, Sharmin" userId="7b619cef-2afd-49e3-a474-ba6a582f6d54" providerId="ADAL" clId="{A52084CF-2FE0-C54C-B609-9D9D5860BCA3}" dt="2023-03-13T23:34:21.634" v="158" actId="478"/>
          <ac:spMkLst>
            <pc:docMk/>
            <pc:sldMk cId="2179613720" sldId="256"/>
            <ac:spMk id="3" creationId="{A049CA3E-E294-941C-EF82-99A94F77782D}"/>
          </ac:spMkLst>
        </pc:spChg>
        <pc:spChg chg="add mod">
          <ac:chgData name="Sultana, Sharmin" userId="7b619cef-2afd-49e3-a474-ba6a582f6d54" providerId="ADAL" clId="{A52084CF-2FE0-C54C-B609-9D9D5860BCA3}" dt="2023-03-13T23:28:43.288" v="10"/>
          <ac:spMkLst>
            <pc:docMk/>
            <pc:sldMk cId="2179613720" sldId="256"/>
            <ac:spMk id="4" creationId="{53E79039-EE7D-E95E-AFBA-07AB1C755D55}"/>
          </ac:spMkLst>
        </pc:spChg>
        <pc:graphicFrameChg chg="add mod modGraphic">
          <ac:chgData name="Sultana, Sharmin" userId="7b619cef-2afd-49e3-a474-ba6a582f6d54" providerId="ADAL" clId="{A52084CF-2FE0-C54C-B609-9D9D5860BCA3}" dt="2023-03-14T00:58:19.634" v="1508" actId="20577"/>
          <ac:graphicFrameMkLst>
            <pc:docMk/>
            <pc:sldMk cId="2179613720" sldId="256"/>
            <ac:graphicFrameMk id="5" creationId="{25C20B1A-0AFB-2426-569F-18DA1621C8AA}"/>
          </ac:graphicFrameMkLst>
        </pc:graphicFrameChg>
      </pc:sldChg>
      <pc:sldChg chg="new del">
        <pc:chgData name="Sultana, Sharmin" userId="7b619cef-2afd-49e3-a474-ba6a582f6d54" providerId="ADAL" clId="{A52084CF-2FE0-C54C-B609-9D9D5860BCA3}" dt="2023-03-13T23:34:45.404" v="162" actId="2696"/>
        <pc:sldMkLst>
          <pc:docMk/>
          <pc:sldMk cId="1356695612" sldId="257"/>
        </pc:sldMkLst>
      </pc:sldChg>
      <pc:sldChg chg="modSp new mod">
        <pc:chgData name="Sultana, Sharmin" userId="7b619cef-2afd-49e3-a474-ba6a582f6d54" providerId="ADAL" clId="{A52084CF-2FE0-C54C-B609-9D9D5860BCA3}" dt="2023-03-14T00:54:00.210" v="1315" actId="27636"/>
        <pc:sldMkLst>
          <pc:docMk/>
          <pc:sldMk cId="2230265709" sldId="257"/>
        </pc:sldMkLst>
        <pc:spChg chg="mod">
          <ac:chgData name="Sultana, Sharmin" userId="7b619cef-2afd-49e3-a474-ba6a582f6d54" providerId="ADAL" clId="{A52084CF-2FE0-C54C-B609-9D9D5860BCA3}" dt="2023-03-14T00:53:53.593" v="1313" actId="552"/>
          <ac:spMkLst>
            <pc:docMk/>
            <pc:sldMk cId="2230265709" sldId="257"/>
            <ac:spMk id="2" creationId="{2EA9B94D-363D-BA73-27BB-A720FB348570}"/>
          </ac:spMkLst>
        </pc:spChg>
        <pc:spChg chg="mod">
          <ac:chgData name="Sultana, Sharmin" userId="7b619cef-2afd-49e3-a474-ba6a582f6d54" providerId="ADAL" clId="{A52084CF-2FE0-C54C-B609-9D9D5860BCA3}" dt="2023-03-14T00:54:00.210" v="1315" actId="27636"/>
          <ac:spMkLst>
            <pc:docMk/>
            <pc:sldMk cId="2230265709" sldId="257"/>
            <ac:spMk id="3" creationId="{59CF7FC0-6208-1583-03FE-744A4C890C4B}"/>
          </ac:spMkLst>
        </pc:spChg>
      </pc:sldChg>
      <pc:sldChg chg="modSp new mod">
        <pc:chgData name="Sultana, Sharmin" userId="7b619cef-2afd-49e3-a474-ba6a582f6d54" providerId="ADAL" clId="{A52084CF-2FE0-C54C-B609-9D9D5860BCA3}" dt="2023-03-14T00:53:36.658" v="1312" actId="552"/>
        <pc:sldMkLst>
          <pc:docMk/>
          <pc:sldMk cId="4096822470" sldId="258"/>
        </pc:sldMkLst>
        <pc:spChg chg="mod">
          <ac:chgData name="Sultana, Sharmin" userId="7b619cef-2afd-49e3-a474-ba6a582f6d54" providerId="ADAL" clId="{A52084CF-2FE0-C54C-B609-9D9D5860BCA3}" dt="2023-03-14T00:53:36.658" v="1312" actId="552"/>
          <ac:spMkLst>
            <pc:docMk/>
            <pc:sldMk cId="4096822470" sldId="258"/>
            <ac:spMk id="2" creationId="{C88DA00B-8555-C1FC-466F-3626C553CDBB}"/>
          </ac:spMkLst>
        </pc:spChg>
        <pc:spChg chg="mod">
          <ac:chgData name="Sultana, Sharmin" userId="7b619cef-2afd-49e3-a474-ba6a582f6d54" providerId="ADAL" clId="{A52084CF-2FE0-C54C-B609-9D9D5860BCA3}" dt="2023-03-13T23:59:06.989" v="607" actId="20577"/>
          <ac:spMkLst>
            <pc:docMk/>
            <pc:sldMk cId="4096822470" sldId="258"/>
            <ac:spMk id="3" creationId="{F748F786-BA42-9E0E-0033-96209D658572}"/>
          </ac:spMkLst>
        </pc:spChg>
      </pc:sldChg>
      <pc:sldChg chg="addSp delSp modSp new mod setBg">
        <pc:chgData name="Sultana, Sharmin" userId="7b619cef-2afd-49e3-a474-ba6a582f6d54" providerId="ADAL" clId="{A52084CF-2FE0-C54C-B609-9D9D5860BCA3}" dt="2023-03-14T00:53:23.226" v="1311" actId="552"/>
        <pc:sldMkLst>
          <pc:docMk/>
          <pc:sldMk cId="80916763" sldId="259"/>
        </pc:sldMkLst>
        <pc:spChg chg="mod">
          <ac:chgData name="Sultana, Sharmin" userId="7b619cef-2afd-49e3-a474-ba6a582f6d54" providerId="ADAL" clId="{A52084CF-2FE0-C54C-B609-9D9D5860BCA3}" dt="2023-03-14T00:53:23.226" v="1311" actId="552"/>
          <ac:spMkLst>
            <pc:docMk/>
            <pc:sldMk cId="80916763" sldId="259"/>
            <ac:spMk id="2" creationId="{8DB9E4E5-B0AE-4A30-D95D-D09209CB92DA}"/>
          </ac:spMkLst>
        </pc:spChg>
        <pc:spChg chg="del">
          <ac:chgData name="Sultana, Sharmin" userId="7b619cef-2afd-49e3-a474-ba6a582f6d54" providerId="ADAL" clId="{A52084CF-2FE0-C54C-B609-9D9D5860BCA3}" dt="2023-03-14T00:03:05.309" v="675" actId="3680"/>
          <ac:spMkLst>
            <pc:docMk/>
            <pc:sldMk cId="80916763" sldId="259"/>
            <ac:spMk id="3" creationId="{3494F32C-20ED-F293-38B0-FBFB87EA73FA}"/>
          </ac:spMkLst>
        </pc:spChg>
        <pc:spChg chg="mod ord">
          <ac:chgData name="Sultana, Sharmin" userId="7b619cef-2afd-49e3-a474-ba6a582f6d54" providerId="ADAL" clId="{A52084CF-2FE0-C54C-B609-9D9D5860BCA3}" dt="2023-03-14T00:05:11.108" v="693" actId="26606"/>
          <ac:spMkLst>
            <pc:docMk/>
            <pc:sldMk cId="80916763" sldId="259"/>
            <ac:spMk id="4" creationId="{DBCF3C7B-A8CF-8095-EE6A-E30CD7AD97EC}"/>
          </ac:spMkLst>
        </pc:spChg>
        <pc:spChg chg="add del mod">
          <ac:chgData name="Sultana, Sharmin" userId="7b619cef-2afd-49e3-a474-ba6a582f6d54" providerId="ADAL" clId="{A52084CF-2FE0-C54C-B609-9D9D5860BCA3}" dt="2023-03-14T00:04:21.118" v="678"/>
          <ac:spMkLst>
            <pc:docMk/>
            <pc:sldMk cId="80916763" sldId="259"/>
            <ac:spMk id="7" creationId="{6BC98AD4-7FB7-F90B-8510-514E9C2F819B}"/>
          </ac:spMkLst>
        </pc:spChg>
        <pc:spChg chg="add del mod">
          <ac:chgData name="Sultana, Sharmin" userId="7b619cef-2afd-49e3-a474-ba6a582f6d54" providerId="ADAL" clId="{A52084CF-2FE0-C54C-B609-9D9D5860BCA3}" dt="2023-03-14T00:04:41.546" v="684"/>
          <ac:spMkLst>
            <pc:docMk/>
            <pc:sldMk cId="80916763" sldId="259"/>
            <ac:spMk id="10" creationId="{BFF18711-3E17-5579-2534-0A772ED391BD}"/>
          </ac:spMkLst>
        </pc:spChg>
        <pc:spChg chg="add del">
          <ac:chgData name="Sultana, Sharmin" userId="7b619cef-2afd-49e3-a474-ba6a582f6d54" providerId="ADAL" clId="{A52084CF-2FE0-C54C-B609-9D9D5860BCA3}" dt="2023-03-14T00:04:59.121" v="689" actId="26606"/>
          <ac:spMkLst>
            <pc:docMk/>
            <pc:sldMk cId="80916763" sldId="259"/>
            <ac:spMk id="17" creationId="{3B47FC9C-2ED3-4100-A4EF-E8CDFEE106C9}"/>
          </ac:spMkLst>
        </pc:spChg>
        <pc:spChg chg="add del">
          <ac:chgData name="Sultana, Sharmin" userId="7b619cef-2afd-49e3-a474-ba6a582f6d54" providerId="ADAL" clId="{A52084CF-2FE0-C54C-B609-9D9D5860BCA3}" dt="2023-03-14T00:05:11.108" v="693" actId="26606"/>
          <ac:spMkLst>
            <pc:docMk/>
            <pc:sldMk cId="80916763" sldId="259"/>
            <ac:spMk id="19" creationId="{284A8429-F65A-490D-96E4-1158D3E8A026}"/>
          </ac:spMkLst>
        </pc:spChg>
        <pc:spChg chg="add del">
          <ac:chgData name="Sultana, Sharmin" userId="7b619cef-2afd-49e3-a474-ba6a582f6d54" providerId="ADAL" clId="{A52084CF-2FE0-C54C-B609-9D9D5860BCA3}" dt="2023-03-14T00:05:11.108" v="693" actId="26606"/>
          <ac:spMkLst>
            <pc:docMk/>
            <pc:sldMk cId="80916763" sldId="259"/>
            <ac:spMk id="20" creationId="{D7D03296-BABA-47AD-A5D5-ED156727016E}"/>
          </ac:spMkLst>
        </pc:spChg>
        <pc:spChg chg="add del">
          <ac:chgData name="Sultana, Sharmin" userId="7b619cef-2afd-49e3-a474-ba6a582f6d54" providerId="ADAL" clId="{A52084CF-2FE0-C54C-B609-9D9D5860BCA3}" dt="2023-03-14T00:05:11.108" v="693" actId="26606"/>
          <ac:spMkLst>
            <pc:docMk/>
            <pc:sldMk cId="80916763" sldId="259"/>
            <ac:spMk id="21" creationId="{0F022291-A82B-4D23-A1E0-5F9BD684669E}"/>
          </ac:spMkLst>
        </pc:spChg>
        <pc:graphicFrameChg chg="add del mod ord modGraphic">
          <ac:chgData name="Sultana, Sharmin" userId="7b619cef-2afd-49e3-a474-ba6a582f6d54" providerId="ADAL" clId="{A52084CF-2FE0-C54C-B609-9D9D5860BCA3}" dt="2023-03-14T00:04:12.827" v="677" actId="478"/>
          <ac:graphicFrameMkLst>
            <pc:docMk/>
            <pc:sldMk cId="80916763" sldId="259"/>
            <ac:graphicFrameMk id="5" creationId="{E648541E-D1B0-38D1-A47B-F4E3DC4D09B4}"/>
          </ac:graphicFrameMkLst>
        </pc:graphicFrameChg>
        <pc:picChg chg="add mod ord">
          <ac:chgData name="Sultana, Sharmin" userId="7b619cef-2afd-49e3-a474-ba6a582f6d54" providerId="ADAL" clId="{A52084CF-2FE0-C54C-B609-9D9D5860BCA3}" dt="2023-03-14T00:10:49.476" v="714" actId="1582"/>
          <ac:picMkLst>
            <pc:docMk/>
            <pc:sldMk cId="80916763" sldId="259"/>
            <ac:picMk id="9" creationId="{E8AE8D87-359B-11C9-5526-DD0834133145}"/>
          </ac:picMkLst>
        </pc:picChg>
        <pc:picChg chg="add del mod ord">
          <ac:chgData name="Sultana, Sharmin" userId="7b619cef-2afd-49e3-a474-ba6a582f6d54" providerId="ADAL" clId="{A52084CF-2FE0-C54C-B609-9D9D5860BCA3}" dt="2023-03-14T00:10:35.177" v="711" actId="1582"/>
          <ac:picMkLst>
            <pc:docMk/>
            <pc:sldMk cId="80916763" sldId="259"/>
            <ac:picMk id="12" creationId="{540BBF08-9F6F-740D-5B5D-A3E3DA92B63A}"/>
          </ac:picMkLst>
        </pc:picChg>
      </pc:sldChg>
      <pc:sldChg chg="modSp new mod">
        <pc:chgData name="Sultana, Sharmin" userId="7b619cef-2afd-49e3-a474-ba6a582f6d54" providerId="ADAL" clId="{A52084CF-2FE0-C54C-B609-9D9D5860BCA3}" dt="2023-03-14T00:00:56.660" v="663" actId="403"/>
        <pc:sldMkLst>
          <pc:docMk/>
          <pc:sldMk cId="553820514" sldId="260"/>
        </pc:sldMkLst>
        <pc:spChg chg="mod">
          <ac:chgData name="Sultana, Sharmin" userId="7b619cef-2afd-49e3-a474-ba6a582f6d54" providerId="ADAL" clId="{A52084CF-2FE0-C54C-B609-9D9D5860BCA3}" dt="2023-03-14T00:00:56.660" v="663" actId="403"/>
          <ac:spMkLst>
            <pc:docMk/>
            <pc:sldMk cId="553820514" sldId="260"/>
            <ac:spMk id="2" creationId="{9A8E74C9-1BEE-E3B0-90CA-1C98A43E8F89}"/>
          </ac:spMkLst>
        </pc:spChg>
      </pc:sldChg>
      <pc:sldChg chg="addSp delSp modSp new mod">
        <pc:chgData name="Sultana, Sharmin" userId="7b619cef-2afd-49e3-a474-ba6a582f6d54" providerId="ADAL" clId="{A52084CF-2FE0-C54C-B609-9D9D5860BCA3}" dt="2023-03-14T00:53:04.158" v="1310" actId="552"/>
        <pc:sldMkLst>
          <pc:docMk/>
          <pc:sldMk cId="86529479" sldId="261"/>
        </pc:sldMkLst>
        <pc:spChg chg="mod">
          <ac:chgData name="Sultana, Sharmin" userId="7b619cef-2afd-49e3-a474-ba6a582f6d54" providerId="ADAL" clId="{A52084CF-2FE0-C54C-B609-9D9D5860BCA3}" dt="2023-03-14T00:53:04.158" v="1310" actId="552"/>
          <ac:spMkLst>
            <pc:docMk/>
            <pc:sldMk cId="86529479" sldId="261"/>
            <ac:spMk id="2" creationId="{E6E7E20A-0C15-396E-5777-E593DCA632A3}"/>
          </ac:spMkLst>
        </pc:spChg>
        <pc:spChg chg="del">
          <ac:chgData name="Sultana, Sharmin" userId="7b619cef-2afd-49e3-a474-ba6a582f6d54" providerId="ADAL" clId="{A52084CF-2FE0-C54C-B609-9D9D5860BCA3}" dt="2023-03-14T00:14:21.172" v="744"/>
          <ac:spMkLst>
            <pc:docMk/>
            <pc:sldMk cId="86529479" sldId="261"/>
            <ac:spMk id="3" creationId="{66438437-38DD-7008-B6F5-CA62B848FD8A}"/>
          </ac:spMkLst>
        </pc:spChg>
        <pc:picChg chg="add mod">
          <ac:chgData name="Sultana, Sharmin" userId="7b619cef-2afd-49e3-a474-ba6a582f6d54" providerId="ADAL" clId="{A52084CF-2FE0-C54C-B609-9D9D5860BCA3}" dt="2023-03-14T00:17:32.224" v="764" actId="1582"/>
          <ac:picMkLst>
            <pc:docMk/>
            <pc:sldMk cId="86529479" sldId="261"/>
            <ac:picMk id="6" creationId="{C88EA35A-B68E-BD99-EF07-0E21B5359760}"/>
          </ac:picMkLst>
        </pc:picChg>
        <pc:picChg chg="add mod">
          <ac:chgData name="Sultana, Sharmin" userId="7b619cef-2afd-49e3-a474-ba6a582f6d54" providerId="ADAL" clId="{A52084CF-2FE0-C54C-B609-9D9D5860BCA3}" dt="2023-03-14T00:17:21.059" v="762" actId="1582"/>
          <ac:picMkLst>
            <pc:docMk/>
            <pc:sldMk cId="86529479" sldId="261"/>
            <ac:picMk id="8" creationId="{68B1127F-7BA1-2C39-949C-5CD672CE9AE5}"/>
          </ac:picMkLst>
        </pc:picChg>
      </pc:sldChg>
      <pc:sldChg chg="new del">
        <pc:chgData name="Sultana, Sharmin" userId="7b619cef-2afd-49e3-a474-ba6a582f6d54" providerId="ADAL" clId="{A52084CF-2FE0-C54C-B609-9D9D5860BCA3}" dt="2023-03-14T00:01:48.109" v="674" actId="2696"/>
        <pc:sldMkLst>
          <pc:docMk/>
          <pc:sldMk cId="1717771655" sldId="261"/>
        </pc:sldMkLst>
      </pc:sldChg>
      <pc:sldChg chg="addSp delSp modSp new mod">
        <pc:chgData name="Sultana, Sharmin" userId="7b619cef-2afd-49e3-a474-ba6a582f6d54" providerId="ADAL" clId="{A52084CF-2FE0-C54C-B609-9D9D5860BCA3}" dt="2023-03-14T00:33:41.598" v="915" actId="552"/>
        <pc:sldMkLst>
          <pc:docMk/>
          <pc:sldMk cId="524460191" sldId="262"/>
        </pc:sldMkLst>
        <pc:spChg chg="mod">
          <ac:chgData name="Sultana, Sharmin" userId="7b619cef-2afd-49e3-a474-ba6a582f6d54" providerId="ADAL" clId="{A52084CF-2FE0-C54C-B609-9D9D5860BCA3}" dt="2023-03-14T00:33:41.598" v="915" actId="552"/>
          <ac:spMkLst>
            <pc:docMk/>
            <pc:sldMk cId="524460191" sldId="262"/>
            <ac:spMk id="2" creationId="{06CE7EDD-06FF-3790-44B5-501EC997CE3A}"/>
          </ac:spMkLst>
        </pc:spChg>
        <pc:spChg chg="del">
          <ac:chgData name="Sultana, Sharmin" userId="7b619cef-2afd-49e3-a474-ba6a582f6d54" providerId="ADAL" clId="{A52084CF-2FE0-C54C-B609-9D9D5860BCA3}" dt="2023-03-14T00:19:16.677" v="790"/>
          <ac:spMkLst>
            <pc:docMk/>
            <pc:sldMk cId="524460191" sldId="262"/>
            <ac:spMk id="3" creationId="{30F0F294-00FC-913C-F644-E89F11F6D0AC}"/>
          </ac:spMkLst>
        </pc:spChg>
        <pc:spChg chg="add mod">
          <ac:chgData name="Sultana, Sharmin" userId="7b619cef-2afd-49e3-a474-ba6a582f6d54" providerId="ADAL" clId="{A52084CF-2FE0-C54C-B609-9D9D5860BCA3}" dt="2023-03-14T00:21:28.650" v="809" actId="20577"/>
          <ac:spMkLst>
            <pc:docMk/>
            <pc:sldMk cId="524460191" sldId="262"/>
            <ac:spMk id="7" creationId="{22E723F0-BF0F-2EF1-7211-97FB1517DD68}"/>
          </ac:spMkLst>
        </pc:spChg>
        <pc:picChg chg="add mod">
          <ac:chgData name="Sultana, Sharmin" userId="7b619cef-2afd-49e3-a474-ba6a582f6d54" providerId="ADAL" clId="{A52084CF-2FE0-C54C-B609-9D9D5860BCA3}" dt="2023-03-14T00:19:39.806" v="794" actId="14100"/>
          <ac:picMkLst>
            <pc:docMk/>
            <pc:sldMk cId="524460191" sldId="262"/>
            <ac:picMk id="6" creationId="{C70FDAA4-D67B-6A2D-A46E-2C7B3C3D083A}"/>
          </ac:picMkLst>
        </pc:picChg>
        <pc:cxnChg chg="add mod">
          <ac:chgData name="Sultana, Sharmin" userId="7b619cef-2afd-49e3-a474-ba6a582f6d54" providerId="ADAL" clId="{A52084CF-2FE0-C54C-B609-9D9D5860BCA3}" dt="2023-03-14T00:21:13.773" v="806" actId="1582"/>
          <ac:cxnSpMkLst>
            <pc:docMk/>
            <pc:sldMk cId="524460191" sldId="262"/>
            <ac:cxnSpMk id="9" creationId="{94594197-4C90-DB6E-C5FE-770448DC8C5C}"/>
          </ac:cxnSpMkLst>
        </pc:cxnChg>
      </pc:sldChg>
      <pc:sldChg chg="addSp delSp modSp new mod setBg chgLayout">
        <pc:chgData name="Sultana, Sharmin" userId="7b619cef-2afd-49e3-a474-ba6a582f6d54" providerId="ADAL" clId="{A52084CF-2FE0-C54C-B609-9D9D5860BCA3}" dt="2023-03-14T00:37:39.620" v="959" actId="1076"/>
        <pc:sldMkLst>
          <pc:docMk/>
          <pc:sldMk cId="2355719856" sldId="263"/>
        </pc:sldMkLst>
        <pc:spChg chg="mod ord">
          <ac:chgData name="Sultana, Sharmin" userId="7b619cef-2afd-49e3-a474-ba6a582f6d54" providerId="ADAL" clId="{A52084CF-2FE0-C54C-B609-9D9D5860BCA3}" dt="2023-03-14T00:36:05.507" v="948" actId="1076"/>
          <ac:spMkLst>
            <pc:docMk/>
            <pc:sldMk cId="2355719856" sldId="263"/>
            <ac:spMk id="2" creationId="{133D883F-40CF-B625-EB46-6C959EF3E525}"/>
          </ac:spMkLst>
        </pc:spChg>
        <pc:spChg chg="del mod">
          <ac:chgData name="Sultana, Sharmin" userId="7b619cef-2afd-49e3-a474-ba6a582f6d54" providerId="ADAL" clId="{A52084CF-2FE0-C54C-B609-9D9D5860BCA3}" dt="2023-03-14T00:24:16.579" v="819"/>
          <ac:spMkLst>
            <pc:docMk/>
            <pc:sldMk cId="2355719856" sldId="263"/>
            <ac:spMk id="3" creationId="{0338E15A-257A-81AD-0DD0-295312AA3850}"/>
          </ac:spMkLst>
        </pc:spChg>
        <pc:spChg chg="mod ord">
          <ac:chgData name="Sultana, Sharmin" userId="7b619cef-2afd-49e3-a474-ba6a582f6d54" providerId="ADAL" clId="{A52084CF-2FE0-C54C-B609-9D9D5860BCA3}" dt="2023-03-14T00:34:59.511" v="936" actId="700"/>
          <ac:spMkLst>
            <pc:docMk/>
            <pc:sldMk cId="2355719856" sldId="263"/>
            <ac:spMk id="4" creationId="{9AA4B716-95E4-E40E-9945-2AF33172CCCD}"/>
          </ac:spMkLst>
        </pc:spChg>
        <pc:spChg chg="add del mod">
          <ac:chgData name="Sultana, Sharmin" userId="7b619cef-2afd-49e3-a474-ba6a582f6d54" providerId="ADAL" clId="{A52084CF-2FE0-C54C-B609-9D9D5860BCA3}" dt="2023-03-14T00:24:40.765" v="825" actId="3680"/>
          <ac:spMkLst>
            <pc:docMk/>
            <pc:sldMk cId="2355719856" sldId="263"/>
            <ac:spMk id="8" creationId="{47B8A15D-B820-888A-A3FD-F3BDA41DE974}"/>
          </ac:spMkLst>
        </pc:spChg>
        <pc:spChg chg="add del mod">
          <ac:chgData name="Sultana, Sharmin" userId="7b619cef-2afd-49e3-a474-ba6a582f6d54" providerId="ADAL" clId="{A52084CF-2FE0-C54C-B609-9D9D5860BCA3}" dt="2023-03-14T00:28:16.233" v="849"/>
          <ac:spMkLst>
            <pc:docMk/>
            <pc:sldMk cId="2355719856" sldId="263"/>
            <ac:spMk id="13" creationId="{FED8271A-282A-8BC7-8A20-A2CD7A885CC5}"/>
          </ac:spMkLst>
        </pc:spChg>
        <pc:spChg chg="add del mod">
          <ac:chgData name="Sultana, Sharmin" userId="7b619cef-2afd-49e3-a474-ba6a582f6d54" providerId="ADAL" clId="{A52084CF-2FE0-C54C-B609-9D9D5860BCA3}" dt="2023-03-14T00:35:29.148" v="943"/>
          <ac:spMkLst>
            <pc:docMk/>
            <pc:sldMk cId="2355719856" sldId="263"/>
            <ac:spMk id="24" creationId="{3E61310A-90C0-E7B7-7D82-F503F6896EB8}"/>
          </ac:spMkLst>
        </pc:spChg>
        <pc:spChg chg="add mod">
          <ac:chgData name="Sultana, Sharmin" userId="7b619cef-2afd-49e3-a474-ba6a582f6d54" providerId="ADAL" clId="{A52084CF-2FE0-C54C-B609-9D9D5860BCA3}" dt="2023-03-14T00:37:39.620" v="959" actId="1076"/>
          <ac:spMkLst>
            <pc:docMk/>
            <pc:sldMk cId="2355719856" sldId="263"/>
            <ac:spMk id="25" creationId="{78368603-D4AF-F7F0-5366-9090172D9231}"/>
          </ac:spMkLst>
        </pc:spChg>
        <pc:spChg chg="add del">
          <ac:chgData name="Sultana, Sharmin" userId="7b619cef-2afd-49e3-a474-ba6a582f6d54" providerId="ADAL" clId="{A52084CF-2FE0-C54C-B609-9D9D5860BCA3}" dt="2023-03-14T00:31:05.922" v="894" actId="26606"/>
          <ac:spMkLst>
            <pc:docMk/>
            <pc:sldMk cId="2355719856" sldId="263"/>
            <ac:spMk id="27" creationId="{A86DA05E-8438-7F9C-8733-B18C32E266BF}"/>
          </ac:spMkLst>
        </pc:spChg>
        <pc:graphicFrameChg chg="add del mod ord modGraphic">
          <ac:chgData name="Sultana, Sharmin" userId="7b619cef-2afd-49e3-a474-ba6a582f6d54" providerId="ADAL" clId="{A52084CF-2FE0-C54C-B609-9D9D5860BCA3}" dt="2023-03-14T00:28:00.987" v="845" actId="478"/>
          <ac:graphicFrameMkLst>
            <pc:docMk/>
            <pc:sldMk cId="2355719856" sldId="263"/>
            <ac:graphicFrameMk id="9" creationId="{505AD546-5844-4704-0614-B21CDECC385C}"/>
          </ac:graphicFrameMkLst>
        </pc:graphicFrameChg>
        <pc:picChg chg="add del mod">
          <ac:chgData name="Sultana, Sharmin" userId="7b619cef-2afd-49e3-a474-ba6a582f6d54" providerId="ADAL" clId="{A52084CF-2FE0-C54C-B609-9D9D5860BCA3}" dt="2023-03-14T00:24:29.582" v="824" actId="478"/>
          <ac:picMkLst>
            <pc:docMk/>
            <pc:sldMk cId="2355719856" sldId="263"/>
            <ac:picMk id="6" creationId="{50090842-BE4E-191E-9580-5E47441F623A}"/>
          </ac:picMkLst>
        </pc:picChg>
        <pc:picChg chg="add mod">
          <ac:chgData name="Sultana, Sharmin" userId="7b619cef-2afd-49e3-a474-ba6a582f6d54" providerId="ADAL" clId="{A52084CF-2FE0-C54C-B609-9D9D5860BCA3}" dt="2023-03-14T00:37:27.302" v="956" actId="1076"/>
          <ac:picMkLst>
            <pc:docMk/>
            <pc:sldMk cId="2355719856" sldId="263"/>
            <ac:picMk id="11" creationId="{51E2DF27-38C9-4FCF-0D81-F8F80F52C995}"/>
          </ac:picMkLst>
        </pc:picChg>
        <pc:picChg chg="add mod ord">
          <ac:chgData name="Sultana, Sharmin" userId="7b619cef-2afd-49e3-a474-ba6a582f6d54" providerId="ADAL" clId="{A52084CF-2FE0-C54C-B609-9D9D5860BCA3}" dt="2023-03-14T00:35:40.383" v="944" actId="14100"/>
          <ac:picMkLst>
            <pc:docMk/>
            <pc:sldMk cId="2355719856" sldId="263"/>
            <ac:picMk id="15" creationId="{95251FA8-2C82-EFBF-76B6-03E089307DAD}"/>
          </ac:picMkLst>
        </pc:picChg>
        <pc:picChg chg="add mod ord">
          <ac:chgData name="Sultana, Sharmin" userId="7b619cef-2afd-49e3-a474-ba6a582f6d54" providerId="ADAL" clId="{A52084CF-2FE0-C54C-B609-9D9D5860BCA3}" dt="2023-03-14T00:35:15.587" v="938" actId="14100"/>
          <ac:picMkLst>
            <pc:docMk/>
            <pc:sldMk cId="2355719856" sldId="263"/>
            <ac:picMk id="17" creationId="{DFF1ADA7-56FD-6053-162C-41AFBC2653A6}"/>
          </ac:picMkLst>
        </pc:picChg>
        <pc:picChg chg="add mod">
          <ac:chgData name="Sultana, Sharmin" userId="7b619cef-2afd-49e3-a474-ba6a582f6d54" providerId="ADAL" clId="{A52084CF-2FE0-C54C-B609-9D9D5860BCA3}" dt="2023-03-14T00:35:50.074" v="946" actId="14100"/>
          <ac:picMkLst>
            <pc:docMk/>
            <pc:sldMk cId="2355719856" sldId="263"/>
            <ac:picMk id="19" creationId="{30F50496-2DA0-316A-5BF5-F8AE410E245B}"/>
          </ac:picMkLst>
        </pc:picChg>
        <pc:picChg chg="add mod ord">
          <ac:chgData name="Sultana, Sharmin" userId="7b619cef-2afd-49e3-a474-ba6a582f6d54" providerId="ADAL" clId="{A52084CF-2FE0-C54C-B609-9D9D5860BCA3}" dt="2023-03-14T00:37:07.318" v="955" actId="14100"/>
          <ac:picMkLst>
            <pc:docMk/>
            <pc:sldMk cId="2355719856" sldId="263"/>
            <ac:picMk id="21" creationId="{562F511A-BC45-A783-55A7-79B973B58E92}"/>
          </ac:picMkLst>
        </pc:picChg>
        <pc:picChg chg="add mod">
          <ac:chgData name="Sultana, Sharmin" userId="7b619cef-2afd-49e3-a474-ba6a582f6d54" providerId="ADAL" clId="{A52084CF-2FE0-C54C-B609-9D9D5860BCA3}" dt="2023-03-14T00:37:02.235" v="954" actId="14100"/>
          <ac:picMkLst>
            <pc:docMk/>
            <pc:sldMk cId="2355719856" sldId="263"/>
            <ac:picMk id="23" creationId="{87F9F5DA-05C3-99D0-E5D5-929CB1AC3AF8}"/>
          </ac:picMkLst>
        </pc:picChg>
        <pc:cxnChg chg="add del">
          <ac:chgData name="Sultana, Sharmin" userId="7b619cef-2afd-49e3-a474-ba6a582f6d54" providerId="ADAL" clId="{A52084CF-2FE0-C54C-B609-9D9D5860BCA3}" dt="2023-03-14T00:31:05.922" v="894" actId="26606"/>
          <ac:cxnSpMkLst>
            <pc:docMk/>
            <pc:sldMk cId="2355719856" sldId="263"/>
            <ac:cxnSpMk id="30" creationId="{822A5670-0F7B-4199-AEAB-33FBA9CEA44D}"/>
          </ac:cxnSpMkLst>
        </pc:cxnChg>
        <pc:cxnChg chg="add del">
          <ac:chgData name="Sultana, Sharmin" userId="7b619cef-2afd-49e3-a474-ba6a582f6d54" providerId="ADAL" clId="{A52084CF-2FE0-C54C-B609-9D9D5860BCA3}" dt="2023-03-14T00:31:05.922" v="894" actId="26606"/>
          <ac:cxnSpMkLst>
            <pc:docMk/>
            <pc:sldMk cId="2355719856" sldId="263"/>
            <ac:cxnSpMk id="32" creationId="{8BB1744D-A7DF-4B65-B6E3-DCF12BB2D869}"/>
          </ac:cxnSpMkLst>
        </pc:cxnChg>
        <pc:cxnChg chg="add del">
          <ac:chgData name="Sultana, Sharmin" userId="7b619cef-2afd-49e3-a474-ba6a582f6d54" providerId="ADAL" clId="{A52084CF-2FE0-C54C-B609-9D9D5860BCA3}" dt="2023-03-14T00:31:05.922" v="894" actId="26606"/>
          <ac:cxnSpMkLst>
            <pc:docMk/>
            <pc:sldMk cId="2355719856" sldId="263"/>
            <ac:cxnSpMk id="34" creationId="{882DD753-EA38-4E86-91FB-05041A44A28E}"/>
          </ac:cxnSpMkLst>
        </pc:cxnChg>
        <pc:cxnChg chg="add del">
          <ac:chgData name="Sultana, Sharmin" userId="7b619cef-2afd-49e3-a474-ba6a582f6d54" providerId="ADAL" clId="{A52084CF-2FE0-C54C-B609-9D9D5860BCA3}" dt="2023-03-14T00:31:05.922" v="894" actId="26606"/>
          <ac:cxnSpMkLst>
            <pc:docMk/>
            <pc:sldMk cId="2355719856" sldId="263"/>
            <ac:cxnSpMk id="36" creationId="{6DA63E78-7704-45EF-B5D3-EADDF5D82674}"/>
          </ac:cxnSpMkLst>
        </pc:cxnChg>
      </pc:sldChg>
      <pc:sldChg chg="modSp new del mod">
        <pc:chgData name="Sultana, Sharmin" userId="7b619cef-2afd-49e3-a474-ba6a582f6d54" providerId="ADAL" clId="{A52084CF-2FE0-C54C-B609-9D9D5860BCA3}" dt="2023-03-14T00:34:58.436" v="935" actId="680"/>
        <pc:sldMkLst>
          <pc:docMk/>
          <pc:sldMk cId="4143177718" sldId="264"/>
        </pc:sldMkLst>
        <pc:spChg chg="mod">
          <ac:chgData name="Sultana, Sharmin" userId="7b619cef-2afd-49e3-a474-ba6a582f6d54" providerId="ADAL" clId="{A52084CF-2FE0-C54C-B609-9D9D5860BCA3}" dt="2023-03-14T00:34:57.465" v="934" actId="20577"/>
          <ac:spMkLst>
            <pc:docMk/>
            <pc:sldMk cId="4143177718" sldId="264"/>
            <ac:spMk id="2" creationId="{0AA9BC26-7908-C7A0-CA31-918672EC8F23}"/>
          </ac:spMkLst>
        </pc:spChg>
      </pc:sldChg>
      <pc:sldChg chg="addSp modSp new mod">
        <pc:chgData name="Sultana, Sharmin" userId="7b619cef-2afd-49e3-a474-ba6a582f6d54" providerId="ADAL" clId="{A52084CF-2FE0-C54C-B609-9D9D5860BCA3}" dt="2023-03-14T00:47:53.806" v="1117" actId="14100"/>
        <pc:sldMkLst>
          <pc:docMk/>
          <pc:sldMk cId="4177718692" sldId="264"/>
        </pc:sldMkLst>
        <pc:spChg chg="mod">
          <ac:chgData name="Sultana, Sharmin" userId="7b619cef-2afd-49e3-a474-ba6a582f6d54" providerId="ADAL" clId="{A52084CF-2FE0-C54C-B609-9D9D5860BCA3}" dt="2023-03-14T00:44:06.882" v="1062" actId="552"/>
          <ac:spMkLst>
            <pc:docMk/>
            <pc:sldMk cId="4177718692" sldId="264"/>
            <ac:spMk id="2" creationId="{C5211EA2-9402-886B-F247-258D264FC301}"/>
          </ac:spMkLst>
        </pc:spChg>
        <pc:spChg chg="mod">
          <ac:chgData name="Sultana, Sharmin" userId="7b619cef-2afd-49e3-a474-ba6a582f6d54" providerId="ADAL" clId="{A52084CF-2FE0-C54C-B609-9D9D5860BCA3}" dt="2023-03-14T00:44:31.331" v="1066" actId="20577"/>
          <ac:spMkLst>
            <pc:docMk/>
            <pc:sldMk cId="4177718692" sldId="264"/>
            <ac:spMk id="3" creationId="{44B5E495-4B25-D463-71D4-CC4223F242C8}"/>
          </ac:spMkLst>
        </pc:spChg>
        <pc:picChg chg="add mod">
          <ac:chgData name="Sultana, Sharmin" userId="7b619cef-2afd-49e3-a474-ba6a582f6d54" providerId="ADAL" clId="{A52084CF-2FE0-C54C-B609-9D9D5860BCA3}" dt="2023-03-14T00:47:37.872" v="1114" actId="1076"/>
          <ac:picMkLst>
            <pc:docMk/>
            <pc:sldMk cId="4177718692" sldId="264"/>
            <ac:picMk id="6" creationId="{322D957F-BCBE-578E-9B01-887B25F28ABC}"/>
          </ac:picMkLst>
        </pc:picChg>
        <pc:picChg chg="add mod">
          <ac:chgData name="Sultana, Sharmin" userId="7b619cef-2afd-49e3-a474-ba6a582f6d54" providerId="ADAL" clId="{A52084CF-2FE0-C54C-B609-9D9D5860BCA3}" dt="2023-03-14T00:47:53.806" v="1117" actId="14100"/>
          <ac:picMkLst>
            <pc:docMk/>
            <pc:sldMk cId="4177718692" sldId="264"/>
            <ac:picMk id="13" creationId="{FDB8C4D9-5E42-0497-5183-28D6C26C5523}"/>
          </ac:picMkLst>
        </pc:picChg>
        <pc:cxnChg chg="add mod">
          <ac:chgData name="Sultana, Sharmin" userId="7b619cef-2afd-49e3-a474-ba6a582f6d54" providerId="ADAL" clId="{A52084CF-2FE0-C54C-B609-9D9D5860BCA3}" dt="2023-03-14T00:44:15.106" v="1064" actId="14100"/>
          <ac:cxnSpMkLst>
            <pc:docMk/>
            <pc:sldMk cId="4177718692" sldId="264"/>
            <ac:cxnSpMk id="8" creationId="{25DFFA61-48E8-DD92-0905-257363EBEAD4}"/>
          </ac:cxnSpMkLst>
        </pc:cxnChg>
      </pc:sldChg>
      <pc:sldChg chg="addSp delSp modSp new mod">
        <pc:chgData name="Sultana, Sharmin" userId="7b619cef-2afd-49e3-a474-ba6a582f6d54" providerId="ADAL" clId="{A52084CF-2FE0-C54C-B609-9D9D5860BCA3}" dt="2023-03-14T00:52:48.075" v="1309" actId="552"/>
        <pc:sldMkLst>
          <pc:docMk/>
          <pc:sldMk cId="2120445015" sldId="265"/>
        </pc:sldMkLst>
        <pc:spChg chg="mod">
          <ac:chgData name="Sultana, Sharmin" userId="7b619cef-2afd-49e3-a474-ba6a582f6d54" providerId="ADAL" clId="{A52084CF-2FE0-C54C-B609-9D9D5860BCA3}" dt="2023-03-14T00:52:48.075" v="1309" actId="552"/>
          <ac:spMkLst>
            <pc:docMk/>
            <pc:sldMk cId="2120445015" sldId="265"/>
            <ac:spMk id="2" creationId="{F100C65E-6074-7BF0-F4B2-E1D72865D140}"/>
          </ac:spMkLst>
        </pc:spChg>
        <pc:spChg chg="del">
          <ac:chgData name="Sultana, Sharmin" userId="7b619cef-2afd-49e3-a474-ba6a582f6d54" providerId="ADAL" clId="{A52084CF-2FE0-C54C-B609-9D9D5860BCA3}" dt="2023-03-14T00:48:50.479" v="1118"/>
          <ac:spMkLst>
            <pc:docMk/>
            <pc:sldMk cId="2120445015" sldId="265"/>
            <ac:spMk id="3" creationId="{95ACD36D-737D-9FCE-D768-8DF2CBB63843}"/>
          </ac:spMkLst>
        </pc:spChg>
        <pc:spChg chg="add del mod">
          <ac:chgData name="Sultana, Sharmin" userId="7b619cef-2afd-49e3-a474-ba6a582f6d54" providerId="ADAL" clId="{A52084CF-2FE0-C54C-B609-9D9D5860BCA3}" dt="2023-03-14T00:49:04.894" v="1124"/>
          <ac:spMkLst>
            <pc:docMk/>
            <pc:sldMk cId="2120445015" sldId="265"/>
            <ac:spMk id="7" creationId="{DAA45792-DDA1-C455-73A1-5E526DF3CA6B}"/>
          </ac:spMkLst>
        </pc:spChg>
        <pc:spChg chg="add del mod">
          <ac:chgData name="Sultana, Sharmin" userId="7b619cef-2afd-49e3-a474-ba6a582f6d54" providerId="ADAL" clId="{A52084CF-2FE0-C54C-B609-9D9D5860BCA3}" dt="2023-03-14T00:51:00.256" v="1282" actId="478"/>
          <ac:spMkLst>
            <pc:docMk/>
            <pc:sldMk cId="2120445015" sldId="265"/>
            <ac:spMk id="8" creationId="{092D4883-C0D3-14EE-F2C0-2D9816E80BC5}"/>
          </ac:spMkLst>
        </pc:spChg>
        <pc:spChg chg="add del mod">
          <ac:chgData name="Sultana, Sharmin" userId="7b619cef-2afd-49e3-a474-ba6a582f6d54" providerId="ADAL" clId="{A52084CF-2FE0-C54C-B609-9D9D5860BCA3}" dt="2023-03-14T00:52:32.923" v="1308"/>
          <ac:spMkLst>
            <pc:docMk/>
            <pc:sldMk cId="2120445015" sldId="265"/>
            <ac:spMk id="9" creationId="{68317CB2-3536-8F89-9489-D6F4A1B3B8AF}"/>
          </ac:spMkLst>
        </pc:spChg>
        <pc:graphicFrameChg chg="add mod modGraphic">
          <ac:chgData name="Sultana, Sharmin" userId="7b619cef-2afd-49e3-a474-ba6a582f6d54" providerId="ADAL" clId="{A52084CF-2FE0-C54C-B609-9D9D5860BCA3}" dt="2023-03-14T00:52:30.597" v="1306" actId="14100"/>
          <ac:graphicFrameMkLst>
            <pc:docMk/>
            <pc:sldMk cId="2120445015" sldId="265"/>
            <ac:graphicFrameMk id="10" creationId="{C877DA7F-DDE5-995E-52B1-8B010C3208B4}"/>
          </ac:graphicFrameMkLst>
        </pc:graphicFrameChg>
        <pc:picChg chg="add mod">
          <ac:chgData name="Sultana, Sharmin" userId="7b619cef-2afd-49e3-a474-ba6a582f6d54" providerId="ADAL" clId="{A52084CF-2FE0-C54C-B609-9D9D5860BCA3}" dt="2023-03-14T00:51:25.414" v="1289" actId="1076"/>
          <ac:picMkLst>
            <pc:docMk/>
            <pc:sldMk cId="2120445015" sldId="265"/>
            <ac:picMk id="6" creationId="{D96533CA-38DC-2B71-621F-E4970C01F55D}"/>
          </ac:picMkLst>
        </pc:picChg>
      </pc:sldChg>
      <pc:sldChg chg="modSp new mod">
        <pc:chgData name="Sultana, Sharmin" userId="7b619cef-2afd-49e3-a474-ba6a582f6d54" providerId="ADAL" clId="{A52084CF-2FE0-C54C-B609-9D9D5860BCA3}" dt="2023-03-14T00:55:23.046" v="1431" actId="552"/>
        <pc:sldMkLst>
          <pc:docMk/>
          <pc:sldMk cId="981589006" sldId="266"/>
        </pc:sldMkLst>
        <pc:spChg chg="mod">
          <ac:chgData name="Sultana, Sharmin" userId="7b619cef-2afd-49e3-a474-ba6a582f6d54" providerId="ADAL" clId="{A52084CF-2FE0-C54C-B609-9D9D5860BCA3}" dt="2023-03-14T00:55:23.046" v="1431" actId="552"/>
          <ac:spMkLst>
            <pc:docMk/>
            <pc:sldMk cId="981589006" sldId="266"/>
            <ac:spMk id="2" creationId="{7EB12E5E-6EA5-667F-7387-D31D5C7A00D9}"/>
          </ac:spMkLst>
        </pc:spChg>
        <pc:spChg chg="mod">
          <ac:chgData name="Sultana, Sharmin" userId="7b619cef-2afd-49e3-a474-ba6a582f6d54" providerId="ADAL" clId="{A52084CF-2FE0-C54C-B609-9D9D5860BCA3}" dt="2023-03-14T00:55:14.906" v="1430" actId="20577"/>
          <ac:spMkLst>
            <pc:docMk/>
            <pc:sldMk cId="981589006" sldId="266"/>
            <ac:spMk id="3" creationId="{03D7CA9F-1CF1-5580-1E3F-31616AB01587}"/>
          </ac:spMkLst>
        </pc:spChg>
      </pc:sldChg>
      <pc:sldChg chg="addSp delSp modSp new mod setBg setClrOvrMap">
        <pc:chgData name="Sultana, Sharmin" userId="7b619cef-2afd-49e3-a474-ba6a582f6d54" providerId="ADAL" clId="{A52084CF-2FE0-C54C-B609-9D9D5860BCA3}" dt="2023-03-14T00:57:39.154" v="1496" actId="113"/>
        <pc:sldMkLst>
          <pc:docMk/>
          <pc:sldMk cId="305456921" sldId="267"/>
        </pc:sldMkLst>
        <pc:spChg chg="mod">
          <ac:chgData name="Sultana, Sharmin" userId="7b619cef-2afd-49e3-a474-ba6a582f6d54" providerId="ADAL" clId="{A52084CF-2FE0-C54C-B609-9D9D5860BCA3}" dt="2023-03-14T00:57:39.154" v="1496" actId="113"/>
          <ac:spMkLst>
            <pc:docMk/>
            <pc:sldMk cId="305456921" sldId="267"/>
            <ac:spMk id="2" creationId="{C5AF8CF6-DEC1-CEF8-18EB-DF86937179AB}"/>
          </ac:spMkLst>
        </pc:spChg>
        <pc:spChg chg="mod">
          <ac:chgData name="Sultana, Sharmin" userId="7b619cef-2afd-49e3-a474-ba6a582f6d54" providerId="ADAL" clId="{A52084CF-2FE0-C54C-B609-9D9D5860BCA3}" dt="2023-03-14T00:57:10.779" v="1487" actId="26606"/>
          <ac:spMkLst>
            <pc:docMk/>
            <pc:sldMk cId="305456921" sldId="267"/>
            <ac:spMk id="3" creationId="{DAFC2D58-21C4-94CE-D0E1-18D1A1DD7FAF}"/>
          </ac:spMkLst>
        </pc:spChg>
        <pc:spChg chg="add del">
          <ac:chgData name="Sultana, Sharmin" userId="7b619cef-2afd-49e3-a474-ba6a582f6d54" providerId="ADAL" clId="{A52084CF-2FE0-C54C-B609-9D9D5860BCA3}" dt="2023-03-14T00:57:10.779" v="1487" actId="26606"/>
          <ac:spMkLst>
            <pc:docMk/>
            <pc:sldMk cId="305456921" sldId="267"/>
            <ac:spMk id="9" creationId="{5A59F003-E00A-43F9-91DC-CC54E3B87466}"/>
          </ac:spMkLst>
        </pc:spChg>
        <pc:spChg chg="add del">
          <ac:chgData name="Sultana, Sharmin" userId="7b619cef-2afd-49e3-a474-ba6a582f6d54" providerId="ADAL" clId="{A52084CF-2FE0-C54C-B609-9D9D5860BCA3}" dt="2023-03-14T00:57:10.779" v="1487" actId="26606"/>
          <ac:spMkLst>
            <pc:docMk/>
            <pc:sldMk cId="305456921" sldId="267"/>
            <ac:spMk id="11" creationId="{D74A4382-E3AD-430A-9A1F-DFA3E0E77A7D}"/>
          </ac:spMkLst>
        </pc:spChg>
        <pc:spChg chg="add del">
          <ac:chgData name="Sultana, Sharmin" userId="7b619cef-2afd-49e3-a474-ba6a582f6d54" providerId="ADAL" clId="{A52084CF-2FE0-C54C-B609-9D9D5860BCA3}" dt="2023-03-14T00:57:10.779" v="1487" actId="26606"/>
          <ac:spMkLst>
            <pc:docMk/>
            <pc:sldMk cId="305456921" sldId="267"/>
            <ac:spMk id="13" creationId="{79F40191-0F44-4FD1-82CC-ACB507C14BE6}"/>
          </ac:spMkLst>
        </pc:spChg>
        <pc:spChg chg="add">
          <ac:chgData name="Sultana, Sharmin" userId="7b619cef-2afd-49e3-a474-ba6a582f6d54" providerId="ADAL" clId="{A52084CF-2FE0-C54C-B609-9D9D5860BCA3}" dt="2023-03-14T00:57:10.779" v="1487" actId="26606"/>
          <ac:spMkLst>
            <pc:docMk/>
            <pc:sldMk cId="305456921" sldId="267"/>
            <ac:spMk id="18" creationId="{E91DC736-0EF8-4F87-9146-EBF1D2EE4D3D}"/>
          </ac:spMkLst>
        </pc:spChg>
        <pc:spChg chg="add">
          <ac:chgData name="Sultana, Sharmin" userId="7b619cef-2afd-49e3-a474-ba6a582f6d54" providerId="ADAL" clId="{A52084CF-2FE0-C54C-B609-9D9D5860BCA3}" dt="2023-03-14T00:57:10.779" v="1487" actId="26606"/>
          <ac:spMkLst>
            <pc:docMk/>
            <pc:sldMk cId="305456921" sldId="267"/>
            <ac:spMk id="20" creationId="{097CD68E-23E3-4007-8847-CD0944C4F7BE}"/>
          </ac:spMkLst>
        </pc:spChg>
        <pc:spChg chg="add">
          <ac:chgData name="Sultana, Sharmin" userId="7b619cef-2afd-49e3-a474-ba6a582f6d54" providerId="ADAL" clId="{A52084CF-2FE0-C54C-B609-9D9D5860BCA3}" dt="2023-03-14T00:57:10.779" v="1487" actId="26606"/>
          <ac:spMkLst>
            <pc:docMk/>
            <pc:sldMk cId="305456921" sldId="267"/>
            <ac:spMk id="22" creationId="{AF2F604E-43BE-4DC3-B983-E071523364F8}"/>
          </ac:spMkLst>
        </pc:spChg>
        <pc:spChg chg="add">
          <ac:chgData name="Sultana, Sharmin" userId="7b619cef-2afd-49e3-a474-ba6a582f6d54" providerId="ADAL" clId="{A52084CF-2FE0-C54C-B609-9D9D5860BCA3}" dt="2023-03-14T00:57:10.779" v="1487" actId="26606"/>
          <ac:spMkLst>
            <pc:docMk/>
            <pc:sldMk cId="305456921" sldId="267"/>
            <ac:spMk id="24" creationId="{08C9B587-E65E-4B52-B37C-ABEBB6E87928}"/>
          </ac:spMkLst>
        </pc:spChg>
        <pc:picChg chg="add mod">
          <ac:chgData name="Sultana, Sharmin" userId="7b619cef-2afd-49e3-a474-ba6a582f6d54" providerId="ADAL" clId="{A52084CF-2FE0-C54C-B609-9D9D5860BCA3}" dt="2023-03-14T00:57:10.779" v="1487" actId="26606"/>
          <ac:picMkLst>
            <pc:docMk/>
            <pc:sldMk cId="305456921" sldId="267"/>
            <ac:picMk id="5" creationId="{8B840A0A-2C92-DC70-D6B5-860630D5DF23}"/>
          </ac:picMkLst>
        </pc:picChg>
      </pc:sldChg>
      <pc:sldChg chg="new del">
        <pc:chgData name="Sultana, Sharmin" userId="7b619cef-2afd-49e3-a474-ba6a582f6d54" providerId="ADAL" clId="{A52084CF-2FE0-C54C-B609-9D9D5860BCA3}" dt="2023-03-14T00:55:43.006" v="1433" actId="2696"/>
        <pc:sldMkLst>
          <pc:docMk/>
          <pc:sldMk cId="2733121613" sldId="267"/>
        </pc:sldMkLst>
      </pc:sldChg>
      <pc:sldMasterChg chg="addSp modSp mod modSldLayout">
        <pc:chgData name="Sultana, Sharmin" userId="7b619cef-2afd-49e3-a474-ba6a582f6d54" providerId="ADAL" clId="{A52084CF-2FE0-C54C-B609-9D9D5860BCA3}" dt="2023-03-13T23:33:48.542" v="155" actId="2085"/>
        <pc:sldMasterMkLst>
          <pc:docMk/>
          <pc:sldMasterMk cId="3191814887" sldId="2147483648"/>
        </pc:sldMasterMkLst>
        <pc:picChg chg="add mod">
          <ac:chgData name="Sultana, Sharmin" userId="7b619cef-2afd-49e3-a474-ba6a582f6d54" providerId="ADAL" clId="{A52084CF-2FE0-C54C-B609-9D9D5860BCA3}" dt="2023-03-13T23:27:40.798" v="9" actId="14100"/>
          <ac:picMkLst>
            <pc:docMk/>
            <pc:sldMasterMk cId="3191814887" sldId="2147483648"/>
            <ac:picMk id="8" creationId="{157801B8-569C-8CAC-417A-A370E67CB7FD}"/>
          </ac:picMkLst>
        </pc:picChg>
        <pc:sldLayoutChg chg="modSp mod">
          <pc:chgData name="Sultana, Sharmin" userId="7b619cef-2afd-49e3-a474-ba6a582f6d54" providerId="ADAL" clId="{A52084CF-2FE0-C54C-B609-9D9D5860BCA3}" dt="2023-03-13T23:33:48.542" v="155" actId="2085"/>
          <pc:sldLayoutMkLst>
            <pc:docMk/>
            <pc:sldMasterMk cId="3191814887" sldId="2147483648"/>
            <pc:sldLayoutMk cId="1986536421" sldId="2147483649"/>
          </pc:sldLayoutMkLst>
          <pc:spChg chg="mod">
            <ac:chgData name="Sultana, Sharmin" userId="7b619cef-2afd-49e3-a474-ba6a582f6d54" providerId="ADAL" clId="{A52084CF-2FE0-C54C-B609-9D9D5860BCA3}" dt="2023-03-13T23:33:43.728" v="154" actId="2085"/>
            <ac:spMkLst>
              <pc:docMk/>
              <pc:sldMasterMk cId="3191814887" sldId="2147483648"/>
              <pc:sldLayoutMk cId="1986536421" sldId="2147483649"/>
              <ac:spMk id="2" creationId="{5E4E9CF9-8224-4060-EA1A-39B745950459}"/>
            </ac:spMkLst>
          </pc:spChg>
          <pc:spChg chg="mod">
            <ac:chgData name="Sultana, Sharmin" userId="7b619cef-2afd-49e3-a474-ba6a582f6d54" providerId="ADAL" clId="{A52084CF-2FE0-C54C-B609-9D9D5860BCA3}" dt="2023-03-13T23:33:48.542" v="155" actId="2085"/>
            <ac:spMkLst>
              <pc:docMk/>
              <pc:sldMasterMk cId="3191814887" sldId="2147483648"/>
              <pc:sldLayoutMk cId="1986536421" sldId="2147483649"/>
              <ac:spMk id="3" creationId="{52DD8F32-8E51-1BA7-5E7D-D0F97D070E9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6D2F6-1158-484E-AF66-6931617A2ED2}" type="datetimeFigureOut">
              <a:rPr lang="en-US" smtClean="0"/>
              <a:t>4/25/23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BD8E6F-947F-4A4E-A977-F4CF3ABB5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622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D8E6F-947F-4A4E-A977-F4CF3ABB59C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572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E9CF9-8224-4060-EA1A-39B745950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ln>
            <a:noFill/>
          </a:ln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DD8F32-8E51-1BA7-5E7D-D0F97D070E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ln>
            <a:noFill/>
          </a:ln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1B1F8-302F-9BA3-96DE-86BC5330D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01D96-E121-B042-B205-89AA9EC73EAA}" type="datetime1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2F097-DD58-FA32-5752-4049AE443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F322B-5074-3EE2-54AC-6E451B70F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70AF-5858-5242-8AB2-5C08DCC25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36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FBC5F-B402-E1BC-794C-86CD6EB50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AEDCC6-8F5E-A2D9-28D5-D2CF93FF4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D4E9F-483F-D192-9DBF-8DAFB2697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334E-854D-BA47-A41D-FBEDEB0CF652}" type="datetime1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30C1A-89F8-FD4C-5AA3-BB7E908BB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C0F4B-5AC4-ACD5-A3A0-CF7563B2D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70AF-5858-5242-8AB2-5C08DCC25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08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C18360-C081-7D4A-C9F6-0CE8A0846D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578112-AB73-A6E3-E81F-FD92356D58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DE966-0301-4033-23AF-CE1E1D0DE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7BE9-CB78-6B47-AEDE-325B8D052DCF}" type="datetime1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7EFEF-B976-AC51-20FB-E745EE2D5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2B461-2E38-2213-B1BA-B745C82EB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70AF-5858-5242-8AB2-5C08DCC25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84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4DEF9-2FB6-A763-83B6-E03F61DF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21C5B-C784-8F7A-0415-9A0A866B1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DC18B-6D56-43DE-A7E9-673670C29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FB909-8BF7-7E44-8C6E-C681904E5DA9}" type="datetime1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A2D2D-6E6B-EC3D-B6A7-08C8EAD68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3D3A1-E4C0-1229-5AA9-276C649E8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70AF-5858-5242-8AB2-5C08DCC257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542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75AF1-9B29-C738-F2EA-63FC14E5A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A8D21-4FA2-3218-2BED-0FB071AF3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1E0F1-3E17-6E73-8EEE-052F82DD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D1B8-1560-8745-B233-4682A3235C06}" type="datetime1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18FB3-377D-D4D4-F3F5-2075D11CB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087EF-214B-42E1-6B78-5297E9090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70AF-5858-5242-8AB2-5C08DCC25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62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CDE21-D852-DEB3-D8A0-F20536615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84613-E0EB-7CA7-8BE9-BFFA4E3B1F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8C083C-10C0-A456-A61B-63CE9B5AF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5B1BA-9D75-4549-A2AD-67B686760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BC69-C793-EE47-8A79-A5B24E21FDD1}" type="datetime1">
              <a:rPr lang="en-US" smtClean="0"/>
              <a:t>4/25/23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66D478-87C0-FC7F-F087-607169164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3FC11-A60D-1489-8518-233A14119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70AF-5858-5242-8AB2-5C08DCC25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87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E31AA-C7BB-A993-8C03-8E3A64F7F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B5C41-5766-BAF1-CA00-1DD329521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50E039-0D85-CF2F-D823-09DB48A1F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CD7496-83B5-3471-26E1-D8F6843DD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FC36A4-F12B-FD6D-70F6-F5AAF3510B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CCC0DE-DAF3-CF1A-3C32-8196CB50B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B983-AE78-6C45-9AC9-0D42DBB4FB2D}" type="datetime1">
              <a:rPr lang="en-US" smtClean="0"/>
              <a:t>4/25/23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CAA642-8B18-4D41-452E-87E77EE7D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B2AD45-E498-DABA-D688-3D959ADB4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70AF-5858-5242-8AB2-5C08DCC25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0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21944-409C-4A3B-27CD-790A33B7F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029D4-99DE-B3C2-6BBF-024AF886E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331A-3B03-514C-B189-6B5DDC52B75A}" type="datetime1">
              <a:rPr lang="en-US" smtClean="0"/>
              <a:t>4/25/23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9DA5C-D0CC-5414-70FD-9B3D8BFC0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1FAF6A-AC6E-98FE-3F6C-AED66A928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70AF-5858-5242-8AB2-5C08DCC25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64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9C3C23-9651-EEC8-70DC-2D45E7A4E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BE091-F75A-184A-B980-8E785E85DB33}" type="datetime1">
              <a:rPr lang="en-US" smtClean="0"/>
              <a:t>4/25/23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A271AF-98CF-9208-F02E-9CB5CE89F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DF310-9779-C624-B9C0-A13BA5EF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70AF-5858-5242-8AB2-5C08DCC25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62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3A3D-9305-B693-04D1-014C46E33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1C311-4248-1F52-9D1F-C47833BA2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3BB83F-FB83-A078-4100-69717AA56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090FE-F3E2-0C1F-9983-4F5A3DE37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F93E-0D5B-4743-982D-CCCA4C5974AB}" type="datetime1">
              <a:rPr lang="en-US" smtClean="0"/>
              <a:t>4/25/23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0C9B96-BB87-590E-35A1-22C0FBB5C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43A45-70B5-27D0-AF6B-E7768663D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70AF-5858-5242-8AB2-5C08DCC25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35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368A3-EF27-BC43-A804-5A9D85853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44DCEF-AAEC-3D1E-F27F-F5AC2F88E5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3A54D8-B35A-1A68-D63F-DFEC0F2763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779403-BAFF-BD6E-01E2-91E533F11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6D01-EA57-5141-9DA8-A11B0FF5DC01}" type="datetime1">
              <a:rPr lang="en-US" smtClean="0"/>
              <a:t>4/25/23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D0949B-80CD-5017-34E6-AC6D2A863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5DE6D-D1E1-CDB0-FB30-19C93EE75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70AF-5858-5242-8AB2-5C08DCC25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13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6D7730-A950-8FE4-01BA-444EFBBA8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3A0B5-0984-B06F-C99B-ADD410E56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0780C-9968-CC9A-937D-A1704E6DC8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8FC33-7157-884B-BCDA-DAC81C44FF43}" type="datetime1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C17D0-25E3-C95F-60A5-89153897C3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FE652-D07D-BE85-41E5-1AA04A18D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670AF-5858-5242-8AB2-5C08DCC2577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157801B8-569C-8CAC-417A-A370E67CB7F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579733" y="0"/>
            <a:ext cx="1612268" cy="18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814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tqiyamunawara_mahi@student.uml.edu" TargetMode="External"/><Relationship Id="rId2" Type="http://schemas.openxmlformats.org/officeDocument/2006/relationships/hyperlink" Target="mailto:sharmin_sultana@student.uml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de/konradb/get-ihdp-dat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B04AC-53D9-8C89-1DBB-1B3F3E60D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7590" y="927851"/>
            <a:ext cx="9144000" cy="2703847"/>
          </a:xfrm>
        </p:spPr>
        <p:txBody>
          <a:bodyPr>
            <a:noAutofit/>
          </a:bodyPr>
          <a:lstStyle/>
          <a:p>
            <a:r>
              <a:rPr lang="en-US" sz="4800" dirty="0"/>
              <a:t>Benchmarking Machine Learning Approaches for Causal Inference Study to Predict Infant Cognitive Capacity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E79039-EE7D-E95E-AFBA-07AB1C755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70AF-5858-5242-8AB2-5C08DCC2577B}" type="slidenum">
              <a:rPr lang="en-US" smtClean="0"/>
              <a:t>1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5C20B1A-0AFB-2426-569F-18DA1621C8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713569"/>
              </p:ext>
            </p:extLst>
          </p:nvPr>
        </p:nvGraphicFramePr>
        <p:xfrm>
          <a:off x="1957137" y="4078705"/>
          <a:ext cx="9144000" cy="1383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1252219068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580227164"/>
                    </a:ext>
                  </a:extLst>
                </a:gridCol>
              </a:tblGrid>
              <a:tr h="1383631">
                <a:tc>
                  <a:txBody>
                    <a:bodyPr/>
                    <a:lstStyle/>
                    <a:p>
                      <a:r>
                        <a:rPr lang="en-US" sz="1900" b="0" dirty="0" err="1">
                          <a:solidFill>
                            <a:schemeClr val="tx1"/>
                          </a:solidFill>
                        </a:rPr>
                        <a:t>Sharmin</a:t>
                      </a:r>
                      <a:r>
                        <a:rPr lang="en-US" sz="1900" b="0" dirty="0">
                          <a:solidFill>
                            <a:schemeClr val="tx1"/>
                          </a:solidFill>
                        </a:rPr>
                        <a:t> Sultana</a:t>
                      </a:r>
                    </a:p>
                    <a:p>
                      <a:r>
                        <a:rPr lang="en-US" sz="1900" b="0" dirty="0">
                          <a:solidFill>
                            <a:schemeClr val="tx1"/>
                          </a:solidFill>
                        </a:rPr>
                        <a:t>ID: 01339552</a:t>
                      </a:r>
                    </a:p>
                    <a:p>
                      <a:r>
                        <a:rPr lang="en-US" sz="1900" b="0" dirty="0">
                          <a:solidFill>
                            <a:schemeClr val="tx1"/>
                          </a:solidFill>
                          <a:hlinkClick r:id="rId2"/>
                        </a:rPr>
                        <a:t>sharmin_sultana@student.uml.edu</a:t>
                      </a:r>
                      <a:endParaRPr 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 marL="98238" marR="98238" marT="49119" marB="49119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0" dirty="0" err="1">
                          <a:solidFill>
                            <a:schemeClr val="tx1"/>
                          </a:solidFill>
                        </a:rPr>
                        <a:t>Atqiya</a:t>
                      </a:r>
                      <a:r>
                        <a:rPr lang="en-US" sz="1900" b="0" dirty="0">
                          <a:solidFill>
                            <a:schemeClr val="tx1"/>
                          </a:solidFill>
                        </a:rPr>
                        <a:t> Munawara Mahi</a:t>
                      </a:r>
                    </a:p>
                    <a:p>
                      <a:r>
                        <a:rPr lang="en-US" sz="1900" b="0" dirty="0">
                          <a:solidFill>
                            <a:schemeClr val="tx1"/>
                          </a:solidFill>
                        </a:rPr>
                        <a:t>ID: 01941220</a:t>
                      </a:r>
                    </a:p>
                    <a:p>
                      <a:r>
                        <a:rPr lang="en-US" sz="1900" b="0" dirty="0">
                          <a:solidFill>
                            <a:schemeClr val="tx1"/>
                          </a:solidFill>
                          <a:hlinkClick r:id="rId3"/>
                        </a:rPr>
                        <a:t>atqiyamunawara_mahi@student.uml.edu</a:t>
                      </a:r>
                      <a:r>
                        <a:rPr lang="en-US" sz="19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98238" marR="98238" marT="49119" marB="49119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293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9613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11EA2-9402-886B-F247-258D264FC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Outlier Removal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5E495-4B25-D463-71D4-CC4223F24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1916112"/>
            <a:ext cx="5257800" cy="2827338"/>
          </a:xfrm>
        </p:spPr>
        <p:txBody>
          <a:bodyPr/>
          <a:lstStyle/>
          <a:p>
            <a:r>
              <a:rPr lang="en-US" b="0" i="0" dirty="0">
                <a:solidFill>
                  <a:srgbClr val="212121"/>
                </a:solidFill>
                <a:effectLst/>
              </a:rPr>
              <a:t>Inner Quartile Range (IQR) is the distance between the upper and lower quartiles.</a:t>
            </a:r>
          </a:p>
          <a:p>
            <a:r>
              <a:rPr lang="en-US" dirty="0">
                <a:solidFill>
                  <a:srgbClr val="212121"/>
                </a:solidFill>
              </a:rPr>
              <a:t>We used IQR * 1.5 rules to remove the outliers.</a:t>
            </a:r>
            <a:endParaRPr lang="en-US" b="0" i="0" dirty="0">
              <a:solidFill>
                <a:srgbClr val="212121"/>
              </a:solidFill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8469C-B8F3-3E56-979F-AA3AA0CA6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70AF-5858-5242-8AB2-5C08DCC2577B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 descr="Table&#10;&#10;Description automatically generated with medium confidence">
            <a:extLst>
              <a:ext uri="{FF2B5EF4-FFF2-40B4-BE49-F238E27FC236}">
                <a16:creationId xmlns:a16="http://schemas.microsoft.com/office/drawing/2014/main" id="{322D957F-BCBE-578E-9B01-887B25F28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349" y="1830387"/>
            <a:ext cx="5257800" cy="1873251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DFFA61-48E8-DD92-0905-257363EBEAD4}"/>
              </a:ext>
            </a:extLst>
          </p:cNvPr>
          <p:cNvCxnSpPr>
            <a:cxnSpLocks/>
          </p:cNvCxnSpPr>
          <p:nvPr/>
        </p:nvCxnSpPr>
        <p:spPr>
          <a:xfrm>
            <a:off x="5903913" y="1690688"/>
            <a:ext cx="0" cy="480218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FDB8C4D9-5E42-0497-5183-28D6C26C5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349" y="4091781"/>
            <a:ext cx="5257795" cy="135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718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00C65E-6074-7BF0-F4B2-E1D72865D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10782302" cy="1149179"/>
          </a:xfrm>
        </p:spPr>
        <p:txBody>
          <a:bodyPr>
            <a:normAutofit/>
          </a:bodyPr>
          <a:lstStyle/>
          <a:p>
            <a:r>
              <a:rPr lang="en-US" sz="4000" b="1" dirty="0"/>
              <a:t>Boxplot after Removing outlier</a:t>
            </a:r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4F1BAC44-BB4D-A2A2-C8AA-A2CAC6625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47" y="1527091"/>
            <a:ext cx="5997612" cy="4783094"/>
          </a:xfrm>
          <a:prstGeom prst="rect">
            <a:avLst/>
          </a:prstGeom>
        </p:spPr>
      </p:pic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C877DA7F-DDE5-995E-52B1-8B010C3208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956804"/>
              </p:ext>
            </p:extLst>
          </p:nvPr>
        </p:nvGraphicFramePr>
        <p:xfrm>
          <a:off x="6324077" y="2531646"/>
          <a:ext cx="4915820" cy="3491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5820">
                  <a:extLst>
                    <a:ext uri="{9D8B030D-6E8A-4147-A177-3AD203B41FA5}">
                      <a16:colId xmlns:a16="http://schemas.microsoft.com/office/drawing/2014/main" val="3800171762"/>
                    </a:ext>
                  </a:extLst>
                </a:gridCol>
              </a:tblGrid>
              <a:tr h="34917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300" dirty="0">
                          <a:solidFill>
                            <a:schemeClr val="tx1"/>
                          </a:solidFill>
                          <a:latin typeface="+mn-lt"/>
                        </a:rPr>
                        <a:t>We noticed that </a:t>
                      </a:r>
                      <a:r>
                        <a:rPr lang="en-US" sz="3300" b="0" i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x2, x4, x5 &amp; x6 [Slide 7] has outliers. After increasing the range by using IQR we were able to remove outliers.</a:t>
                      </a:r>
                      <a:endParaRPr lang="en-US" sz="3300" dirty="0">
                        <a:latin typeface="+mn-lt"/>
                      </a:endParaRPr>
                    </a:p>
                    <a:p>
                      <a:endParaRPr lang="en-US" sz="2100" dirty="0"/>
                    </a:p>
                  </a:txBody>
                  <a:tcPr marL="107769" marR="107769" marT="53884" marB="5388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294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0445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78B4F-E7FC-CCC0-28D4-5EA78A75F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using ML algorithms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54425-C6B6-93C2-0E14-BB24CEF75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implemented  ML algorithms including:</a:t>
            </a:r>
          </a:p>
          <a:p>
            <a:r>
              <a:rPr lang="en-US" dirty="0"/>
              <a:t>1. Linear Regression</a:t>
            </a:r>
          </a:p>
          <a:p>
            <a:r>
              <a:rPr lang="en-US" dirty="0"/>
              <a:t>2. Decision Tree</a:t>
            </a:r>
          </a:p>
          <a:p>
            <a:r>
              <a:rPr lang="en-US" dirty="0"/>
              <a:t>3. Random Forest</a:t>
            </a:r>
          </a:p>
          <a:p>
            <a:r>
              <a:rPr lang="en-US" dirty="0"/>
              <a:t>4. Gradient Boosting </a:t>
            </a:r>
          </a:p>
          <a:p>
            <a:r>
              <a:rPr lang="en-US" dirty="0"/>
              <a:t>5. </a:t>
            </a:r>
            <a:r>
              <a:rPr lang="en-US" dirty="0" err="1"/>
              <a:t>XGboost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5A3F8-0FA1-C53A-00A9-AC0197605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70AF-5858-5242-8AB2-5C08DCC2577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35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E73B2-0343-CB25-E0C5-E54CC9D95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using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32932-FE8E-1D65-32FB-3D05634E9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a small-scale novel neural network</a:t>
            </a:r>
          </a:p>
          <a:p>
            <a:r>
              <a:rPr lang="en-US" dirty="0"/>
              <a:t>Includes 1 hidden layer with input size 29</a:t>
            </a:r>
          </a:p>
          <a:p>
            <a:r>
              <a:rPr lang="en-US" dirty="0"/>
              <a:t>Params: batch size = 50</a:t>
            </a:r>
          </a:p>
          <a:p>
            <a:pPr marL="0" indent="0">
              <a:buNone/>
            </a:pPr>
            <a:r>
              <a:rPr lang="en-US" dirty="0"/>
              <a:t>	       epochs =16</a:t>
            </a:r>
          </a:p>
          <a:p>
            <a:r>
              <a:rPr lang="en-US" dirty="0"/>
              <a:t>Loss = binary </a:t>
            </a:r>
            <a:r>
              <a:rPr lang="en-US" dirty="0" err="1"/>
              <a:t>crossentropy</a:t>
            </a:r>
            <a:endParaRPr lang="en-US" dirty="0"/>
          </a:p>
          <a:p>
            <a:r>
              <a:rPr lang="en-US" dirty="0"/>
              <a:t>Optimizer = </a:t>
            </a:r>
            <a:r>
              <a:rPr lang="en-US" dirty="0" err="1"/>
              <a:t>adam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F17FAC-3C06-1D25-6432-4AC91E57E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70AF-5858-5242-8AB2-5C08DCC2577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308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9C8DD-9E2E-08B4-7937-953220C5B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Evaluation Metrices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78F74-7113-F373-6439-F65FD1402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Used four metrices: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R-squared (Rˆ2)</a:t>
            </a:r>
          </a:p>
          <a:p>
            <a:endParaRPr lang="en-US" b="0" i="0" dirty="0"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Mean Absolute Error (MAE)</a:t>
            </a:r>
          </a:p>
          <a:p>
            <a:endParaRPr lang="en-US" b="0" i="0" dirty="0"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Mean Squared Error (MSE)</a:t>
            </a:r>
          </a:p>
          <a:p>
            <a:endParaRPr lang="en-US" b="0" i="0" dirty="0"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Root Mean Squared Error(RMSE).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AE24CB-37E3-4545-E716-6763AD734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70AF-5858-5242-8AB2-5C08DCC2577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953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004BC-BCD2-B9CB-E05B-CBA186052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A9D23237-1DBF-47A1-1A17-476CFA3BBD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5938" y="1864519"/>
            <a:ext cx="7462999" cy="410051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FBBC6F-2E52-C5A6-BC52-1F5A7B93C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70AF-5858-5242-8AB2-5C08DCC2577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608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9AEF9-C6B3-2AAC-9399-039660E2B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using Causal Inference Package(</a:t>
            </a:r>
            <a:r>
              <a:rPr lang="en-US" dirty="0" err="1"/>
              <a:t>DoWhy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12A13-5426-C86C-B1BB-4FBA60A7B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Used </a:t>
            </a:r>
            <a:r>
              <a:rPr lang="en-US" dirty="0" err="1"/>
              <a:t>DoWhy</a:t>
            </a:r>
            <a:r>
              <a:rPr lang="en-US" dirty="0"/>
              <a:t> package to generate ATE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The ATE can be represented as follows:</a:t>
            </a:r>
            <a:br>
              <a:rPr lang="en-US" dirty="0"/>
            </a:br>
            <a:r>
              <a:rPr lang="en-US" dirty="0"/>
              <a:t>			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Arial" panose="020B0604020202020204" pitchFamily="34" charset="0"/>
              </a:rPr>
              <a:t>		AT E = 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E</a:t>
            </a:r>
            <a:r>
              <a:rPr lang="en-US" b="0" i="0" dirty="0">
                <a:effectLst/>
                <a:latin typeface="Arial" panose="020B0604020202020204" pitchFamily="34" charset="0"/>
              </a:rPr>
              <a:t>[Y (1) − Y (0)]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Difference between </a:t>
            </a:r>
            <a:r>
              <a:rPr lang="en-US" dirty="0" err="1"/>
              <a:t>y_factual</a:t>
            </a:r>
            <a:r>
              <a:rPr lang="en-US" dirty="0"/>
              <a:t> and </a:t>
            </a:r>
            <a:r>
              <a:rPr lang="en-US" dirty="0" err="1"/>
              <a:t>yc_factual</a:t>
            </a:r>
            <a:endParaRPr lang="en-US" dirty="0"/>
          </a:p>
          <a:p>
            <a:r>
              <a:rPr lang="en-US" dirty="0"/>
              <a:t>Average Treatment Effect = 4.15</a:t>
            </a:r>
          </a:p>
          <a:p>
            <a:r>
              <a:rPr lang="en-US" dirty="0"/>
              <a:t>Causal </a:t>
            </a:r>
            <a:r>
              <a:rPr lang="en-US" dirty="0" err="1"/>
              <a:t>Estimand</a:t>
            </a:r>
            <a:r>
              <a:rPr lang="en-US" dirty="0"/>
              <a:t> using Backdoor Propensity Weighting = None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8D576-949E-B60C-121D-495AB3133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70AF-5858-5242-8AB2-5C08DCC2577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892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791F-1B29-79E4-7388-9ABD8CAE8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Analysis (ML and DL)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B00C0-6CAF-C5B7-2F09-DAAF72CF4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 Neural network gives the most significant performance among all 6 models.</a:t>
            </a:r>
          </a:p>
          <a:p>
            <a:endParaRPr lang="en-US" dirty="0"/>
          </a:p>
          <a:p>
            <a:r>
              <a:rPr lang="en-US" dirty="0"/>
              <a:t>Largest  R-squared value and lowest RMSE value</a:t>
            </a:r>
          </a:p>
          <a:p>
            <a:endParaRPr lang="en-US" dirty="0"/>
          </a:p>
          <a:p>
            <a:r>
              <a:rPr lang="en-US" dirty="0"/>
              <a:t>Random forest, Gradient Boosting and </a:t>
            </a:r>
            <a:r>
              <a:rPr lang="en-US" dirty="0" err="1"/>
              <a:t>Xgboost</a:t>
            </a:r>
            <a:r>
              <a:rPr lang="en-US" dirty="0"/>
              <a:t> has R-squared value above 95%, hence these models are prone to overfit.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7CA267-176D-01F9-0D7E-900F29E16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70AF-5858-5242-8AB2-5C08DCC2577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220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5A309-70A2-3287-8839-8CD048883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Analysis (Causal model)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B45ED-9E36-69AD-CCC9-1A7F2D79D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causal model provides an ATE of 4.15 which is the difference between </a:t>
            </a:r>
            <a:r>
              <a:rPr lang="en-US" dirty="0" err="1"/>
              <a:t>y_factual</a:t>
            </a:r>
            <a:r>
              <a:rPr lang="en-US" dirty="0"/>
              <a:t> and </a:t>
            </a:r>
            <a:r>
              <a:rPr lang="en-US" dirty="0" err="1"/>
              <a:t>yc_factual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 result of Causal </a:t>
            </a:r>
            <a:r>
              <a:rPr lang="en-US" dirty="0" err="1"/>
              <a:t>estimand</a:t>
            </a:r>
            <a:r>
              <a:rPr lang="en-US" dirty="0"/>
              <a:t> using backdoor propensity weighting is ‘None’.</a:t>
            </a:r>
          </a:p>
          <a:p>
            <a:endParaRPr lang="en-US" dirty="0"/>
          </a:p>
          <a:p>
            <a:r>
              <a:rPr lang="en-US" dirty="0"/>
              <a:t>This is because of lack of data.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54E8B4-C51B-F876-EC2F-968CDBAA8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70AF-5858-5242-8AB2-5C08DCC2577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060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2E5E-6EA5-667F-7387-D31D5C7A0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7CA9F-1CF1-5580-1E3F-31616AB01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The study hypothesized that ML algorithms, combined with causal inference analysis, could accurately predict infant cognitive capacity and identify factors that influence cognitive development.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Six different ML algorithms were implemented along with a simple Neural Network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The Neural Network model's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perfomance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is significant than others based on the evaluation metrics.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The causal model provides a more precise understanding of the effect of the treatment on the outcome of interest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47B18-0A3B-959E-DB95-A6A4726B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70AF-5858-5242-8AB2-5C08DCC2577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589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9B94D-363D-BA73-27BB-A720FB348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F7FC0-6208-1583-03FE-744A4C890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14284" cy="3829217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Predict the Causal effect of specialized therapeutical treatments on premature infants by using state-of-art machine learning models and also study cause-effect relationship.</a:t>
            </a:r>
          </a:p>
          <a:p>
            <a:pPr algn="just"/>
            <a:r>
              <a:rPr lang="en-US" dirty="0"/>
              <a:t>Compare the performance among the algorithms using accuracy measure and confusion matrix.</a:t>
            </a:r>
          </a:p>
          <a:p>
            <a:pPr algn="just"/>
            <a:r>
              <a:rPr lang="en-US" dirty="0"/>
              <a:t>Study the findings from the results and compare the outcome on infants who were given the specialized treatment vs who were not.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6E0ADE-A091-470B-78B6-D833E73D5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70AF-5858-5242-8AB2-5C08DCC2577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2657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ood human figure">
            <a:extLst>
              <a:ext uri="{FF2B5EF4-FFF2-40B4-BE49-F238E27FC236}">
                <a16:creationId xmlns:a16="http://schemas.microsoft.com/office/drawing/2014/main" id="{8B840A0A-2C92-DC70-D6B5-860630D5DF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298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AF8CF6-DEC1-CEF8-18EB-DF8693717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2583311"/>
            <a:ext cx="4023360" cy="17431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dirty="0"/>
              <a:t>Thank You</a:t>
            </a:r>
            <a:br>
              <a:rPr lang="en-US" sz="4800" dirty="0"/>
            </a:br>
            <a:r>
              <a:rPr lang="en-US" sz="2800" i="1" dirty="0"/>
              <a:t>Appreciate Your Patience!</a:t>
            </a:r>
            <a:endParaRPr lang="en-US" sz="4800" i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FC2D58-21C4-94CE-D0E1-18D1A1DD7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0819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2B670AF-5858-5242-8AB2-5C08DCC2577B}" type="slidenum">
              <a:rPr lang="en-US">
                <a:solidFill>
                  <a:schemeClr val="bg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20</a:t>
            </a:fld>
            <a:endParaRPr lang="en-US">
              <a:solidFill>
                <a:schemeClr val="bg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54569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CCC49-BDE0-51C8-5258-789A661F7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Effect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209A0-C03D-3C4D-B64D-283CF08D4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374151"/>
                </a:solidFill>
                <a:latin typeface="Söhne"/>
              </a:rPr>
              <a:t>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field of statistics and data analysis.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ims to draw conclusions about causality and the relationship between cause and effect .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 is the process of determining whether a specific factor or intervention caused a certain outcome or effect, given other possible factors that could have contributed to that effect.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Goal: To identify the causal effect of an intervention, treatment, or exposure on an outcome of interest while controlling for the effects of other confounding factors.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238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DA00B-8555-C1FC-466F-3626C553C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Dataset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8F786-BA42-9E0E-0033-96209D658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Infant Health and Development Program (IHDP) to carry out our project objectives.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https://www.kaggle.com/code/konradb/get-ihdp-data</a:t>
            </a:r>
            <a:r>
              <a:rPr lang="en-US" dirty="0"/>
              <a:t> </a:t>
            </a:r>
          </a:p>
          <a:p>
            <a:r>
              <a:rPr lang="en-US" dirty="0"/>
              <a:t>It has 29 independent attributes and 1 target attribute. </a:t>
            </a:r>
          </a:p>
          <a:p>
            <a:r>
              <a:rPr lang="en-US"/>
              <a:t>”outcome"  </a:t>
            </a:r>
            <a:r>
              <a:rPr lang="en-US" dirty="0"/>
              <a:t>(target) is a 0/1 variable that denotes whether or not each child is receiving specialist care.</a:t>
            </a:r>
          </a:p>
          <a:p>
            <a:r>
              <a:rPr lang="en-US" dirty="0"/>
              <a:t>The "y factual" and "y </a:t>
            </a:r>
            <a:r>
              <a:rPr lang="en-US" dirty="0" err="1"/>
              <a:t>cfactual</a:t>
            </a:r>
            <a:r>
              <a:rPr lang="en-US" dirty="0"/>
              <a:t>" feature evaluates the child's advancements in cognitive development.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57BA08-150F-B883-DAEB-4133237CE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70AF-5858-5242-8AB2-5C08DCC2577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822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E74C9-1BEE-E3B0-90CA-1C98A43E8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831" y="1925053"/>
            <a:ext cx="10515600" cy="2177716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Data Pre-Processing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B82AD1-9A4D-2CCA-8D4E-58A2AF678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70AF-5858-5242-8AB2-5C08DCC257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20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9E4E5-B0AE-4A30-D95D-D09209CB9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Load the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CF3C7B-A8CF-8095-EE6A-E30CD7AD9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70AF-5858-5242-8AB2-5C08DCC2577B}" type="slidenum">
              <a:rPr lang="en-US" smtClean="0"/>
              <a:t>6</a:t>
            </a:fld>
            <a:endParaRPr lang="en-US" dirty="0"/>
          </a:p>
        </p:txBody>
      </p:sp>
      <p:pic>
        <p:nvPicPr>
          <p:cNvPr id="12" name="Picture 11" descr="Text&#10;&#10;Description automatically generated with low confidence">
            <a:extLst>
              <a:ext uri="{FF2B5EF4-FFF2-40B4-BE49-F238E27FC236}">
                <a16:creationId xmlns:a16="http://schemas.microsoft.com/office/drawing/2014/main" id="{540BBF08-9F6F-740D-5B5D-A3E3DA92B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975913"/>
            <a:ext cx="10673561" cy="1414019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Content Placeholder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9EEC4C5-5DB6-A088-DA4C-27BDC30586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199" y="3468069"/>
            <a:ext cx="10775082" cy="2087604"/>
          </a:xfrm>
        </p:spPr>
      </p:pic>
    </p:spTree>
    <p:extLst>
      <p:ext uri="{BB962C8B-B14F-4D97-AF65-F5344CB8AC3E}">
        <p14:creationId xmlns:p14="http://schemas.microsoft.com/office/powerpoint/2010/main" val="80916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E20A-0C15-396E-5777-E593DCA63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Dataset Description</a:t>
            </a:r>
          </a:p>
        </p:txBody>
      </p:sp>
      <p:pic>
        <p:nvPicPr>
          <p:cNvPr id="6" name="Content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88EA35A-B68E-BD99-EF07-0E21B53597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0809" y="2884648"/>
            <a:ext cx="10168689" cy="3376484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AAB98C-C0AA-F012-8847-B438855A5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70AF-5858-5242-8AB2-5C08DCC2577B}" type="slidenum">
              <a:rPr lang="en-US" smtClean="0"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B1127F-7BA1-2C39-949C-5CD672CE9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809" y="1947026"/>
            <a:ext cx="10168690" cy="937622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529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E7EDD-06FF-3790-44B5-501EC997C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0321866" cy="1325563"/>
          </a:xfrm>
        </p:spPr>
        <p:txBody>
          <a:bodyPr/>
          <a:lstStyle/>
          <a:p>
            <a:r>
              <a:rPr lang="en-US" dirty="0"/>
              <a:t>Outlier Identification</a:t>
            </a:r>
          </a:p>
        </p:txBody>
      </p:sp>
      <p:pic>
        <p:nvPicPr>
          <p:cNvPr id="6" name="Content Placeholder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C70FDAA4-D67B-6A2D-A46E-2C7B3C3D08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6342532" cy="439986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9EF63C-D255-6D51-6547-BE2A28C99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70AF-5858-5242-8AB2-5C08DCC2577B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E723F0-BF0F-2EF1-7211-97FB1517DD68}"/>
              </a:ext>
            </a:extLst>
          </p:cNvPr>
          <p:cNvSpPr txBox="1"/>
          <p:nvPr/>
        </p:nvSpPr>
        <p:spPr>
          <a:xfrm>
            <a:off x="7569985" y="3100189"/>
            <a:ext cx="4004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</a:rPr>
              <a:t>E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xtreme values for 'x2' and 'x3' variable.</a:t>
            </a:r>
          </a:p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4594197-4C90-DB6E-C5FE-770448DC8C5C}"/>
              </a:ext>
            </a:extLst>
          </p:cNvPr>
          <p:cNvCxnSpPr/>
          <p:nvPr/>
        </p:nvCxnSpPr>
        <p:spPr>
          <a:xfrm>
            <a:off x="7375358" y="1690687"/>
            <a:ext cx="0" cy="4848225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460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9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: Shape 31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Freeform: Shape 33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3D883F-40CF-B625-EB46-6C959EF3E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BoxPlot</a:t>
            </a:r>
          </a:p>
        </p:txBody>
      </p:sp>
      <p:sp>
        <p:nvSpPr>
          <p:cNvPr id="33" name="Rectangle 35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368603-D4AF-F7F0-5366-9090172D9231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</a:rPr>
              <a:t>boxplot for variables x2, x4, x5 &amp; x6, are present outliers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</p:txBody>
      </p:sp>
      <p:pic>
        <p:nvPicPr>
          <p:cNvPr id="7" name="Content Placeholder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48BE1CAF-8D44-440E-B310-B4B86C3F49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2256" y="136525"/>
            <a:ext cx="8619744" cy="661565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4B716-95E4-E40E-9945-2AF33172C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95688" y="6356350"/>
            <a:ext cx="21214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2B670AF-5858-5242-8AB2-5C08DCC2577B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719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727</Words>
  <Application>Microsoft Macintosh PowerPoint</Application>
  <PresentationFormat>Widescreen</PresentationFormat>
  <Paragraphs>104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Roboto</vt:lpstr>
      <vt:lpstr>Slack-Lato</vt:lpstr>
      <vt:lpstr>Söhne</vt:lpstr>
      <vt:lpstr>Office Theme</vt:lpstr>
      <vt:lpstr>Benchmarking Machine Learning Approaches for Causal Inference Study to Predict Infant Cognitive Capacity</vt:lpstr>
      <vt:lpstr>Objective</vt:lpstr>
      <vt:lpstr>Causal Effect</vt:lpstr>
      <vt:lpstr>Dataset </vt:lpstr>
      <vt:lpstr>Data Pre-Processing</vt:lpstr>
      <vt:lpstr>Load the Dataset</vt:lpstr>
      <vt:lpstr>Dataset Description</vt:lpstr>
      <vt:lpstr>Outlier Identification</vt:lpstr>
      <vt:lpstr>BoxPlot</vt:lpstr>
      <vt:lpstr>Outlier Removal</vt:lpstr>
      <vt:lpstr>Boxplot after Removing outlier</vt:lpstr>
      <vt:lpstr>Modelling using ML algorithms </vt:lpstr>
      <vt:lpstr>Modelling using Neural Network</vt:lpstr>
      <vt:lpstr>Performance Evaluation Metrices</vt:lpstr>
      <vt:lpstr>Results</vt:lpstr>
      <vt:lpstr>Modelling using Causal Inference Package(DoWhy)</vt:lpstr>
      <vt:lpstr>Performance Analysis (ML and DL)</vt:lpstr>
      <vt:lpstr>Performance Analysis (Causal model)</vt:lpstr>
      <vt:lpstr>Conclusion</vt:lpstr>
      <vt:lpstr>Thank You Appreciate Your Patience!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Sultana, Sharmin</dc:creator>
  <cp:lastModifiedBy>Sultana, Sharmin</cp:lastModifiedBy>
  <cp:revision>2</cp:revision>
  <dcterms:created xsi:type="dcterms:W3CDTF">2023-03-13T23:25:42Z</dcterms:created>
  <dcterms:modified xsi:type="dcterms:W3CDTF">2023-04-25T20:42:17Z</dcterms:modified>
</cp:coreProperties>
</file>