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notesMasterIdLst>
    <p:notesMasterId r:id="rId7"/>
  </p:notesMasterIdLst>
  <p:sldIdLst>
    <p:sldId id="261" r:id="rId2"/>
    <p:sldId id="256" r:id="rId3"/>
    <p:sldId id="262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 Hsia Lee" userId="855ff118761ead7b" providerId="LiveId" clId="{9D62367E-0EFD-495C-A84B-E432C6987B6A}"/>
    <pc:docChg chg="undo custSel addSld delSld modSld sldOrd modMainMaster">
      <pc:chgData name="Chai Hsia Lee" userId="855ff118761ead7b" providerId="LiveId" clId="{9D62367E-0EFD-495C-A84B-E432C6987B6A}" dt="2022-03-07T16:18:30.248" v="2714" actId="20577"/>
      <pc:docMkLst>
        <pc:docMk/>
      </pc:docMkLst>
      <pc:sldChg chg="addSp delSp modSp mod setBg modClrScheme chgLayout">
        <pc:chgData name="Chai Hsia Lee" userId="855ff118761ead7b" providerId="LiveId" clId="{9D62367E-0EFD-495C-A84B-E432C6987B6A}" dt="2022-03-07T04:36:08.029" v="1456" actId="2711"/>
        <pc:sldMkLst>
          <pc:docMk/>
          <pc:sldMk cId="2345581901" sldId="256"/>
        </pc:sldMkLst>
        <pc:spChg chg="del mod">
          <ac:chgData name="Chai Hsia Lee" userId="855ff118761ead7b" providerId="LiveId" clId="{9D62367E-0EFD-495C-A84B-E432C6987B6A}" dt="2022-03-07T03:27:14.109" v="1155" actId="478"/>
          <ac:spMkLst>
            <pc:docMk/>
            <pc:sldMk cId="2345581901" sldId="256"/>
            <ac:spMk id="2" creationId="{9E379A53-3948-4C6E-ABC8-60A3CEE51C48}"/>
          </ac:spMkLst>
        </pc:spChg>
        <pc:spChg chg="mod ord">
          <ac:chgData name="Chai Hsia Lee" userId="855ff118761ead7b" providerId="LiveId" clId="{9D62367E-0EFD-495C-A84B-E432C6987B6A}" dt="2022-03-07T04:36:00.183" v="1455" actId="2711"/>
          <ac:spMkLst>
            <pc:docMk/>
            <pc:sldMk cId="2345581901" sldId="256"/>
            <ac:spMk id="3" creationId="{45F54F82-0E56-4884-A9E3-4B278A94F07B}"/>
          </ac:spMkLst>
        </pc:spChg>
        <pc:spChg chg="del">
          <ac:chgData name="Chai Hsia Lee" userId="855ff118761ead7b" providerId="LiveId" clId="{9D62367E-0EFD-495C-A84B-E432C6987B6A}" dt="2022-03-07T03:30:42.047" v="1192" actId="478"/>
          <ac:spMkLst>
            <pc:docMk/>
            <pc:sldMk cId="2345581901" sldId="256"/>
            <ac:spMk id="6" creationId="{4AEFA39F-CEDA-4513-8D4D-7963E8A75A9A}"/>
          </ac:spMkLst>
        </pc:spChg>
        <pc:spChg chg="del mod">
          <ac:chgData name="Chai Hsia Lee" userId="855ff118761ead7b" providerId="LiveId" clId="{9D62367E-0EFD-495C-A84B-E432C6987B6A}" dt="2022-03-07T03:30:45.936" v="1194" actId="478"/>
          <ac:spMkLst>
            <pc:docMk/>
            <pc:sldMk cId="2345581901" sldId="256"/>
            <ac:spMk id="7" creationId="{9951082F-6391-46F0-9FBF-50094B596451}"/>
          </ac:spMkLst>
        </pc:spChg>
        <pc:spChg chg="del">
          <ac:chgData name="Chai Hsia Lee" userId="855ff118761ead7b" providerId="LiveId" clId="{9D62367E-0EFD-495C-A84B-E432C6987B6A}" dt="2022-03-07T03:30:48.352" v="1195" actId="478"/>
          <ac:spMkLst>
            <pc:docMk/>
            <pc:sldMk cId="2345581901" sldId="256"/>
            <ac:spMk id="8" creationId="{FF29B79D-4F1B-4B26-9782-430FB8A4D3E8}"/>
          </ac:spMkLst>
        </pc:spChg>
        <pc:spChg chg="del">
          <ac:chgData name="Chai Hsia Lee" userId="855ff118761ead7b" providerId="LiveId" clId="{9D62367E-0EFD-495C-A84B-E432C6987B6A}" dt="2022-03-07T03:30:57.157" v="1199" actId="478"/>
          <ac:spMkLst>
            <pc:docMk/>
            <pc:sldMk cId="2345581901" sldId="256"/>
            <ac:spMk id="9" creationId="{2F98C79E-5DE6-44A1-BD3F-9D4C4AC362D6}"/>
          </ac:spMkLst>
        </pc:spChg>
        <pc:spChg chg="add del mod">
          <ac:chgData name="Chai Hsia Lee" userId="855ff118761ead7b" providerId="LiveId" clId="{9D62367E-0EFD-495C-A84B-E432C6987B6A}" dt="2022-03-07T03:27:40.139" v="1158" actId="478"/>
          <ac:spMkLst>
            <pc:docMk/>
            <pc:sldMk cId="2345581901" sldId="256"/>
            <ac:spMk id="10" creationId="{D2A0219C-12CB-48EA-8B6A-842D379BB7F1}"/>
          </ac:spMkLst>
        </pc:spChg>
        <pc:spChg chg="add mod ord">
          <ac:chgData name="Chai Hsia Lee" userId="855ff118761ead7b" providerId="LiveId" clId="{9D62367E-0EFD-495C-A84B-E432C6987B6A}" dt="2022-03-07T04:36:08.029" v="1456" actId="2711"/>
          <ac:spMkLst>
            <pc:docMk/>
            <pc:sldMk cId="2345581901" sldId="256"/>
            <ac:spMk id="12" creationId="{CED30172-699B-4F00-A50E-1B700F8F7728}"/>
          </ac:spMkLst>
        </pc:spChg>
        <pc:spChg chg="add del mod">
          <ac:chgData name="Chai Hsia Lee" userId="855ff118761ead7b" providerId="LiveId" clId="{9D62367E-0EFD-495C-A84B-E432C6987B6A}" dt="2022-03-06T17:03:32.269" v="980" actId="11529"/>
          <ac:spMkLst>
            <pc:docMk/>
            <pc:sldMk cId="2345581901" sldId="256"/>
            <ac:spMk id="25" creationId="{82F4E7FD-7AB4-426A-860A-42811CA9CDBD}"/>
          </ac:spMkLst>
        </pc:spChg>
        <pc:graphicFrameChg chg="add del mod modGraphic">
          <ac:chgData name="Chai Hsia Lee" userId="855ff118761ead7b" providerId="LiveId" clId="{9D62367E-0EFD-495C-A84B-E432C6987B6A}" dt="2022-03-07T03:28:07.263" v="1164" actId="21"/>
          <ac:graphicFrameMkLst>
            <pc:docMk/>
            <pc:sldMk cId="2345581901" sldId="256"/>
            <ac:graphicFrameMk id="4" creationId="{53DEBC93-DAAA-48C5-88F6-BD5CD34BE768}"/>
          </ac:graphicFrameMkLst>
        </pc:graphicFrameChg>
        <pc:cxnChg chg="del mod">
          <ac:chgData name="Chai Hsia Lee" userId="855ff118761ead7b" providerId="LiveId" clId="{9D62367E-0EFD-495C-A84B-E432C6987B6A}" dt="2022-03-07T03:30:51.908" v="1197" actId="478"/>
          <ac:cxnSpMkLst>
            <pc:docMk/>
            <pc:sldMk cId="2345581901" sldId="256"/>
            <ac:cxnSpMk id="11" creationId="{2255A250-3333-447D-9F7D-65A074F624C5}"/>
          </ac:cxnSpMkLst>
        </pc:cxnChg>
        <pc:cxnChg chg="del">
          <ac:chgData name="Chai Hsia Lee" userId="855ff118761ead7b" providerId="LiveId" clId="{9D62367E-0EFD-495C-A84B-E432C6987B6A}" dt="2022-03-07T03:30:50.266" v="1196" actId="478"/>
          <ac:cxnSpMkLst>
            <pc:docMk/>
            <pc:sldMk cId="2345581901" sldId="256"/>
            <ac:cxnSpMk id="20" creationId="{83BCD954-9010-431D-9B2C-BAEE665EBDB7}"/>
          </ac:cxnSpMkLst>
        </pc:cxnChg>
        <pc:cxnChg chg="del">
          <ac:chgData name="Chai Hsia Lee" userId="855ff118761ead7b" providerId="LiveId" clId="{9D62367E-0EFD-495C-A84B-E432C6987B6A}" dt="2022-03-07T03:30:54.336" v="1198" actId="478"/>
          <ac:cxnSpMkLst>
            <pc:docMk/>
            <pc:sldMk cId="2345581901" sldId="256"/>
            <ac:cxnSpMk id="21" creationId="{236DF763-8611-4E19-AD07-5C7AFB835FF1}"/>
          </ac:cxnSpMkLst>
        </pc:cxnChg>
      </pc:sldChg>
      <pc:sldChg chg="addSp delSp modSp mod setBg delAnim modAnim chgLayout">
        <pc:chgData name="Chai Hsia Lee" userId="855ff118761ead7b" providerId="LiveId" clId="{9D62367E-0EFD-495C-A84B-E432C6987B6A}" dt="2022-03-07T13:42:26.295" v="2493" actId="20577"/>
        <pc:sldMkLst>
          <pc:docMk/>
          <pc:sldMk cId="2628456215" sldId="257"/>
        </pc:sldMkLst>
        <pc:spChg chg="del mod ord">
          <ac:chgData name="Chai Hsia Lee" userId="855ff118761ead7b" providerId="LiveId" clId="{9D62367E-0EFD-495C-A84B-E432C6987B6A}" dt="2022-03-07T13:22:23.290" v="2426" actId="478"/>
          <ac:spMkLst>
            <pc:docMk/>
            <pc:sldMk cId="2628456215" sldId="257"/>
            <ac:spMk id="3" creationId="{0E0BE0FC-30A0-4298-B063-58B6713FAB89}"/>
          </ac:spMkLst>
        </pc:spChg>
        <pc:spChg chg="add del mod">
          <ac:chgData name="Chai Hsia Lee" userId="855ff118761ead7b" providerId="LiveId" clId="{9D62367E-0EFD-495C-A84B-E432C6987B6A}" dt="2022-03-07T03:13:32.365" v="1026"/>
          <ac:spMkLst>
            <pc:docMk/>
            <pc:sldMk cId="2628456215" sldId="257"/>
            <ac:spMk id="6" creationId="{7832EE24-F0FE-474D-8B2F-1456B3469643}"/>
          </ac:spMkLst>
        </pc:spChg>
        <pc:spChg chg="add del mod">
          <ac:chgData name="Chai Hsia Lee" userId="855ff118761ead7b" providerId="LiveId" clId="{9D62367E-0EFD-495C-A84B-E432C6987B6A}" dt="2022-03-07T03:14:20.114" v="1028" actId="21"/>
          <ac:spMkLst>
            <pc:docMk/>
            <pc:sldMk cId="2628456215" sldId="257"/>
            <ac:spMk id="7" creationId="{A357D4F3-B33F-4C32-93C9-22FBAC60325A}"/>
          </ac:spMkLst>
        </pc:spChg>
        <pc:spChg chg="add del mod">
          <ac:chgData name="Chai Hsia Lee" userId="855ff118761ead7b" providerId="LiveId" clId="{9D62367E-0EFD-495C-A84B-E432C6987B6A}" dt="2022-03-07T03:20:49.141" v="1078" actId="478"/>
          <ac:spMkLst>
            <pc:docMk/>
            <pc:sldMk cId="2628456215" sldId="257"/>
            <ac:spMk id="8" creationId="{AE797C05-B681-4246-89B9-209E6443717B}"/>
          </ac:spMkLst>
        </pc:spChg>
        <pc:spChg chg="add mod ord">
          <ac:chgData name="Chai Hsia Lee" userId="855ff118761ead7b" providerId="LiveId" clId="{9D62367E-0EFD-495C-A84B-E432C6987B6A}" dt="2022-03-07T13:25:01.038" v="2435" actId="14100"/>
          <ac:spMkLst>
            <pc:docMk/>
            <pc:sldMk cId="2628456215" sldId="257"/>
            <ac:spMk id="17" creationId="{31F2002E-46CD-4B91-AE24-AD4B8A067FFF}"/>
          </ac:spMkLst>
        </pc:spChg>
        <pc:spChg chg="add del mod">
          <ac:chgData name="Chai Hsia Lee" userId="855ff118761ead7b" providerId="LiveId" clId="{9D62367E-0EFD-495C-A84B-E432C6987B6A}" dt="2022-03-07T13:22:30.255" v="2428" actId="478"/>
          <ac:spMkLst>
            <pc:docMk/>
            <pc:sldMk cId="2628456215" sldId="257"/>
            <ac:spMk id="19" creationId="{268840DC-22F4-479E-AC6C-D7D472769B02}"/>
          </ac:spMkLst>
        </pc:spChg>
        <pc:graphicFrameChg chg="add del mod">
          <ac:chgData name="Chai Hsia Lee" userId="855ff118761ead7b" providerId="LiveId" clId="{9D62367E-0EFD-495C-A84B-E432C6987B6A}" dt="2022-03-07T04:38:50.712" v="1476"/>
          <ac:graphicFrameMkLst>
            <pc:docMk/>
            <pc:sldMk cId="2628456215" sldId="257"/>
            <ac:graphicFrameMk id="11" creationId="{83E53EEE-6D20-4C81-8E03-E44AFC46DB26}"/>
          </ac:graphicFrameMkLst>
        </pc:graphicFrameChg>
        <pc:graphicFrameChg chg="add del mod modGraphic">
          <ac:chgData name="Chai Hsia Lee" userId="855ff118761ead7b" providerId="LiveId" clId="{9D62367E-0EFD-495C-A84B-E432C6987B6A}" dt="2022-03-07T05:21:33.774" v="1487" actId="478"/>
          <ac:graphicFrameMkLst>
            <pc:docMk/>
            <pc:sldMk cId="2628456215" sldId="257"/>
            <ac:graphicFrameMk id="12" creationId="{C763F8E9-164C-48FA-AEC5-850B9B64746E}"/>
          </ac:graphicFrameMkLst>
        </pc:graphicFrameChg>
        <pc:graphicFrameChg chg="add del mod modGraphic">
          <ac:chgData name="Chai Hsia Lee" userId="855ff118761ead7b" providerId="LiveId" clId="{9D62367E-0EFD-495C-A84B-E432C6987B6A}" dt="2022-03-07T05:22:40.981" v="1496" actId="478"/>
          <ac:graphicFrameMkLst>
            <pc:docMk/>
            <pc:sldMk cId="2628456215" sldId="257"/>
            <ac:graphicFrameMk id="13" creationId="{775F00B9-8E6D-49BE-B12D-FC1667751130}"/>
          </ac:graphicFrameMkLst>
        </pc:graphicFrameChg>
        <pc:graphicFrameChg chg="add del mod">
          <ac:chgData name="Chai Hsia Lee" userId="855ff118761ead7b" providerId="LiveId" clId="{9D62367E-0EFD-495C-A84B-E432C6987B6A}" dt="2022-03-07T05:23:06.437" v="1498" actId="478"/>
          <ac:graphicFrameMkLst>
            <pc:docMk/>
            <pc:sldMk cId="2628456215" sldId="257"/>
            <ac:graphicFrameMk id="14" creationId="{218DC34B-229D-42D2-83B1-CF3F15D32C20}"/>
          </ac:graphicFrameMkLst>
        </pc:graphicFrameChg>
        <pc:graphicFrameChg chg="add del mod modGraphic">
          <ac:chgData name="Chai Hsia Lee" userId="855ff118761ead7b" providerId="LiveId" clId="{9D62367E-0EFD-495C-A84B-E432C6987B6A}" dt="2022-03-07T05:52:51.782" v="1797" actId="478"/>
          <ac:graphicFrameMkLst>
            <pc:docMk/>
            <pc:sldMk cId="2628456215" sldId="257"/>
            <ac:graphicFrameMk id="15" creationId="{4260F8E7-7D55-4362-98E7-5B8F5D06F11E}"/>
          </ac:graphicFrameMkLst>
        </pc:graphicFrameChg>
        <pc:graphicFrameChg chg="add mod modGraphic">
          <ac:chgData name="Chai Hsia Lee" userId="855ff118761ead7b" providerId="LiveId" clId="{9D62367E-0EFD-495C-A84B-E432C6987B6A}" dt="2022-03-07T13:42:26.295" v="2493" actId="20577"/>
          <ac:graphicFrameMkLst>
            <pc:docMk/>
            <pc:sldMk cId="2628456215" sldId="257"/>
            <ac:graphicFrameMk id="16" creationId="{736E6562-23D8-4A5F-8AF3-66530ABCEC25}"/>
          </ac:graphicFrameMkLst>
        </pc:graphicFrameChg>
        <pc:picChg chg="add del mod">
          <ac:chgData name="Chai Hsia Lee" userId="855ff118761ead7b" providerId="LiveId" clId="{9D62367E-0EFD-495C-A84B-E432C6987B6A}" dt="2022-03-07T03:21:38.992" v="1079" actId="478"/>
          <ac:picMkLst>
            <pc:docMk/>
            <pc:sldMk cId="2628456215" sldId="257"/>
            <ac:picMk id="4" creationId="{28DCC2EA-1C27-4F76-8E28-8D9429F0B8F0}"/>
          </ac:picMkLst>
        </pc:picChg>
      </pc:sldChg>
      <pc:sldChg chg="addSp delSp modSp new del mod setBg modClrScheme chgLayout">
        <pc:chgData name="Chai Hsia Lee" userId="855ff118761ead7b" providerId="LiveId" clId="{9D62367E-0EFD-495C-A84B-E432C6987B6A}" dt="2022-03-07T06:11:50.330" v="1945" actId="47"/>
        <pc:sldMkLst>
          <pc:docMk/>
          <pc:sldMk cId="1209353740" sldId="258"/>
        </pc:sldMkLst>
        <pc:spChg chg="add del mod">
          <ac:chgData name="Chai Hsia Lee" userId="855ff118761ead7b" providerId="LiveId" clId="{9D62367E-0EFD-495C-A84B-E432C6987B6A}" dt="2022-03-06T16:25:30.933" v="357" actId="478"/>
          <ac:spMkLst>
            <pc:docMk/>
            <pc:sldMk cId="1209353740" sldId="258"/>
            <ac:spMk id="2" creationId="{8832D179-EE1D-4094-965F-F0914C522439}"/>
          </ac:spMkLst>
        </pc:spChg>
        <pc:spChg chg="add del mod">
          <ac:chgData name="Chai Hsia Lee" userId="855ff118761ead7b" providerId="LiveId" clId="{9D62367E-0EFD-495C-A84B-E432C6987B6A}" dt="2022-03-06T16:25:28.584" v="356" actId="478"/>
          <ac:spMkLst>
            <pc:docMk/>
            <pc:sldMk cId="1209353740" sldId="258"/>
            <ac:spMk id="3" creationId="{21555A17-423A-4F24-B320-253788FA95F3}"/>
          </ac:spMkLst>
        </pc:spChg>
        <pc:spChg chg="add del">
          <ac:chgData name="Chai Hsia Lee" userId="855ff118761ead7b" providerId="LiveId" clId="{9D62367E-0EFD-495C-A84B-E432C6987B6A}" dt="2022-03-06T16:25:57.166" v="359" actId="22"/>
          <ac:spMkLst>
            <pc:docMk/>
            <pc:sldMk cId="1209353740" sldId="258"/>
            <ac:spMk id="5" creationId="{CB9D1E41-9520-409F-8951-03EEA0A0586B}"/>
          </ac:spMkLst>
        </pc:spChg>
        <pc:spChg chg="add del mod">
          <ac:chgData name="Chai Hsia Lee" userId="855ff118761ead7b" providerId="LiveId" clId="{9D62367E-0EFD-495C-A84B-E432C6987B6A}" dt="2022-03-06T16:26:18.191" v="361" actId="478"/>
          <ac:spMkLst>
            <pc:docMk/>
            <pc:sldMk cId="1209353740" sldId="258"/>
            <ac:spMk id="6" creationId="{350ED730-5E4A-4B23-B0C4-1F89170088A8}"/>
          </ac:spMkLst>
        </pc:spChg>
        <pc:spChg chg="add mod">
          <ac:chgData name="Chai Hsia Lee" userId="855ff118761ead7b" providerId="LiveId" clId="{9D62367E-0EFD-495C-A84B-E432C6987B6A}" dt="2022-03-07T06:11:33.132" v="1944" actId="20577"/>
          <ac:spMkLst>
            <pc:docMk/>
            <pc:sldMk cId="1209353740" sldId="258"/>
            <ac:spMk id="7" creationId="{240BBDA8-4E12-476C-9598-A9704EBA712A}"/>
          </ac:spMkLst>
        </pc:spChg>
      </pc:sldChg>
      <pc:sldChg chg="modSp add del mod">
        <pc:chgData name="Chai Hsia Lee" userId="855ff118761ead7b" providerId="LiveId" clId="{9D62367E-0EFD-495C-A84B-E432C6987B6A}" dt="2022-03-07T03:08:45.370" v="995" actId="47"/>
        <pc:sldMkLst>
          <pc:docMk/>
          <pc:sldMk cId="3393059773" sldId="259"/>
        </pc:sldMkLst>
        <pc:spChg chg="mod">
          <ac:chgData name="Chai Hsia Lee" userId="855ff118761ead7b" providerId="LiveId" clId="{9D62367E-0EFD-495C-A84B-E432C6987B6A}" dt="2022-03-07T03:07:54.514" v="990" actId="207"/>
          <ac:spMkLst>
            <pc:docMk/>
            <pc:sldMk cId="3393059773" sldId="259"/>
            <ac:spMk id="7" creationId="{240BBDA8-4E12-476C-9598-A9704EBA712A}"/>
          </ac:spMkLst>
        </pc:spChg>
      </pc:sldChg>
      <pc:sldChg chg="modSp new mod setBg">
        <pc:chgData name="Chai Hsia Lee" userId="855ff118761ead7b" providerId="LiveId" clId="{9D62367E-0EFD-495C-A84B-E432C6987B6A}" dt="2022-03-07T16:18:30.248" v="2714" actId="20577"/>
        <pc:sldMkLst>
          <pc:docMk/>
          <pc:sldMk cId="29872799" sldId="260"/>
        </pc:sldMkLst>
        <pc:spChg chg="mod">
          <ac:chgData name="Chai Hsia Lee" userId="855ff118761ead7b" providerId="LiveId" clId="{9D62367E-0EFD-495C-A84B-E432C6987B6A}" dt="2022-03-07T13:24:16.821" v="2433" actId="255"/>
          <ac:spMkLst>
            <pc:docMk/>
            <pc:sldMk cId="29872799" sldId="260"/>
            <ac:spMk id="2" creationId="{C7E63D7F-3052-41EB-BF8D-1CE3909E3BFF}"/>
          </ac:spMkLst>
        </pc:spChg>
        <pc:spChg chg="mod">
          <ac:chgData name="Chai Hsia Lee" userId="855ff118761ead7b" providerId="LiveId" clId="{9D62367E-0EFD-495C-A84B-E432C6987B6A}" dt="2022-03-07T16:18:30.248" v="2714" actId="20577"/>
          <ac:spMkLst>
            <pc:docMk/>
            <pc:sldMk cId="29872799" sldId="260"/>
            <ac:spMk id="3" creationId="{49E516D4-B9E9-41FE-9A17-77C2443CCBEF}"/>
          </ac:spMkLst>
        </pc:spChg>
      </pc:sldChg>
      <pc:sldChg chg="addSp delSp modSp new mod ord setBg modClrScheme chgLayout">
        <pc:chgData name="Chai Hsia Lee" userId="855ff118761ead7b" providerId="LiveId" clId="{9D62367E-0EFD-495C-A84B-E432C6987B6A}" dt="2022-03-07T08:02:33.584" v="2203" actId="14100"/>
        <pc:sldMkLst>
          <pc:docMk/>
          <pc:sldMk cId="630264726" sldId="261"/>
        </pc:sldMkLst>
        <pc:spChg chg="del mod ord">
          <ac:chgData name="Chai Hsia Lee" userId="855ff118761ead7b" providerId="LiveId" clId="{9D62367E-0EFD-495C-A84B-E432C6987B6A}" dt="2022-03-07T03:26:38.521" v="1149" actId="700"/>
          <ac:spMkLst>
            <pc:docMk/>
            <pc:sldMk cId="630264726" sldId="261"/>
            <ac:spMk id="2" creationId="{FE00DE7F-9E3A-442B-9EC2-07B28070243C}"/>
          </ac:spMkLst>
        </pc:spChg>
        <pc:spChg chg="del mod ord">
          <ac:chgData name="Chai Hsia Lee" userId="855ff118761ead7b" providerId="LiveId" clId="{9D62367E-0EFD-495C-A84B-E432C6987B6A}" dt="2022-03-07T03:26:38.521" v="1149" actId="700"/>
          <ac:spMkLst>
            <pc:docMk/>
            <pc:sldMk cId="630264726" sldId="261"/>
            <ac:spMk id="3" creationId="{63A34F89-089C-4A5A-B655-752077C545B6}"/>
          </ac:spMkLst>
        </pc:spChg>
        <pc:spChg chg="add mod ord">
          <ac:chgData name="Chai Hsia Lee" userId="855ff118761ead7b" providerId="LiveId" clId="{9D62367E-0EFD-495C-A84B-E432C6987B6A}" dt="2022-03-07T08:02:33.584" v="2203" actId="14100"/>
          <ac:spMkLst>
            <pc:docMk/>
            <pc:sldMk cId="630264726" sldId="261"/>
            <ac:spMk id="4" creationId="{BB63C73F-6CB2-4AF3-833F-E1C318E95E6D}"/>
          </ac:spMkLst>
        </pc:spChg>
        <pc:spChg chg="add del mod ord">
          <ac:chgData name="Chai Hsia Lee" userId="855ff118761ead7b" providerId="LiveId" clId="{9D62367E-0EFD-495C-A84B-E432C6987B6A}" dt="2022-03-07T03:29:28.068" v="1187" actId="478"/>
          <ac:spMkLst>
            <pc:docMk/>
            <pc:sldMk cId="630264726" sldId="261"/>
            <ac:spMk id="5" creationId="{A9CAE8C4-BA1D-4CBB-8FBD-71A776F9D85E}"/>
          </ac:spMkLst>
        </pc:spChg>
        <pc:spChg chg="add del">
          <ac:chgData name="Chai Hsia Lee" userId="855ff118761ead7b" providerId="LiveId" clId="{9D62367E-0EFD-495C-A84B-E432C6987B6A}" dt="2022-03-07T04:05:22.256" v="1390" actId="22"/>
          <ac:spMkLst>
            <pc:docMk/>
            <pc:sldMk cId="630264726" sldId="261"/>
            <ac:spMk id="11" creationId="{D8E2E9F2-FCF5-4B44-94F0-578A3D210ADC}"/>
          </ac:spMkLst>
        </pc:spChg>
        <pc:picChg chg="add del mod">
          <ac:chgData name="Chai Hsia Lee" userId="855ff118761ead7b" providerId="LiveId" clId="{9D62367E-0EFD-495C-A84B-E432C6987B6A}" dt="2022-03-07T04:03:41.661" v="1376" actId="478"/>
          <ac:picMkLst>
            <pc:docMk/>
            <pc:sldMk cId="630264726" sldId="261"/>
            <ac:picMk id="7" creationId="{96538A2C-685F-4ECA-B595-9D12F5E7F6FF}"/>
          </ac:picMkLst>
        </pc:picChg>
        <pc:picChg chg="add del mod">
          <ac:chgData name="Chai Hsia Lee" userId="855ff118761ead7b" providerId="LiveId" clId="{9D62367E-0EFD-495C-A84B-E432C6987B6A}" dt="2022-03-07T04:05:30.808" v="1401" actId="931"/>
          <ac:picMkLst>
            <pc:docMk/>
            <pc:sldMk cId="630264726" sldId="261"/>
            <ac:picMk id="9" creationId="{F947C12B-0238-48EB-B1CC-5995BE0450A1}"/>
          </ac:picMkLst>
        </pc:picChg>
        <pc:picChg chg="add mod">
          <ac:chgData name="Chai Hsia Lee" userId="855ff118761ead7b" providerId="LiveId" clId="{9D62367E-0EFD-495C-A84B-E432C6987B6A}" dt="2022-03-07T04:34:52.020" v="1449" actId="1076"/>
          <ac:picMkLst>
            <pc:docMk/>
            <pc:sldMk cId="630264726" sldId="261"/>
            <ac:picMk id="13" creationId="{627B27C3-A29C-4039-9C86-E4C8C4C51C05}"/>
          </ac:picMkLst>
        </pc:picChg>
      </pc:sldChg>
      <pc:sldChg chg="addSp delSp modSp new mod setBg modClrScheme chgLayout">
        <pc:chgData name="Chai Hsia Lee" userId="855ff118761ead7b" providerId="LiveId" clId="{9D62367E-0EFD-495C-A84B-E432C6987B6A}" dt="2022-03-07T08:26:02.889" v="2251" actId="20577"/>
        <pc:sldMkLst>
          <pc:docMk/>
          <pc:sldMk cId="2898361431" sldId="262"/>
        </pc:sldMkLst>
        <pc:spChg chg="del">
          <ac:chgData name="Chai Hsia Lee" userId="855ff118761ead7b" providerId="LiveId" clId="{9D62367E-0EFD-495C-A84B-E432C6987B6A}" dt="2022-03-07T03:30:23.772" v="1190" actId="478"/>
          <ac:spMkLst>
            <pc:docMk/>
            <pc:sldMk cId="2898361431" sldId="262"/>
            <ac:spMk id="2" creationId="{C7A421F7-A0ED-476C-B606-9790B712BFD0}"/>
          </ac:spMkLst>
        </pc:spChg>
        <pc:spChg chg="mod ord">
          <ac:chgData name="Chai Hsia Lee" userId="855ff118761ead7b" providerId="LiveId" clId="{9D62367E-0EFD-495C-A84B-E432C6987B6A}" dt="2022-03-07T08:26:02.889" v="2251" actId="20577"/>
          <ac:spMkLst>
            <pc:docMk/>
            <pc:sldMk cId="2898361431" sldId="262"/>
            <ac:spMk id="3" creationId="{47A07623-7865-49EA-9ED9-2DD8A09AE61E}"/>
          </ac:spMkLst>
        </pc:spChg>
        <pc:spChg chg="add del mod ord">
          <ac:chgData name="Chai Hsia Lee" userId="855ff118761ead7b" providerId="LiveId" clId="{9D62367E-0EFD-495C-A84B-E432C6987B6A}" dt="2022-03-07T03:33:17.786" v="1230" actId="700"/>
          <ac:spMkLst>
            <pc:docMk/>
            <pc:sldMk cId="2898361431" sldId="262"/>
            <ac:spMk id="5" creationId="{D1356837-41A4-41AB-B308-4F6DA5647478}"/>
          </ac:spMkLst>
        </pc:spChg>
        <pc:spChg chg="add del mod ord">
          <ac:chgData name="Chai Hsia Lee" userId="855ff118761ead7b" providerId="LiveId" clId="{9D62367E-0EFD-495C-A84B-E432C6987B6A}" dt="2022-03-07T03:33:25.042" v="1232" actId="700"/>
          <ac:spMkLst>
            <pc:docMk/>
            <pc:sldMk cId="2898361431" sldId="262"/>
            <ac:spMk id="6" creationId="{8196BE5D-C983-464F-B44F-B5F67E360282}"/>
          </ac:spMkLst>
        </pc:spChg>
        <pc:spChg chg="add mod ord">
          <ac:chgData name="Chai Hsia Lee" userId="855ff118761ead7b" providerId="LiveId" clId="{9D62367E-0EFD-495C-A84B-E432C6987B6A}" dt="2022-03-07T08:20:38.435" v="2233" actId="20577"/>
          <ac:spMkLst>
            <pc:docMk/>
            <pc:sldMk cId="2898361431" sldId="262"/>
            <ac:spMk id="7" creationId="{59A8011A-DCA8-416B-B1DE-56E99347E2FF}"/>
          </ac:spMkLst>
        </pc:spChg>
        <pc:graphicFrameChg chg="add mod">
          <ac:chgData name="Chai Hsia Lee" userId="855ff118761ead7b" providerId="LiveId" clId="{9D62367E-0EFD-495C-A84B-E432C6987B6A}" dt="2022-03-07T04:37:11.980" v="1461" actId="14100"/>
          <ac:graphicFrameMkLst>
            <pc:docMk/>
            <pc:sldMk cId="2898361431" sldId="262"/>
            <ac:graphicFrameMk id="4" creationId="{362D0680-7E0C-4710-B25F-7785EA87AA2E}"/>
          </ac:graphicFrameMkLst>
        </pc:graphicFrameChg>
      </pc:sldChg>
      <pc:sldMasterChg chg="setBg">
        <pc:chgData name="Chai Hsia Lee" userId="855ff118761ead7b" providerId="LiveId" clId="{9D62367E-0EFD-495C-A84B-E432C6987B6A}" dt="2022-03-07T03:40:59.678" v="1279"/>
        <pc:sldMasterMkLst>
          <pc:docMk/>
          <pc:sldMasterMk cId="449971868" sldId="2147483976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D211D-2054-4868-9BD7-F24BC5AAD2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AF4EC4-AB78-4FDD-B83D-9C0844DB8CC4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3DE5D9DA-BD0B-42FA-AAB6-C74BD5652AFA}" type="parTrans" cxnId="{65D101C6-8B55-422B-9B0B-5E30410F88B8}">
      <dgm:prSet/>
      <dgm:spPr/>
      <dgm:t>
        <a:bodyPr/>
        <a:lstStyle/>
        <a:p>
          <a:endParaRPr lang="en-US"/>
        </a:p>
      </dgm:t>
    </dgm:pt>
    <dgm:pt modelId="{F08CB906-4C4B-4094-A589-0790156D22FD}" type="sibTrans" cxnId="{65D101C6-8B55-422B-9B0B-5E30410F88B8}">
      <dgm:prSet/>
      <dgm:spPr/>
      <dgm:t>
        <a:bodyPr/>
        <a:lstStyle/>
        <a:p>
          <a:endParaRPr lang="en-US"/>
        </a:p>
      </dgm:t>
    </dgm:pt>
    <dgm:pt modelId="{C2960265-2850-4A8A-92A4-A0882C19ED6F}">
      <dgm:prSet phldrT="[Text]"/>
      <dgm:spPr/>
      <dgm:t>
        <a:bodyPr/>
        <a:lstStyle/>
        <a:p>
          <a:r>
            <a:rPr lang="en-US" dirty="0"/>
            <a:t>Cleaning &amp; Transforming Data</a:t>
          </a:r>
        </a:p>
      </dgm:t>
    </dgm:pt>
    <dgm:pt modelId="{C69029F8-3CC2-4554-B0BA-0867B2B4724C}" type="parTrans" cxnId="{48346E55-4A3A-4F0B-A876-337EF9F8E055}">
      <dgm:prSet/>
      <dgm:spPr/>
      <dgm:t>
        <a:bodyPr/>
        <a:lstStyle/>
        <a:p>
          <a:endParaRPr lang="en-US"/>
        </a:p>
      </dgm:t>
    </dgm:pt>
    <dgm:pt modelId="{88016CC0-F314-410B-9BE9-8F759E8A4B38}" type="sibTrans" cxnId="{48346E55-4A3A-4F0B-A876-337EF9F8E055}">
      <dgm:prSet/>
      <dgm:spPr/>
      <dgm:t>
        <a:bodyPr/>
        <a:lstStyle/>
        <a:p>
          <a:endParaRPr lang="en-US"/>
        </a:p>
      </dgm:t>
    </dgm:pt>
    <dgm:pt modelId="{7F91870F-6C4A-4801-A0FF-CC75A936245E}">
      <dgm:prSet phldrT="[Text]"/>
      <dgm:spPr/>
      <dgm:t>
        <a:bodyPr/>
        <a:lstStyle/>
        <a:p>
          <a:r>
            <a:rPr lang="en-US" dirty="0"/>
            <a:t>Tabular Data</a:t>
          </a:r>
        </a:p>
      </dgm:t>
    </dgm:pt>
    <dgm:pt modelId="{347A970B-51CB-486B-8EA6-26FFE57BB7AD}" type="parTrans" cxnId="{CF68005A-D666-47F3-8990-8FBAF443B066}">
      <dgm:prSet/>
      <dgm:spPr/>
      <dgm:t>
        <a:bodyPr/>
        <a:lstStyle/>
        <a:p>
          <a:endParaRPr lang="en-US"/>
        </a:p>
      </dgm:t>
    </dgm:pt>
    <dgm:pt modelId="{0A93B988-15CA-47F7-8283-64FBE2DAA23D}" type="sibTrans" cxnId="{CF68005A-D666-47F3-8990-8FBAF443B066}">
      <dgm:prSet/>
      <dgm:spPr/>
      <dgm:t>
        <a:bodyPr/>
        <a:lstStyle/>
        <a:p>
          <a:endParaRPr lang="en-US"/>
        </a:p>
      </dgm:t>
    </dgm:pt>
    <dgm:pt modelId="{12F0BEFC-F33A-4C1A-A769-C4B17A1EB1D5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50F279D6-0E49-4EBD-BC90-36D75487A5F3}" type="parTrans" cxnId="{5A5FBD36-DC77-45D1-808B-A036343A34DF}">
      <dgm:prSet/>
      <dgm:spPr/>
      <dgm:t>
        <a:bodyPr/>
        <a:lstStyle/>
        <a:p>
          <a:endParaRPr lang="en-US"/>
        </a:p>
      </dgm:t>
    </dgm:pt>
    <dgm:pt modelId="{AFC4A2FB-C88C-4799-A9F3-8B5FB64606EB}" type="sibTrans" cxnId="{5A5FBD36-DC77-45D1-808B-A036343A34DF}">
      <dgm:prSet/>
      <dgm:spPr/>
      <dgm:t>
        <a:bodyPr/>
        <a:lstStyle/>
        <a:p>
          <a:endParaRPr lang="en-US"/>
        </a:p>
      </dgm:t>
    </dgm:pt>
    <dgm:pt modelId="{92615747-F524-4EF3-849C-C2F5F0F6499E}" type="pres">
      <dgm:prSet presAssocID="{228D211D-2054-4868-9BD7-F24BC5AAD249}" presName="Name0" presStyleCnt="0">
        <dgm:presLayoutVars>
          <dgm:dir/>
          <dgm:resizeHandles val="exact"/>
        </dgm:presLayoutVars>
      </dgm:prSet>
      <dgm:spPr/>
    </dgm:pt>
    <dgm:pt modelId="{456D2FF1-2EFB-4884-BECE-0FE31BC77AF2}" type="pres">
      <dgm:prSet presAssocID="{ABAF4EC4-AB78-4FDD-B83D-9C0844DB8CC4}" presName="node" presStyleLbl="node1" presStyleIdx="0" presStyleCnt="4">
        <dgm:presLayoutVars>
          <dgm:bulletEnabled val="1"/>
        </dgm:presLayoutVars>
      </dgm:prSet>
      <dgm:spPr/>
    </dgm:pt>
    <dgm:pt modelId="{E35D7078-6EF3-4B75-AC7B-E429651EDA2F}" type="pres">
      <dgm:prSet presAssocID="{F08CB906-4C4B-4094-A589-0790156D22FD}" presName="sibTrans" presStyleLbl="sibTrans2D1" presStyleIdx="0" presStyleCnt="3"/>
      <dgm:spPr/>
    </dgm:pt>
    <dgm:pt modelId="{7196FEC2-D364-4BB7-887D-388135C41F41}" type="pres">
      <dgm:prSet presAssocID="{F08CB906-4C4B-4094-A589-0790156D22FD}" presName="connectorText" presStyleLbl="sibTrans2D1" presStyleIdx="0" presStyleCnt="3"/>
      <dgm:spPr/>
    </dgm:pt>
    <dgm:pt modelId="{83915076-9325-4D2A-AE1A-E3F875F15BBA}" type="pres">
      <dgm:prSet presAssocID="{C2960265-2850-4A8A-92A4-A0882C19ED6F}" presName="node" presStyleLbl="node1" presStyleIdx="1" presStyleCnt="4">
        <dgm:presLayoutVars>
          <dgm:bulletEnabled val="1"/>
        </dgm:presLayoutVars>
      </dgm:prSet>
      <dgm:spPr/>
    </dgm:pt>
    <dgm:pt modelId="{68A45C57-8619-4CEB-91F4-1B58DF65E0E5}" type="pres">
      <dgm:prSet presAssocID="{88016CC0-F314-410B-9BE9-8F759E8A4B38}" presName="sibTrans" presStyleLbl="sibTrans2D1" presStyleIdx="1" presStyleCnt="3"/>
      <dgm:spPr/>
    </dgm:pt>
    <dgm:pt modelId="{F60FFD9A-7155-4F58-A2AA-6BF6F1568CCB}" type="pres">
      <dgm:prSet presAssocID="{88016CC0-F314-410B-9BE9-8F759E8A4B38}" presName="connectorText" presStyleLbl="sibTrans2D1" presStyleIdx="1" presStyleCnt="3"/>
      <dgm:spPr/>
    </dgm:pt>
    <dgm:pt modelId="{4BF2C9F3-6ABB-4051-8D41-A1A82147016C}" type="pres">
      <dgm:prSet presAssocID="{7F91870F-6C4A-4801-A0FF-CC75A936245E}" presName="node" presStyleLbl="node1" presStyleIdx="2" presStyleCnt="4">
        <dgm:presLayoutVars>
          <dgm:bulletEnabled val="1"/>
        </dgm:presLayoutVars>
      </dgm:prSet>
      <dgm:spPr/>
    </dgm:pt>
    <dgm:pt modelId="{0486811F-96D7-4967-8BB9-4EC637F2D3C9}" type="pres">
      <dgm:prSet presAssocID="{0A93B988-15CA-47F7-8283-64FBE2DAA23D}" presName="sibTrans" presStyleLbl="sibTrans2D1" presStyleIdx="2" presStyleCnt="3"/>
      <dgm:spPr/>
    </dgm:pt>
    <dgm:pt modelId="{8524216F-6AC1-48C1-BBC0-12A2245BEA60}" type="pres">
      <dgm:prSet presAssocID="{0A93B988-15CA-47F7-8283-64FBE2DAA23D}" presName="connectorText" presStyleLbl="sibTrans2D1" presStyleIdx="2" presStyleCnt="3"/>
      <dgm:spPr/>
    </dgm:pt>
    <dgm:pt modelId="{153A9A06-F964-4D5C-B874-30587FED7DA4}" type="pres">
      <dgm:prSet presAssocID="{12F0BEFC-F33A-4C1A-A769-C4B17A1EB1D5}" presName="node" presStyleLbl="node1" presStyleIdx="3" presStyleCnt="4">
        <dgm:presLayoutVars>
          <dgm:bulletEnabled val="1"/>
        </dgm:presLayoutVars>
      </dgm:prSet>
      <dgm:spPr/>
    </dgm:pt>
  </dgm:ptLst>
  <dgm:cxnLst>
    <dgm:cxn modelId="{FAAF6D0D-4C9C-46AC-9D3B-7B54A57FDC4A}" type="presOf" srcId="{88016CC0-F314-410B-9BE9-8F759E8A4B38}" destId="{68A45C57-8619-4CEB-91F4-1B58DF65E0E5}" srcOrd="0" destOrd="0" presId="urn:microsoft.com/office/officeart/2005/8/layout/process1"/>
    <dgm:cxn modelId="{BB195D15-73E9-44EE-B7E0-9BBEF955596F}" type="presOf" srcId="{7F91870F-6C4A-4801-A0FF-CC75A936245E}" destId="{4BF2C9F3-6ABB-4051-8D41-A1A82147016C}" srcOrd="0" destOrd="0" presId="urn:microsoft.com/office/officeart/2005/8/layout/process1"/>
    <dgm:cxn modelId="{67F28517-133E-4A5B-AFB8-71EBB00192D2}" type="presOf" srcId="{C2960265-2850-4A8A-92A4-A0882C19ED6F}" destId="{83915076-9325-4D2A-AE1A-E3F875F15BBA}" srcOrd="0" destOrd="0" presId="urn:microsoft.com/office/officeart/2005/8/layout/process1"/>
    <dgm:cxn modelId="{99AFA224-5209-4B0C-87D5-3DB189C3BC23}" type="presOf" srcId="{ABAF4EC4-AB78-4FDD-B83D-9C0844DB8CC4}" destId="{456D2FF1-2EFB-4884-BECE-0FE31BC77AF2}" srcOrd="0" destOrd="0" presId="urn:microsoft.com/office/officeart/2005/8/layout/process1"/>
    <dgm:cxn modelId="{5A5FBD36-DC77-45D1-808B-A036343A34DF}" srcId="{228D211D-2054-4868-9BD7-F24BC5AAD249}" destId="{12F0BEFC-F33A-4C1A-A769-C4B17A1EB1D5}" srcOrd="3" destOrd="0" parTransId="{50F279D6-0E49-4EBD-BC90-36D75487A5F3}" sibTransId="{AFC4A2FB-C88C-4799-A9F3-8B5FB64606EB}"/>
    <dgm:cxn modelId="{5963FA38-94B2-4275-8644-E33910356307}" type="presOf" srcId="{88016CC0-F314-410B-9BE9-8F759E8A4B38}" destId="{F60FFD9A-7155-4F58-A2AA-6BF6F1568CCB}" srcOrd="1" destOrd="0" presId="urn:microsoft.com/office/officeart/2005/8/layout/process1"/>
    <dgm:cxn modelId="{796CB862-462B-445C-9442-08897DA0FF68}" type="presOf" srcId="{0A93B988-15CA-47F7-8283-64FBE2DAA23D}" destId="{0486811F-96D7-4967-8BB9-4EC637F2D3C9}" srcOrd="0" destOrd="0" presId="urn:microsoft.com/office/officeart/2005/8/layout/process1"/>
    <dgm:cxn modelId="{48346E55-4A3A-4F0B-A876-337EF9F8E055}" srcId="{228D211D-2054-4868-9BD7-F24BC5AAD249}" destId="{C2960265-2850-4A8A-92A4-A0882C19ED6F}" srcOrd="1" destOrd="0" parTransId="{C69029F8-3CC2-4554-B0BA-0867B2B4724C}" sibTransId="{88016CC0-F314-410B-9BE9-8F759E8A4B38}"/>
    <dgm:cxn modelId="{CF68005A-D666-47F3-8990-8FBAF443B066}" srcId="{228D211D-2054-4868-9BD7-F24BC5AAD249}" destId="{7F91870F-6C4A-4801-A0FF-CC75A936245E}" srcOrd="2" destOrd="0" parTransId="{347A970B-51CB-486B-8EA6-26FFE57BB7AD}" sibTransId="{0A93B988-15CA-47F7-8283-64FBE2DAA23D}"/>
    <dgm:cxn modelId="{54499B84-319F-47BF-AF09-C778FA180252}" type="presOf" srcId="{F08CB906-4C4B-4094-A589-0790156D22FD}" destId="{E35D7078-6EF3-4B75-AC7B-E429651EDA2F}" srcOrd="0" destOrd="0" presId="urn:microsoft.com/office/officeart/2005/8/layout/process1"/>
    <dgm:cxn modelId="{3EF0159F-18EC-47B8-8F70-F27187A929A5}" type="presOf" srcId="{F08CB906-4C4B-4094-A589-0790156D22FD}" destId="{7196FEC2-D364-4BB7-887D-388135C41F41}" srcOrd="1" destOrd="0" presId="urn:microsoft.com/office/officeart/2005/8/layout/process1"/>
    <dgm:cxn modelId="{77964CBC-91E8-4B5E-95C5-815BB8FF2098}" type="presOf" srcId="{0A93B988-15CA-47F7-8283-64FBE2DAA23D}" destId="{8524216F-6AC1-48C1-BBC0-12A2245BEA60}" srcOrd="1" destOrd="0" presId="urn:microsoft.com/office/officeart/2005/8/layout/process1"/>
    <dgm:cxn modelId="{65D101C6-8B55-422B-9B0B-5E30410F88B8}" srcId="{228D211D-2054-4868-9BD7-F24BC5AAD249}" destId="{ABAF4EC4-AB78-4FDD-B83D-9C0844DB8CC4}" srcOrd="0" destOrd="0" parTransId="{3DE5D9DA-BD0B-42FA-AAB6-C74BD5652AFA}" sibTransId="{F08CB906-4C4B-4094-A589-0790156D22FD}"/>
    <dgm:cxn modelId="{6CE058D8-1B93-43E8-9B26-18ADF7EA0606}" type="presOf" srcId="{228D211D-2054-4868-9BD7-F24BC5AAD249}" destId="{92615747-F524-4EF3-849C-C2F5F0F6499E}" srcOrd="0" destOrd="0" presId="urn:microsoft.com/office/officeart/2005/8/layout/process1"/>
    <dgm:cxn modelId="{FFE9BBF7-14D6-49D7-86AE-64E803BC5AD1}" type="presOf" srcId="{12F0BEFC-F33A-4C1A-A769-C4B17A1EB1D5}" destId="{153A9A06-F964-4D5C-B874-30587FED7DA4}" srcOrd="0" destOrd="0" presId="urn:microsoft.com/office/officeart/2005/8/layout/process1"/>
    <dgm:cxn modelId="{921D991A-4748-46E6-8886-2CF4A1257513}" type="presParOf" srcId="{92615747-F524-4EF3-849C-C2F5F0F6499E}" destId="{456D2FF1-2EFB-4884-BECE-0FE31BC77AF2}" srcOrd="0" destOrd="0" presId="urn:microsoft.com/office/officeart/2005/8/layout/process1"/>
    <dgm:cxn modelId="{77D28EEA-A3BB-4D7F-8003-FBE69F1C6FB4}" type="presParOf" srcId="{92615747-F524-4EF3-849C-C2F5F0F6499E}" destId="{E35D7078-6EF3-4B75-AC7B-E429651EDA2F}" srcOrd="1" destOrd="0" presId="urn:microsoft.com/office/officeart/2005/8/layout/process1"/>
    <dgm:cxn modelId="{BECCE510-BEE6-4600-9FA8-4B40B4E0BC07}" type="presParOf" srcId="{E35D7078-6EF3-4B75-AC7B-E429651EDA2F}" destId="{7196FEC2-D364-4BB7-887D-388135C41F41}" srcOrd="0" destOrd="0" presId="urn:microsoft.com/office/officeart/2005/8/layout/process1"/>
    <dgm:cxn modelId="{4AA42C45-519D-4493-8A13-001C1CCCC0BF}" type="presParOf" srcId="{92615747-F524-4EF3-849C-C2F5F0F6499E}" destId="{83915076-9325-4D2A-AE1A-E3F875F15BBA}" srcOrd="2" destOrd="0" presId="urn:microsoft.com/office/officeart/2005/8/layout/process1"/>
    <dgm:cxn modelId="{5C0945CA-4C02-4FC8-8562-D79C62E57814}" type="presParOf" srcId="{92615747-F524-4EF3-849C-C2F5F0F6499E}" destId="{68A45C57-8619-4CEB-91F4-1B58DF65E0E5}" srcOrd="3" destOrd="0" presId="urn:microsoft.com/office/officeart/2005/8/layout/process1"/>
    <dgm:cxn modelId="{2E57E1A4-E9BE-4081-BFA4-663810EBDD7F}" type="presParOf" srcId="{68A45C57-8619-4CEB-91F4-1B58DF65E0E5}" destId="{F60FFD9A-7155-4F58-A2AA-6BF6F1568CCB}" srcOrd="0" destOrd="0" presId="urn:microsoft.com/office/officeart/2005/8/layout/process1"/>
    <dgm:cxn modelId="{EC962741-A387-4CEF-B5D5-ED8C43AA4D71}" type="presParOf" srcId="{92615747-F524-4EF3-849C-C2F5F0F6499E}" destId="{4BF2C9F3-6ABB-4051-8D41-A1A82147016C}" srcOrd="4" destOrd="0" presId="urn:microsoft.com/office/officeart/2005/8/layout/process1"/>
    <dgm:cxn modelId="{D3C3BE93-59AE-462D-9D44-0E135CB21F17}" type="presParOf" srcId="{92615747-F524-4EF3-849C-C2F5F0F6499E}" destId="{0486811F-96D7-4967-8BB9-4EC637F2D3C9}" srcOrd="5" destOrd="0" presId="urn:microsoft.com/office/officeart/2005/8/layout/process1"/>
    <dgm:cxn modelId="{4837EF9F-E4AB-4D21-955B-C2D70A097F3D}" type="presParOf" srcId="{0486811F-96D7-4967-8BB9-4EC637F2D3C9}" destId="{8524216F-6AC1-48C1-BBC0-12A2245BEA60}" srcOrd="0" destOrd="0" presId="urn:microsoft.com/office/officeart/2005/8/layout/process1"/>
    <dgm:cxn modelId="{498C8613-4B60-483A-A26A-D1385DCD3C0B}" type="presParOf" srcId="{92615747-F524-4EF3-849C-C2F5F0F6499E}" destId="{153A9A06-F964-4D5C-B874-30587FED7D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D2FF1-2EFB-4884-BECE-0FE31BC77AF2}">
      <dsp:nvSpPr>
        <dsp:cNvPr id="0" name=""/>
        <dsp:cNvSpPr/>
      </dsp:nvSpPr>
      <dsp:spPr>
        <a:xfrm>
          <a:off x="4433" y="490340"/>
          <a:ext cx="1938464" cy="1163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Data</a:t>
          </a:r>
        </a:p>
      </dsp:txBody>
      <dsp:txXfrm>
        <a:off x="38498" y="524405"/>
        <a:ext cx="1870334" cy="1094948"/>
      </dsp:txXfrm>
    </dsp:sp>
    <dsp:sp modelId="{E35D7078-6EF3-4B75-AC7B-E429651EDA2F}">
      <dsp:nvSpPr>
        <dsp:cNvPr id="0" name=""/>
        <dsp:cNvSpPr/>
      </dsp:nvSpPr>
      <dsp:spPr>
        <a:xfrm>
          <a:off x="2136743" y="831510"/>
          <a:ext cx="410954" cy="480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136743" y="927658"/>
        <a:ext cx="287668" cy="288443"/>
      </dsp:txXfrm>
    </dsp:sp>
    <dsp:sp modelId="{83915076-9325-4D2A-AE1A-E3F875F15BBA}">
      <dsp:nvSpPr>
        <dsp:cNvPr id="0" name=""/>
        <dsp:cNvSpPr/>
      </dsp:nvSpPr>
      <dsp:spPr>
        <a:xfrm>
          <a:off x="2718283" y="490340"/>
          <a:ext cx="1938464" cy="1163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Cleaning &amp; Transforming Data</a:t>
          </a:r>
        </a:p>
      </dsp:txBody>
      <dsp:txXfrm>
        <a:off x="2752348" y="524405"/>
        <a:ext cx="1870334" cy="1094948"/>
      </dsp:txXfrm>
    </dsp:sp>
    <dsp:sp modelId="{68A45C57-8619-4CEB-91F4-1B58DF65E0E5}">
      <dsp:nvSpPr>
        <dsp:cNvPr id="0" name=""/>
        <dsp:cNvSpPr/>
      </dsp:nvSpPr>
      <dsp:spPr>
        <a:xfrm>
          <a:off x="4850593" y="831510"/>
          <a:ext cx="410954" cy="480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850593" y="927658"/>
        <a:ext cx="287668" cy="288443"/>
      </dsp:txXfrm>
    </dsp:sp>
    <dsp:sp modelId="{4BF2C9F3-6ABB-4051-8D41-A1A82147016C}">
      <dsp:nvSpPr>
        <dsp:cNvPr id="0" name=""/>
        <dsp:cNvSpPr/>
      </dsp:nvSpPr>
      <dsp:spPr>
        <a:xfrm>
          <a:off x="5432132" y="490340"/>
          <a:ext cx="1938464" cy="1163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Tabular Data</a:t>
          </a:r>
        </a:p>
      </dsp:txBody>
      <dsp:txXfrm>
        <a:off x="5466197" y="524405"/>
        <a:ext cx="1870334" cy="1094948"/>
      </dsp:txXfrm>
    </dsp:sp>
    <dsp:sp modelId="{0486811F-96D7-4967-8BB9-4EC637F2D3C9}">
      <dsp:nvSpPr>
        <dsp:cNvPr id="0" name=""/>
        <dsp:cNvSpPr/>
      </dsp:nvSpPr>
      <dsp:spPr>
        <a:xfrm>
          <a:off x="7564443" y="831510"/>
          <a:ext cx="410954" cy="480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564443" y="927658"/>
        <a:ext cx="287668" cy="288443"/>
      </dsp:txXfrm>
    </dsp:sp>
    <dsp:sp modelId="{153A9A06-F964-4D5C-B874-30587FED7DA4}">
      <dsp:nvSpPr>
        <dsp:cNvPr id="0" name=""/>
        <dsp:cNvSpPr/>
      </dsp:nvSpPr>
      <dsp:spPr>
        <a:xfrm>
          <a:off x="8145982" y="490340"/>
          <a:ext cx="1938464" cy="1163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Analysis</a:t>
          </a:r>
        </a:p>
      </dsp:txBody>
      <dsp:txXfrm>
        <a:off x="8180047" y="524405"/>
        <a:ext cx="1870334" cy="109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D3A2-B0A7-43CF-9FA8-34DD125997E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0CE14-C72F-4D6F-8E62-3146CC05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40D7-ADC5-4B12-BEE4-B2D6538822F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EE32-3EBF-42A4-80D0-A3D63925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kaggle.com/adrynh/stroke-predi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3C73F-6CB2-4AF3-833F-E1C318E95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80" y="624523"/>
            <a:ext cx="11379200" cy="236251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Analysis of Stroke Population Base on Different Risk Factors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7B27C3-A29C-4039-9C86-E4C8C4C5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3247390"/>
            <a:ext cx="6187440" cy="32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ED30172-699B-4F00-A50E-1B700F8F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54F82-0E56-4884-A9E3-4B278A94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 set of hospital patients</a:t>
            </a:r>
          </a:p>
          <a:p>
            <a:pPr algn="l"/>
            <a:r>
              <a:rPr lang="en-US" sz="36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determining risk factors for strokes</a:t>
            </a:r>
          </a:p>
          <a:p>
            <a:pPr algn="l"/>
            <a:r>
              <a:rPr lang="en-US" sz="36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makes recommendations on how to prevent them.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A8011A-DCA8-416B-B1DE-56E9934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Methodology-Data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7623-7865-49EA-9ED9-2DD8A09A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9016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Uses ETL framework to import data from URL-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Stroke Prediction | Kaggle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Power Query.</a:t>
            </a:r>
          </a:p>
          <a:p>
            <a:pPr algn="l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Clean, transform and load into Excel Tables to create pivot table and chart for analysis.</a:t>
            </a:r>
            <a:endParaRPr lang="en-US" sz="360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2D0680-7E0C-4710-B25F-7785EA87A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30096"/>
              </p:ext>
            </p:extLst>
          </p:nvPr>
        </p:nvGraphicFramePr>
        <p:xfrm>
          <a:off x="1051560" y="4460240"/>
          <a:ext cx="10088880" cy="214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36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1F2002E-46CD-4B91-AE24-AD4B8A067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375921"/>
            <a:ext cx="9458960" cy="104648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36E6562-23D8-4A5F-8AF3-66530ABC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07476"/>
              </p:ext>
            </p:extLst>
          </p:nvPr>
        </p:nvGraphicFramePr>
        <p:xfrm>
          <a:off x="1209040" y="1579185"/>
          <a:ext cx="99568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926">
                  <a:extLst>
                    <a:ext uri="{9D8B030D-6E8A-4147-A177-3AD203B41FA5}">
                      <a16:colId xmlns:a16="http://schemas.microsoft.com/office/drawing/2014/main" val="2152404251"/>
                    </a:ext>
                  </a:extLst>
                </a:gridCol>
                <a:gridCol w="7606874">
                  <a:extLst>
                    <a:ext uri="{9D8B030D-6E8A-4147-A177-3AD203B41FA5}">
                      <a16:colId xmlns:a16="http://schemas.microsoft.com/office/drawing/2014/main" val="3646585073"/>
                    </a:ext>
                  </a:extLst>
                </a:gridCol>
              </a:tblGrid>
              <a:tr h="2900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Risk Factor of Stroke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Explanations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69987"/>
                  </a:ext>
                </a:extLst>
              </a:tr>
              <a:tr h="870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 &amp; Gender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 patients was from young age range of 0-9,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 patients was from middle age range of 40-49,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risk from age 50 and older and highest risk at age range of 70-79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99571"/>
                  </a:ext>
                </a:extLst>
              </a:tr>
              <a:tr h="4860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66 patients with Hypertension from age 50 onward,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likely risk factor.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15456"/>
                  </a:ext>
                </a:extLst>
              </a:tr>
              <a:tr h="488464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47 patients with Heart Disease from age 50 onward,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likely risk factor.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36890"/>
                  </a:ext>
                </a:extLst>
              </a:tr>
              <a:tr h="494203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206 patients with Diabetes from age of 0,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Well-established risk factor.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89840"/>
                  </a:ext>
                </a:extLst>
              </a:tr>
              <a:tr h="509265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Body Mass Index (BMI)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173 patients were overweight from age 10-19,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Well-established risk factor.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10"/>
                  </a:ext>
                </a:extLst>
              </a:tr>
              <a:tr h="451883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Diabetes &amp; 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147 patients suffered from diabetes &amp; they were overweight,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risk group with multi risk factors.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4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45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3D7F-3052-41EB-BF8D-1CE3909E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16D4-B9E9-41FE-9A17-77C2443C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Young women at higher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isk for stroke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han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eers.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increases the chances of stroke. </a:t>
            </a:r>
            <a:endParaRPr lang="en-US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Hypertension or heart disease increased risk of developing stroke.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iabetes and overweight are primary risk factors.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amily history of stroke should be particularly careful.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revented by healthy balance diet, exercise regularly and reduce glucose intake.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See doctor regularly for check-up.</a:t>
            </a:r>
          </a:p>
        </p:txBody>
      </p:sp>
    </p:spTree>
    <p:extLst>
      <p:ext uri="{BB962C8B-B14F-4D97-AF65-F5344CB8AC3E}">
        <p14:creationId xmlns:p14="http://schemas.microsoft.com/office/powerpoint/2010/main" val="2987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265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Segoe UI Light</vt:lpstr>
      <vt:lpstr>Office Theme</vt:lpstr>
      <vt:lpstr>Analysis of Stroke Population Base on Different Risk Factors</vt:lpstr>
      <vt:lpstr>Introduction</vt:lpstr>
      <vt:lpstr>Methodology-Data Cleaning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Stroke Population Base on Different Factor</dc:title>
  <dc:creator>Chai Hsia Lee</dc:creator>
  <cp:lastModifiedBy>Chai Hsia Lee</cp:lastModifiedBy>
  <cp:revision>31</cp:revision>
  <dcterms:created xsi:type="dcterms:W3CDTF">2022-03-06T13:47:32Z</dcterms:created>
  <dcterms:modified xsi:type="dcterms:W3CDTF">2022-03-08T03:14:56Z</dcterms:modified>
</cp:coreProperties>
</file>