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cb510f31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cb510f31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cb510f31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cb510f31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cb510f31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cb510f31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cb510f31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cb510f31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cb510f31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cb510f31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cb510f31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cb510f31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cb510f31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cb510f31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cb510f31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6cb510f31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6cb510f31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6cb510f31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6cb510f31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6cb510f31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6cb510f3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cb510f3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6cb510f31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6cb510f31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6cb510f31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6cb510f31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cb510f31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cb510f31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6cb510f31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6cb510f31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cb510f31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6cb510f31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6cb510f316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6cb510f31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6cb510f31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6cb510f31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6cb510f316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6cb510f316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6cb510f316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6cb510f316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6cb510f31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6cb510f31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cb510f3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cb510f3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6cb510f31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6cb510f31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6cb510f31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6cb510f31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6cb510f316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6cb510f316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6cb510f31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6cb510f31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6cb510f316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6cb510f31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cb510f316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6cb510f316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cb510f31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cb510f3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cb510f31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cb510f31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cb510f31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cb510f31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cb510f31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cb510f31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6cb510f31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6cb510f31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cb510f31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cb510f31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HTML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Building blocks of HTML</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2"/>
          <p:cNvPicPr preferRelativeResize="0"/>
          <p:nvPr/>
        </p:nvPicPr>
        <p:blipFill>
          <a:blip r:embed="rId3">
            <a:alphaModFix/>
          </a:blip>
          <a:stretch>
            <a:fillRect/>
          </a:stretch>
        </p:blipFill>
        <p:spPr>
          <a:xfrm>
            <a:off x="2074125" y="1152475"/>
            <a:ext cx="4762500" cy="381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17" name="Google Shape;117;p23"/>
          <p:cNvSpPr txBox="1"/>
          <p:nvPr>
            <p:ph idx="1" type="body"/>
          </p:nvPr>
        </p:nvSpPr>
        <p:spPr>
          <a:xfrm>
            <a:off x="311700" y="816425"/>
            <a:ext cx="8520600" cy="37524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 sz="2818"/>
              <a:t>&lt;html&gt;  </a:t>
            </a:r>
            <a:endParaRPr sz="2818"/>
          </a:p>
          <a:p>
            <a:pPr indent="0" lvl="0" marL="0" rtl="0" algn="l">
              <a:spcBef>
                <a:spcPts val="1200"/>
              </a:spcBef>
              <a:spcAft>
                <a:spcPts val="0"/>
              </a:spcAft>
              <a:buClr>
                <a:schemeClr val="dk1"/>
              </a:buClr>
              <a:buSzPct val="39031"/>
              <a:buFont typeface="Arial"/>
              <a:buNone/>
            </a:pPr>
            <a:r>
              <a:rPr lang="en" sz="2818"/>
              <a:t> &lt;head&gt;  </a:t>
            </a:r>
            <a:endParaRPr sz="2818"/>
          </a:p>
          <a:p>
            <a:pPr indent="0" lvl="0" marL="0" rtl="0" algn="l">
              <a:spcBef>
                <a:spcPts val="1200"/>
              </a:spcBef>
              <a:spcAft>
                <a:spcPts val="0"/>
              </a:spcAft>
              <a:buClr>
                <a:schemeClr val="dk1"/>
              </a:buClr>
              <a:buSzPct val="39031"/>
              <a:buFont typeface="Arial"/>
              <a:buNone/>
            </a:pPr>
            <a:r>
              <a:rPr lang="en" sz="2818"/>
              <a:t>    &lt;title&gt;The basic building blocks of HTML&lt;/title&gt;  </a:t>
            </a:r>
            <a:endParaRPr sz="2818"/>
          </a:p>
          <a:p>
            <a:pPr indent="0" lvl="0" marL="0" rtl="0" algn="l">
              <a:spcBef>
                <a:spcPts val="1200"/>
              </a:spcBef>
              <a:spcAft>
                <a:spcPts val="0"/>
              </a:spcAft>
              <a:buClr>
                <a:schemeClr val="dk1"/>
              </a:buClr>
              <a:buSzPct val="39031"/>
              <a:buFont typeface="Arial"/>
              <a:buNone/>
            </a:pPr>
            <a:r>
              <a:rPr lang="en" sz="2818"/>
              <a:t> &lt;/head&gt;  </a:t>
            </a:r>
            <a:endParaRPr sz="2818"/>
          </a:p>
          <a:p>
            <a:pPr indent="0" lvl="0" marL="0" rtl="0" algn="l">
              <a:spcBef>
                <a:spcPts val="1200"/>
              </a:spcBef>
              <a:spcAft>
                <a:spcPts val="0"/>
              </a:spcAft>
              <a:buClr>
                <a:schemeClr val="dk1"/>
              </a:buClr>
              <a:buSzPct val="39031"/>
              <a:buFont typeface="Arial"/>
              <a:buNone/>
            </a:pPr>
            <a:r>
              <a:rPr lang="en" sz="2818"/>
              <a:t>  &lt;body&gt;  </a:t>
            </a:r>
            <a:endParaRPr sz="2818"/>
          </a:p>
          <a:p>
            <a:pPr indent="0" lvl="0" marL="0" rtl="0" algn="l">
              <a:spcBef>
                <a:spcPts val="1200"/>
              </a:spcBef>
              <a:spcAft>
                <a:spcPts val="0"/>
              </a:spcAft>
              <a:buClr>
                <a:schemeClr val="dk1"/>
              </a:buClr>
              <a:buSzPct val="39031"/>
              <a:buFont typeface="Arial"/>
              <a:buNone/>
            </a:pPr>
            <a:r>
              <a:rPr lang="en" sz="2818"/>
              <a:t>       &lt;h2&gt;The building blocks&lt;/h2&gt;  </a:t>
            </a:r>
            <a:endParaRPr sz="2818"/>
          </a:p>
          <a:p>
            <a:pPr indent="0" lvl="0" marL="0" rtl="0" algn="l">
              <a:spcBef>
                <a:spcPts val="1200"/>
              </a:spcBef>
              <a:spcAft>
                <a:spcPts val="0"/>
              </a:spcAft>
              <a:buClr>
                <a:schemeClr val="dk1"/>
              </a:buClr>
              <a:buSzPct val="39031"/>
              <a:buFont typeface="Arial"/>
              <a:buNone/>
            </a:pPr>
            <a:r>
              <a:rPr lang="en" sz="2818"/>
              <a:t>       &lt;p&gt;This is a paragraph tag&lt;/p&gt;  </a:t>
            </a:r>
            <a:endParaRPr sz="2818"/>
          </a:p>
          <a:p>
            <a:pPr indent="0" lvl="0" marL="0" rtl="0" algn="l">
              <a:spcBef>
                <a:spcPts val="1200"/>
              </a:spcBef>
              <a:spcAft>
                <a:spcPts val="0"/>
              </a:spcAft>
              <a:buClr>
                <a:schemeClr val="dk1"/>
              </a:buClr>
              <a:buSzPct val="39031"/>
              <a:buFont typeface="Arial"/>
              <a:buNone/>
            </a:pPr>
            <a:r>
              <a:rPr lang="en" sz="2818"/>
              <a:t>       &lt;p style="color: red"&gt;The style is attribute of paragraph tag&lt;/p&gt;  </a:t>
            </a:r>
            <a:endParaRPr sz="2818"/>
          </a:p>
          <a:p>
            <a:pPr indent="0" lvl="0" marL="0" rtl="0" algn="l">
              <a:spcBef>
                <a:spcPts val="1200"/>
              </a:spcBef>
              <a:spcAft>
                <a:spcPts val="0"/>
              </a:spcAft>
              <a:buClr>
                <a:schemeClr val="dk1"/>
              </a:buClr>
              <a:buSzPct val="39031"/>
              <a:buFont typeface="Arial"/>
              <a:buNone/>
            </a:pPr>
            <a:r>
              <a:rPr lang="en" sz="2818"/>
              <a:t>       &lt;span&gt;The element contains tag, attribute and content&lt;/span&gt;  </a:t>
            </a:r>
            <a:endParaRPr sz="2818"/>
          </a:p>
          <a:p>
            <a:pPr indent="0" lvl="0" marL="0" rtl="0" algn="l">
              <a:spcBef>
                <a:spcPts val="1200"/>
              </a:spcBef>
              <a:spcAft>
                <a:spcPts val="0"/>
              </a:spcAft>
              <a:buClr>
                <a:schemeClr val="dk1"/>
              </a:buClr>
              <a:buSzPct val="39031"/>
              <a:buFont typeface="Arial"/>
              <a:buNone/>
            </a:pPr>
            <a:r>
              <a:rPr lang="en" sz="2818"/>
              <a:t>  &lt;/body&gt;  </a:t>
            </a:r>
            <a:endParaRPr sz="2818"/>
          </a:p>
          <a:p>
            <a:pPr indent="0" lvl="0" marL="0" rtl="0" algn="l">
              <a:spcBef>
                <a:spcPts val="1200"/>
              </a:spcBef>
              <a:spcAft>
                <a:spcPts val="0"/>
              </a:spcAft>
              <a:buClr>
                <a:schemeClr val="dk1"/>
              </a:buClr>
              <a:buSzPct val="39031"/>
              <a:buFont typeface="Arial"/>
              <a:buNone/>
            </a:pPr>
            <a:r>
              <a:rPr lang="en" sz="2818"/>
              <a:t>&lt;/html&gt;</a:t>
            </a:r>
            <a:endParaRPr sz="2818"/>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Tags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HTML tags must enclosed within &lt; &gt; these brackets.</a:t>
            </a:r>
            <a:endParaRPr/>
          </a:p>
          <a:p>
            <a:pPr indent="-342900" lvl="0" marL="457200" rtl="0" algn="l">
              <a:spcBef>
                <a:spcPts val="0"/>
              </a:spcBef>
              <a:spcAft>
                <a:spcPts val="0"/>
              </a:spcAft>
              <a:buSzPts val="1800"/>
              <a:buChar char="●"/>
            </a:pPr>
            <a:r>
              <a:rPr lang="en"/>
              <a:t>Every tag in HTML perform different tasks.</a:t>
            </a:r>
            <a:endParaRPr/>
          </a:p>
          <a:p>
            <a:pPr indent="-342900" lvl="0" marL="457200" rtl="0" algn="l">
              <a:spcBef>
                <a:spcPts val="0"/>
              </a:spcBef>
              <a:spcAft>
                <a:spcPts val="0"/>
              </a:spcAft>
              <a:buSzPts val="1800"/>
              <a:buChar char="●"/>
            </a:pPr>
            <a:r>
              <a:rPr lang="en"/>
              <a:t>If you have used an open tag &lt;tag&gt;, then you must use a close tag &lt;/tag&gt; (except some tags)</a:t>
            </a:r>
            <a:endParaRPr/>
          </a:p>
          <a:p>
            <a:pPr indent="-342900" lvl="0" marL="457200" rtl="0" algn="l">
              <a:spcBef>
                <a:spcPts val="0"/>
              </a:spcBef>
              <a:spcAft>
                <a:spcPts val="0"/>
              </a:spcAft>
              <a:buSzPts val="1800"/>
              <a:buChar char="●"/>
            </a:pPr>
            <a:r>
              <a:rPr lang="en"/>
              <a:t>Syntax</a:t>
            </a:r>
            <a:endParaRPr/>
          </a:p>
          <a:p>
            <a:pPr indent="-317500" lvl="1" marL="914400" rtl="0" algn="l">
              <a:spcBef>
                <a:spcPts val="0"/>
              </a:spcBef>
              <a:spcAft>
                <a:spcPts val="0"/>
              </a:spcAft>
              <a:buSzPts val="1400"/>
              <a:buChar char="○"/>
            </a:pPr>
            <a:r>
              <a:rPr lang="en"/>
              <a:t>&lt;tag&gt; content &lt;/tag&gt;</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Tags Examples</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&lt;html&gt;  </a:t>
            </a:r>
            <a:endParaRPr/>
          </a:p>
          <a:p>
            <a:pPr indent="0" lvl="0" marL="0" rtl="0" algn="l">
              <a:spcBef>
                <a:spcPts val="1200"/>
              </a:spcBef>
              <a:spcAft>
                <a:spcPts val="0"/>
              </a:spcAft>
              <a:buClr>
                <a:schemeClr val="dk1"/>
              </a:buClr>
              <a:buSzPct val="61111"/>
              <a:buFont typeface="Arial"/>
              <a:buNone/>
            </a:pPr>
            <a:r>
              <a:rPr lang="en"/>
              <a:t>&lt;body&gt;  </a:t>
            </a:r>
            <a:endParaRPr/>
          </a:p>
          <a:p>
            <a:pPr indent="0" lvl="0" marL="0" rtl="0" algn="l">
              <a:spcBef>
                <a:spcPts val="1200"/>
              </a:spcBef>
              <a:spcAft>
                <a:spcPts val="0"/>
              </a:spcAft>
              <a:buClr>
                <a:schemeClr val="dk1"/>
              </a:buClr>
              <a:buSzPct val="61111"/>
              <a:buFont typeface="Arial"/>
              <a:buNone/>
            </a:pPr>
            <a:r>
              <a:rPr lang="en"/>
              <a:t>&lt;p&gt; Paragraph Tag &lt;/p&gt;</a:t>
            </a:r>
            <a:endParaRPr/>
          </a:p>
          <a:p>
            <a:pPr indent="0" lvl="0" marL="0" rtl="0" algn="l">
              <a:spcBef>
                <a:spcPts val="1200"/>
              </a:spcBef>
              <a:spcAft>
                <a:spcPts val="0"/>
              </a:spcAft>
              <a:buClr>
                <a:schemeClr val="dk1"/>
              </a:buClr>
              <a:buSzPct val="61111"/>
              <a:buFont typeface="Arial"/>
              <a:buNone/>
            </a:pPr>
            <a:r>
              <a:rPr lang="en"/>
              <a:t>&lt;h2&gt; Heading Tag &lt;/h2&gt;</a:t>
            </a:r>
            <a:endParaRPr/>
          </a:p>
          <a:p>
            <a:pPr indent="0" lvl="0" marL="0" rtl="0" algn="l">
              <a:spcBef>
                <a:spcPts val="1200"/>
              </a:spcBef>
              <a:spcAft>
                <a:spcPts val="0"/>
              </a:spcAft>
              <a:buClr>
                <a:schemeClr val="dk1"/>
              </a:buClr>
              <a:buSzPct val="61111"/>
              <a:buFont typeface="Arial"/>
              <a:buNone/>
            </a:pPr>
            <a:r>
              <a:rPr lang="en"/>
              <a:t>&lt;b&gt; Bold Tag &lt;/b&gt;</a:t>
            </a:r>
            <a:endParaRPr/>
          </a:p>
          <a:p>
            <a:pPr indent="0" lvl="0" marL="0" rtl="0" algn="l">
              <a:spcBef>
                <a:spcPts val="1200"/>
              </a:spcBef>
              <a:spcAft>
                <a:spcPts val="0"/>
              </a:spcAft>
              <a:buClr>
                <a:schemeClr val="dk1"/>
              </a:buClr>
              <a:buSzPct val="61111"/>
              <a:buFont typeface="Arial"/>
              <a:buNone/>
            </a:pPr>
            <a:r>
              <a:rPr lang="en"/>
              <a:t>&lt;i&gt; Italic Tag &lt;/i&gt;</a:t>
            </a:r>
            <a:endParaRPr/>
          </a:p>
          <a:p>
            <a:pPr indent="0" lvl="0" marL="0" rtl="0" algn="l">
              <a:spcBef>
                <a:spcPts val="1200"/>
              </a:spcBef>
              <a:spcAft>
                <a:spcPts val="0"/>
              </a:spcAft>
              <a:buClr>
                <a:schemeClr val="dk1"/>
              </a:buClr>
              <a:buSzPct val="61111"/>
              <a:buFont typeface="Arial"/>
              <a:buNone/>
            </a:pPr>
            <a:r>
              <a:rPr lang="en"/>
              <a:t>&lt;u&gt; Underline Tag&lt;/u&gt;</a:t>
            </a:r>
            <a:endParaRPr/>
          </a:p>
          <a:p>
            <a:pPr indent="0" lvl="0" marL="0" rtl="0" algn="l">
              <a:spcBef>
                <a:spcPts val="1200"/>
              </a:spcBef>
              <a:spcAft>
                <a:spcPts val="0"/>
              </a:spcAft>
              <a:buClr>
                <a:schemeClr val="dk1"/>
              </a:buClr>
              <a:buSzPct val="61111"/>
              <a:buFont typeface="Arial"/>
              <a:buNone/>
            </a:pPr>
            <a:r>
              <a:rPr lang="en"/>
              <a:t>&lt;/body&gt;  </a:t>
            </a:r>
            <a:endParaRPr/>
          </a:p>
          <a:p>
            <a:pPr indent="0" lvl="0" marL="0" rtl="0" algn="l">
              <a:spcBef>
                <a:spcPts val="1200"/>
              </a:spcBef>
              <a:spcAft>
                <a:spcPts val="1200"/>
              </a:spcAft>
              <a:buNone/>
            </a:pPr>
            <a:r>
              <a:rPr lang="en"/>
              <a:t>&lt;/html&gt;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Attribute</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HTML attributes are special words which provide additional information about the elements or attributes are the modifier of the HTML element.</a:t>
            </a:r>
            <a:endParaRPr/>
          </a:p>
          <a:p>
            <a:pPr indent="-342900" lvl="0" marL="457200" rtl="0" algn="l">
              <a:spcBef>
                <a:spcPts val="0"/>
              </a:spcBef>
              <a:spcAft>
                <a:spcPts val="0"/>
              </a:spcAft>
              <a:buSzPts val="1800"/>
              <a:buChar char="●"/>
            </a:pPr>
            <a:r>
              <a:rPr lang="en"/>
              <a:t>Each element or tag can have attributes, which defines the behaviour of that element.</a:t>
            </a:r>
            <a:endParaRPr/>
          </a:p>
          <a:p>
            <a:pPr indent="-342900" lvl="0" marL="457200" rtl="0" algn="l">
              <a:spcBef>
                <a:spcPts val="0"/>
              </a:spcBef>
              <a:spcAft>
                <a:spcPts val="0"/>
              </a:spcAft>
              <a:buSzPts val="1800"/>
              <a:buChar char="●"/>
            </a:pPr>
            <a:r>
              <a:rPr lang="en"/>
              <a:t>Attributes should always be applied with start tag.</a:t>
            </a:r>
            <a:endParaRPr/>
          </a:p>
          <a:p>
            <a:pPr indent="-342900" lvl="0" marL="457200" rtl="0" algn="l">
              <a:spcBef>
                <a:spcPts val="0"/>
              </a:spcBef>
              <a:spcAft>
                <a:spcPts val="0"/>
              </a:spcAft>
              <a:buSzPts val="1800"/>
              <a:buChar char="●"/>
            </a:pPr>
            <a:r>
              <a:rPr lang="en"/>
              <a:t>The Attribute should always be applied with its name and value pair.</a:t>
            </a:r>
            <a:endParaRPr/>
          </a:p>
          <a:p>
            <a:pPr indent="-342900" lvl="0" marL="457200" rtl="0" algn="l">
              <a:spcBef>
                <a:spcPts val="0"/>
              </a:spcBef>
              <a:spcAft>
                <a:spcPts val="0"/>
              </a:spcAft>
              <a:buSzPts val="1800"/>
              <a:buChar char="●"/>
            </a:pPr>
            <a:r>
              <a:rPr lang="en"/>
              <a:t>Syntax</a:t>
            </a:r>
            <a:endParaRPr/>
          </a:p>
          <a:p>
            <a:pPr indent="-317500" lvl="1" marL="914400" rtl="0" algn="l">
              <a:spcBef>
                <a:spcPts val="0"/>
              </a:spcBef>
              <a:spcAft>
                <a:spcPts val="0"/>
              </a:spcAft>
              <a:buSzPts val="1400"/>
              <a:buChar char="○"/>
            </a:pPr>
            <a:r>
              <a:rPr lang="en"/>
              <a:t>&lt;element attribute_name="value"&gt;content&lt;/element&gt;</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Attribute Example</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&lt;html&gt;  </a:t>
            </a:r>
            <a:endParaRPr/>
          </a:p>
          <a:p>
            <a:pPr indent="0" lvl="0" marL="0" rtl="0" algn="l">
              <a:spcBef>
                <a:spcPts val="1200"/>
              </a:spcBef>
              <a:spcAft>
                <a:spcPts val="0"/>
              </a:spcAft>
              <a:buClr>
                <a:schemeClr val="dk1"/>
              </a:buClr>
              <a:buSzPct val="61111"/>
              <a:buFont typeface="Arial"/>
              <a:buNone/>
            </a:pPr>
            <a:r>
              <a:rPr lang="en"/>
              <a:t>&lt;head&gt;  </a:t>
            </a:r>
            <a:endParaRPr/>
          </a:p>
          <a:p>
            <a:pPr indent="0" lvl="0" marL="0" rtl="0" algn="l">
              <a:spcBef>
                <a:spcPts val="1200"/>
              </a:spcBef>
              <a:spcAft>
                <a:spcPts val="0"/>
              </a:spcAft>
              <a:buClr>
                <a:schemeClr val="dk1"/>
              </a:buClr>
              <a:buSzPct val="61111"/>
              <a:buFont typeface="Arial"/>
              <a:buNone/>
            </a:pPr>
            <a:r>
              <a:rPr lang="en"/>
              <a:t>&lt;/head&gt;  </a:t>
            </a:r>
            <a:endParaRPr/>
          </a:p>
          <a:p>
            <a:pPr indent="0" lvl="0" marL="0" rtl="0" algn="l">
              <a:spcBef>
                <a:spcPts val="1200"/>
              </a:spcBef>
              <a:spcAft>
                <a:spcPts val="0"/>
              </a:spcAft>
              <a:buClr>
                <a:schemeClr val="dk1"/>
              </a:buClr>
              <a:buSzPct val="61111"/>
              <a:buFont typeface="Arial"/>
              <a:buNone/>
            </a:pPr>
            <a:r>
              <a:rPr lang="en"/>
              <a:t>&lt;body&gt;  </a:t>
            </a:r>
            <a:endParaRPr/>
          </a:p>
          <a:p>
            <a:pPr indent="0" lvl="0" marL="0" rtl="0" algn="l">
              <a:spcBef>
                <a:spcPts val="1200"/>
              </a:spcBef>
              <a:spcAft>
                <a:spcPts val="0"/>
              </a:spcAft>
              <a:buClr>
                <a:schemeClr val="dk1"/>
              </a:buClr>
              <a:buSzPct val="61111"/>
              <a:buFont typeface="Arial"/>
              <a:buNone/>
            </a:pPr>
            <a:r>
              <a:rPr lang="en"/>
              <a:t>    &lt;h1&gt; This is Style attribute&lt;/h1&gt;  </a:t>
            </a:r>
            <a:endParaRPr/>
          </a:p>
          <a:p>
            <a:pPr indent="0" lvl="0" marL="0" rtl="0" algn="l">
              <a:spcBef>
                <a:spcPts val="1200"/>
              </a:spcBef>
              <a:spcAft>
                <a:spcPts val="0"/>
              </a:spcAft>
              <a:buClr>
                <a:schemeClr val="dk1"/>
              </a:buClr>
              <a:buSzPct val="61111"/>
              <a:buFont typeface="Arial"/>
              <a:buNone/>
            </a:pPr>
            <a:r>
              <a:rPr lang="en"/>
              <a:t>   &lt;p style="height: 50px; color: blue"&gt;It will add style property in element&lt;/p&gt;  </a:t>
            </a:r>
            <a:endParaRPr/>
          </a:p>
          <a:p>
            <a:pPr indent="0" lvl="0" marL="0" rtl="0" algn="l">
              <a:spcBef>
                <a:spcPts val="1200"/>
              </a:spcBef>
              <a:spcAft>
                <a:spcPts val="0"/>
              </a:spcAft>
              <a:buClr>
                <a:schemeClr val="dk1"/>
              </a:buClr>
              <a:buSzPct val="61111"/>
              <a:buFont typeface="Arial"/>
              <a:buNone/>
            </a:pPr>
            <a:r>
              <a:rPr lang="en"/>
              <a:t>    &lt;p style="color: red"&gt;It will change the color of content&lt;/p&gt;  </a:t>
            </a:r>
            <a:endParaRPr/>
          </a:p>
          <a:p>
            <a:pPr indent="0" lvl="0" marL="0" rtl="0" algn="l">
              <a:spcBef>
                <a:spcPts val="1200"/>
              </a:spcBef>
              <a:spcAft>
                <a:spcPts val="0"/>
              </a:spcAft>
              <a:buClr>
                <a:schemeClr val="dk1"/>
              </a:buClr>
              <a:buSzPct val="61111"/>
              <a:buFont typeface="Arial"/>
              <a:buNone/>
            </a:pPr>
            <a:r>
              <a:rPr lang="en"/>
              <a:t>&lt;/body&gt;  </a:t>
            </a:r>
            <a:endParaRPr/>
          </a:p>
          <a:p>
            <a:pPr indent="0" lvl="0" marL="0" rtl="0" algn="l">
              <a:spcBef>
                <a:spcPts val="1200"/>
              </a:spcBef>
              <a:spcAft>
                <a:spcPts val="0"/>
              </a:spcAft>
              <a:buClr>
                <a:schemeClr val="dk1"/>
              </a:buClr>
              <a:buSzPct val="61111"/>
              <a:buFont typeface="Arial"/>
              <a:buNone/>
            </a:pPr>
            <a:r>
              <a:rPr lang="en"/>
              <a:t>&lt;/html&gt;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HTML Elements</a:t>
            </a:r>
            <a:endParaRPr sz="2200">
              <a:solidFill>
                <a:srgbClr val="610B38"/>
              </a:solidFill>
              <a:highlight>
                <a:srgbClr val="FFFFFF"/>
              </a:highlight>
            </a:endParaRPr>
          </a:p>
          <a:p>
            <a:pPr indent="0" lvl="0" marL="0" rtl="0" algn="l">
              <a:spcBef>
                <a:spcPts val="600"/>
              </a:spcBef>
              <a:spcAft>
                <a:spcPts val="0"/>
              </a:spcAft>
              <a:buNone/>
            </a:pPr>
            <a:r>
              <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t>
            </a:r>
            <a:r>
              <a:rPr lang="en"/>
              <a:t>lement is a collection of start tag, attributes, end tag, content between them.</a:t>
            </a:r>
            <a:endParaRPr/>
          </a:p>
          <a:p>
            <a:pPr indent="-342900" lvl="0" marL="457200" rtl="0" algn="l">
              <a:spcBef>
                <a:spcPts val="0"/>
              </a:spcBef>
              <a:spcAft>
                <a:spcPts val="0"/>
              </a:spcAft>
              <a:buSzPts val="1800"/>
              <a:buChar char="●"/>
            </a:pPr>
            <a:r>
              <a:rPr lang="en"/>
              <a:t>Eg:</a:t>
            </a:r>
            <a:endParaRPr/>
          </a:p>
          <a:p>
            <a:pPr indent="-317500" lvl="1" marL="914400" rtl="0" algn="l">
              <a:spcBef>
                <a:spcPts val="0"/>
              </a:spcBef>
              <a:spcAft>
                <a:spcPts val="0"/>
              </a:spcAft>
              <a:buSzPts val="1400"/>
              <a:buChar char="○"/>
            </a:pPr>
            <a:r>
              <a:rPr lang="en"/>
              <a:t>&lt;p&gt; Hello world!!! &lt;/p&gt;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Block-level and Inline HTML elements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block-level element always start with new line and takes the full width of web page, from left to right.</a:t>
            </a:r>
            <a:endParaRPr/>
          </a:p>
          <a:p>
            <a:pPr indent="-342900" lvl="0" marL="457200" rtl="0" algn="l">
              <a:spcBef>
                <a:spcPts val="0"/>
              </a:spcBef>
              <a:spcAft>
                <a:spcPts val="0"/>
              </a:spcAft>
              <a:buSzPts val="1800"/>
              <a:buChar char="●"/>
            </a:pPr>
            <a:r>
              <a:rPr lang="en"/>
              <a:t>Elements are</a:t>
            </a:r>
            <a:endParaRPr/>
          </a:p>
          <a:p>
            <a:pPr indent="-317500" lvl="1" marL="914400" rtl="0" algn="l">
              <a:spcBef>
                <a:spcPts val="0"/>
              </a:spcBef>
              <a:spcAft>
                <a:spcPts val="0"/>
              </a:spcAft>
              <a:buSzPts val="1400"/>
              <a:buChar char="○"/>
            </a:pPr>
            <a:r>
              <a:rPr lang="en"/>
              <a:t>&lt;address&gt;, &lt;article&gt;, &lt;aside&gt;, &lt;blockquote&gt;, &lt;canvas&gt;, &lt;dd&gt;, &lt;div&gt;, &lt;dl&gt;, &lt;dt&gt;, &lt;fieldset&gt;, &lt;figcaption&gt;, &lt;figure&gt;, &lt;footer&gt;, &lt;form&gt;, &lt;h1&gt;-&lt;h6&gt;, &lt;header&gt;, &lt;hr&gt;, &lt;li&gt;, &lt;main&gt;, &lt;nav&gt;, &lt;noscript&gt;, &lt;ol&gt;, &lt;output&gt;, &lt;p&gt;, &lt;pre&gt;, &lt;section&gt;, &lt;table&gt;, &lt;tfoot&gt;, &lt;ul&gt; and &lt;video&gt;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level Elements - Example</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&lt;html&gt;  </a:t>
            </a:r>
            <a:endParaRPr/>
          </a:p>
          <a:p>
            <a:pPr indent="0" lvl="0" marL="0" rtl="0" algn="l">
              <a:spcBef>
                <a:spcPts val="1200"/>
              </a:spcBef>
              <a:spcAft>
                <a:spcPts val="0"/>
              </a:spcAft>
              <a:buClr>
                <a:schemeClr val="dk1"/>
              </a:buClr>
              <a:buSzPct val="61111"/>
              <a:buFont typeface="Arial"/>
              <a:buNone/>
            </a:pPr>
            <a:r>
              <a:rPr lang="en"/>
              <a:t>             &lt;head&gt;  </a:t>
            </a:r>
            <a:endParaRPr/>
          </a:p>
          <a:p>
            <a:pPr indent="0" lvl="0" marL="0" rtl="0" algn="l">
              <a:spcBef>
                <a:spcPts val="1200"/>
              </a:spcBef>
              <a:spcAft>
                <a:spcPts val="0"/>
              </a:spcAft>
              <a:buClr>
                <a:schemeClr val="dk1"/>
              </a:buClr>
              <a:buSzPct val="61111"/>
              <a:buFont typeface="Arial"/>
              <a:buNone/>
            </a:pPr>
            <a:r>
              <a:rPr lang="en"/>
              <a:t>    &lt;/head&gt;  </a:t>
            </a:r>
            <a:endParaRPr/>
          </a:p>
          <a:p>
            <a:pPr indent="0" lvl="0" marL="0" rtl="0" algn="l">
              <a:spcBef>
                <a:spcPts val="1200"/>
              </a:spcBef>
              <a:spcAft>
                <a:spcPts val="0"/>
              </a:spcAft>
              <a:buClr>
                <a:schemeClr val="dk1"/>
              </a:buClr>
              <a:buSzPct val="61111"/>
              <a:buFont typeface="Arial"/>
              <a:buNone/>
            </a:pPr>
            <a:r>
              <a:rPr lang="en"/>
              <a:t>&lt;body&gt;  </a:t>
            </a:r>
            <a:endParaRPr/>
          </a:p>
          <a:p>
            <a:pPr indent="0" lvl="0" marL="0" rtl="0" algn="l">
              <a:spcBef>
                <a:spcPts val="1200"/>
              </a:spcBef>
              <a:spcAft>
                <a:spcPts val="0"/>
              </a:spcAft>
              <a:buClr>
                <a:schemeClr val="dk1"/>
              </a:buClr>
              <a:buSzPct val="61111"/>
              <a:buFont typeface="Arial"/>
              <a:buNone/>
            </a:pPr>
            <a:r>
              <a:rPr lang="en"/>
              <a:t>    &lt;div style="background-color: lightblue"&gt;This is first div&lt;/div&gt;  </a:t>
            </a:r>
            <a:endParaRPr/>
          </a:p>
          <a:p>
            <a:pPr indent="0" lvl="0" marL="0" rtl="0" algn="l">
              <a:spcBef>
                <a:spcPts val="1200"/>
              </a:spcBef>
              <a:spcAft>
                <a:spcPts val="0"/>
              </a:spcAft>
              <a:buClr>
                <a:schemeClr val="dk1"/>
              </a:buClr>
              <a:buSzPct val="61111"/>
              <a:buFont typeface="Arial"/>
              <a:buNone/>
            </a:pPr>
            <a:r>
              <a:rPr lang="en"/>
              <a:t>    &lt;div style="background-color: lightgreen"&gt;This is second div&lt;/div&gt;  </a:t>
            </a:r>
            <a:endParaRPr/>
          </a:p>
          <a:p>
            <a:pPr indent="0" lvl="0" marL="0" rtl="0" algn="l">
              <a:spcBef>
                <a:spcPts val="1200"/>
              </a:spcBef>
              <a:spcAft>
                <a:spcPts val="0"/>
              </a:spcAft>
              <a:buClr>
                <a:schemeClr val="dk1"/>
              </a:buClr>
              <a:buSzPct val="61111"/>
              <a:buFont typeface="Arial"/>
              <a:buNone/>
            </a:pPr>
            <a:r>
              <a:rPr lang="en"/>
              <a:t>    &lt;p style="background-color: pink"&gt;This is a block level element&lt;/p&gt;  </a:t>
            </a:r>
            <a:endParaRPr/>
          </a:p>
          <a:p>
            <a:pPr indent="0" lvl="0" marL="0" rtl="0" algn="l">
              <a:spcBef>
                <a:spcPts val="1200"/>
              </a:spcBef>
              <a:spcAft>
                <a:spcPts val="0"/>
              </a:spcAft>
              <a:buClr>
                <a:schemeClr val="dk1"/>
              </a:buClr>
              <a:buSzPct val="61111"/>
              <a:buFont typeface="Arial"/>
              <a:buNone/>
            </a:pPr>
            <a:r>
              <a:rPr lang="en"/>
              <a:t>&lt;/body&gt;  </a:t>
            </a:r>
            <a:endParaRPr/>
          </a:p>
          <a:p>
            <a:pPr indent="0" lvl="0" marL="0" rtl="0" algn="l">
              <a:spcBef>
                <a:spcPts val="1200"/>
              </a:spcBef>
              <a:spcAft>
                <a:spcPts val="0"/>
              </a:spcAft>
              <a:buClr>
                <a:schemeClr val="dk1"/>
              </a:buClr>
              <a:buSzPct val="61111"/>
              <a:buFont typeface="Arial"/>
              <a:buNone/>
            </a:pPr>
            <a:r>
              <a:rPr lang="en"/>
              <a:t>&lt;/html&gt;  </a:t>
            </a:r>
            <a:endParaRPr/>
          </a:p>
          <a:p>
            <a:pPr indent="0" lvl="0" marL="0" rtl="0" algn="l">
              <a:spcBef>
                <a:spcPts val="1200"/>
              </a:spcBef>
              <a:spcAft>
                <a:spcPts val="1200"/>
              </a:spcAft>
              <a:buNone/>
            </a:pPr>
            <a:r>
              <a:t/>
            </a:r>
            <a:endParaRPr/>
          </a:p>
        </p:txBody>
      </p:sp>
      <p:pic>
        <p:nvPicPr>
          <p:cNvPr id="160" name="Google Shape;160;p30"/>
          <p:cNvPicPr preferRelativeResize="0"/>
          <p:nvPr/>
        </p:nvPicPr>
        <p:blipFill>
          <a:blip r:embed="rId3">
            <a:alphaModFix/>
          </a:blip>
          <a:stretch>
            <a:fillRect/>
          </a:stretch>
        </p:blipFill>
        <p:spPr>
          <a:xfrm>
            <a:off x="4968569" y="102425"/>
            <a:ext cx="4848325" cy="2419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Inline elements</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These elements does not start with new line and take width as per requirement</a:t>
            </a:r>
            <a:endParaRPr/>
          </a:p>
          <a:p>
            <a:pPr indent="-342900" lvl="0" marL="457200" rtl="0" algn="l">
              <a:spcBef>
                <a:spcPts val="0"/>
              </a:spcBef>
              <a:spcAft>
                <a:spcPts val="0"/>
              </a:spcAft>
              <a:buSzPts val="1800"/>
              <a:buChar char="●"/>
            </a:pPr>
            <a:r>
              <a:rPr lang="en"/>
              <a:t>Elements are</a:t>
            </a:r>
            <a:endParaRPr/>
          </a:p>
          <a:p>
            <a:pPr indent="-342900" lvl="0" marL="457200" rtl="0" algn="l">
              <a:spcBef>
                <a:spcPts val="0"/>
              </a:spcBef>
              <a:spcAft>
                <a:spcPts val="0"/>
              </a:spcAft>
              <a:buSzPts val="1800"/>
              <a:buChar char="●"/>
            </a:pPr>
            <a:r>
              <a:rPr lang="en"/>
              <a:t>&lt;a&gt;, &lt;abbr&gt;, &lt;acronym&gt;, &lt;b&gt;, &lt;bdo&gt;, &lt;big&gt;, &lt;br&gt;, &lt;button&gt;, &lt;cite&gt;, &lt;code&gt;, &lt;dfn&gt;, &lt;em&gt;, &lt;i&gt;, &lt;img&gt;, &lt;input&gt;, &lt;kbd&gt;, &lt;label&gt;, &lt;map&gt;, &lt;object&gt;, &lt;q&gt;, &lt;samp&gt;, &lt;script&gt;, &lt;select&gt;, &lt;small&gt;, &lt;span&gt;, &lt;strong&gt;, &lt;sub&gt;, &lt;sup&gt;, &lt;textarea&gt;, &lt;time&gt;, &lt;tt&gt;, &lt;var&gt;.</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HTML stands for HyperText Markup Language.</a:t>
            </a:r>
            <a:endParaRPr/>
          </a:p>
          <a:p>
            <a:pPr indent="-342900" lvl="0" marL="457200" rtl="0" algn="l">
              <a:spcBef>
                <a:spcPts val="0"/>
              </a:spcBef>
              <a:spcAft>
                <a:spcPts val="0"/>
              </a:spcAft>
              <a:buSzPts val="1800"/>
              <a:buChar char="●"/>
            </a:pPr>
            <a:r>
              <a:rPr lang="en"/>
              <a:t>HTML is used to create web pages and web applications.</a:t>
            </a:r>
            <a:endParaRPr/>
          </a:p>
          <a:p>
            <a:pPr indent="-342900" lvl="0" marL="457200" rtl="0" algn="l">
              <a:spcBef>
                <a:spcPts val="0"/>
              </a:spcBef>
              <a:spcAft>
                <a:spcPts val="0"/>
              </a:spcAft>
              <a:buSzPts val="1800"/>
              <a:buChar char="●"/>
            </a:pPr>
            <a:r>
              <a:rPr lang="en"/>
              <a:t>HTML is widely used language on the web.</a:t>
            </a:r>
            <a:endParaRPr/>
          </a:p>
          <a:p>
            <a:pPr indent="-342900" lvl="0" marL="457200" rtl="0" algn="l">
              <a:spcBef>
                <a:spcPts val="0"/>
              </a:spcBef>
              <a:spcAft>
                <a:spcPts val="0"/>
              </a:spcAft>
              <a:buSzPts val="1800"/>
              <a:buChar char="●"/>
            </a:pPr>
            <a:r>
              <a:rPr lang="en"/>
              <a:t>We can create a static website by HTML only.</a:t>
            </a:r>
            <a:endParaRPr/>
          </a:p>
          <a:p>
            <a:pPr indent="-342900" lvl="0" marL="457200" rtl="0" algn="l">
              <a:spcBef>
                <a:spcPts val="0"/>
              </a:spcBef>
              <a:spcAft>
                <a:spcPts val="0"/>
              </a:spcAft>
              <a:buSzPts val="1800"/>
              <a:buChar char="●"/>
            </a:pPr>
            <a:r>
              <a:rPr lang="en"/>
              <a:t>Technically, HTML is a Markup language rather than a programming language.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Inline Elements - Example</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&lt;html&gt;  </a:t>
            </a:r>
            <a:endParaRPr/>
          </a:p>
          <a:p>
            <a:pPr indent="0" lvl="0" marL="0" rtl="0" algn="l">
              <a:spcBef>
                <a:spcPts val="1200"/>
              </a:spcBef>
              <a:spcAft>
                <a:spcPts val="0"/>
              </a:spcAft>
              <a:buClr>
                <a:schemeClr val="dk1"/>
              </a:buClr>
              <a:buSzPct val="61111"/>
              <a:buFont typeface="Arial"/>
              <a:buNone/>
            </a:pPr>
            <a:r>
              <a:rPr lang="en"/>
              <a:t>    &lt;head&gt;  </a:t>
            </a:r>
            <a:endParaRPr/>
          </a:p>
          <a:p>
            <a:pPr indent="0" lvl="0" marL="0" rtl="0" algn="l">
              <a:spcBef>
                <a:spcPts val="1200"/>
              </a:spcBef>
              <a:spcAft>
                <a:spcPts val="0"/>
              </a:spcAft>
              <a:buClr>
                <a:schemeClr val="dk1"/>
              </a:buClr>
              <a:buSzPct val="61111"/>
              <a:buFont typeface="Arial"/>
              <a:buNone/>
            </a:pPr>
            <a:r>
              <a:rPr lang="en"/>
              <a:t>    &lt;/head&gt;  </a:t>
            </a:r>
            <a:endParaRPr/>
          </a:p>
          <a:p>
            <a:pPr indent="0" lvl="0" marL="0" rtl="0" algn="l">
              <a:spcBef>
                <a:spcPts val="1200"/>
              </a:spcBef>
              <a:spcAft>
                <a:spcPts val="0"/>
              </a:spcAft>
              <a:buClr>
                <a:schemeClr val="dk1"/>
              </a:buClr>
              <a:buSzPct val="61111"/>
              <a:buFont typeface="Arial"/>
              <a:buNone/>
            </a:pPr>
            <a:r>
              <a:rPr lang="en"/>
              <a:t>&lt;body&gt;  </a:t>
            </a:r>
            <a:endParaRPr/>
          </a:p>
          <a:p>
            <a:pPr indent="0" lvl="0" marL="0" rtl="0" algn="l">
              <a:spcBef>
                <a:spcPts val="1200"/>
              </a:spcBef>
              <a:spcAft>
                <a:spcPts val="0"/>
              </a:spcAft>
              <a:buClr>
                <a:schemeClr val="dk1"/>
              </a:buClr>
              <a:buSzPct val="61111"/>
              <a:buFont typeface="Arial"/>
              <a:buNone/>
            </a:pPr>
            <a:r>
              <a:rPr lang="en"/>
              <a:t>    &lt;a href="https://www.javatpoint.com/html-tutorial"&gt;Click on link&lt;/a&gt;  </a:t>
            </a:r>
            <a:endParaRPr/>
          </a:p>
          <a:p>
            <a:pPr indent="0" lvl="0" marL="0" rtl="0" algn="l">
              <a:spcBef>
                <a:spcPts val="1200"/>
              </a:spcBef>
              <a:spcAft>
                <a:spcPts val="0"/>
              </a:spcAft>
              <a:buClr>
                <a:schemeClr val="dk1"/>
              </a:buClr>
              <a:buSzPct val="61111"/>
              <a:buFont typeface="Arial"/>
              <a:buNone/>
            </a:pPr>
            <a:r>
              <a:rPr lang="en"/>
              <a:t>    &lt;span style="background-color: lightblue"&gt;this is inline element&lt;/span&gt;  </a:t>
            </a:r>
            <a:endParaRPr/>
          </a:p>
          <a:p>
            <a:pPr indent="0" lvl="0" marL="0" rtl="0" algn="l">
              <a:spcBef>
                <a:spcPts val="1200"/>
              </a:spcBef>
              <a:spcAft>
                <a:spcPts val="0"/>
              </a:spcAft>
              <a:buClr>
                <a:schemeClr val="dk1"/>
              </a:buClr>
              <a:buSzPct val="61111"/>
              <a:buFont typeface="Arial"/>
              <a:buNone/>
            </a:pPr>
            <a:r>
              <a:rPr lang="en"/>
              <a:t>    &lt;p&gt;This will take width of text only&lt;/p&gt;  </a:t>
            </a:r>
            <a:endParaRPr/>
          </a:p>
          <a:p>
            <a:pPr indent="0" lvl="0" marL="0" rtl="0" algn="l">
              <a:spcBef>
                <a:spcPts val="1200"/>
              </a:spcBef>
              <a:spcAft>
                <a:spcPts val="0"/>
              </a:spcAft>
              <a:buClr>
                <a:schemeClr val="dk1"/>
              </a:buClr>
              <a:buSzPct val="61111"/>
              <a:buFont typeface="Arial"/>
              <a:buNone/>
            </a:pPr>
            <a:r>
              <a:rPr lang="en"/>
              <a:t> &lt;/body&gt;  </a:t>
            </a:r>
            <a:endParaRPr/>
          </a:p>
          <a:p>
            <a:pPr indent="0" lvl="0" marL="0" rtl="0" algn="l">
              <a:spcBef>
                <a:spcPts val="1200"/>
              </a:spcBef>
              <a:spcAft>
                <a:spcPts val="0"/>
              </a:spcAft>
              <a:buClr>
                <a:schemeClr val="dk1"/>
              </a:buClr>
              <a:buSzPct val="61111"/>
              <a:buFont typeface="Arial"/>
              <a:buNone/>
            </a:pPr>
            <a:r>
              <a:rPr lang="en"/>
              <a:t>&lt;/html&gt;</a:t>
            </a:r>
            <a:endParaRPr/>
          </a:p>
          <a:p>
            <a:pPr indent="0" lvl="0" marL="0" rtl="0" algn="l">
              <a:spcBef>
                <a:spcPts val="1200"/>
              </a:spcBef>
              <a:spcAft>
                <a:spcPts val="1200"/>
              </a:spcAft>
              <a:buNone/>
            </a:pPr>
            <a:r>
              <a:t/>
            </a:r>
            <a:endParaRPr/>
          </a:p>
        </p:txBody>
      </p:sp>
      <p:pic>
        <p:nvPicPr>
          <p:cNvPr id="173" name="Google Shape;173;p32"/>
          <p:cNvPicPr preferRelativeResize="0"/>
          <p:nvPr/>
        </p:nvPicPr>
        <p:blipFill>
          <a:blip r:embed="rId3">
            <a:alphaModFix/>
          </a:blip>
          <a:stretch>
            <a:fillRect/>
          </a:stretch>
        </p:blipFill>
        <p:spPr>
          <a:xfrm>
            <a:off x="3638950" y="3149100"/>
            <a:ext cx="5100050" cy="1895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Formatting</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Formatting Tags used are</a:t>
            </a:r>
            <a:endParaRPr/>
          </a:p>
          <a:p>
            <a:pPr indent="-342900" lvl="0" marL="457200" rtl="0" algn="l">
              <a:spcBef>
                <a:spcPts val="0"/>
              </a:spcBef>
              <a:spcAft>
                <a:spcPts val="0"/>
              </a:spcAft>
              <a:buSzPts val="1800"/>
              <a:buChar char="●"/>
            </a:pPr>
            <a:r>
              <a:rPr lang="en"/>
              <a:t>&lt;b&gt;-This is a physical tag, which is used to bold the text written between it.</a:t>
            </a:r>
            <a:endParaRPr/>
          </a:p>
          <a:p>
            <a:pPr indent="-342900" lvl="0" marL="457200" rtl="0" algn="l">
              <a:spcBef>
                <a:spcPts val="0"/>
              </a:spcBef>
              <a:spcAft>
                <a:spcPts val="0"/>
              </a:spcAft>
              <a:buSzPts val="1800"/>
              <a:buChar char="●"/>
            </a:pPr>
            <a:r>
              <a:rPr lang="en"/>
              <a:t>&lt;strong&gt;	-This is a logical tag, which tells the browser that the text is important.</a:t>
            </a:r>
            <a:endParaRPr/>
          </a:p>
          <a:p>
            <a:pPr indent="-342900" lvl="0" marL="457200" rtl="0" algn="l">
              <a:spcBef>
                <a:spcPts val="0"/>
              </a:spcBef>
              <a:spcAft>
                <a:spcPts val="0"/>
              </a:spcAft>
              <a:buSzPts val="1800"/>
              <a:buChar char="●"/>
            </a:pPr>
            <a:r>
              <a:rPr lang="en"/>
              <a:t>&lt;i&gt;-This is a physical tag which is used to make text italic.</a:t>
            </a:r>
            <a:endParaRPr/>
          </a:p>
          <a:p>
            <a:pPr indent="-342900" lvl="0" marL="457200" rtl="0" algn="l">
              <a:spcBef>
                <a:spcPts val="0"/>
              </a:spcBef>
              <a:spcAft>
                <a:spcPts val="0"/>
              </a:spcAft>
              <a:buSzPts val="1800"/>
              <a:buChar char="●"/>
            </a:pPr>
            <a:r>
              <a:rPr lang="en"/>
              <a:t>&lt;em&gt;-This is a logical tag which is used to display content in italic.</a:t>
            </a:r>
            <a:endParaRPr/>
          </a:p>
          <a:p>
            <a:pPr indent="-342900" lvl="0" marL="457200" rtl="0" algn="l">
              <a:spcBef>
                <a:spcPts val="0"/>
              </a:spcBef>
              <a:spcAft>
                <a:spcPts val="0"/>
              </a:spcAft>
              <a:buSzPts val="1800"/>
              <a:buChar char="●"/>
            </a:pPr>
            <a:r>
              <a:rPr lang="en"/>
              <a:t>&lt;mark&gt;-This tag is used to highlight text.</a:t>
            </a:r>
            <a:endParaRPr/>
          </a:p>
          <a:p>
            <a:pPr indent="-342900" lvl="0" marL="457200" rtl="0" algn="l">
              <a:spcBef>
                <a:spcPts val="0"/>
              </a:spcBef>
              <a:spcAft>
                <a:spcPts val="0"/>
              </a:spcAft>
              <a:buSzPts val="1800"/>
              <a:buChar char="●"/>
            </a:pPr>
            <a:r>
              <a:rPr lang="en"/>
              <a:t>&lt;u&gt;-This tag is used to underline text written between it.</a:t>
            </a:r>
            <a:endParaRPr/>
          </a:p>
          <a:p>
            <a:pPr indent="-342900" lvl="0" marL="457200" rtl="0" algn="l">
              <a:spcBef>
                <a:spcPts val="0"/>
              </a:spcBef>
              <a:spcAft>
                <a:spcPts val="0"/>
              </a:spcAft>
              <a:buSzPts val="1800"/>
              <a:buChar char="●"/>
            </a:pPr>
            <a:r>
              <a:rPr lang="en"/>
              <a:t>&lt;tt&gt;-This tag is used to appear a text in teletype. (not supported in HTML5)</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HTML Formatting</a:t>
            </a:r>
            <a:endParaRPr/>
          </a:p>
          <a:p>
            <a:pPr indent="0" lvl="0" marL="0" rtl="0" algn="l">
              <a:spcBef>
                <a:spcPts val="0"/>
              </a:spcBef>
              <a:spcAft>
                <a:spcPts val="0"/>
              </a:spcAft>
              <a:buNone/>
            </a:pPr>
            <a:r>
              <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&lt;strike&gt;	-This tag is used to draw a strikethrough on a section of text. (Not supported in HTML5)</a:t>
            </a:r>
            <a:endParaRPr/>
          </a:p>
          <a:p>
            <a:pPr indent="-342900" lvl="0" marL="457200" rtl="0" algn="l">
              <a:spcBef>
                <a:spcPts val="0"/>
              </a:spcBef>
              <a:spcAft>
                <a:spcPts val="0"/>
              </a:spcAft>
              <a:buSzPts val="1800"/>
              <a:buChar char="●"/>
            </a:pPr>
            <a:r>
              <a:rPr lang="en"/>
              <a:t>&lt;sup&gt;-It displays the content slightly above the normal line.</a:t>
            </a:r>
            <a:endParaRPr/>
          </a:p>
          <a:p>
            <a:pPr indent="-342900" lvl="0" marL="457200" rtl="0" algn="l">
              <a:spcBef>
                <a:spcPts val="0"/>
              </a:spcBef>
              <a:spcAft>
                <a:spcPts val="0"/>
              </a:spcAft>
              <a:buSzPts val="1800"/>
              <a:buChar char="●"/>
            </a:pPr>
            <a:r>
              <a:rPr lang="en"/>
              <a:t>&lt;sub&gt;-It displays the content slightly below the normal line.</a:t>
            </a:r>
            <a:endParaRPr/>
          </a:p>
          <a:p>
            <a:pPr indent="-342900" lvl="0" marL="457200" rtl="0" algn="l">
              <a:spcBef>
                <a:spcPts val="0"/>
              </a:spcBef>
              <a:spcAft>
                <a:spcPts val="0"/>
              </a:spcAft>
              <a:buSzPts val="1800"/>
              <a:buChar char="●"/>
            </a:pPr>
            <a:r>
              <a:rPr lang="en"/>
              <a:t>&lt;del&gt;-This tag is used to display the deleted content.</a:t>
            </a:r>
            <a:endParaRPr/>
          </a:p>
          <a:p>
            <a:pPr indent="-342900" lvl="0" marL="457200" rtl="0" algn="l">
              <a:spcBef>
                <a:spcPts val="0"/>
              </a:spcBef>
              <a:spcAft>
                <a:spcPts val="0"/>
              </a:spcAft>
              <a:buSzPts val="1800"/>
              <a:buChar char="●"/>
            </a:pPr>
            <a:r>
              <a:rPr lang="en"/>
              <a:t>&lt;ins&gt;-This tag displays the content which is added</a:t>
            </a:r>
            <a:endParaRPr/>
          </a:p>
          <a:p>
            <a:pPr indent="-342900" lvl="0" marL="457200" rtl="0" algn="l">
              <a:spcBef>
                <a:spcPts val="0"/>
              </a:spcBef>
              <a:spcAft>
                <a:spcPts val="0"/>
              </a:spcAft>
              <a:buSzPts val="1800"/>
              <a:buChar char="●"/>
            </a:pPr>
            <a:r>
              <a:rPr lang="en"/>
              <a:t>&lt;big&gt;-This tag is used to increase the font size by one conventional unit.</a:t>
            </a:r>
            <a:endParaRPr/>
          </a:p>
          <a:p>
            <a:pPr indent="-342900" lvl="0" marL="457200" rtl="0" algn="l">
              <a:spcBef>
                <a:spcPts val="0"/>
              </a:spcBef>
              <a:spcAft>
                <a:spcPts val="0"/>
              </a:spcAft>
              <a:buSzPts val="1800"/>
              <a:buChar char="●"/>
            </a:pPr>
            <a:r>
              <a:rPr lang="en"/>
              <a:t>&lt;small&gt;-This tag is used to decrease the font size by one unit from base font size.</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Heading</a:t>
            </a:r>
            <a:endParaRPr/>
          </a:p>
        </p:txBody>
      </p:sp>
      <p:sp>
        <p:nvSpPr>
          <p:cNvPr id="191" name="Google Shape;19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HTML heading or HTML h tag can be defined as a title or a subtitle which you want to display on the webpage</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&lt;h1&gt;Heading no. 1&lt;/h1&gt;  </a:t>
            </a:r>
            <a:endParaRPr/>
          </a:p>
          <a:p>
            <a:pPr indent="-317500" lvl="1" marL="914400" rtl="0" algn="l">
              <a:spcBef>
                <a:spcPts val="0"/>
              </a:spcBef>
              <a:spcAft>
                <a:spcPts val="0"/>
              </a:spcAft>
              <a:buSzPts val="1400"/>
              <a:buChar char="○"/>
            </a:pPr>
            <a:r>
              <a:rPr lang="en"/>
              <a:t>&lt;h2&gt;Heading no. 2&lt;/h2&gt;  </a:t>
            </a:r>
            <a:endParaRPr/>
          </a:p>
          <a:p>
            <a:pPr indent="-317500" lvl="1" marL="914400" rtl="0" algn="l">
              <a:spcBef>
                <a:spcPts val="0"/>
              </a:spcBef>
              <a:spcAft>
                <a:spcPts val="0"/>
              </a:spcAft>
              <a:buSzPts val="1400"/>
              <a:buChar char="○"/>
            </a:pPr>
            <a:r>
              <a:rPr lang="en"/>
              <a:t>&lt;h3&gt;Heading no. 3&lt;/h3&gt;  </a:t>
            </a:r>
            <a:endParaRPr/>
          </a:p>
          <a:p>
            <a:pPr indent="-317500" lvl="1" marL="914400" rtl="0" algn="l">
              <a:spcBef>
                <a:spcPts val="0"/>
              </a:spcBef>
              <a:spcAft>
                <a:spcPts val="0"/>
              </a:spcAft>
              <a:buSzPts val="1400"/>
              <a:buChar char="○"/>
            </a:pPr>
            <a:r>
              <a:rPr lang="en"/>
              <a:t>&lt;h4&gt;Heading no. 4&lt;/h4&gt;  </a:t>
            </a:r>
            <a:endParaRPr/>
          </a:p>
          <a:p>
            <a:pPr indent="-317500" lvl="1" marL="914400" rtl="0" algn="l">
              <a:spcBef>
                <a:spcPts val="0"/>
              </a:spcBef>
              <a:spcAft>
                <a:spcPts val="0"/>
              </a:spcAft>
              <a:buSzPts val="1400"/>
              <a:buChar char="○"/>
            </a:pPr>
            <a:r>
              <a:rPr lang="en"/>
              <a:t>&lt;h5&gt;Heading no. 5&lt;/h5&gt;  </a:t>
            </a:r>
            <a:endParaRPr/>
          </a:p>
          <a:p>
            <a:pPr indent="-317500" lvl="1" marL="914400" rtl="0" algn="l">
              <a:spcBef>
                <a:spcPts val="0"/>
              </a:spcBef>
              <a:spcAft>
                <a:spcPts val="0"/>
              </a:spcAft>
              <a:buSzPts val="1400"/>
              <a:buChar char="○"/>
            </a:pPr>
            <a:r>
              <a:rPr lang="en"/>
              <a:t>&lt;h6&gt;Heading no. 6&lt;/h6&gt;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Heading Example</a:t>
            </a:r>
            <a:endParaRPr/>
          </a:p>
        </p:txBody>
      </p:sp>
      <p:sp>
        <p:nvSpPr>
          <p:cNvPr id="197" name="Google Shape;197;p36"/>
          <p:cNvSpPr txBox="1"/>
          <p:nvPr>
            <p:ph idx="1" type="body"/>
          </p:nvPr>
        </p:nvSpPr>
        <p:spPr>
          <a:xfrm>
            <a:off x="311700" y="1152475"/>
            <a:ext cx="4365300" cy="34164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Clr>
                <a:schemeClr val="dk1"/>
              </a:buClr>
              <a:buSzPct val="28947"/>
              <a:buFont typeface="Arial"/>
              <a:buNone/>
            </a:pPr>
            <a:r>
              <a:rPr lang="en"/>
              <a:t>&lt;</a:t>
            </a:r>
            <a:r>
              <a:rPr lang="en" sz="3800"/>
              <a:t>html&gt;  </a:t>
            </a:r>
            <a:endParaRPr sz="3800"/>
          </a:p>
          <a:p>
            <a:pPr indent="0" lvl="0" marL="0" rtl="0" algn="l">
              <a:spcBef>
                <a:spcPts val="1200"/>
              </a:spcBef>
              <a:spcAft>
                <a:spcPts val="0"/>
              </a:spcAft>
              <a:buClr>
                <a:schemeClr val="dk1"/>
              </a:buClr>
              <a:buSzPct val="28947"/>
              <a:buFont typeface="Arial"/>
              <a:buNone/>
            </a:pPr>
            <a:r>
              <a:rPr lang="en" sz="3800"/>
              <a:t> &lt;head&gt;  </a:t>
            </a:r>
            <a:endParaRPr sz="3800"/>
          </a:p>
          <a:p>
            <a:pPr indent="0" lvl="0" marL="0" rtl="0" algn="l">
              <a:spcBef>
                <a:spcPts val="1200"/>
              </a:spcBef>
              <a:spcAft>
                <a:spcPts val="0"/>
              </a:spcAft>
              <a:buClr>
                <a:schemeClr val="dk1"/>
              </a:buClr>
              <a:buSzPct val="28947"/>
              <a:buFont typeface="Arial"/>
              <a:buNone/>
            </a:pPr>
            <a:r>
              <a:rPr lang="en" sz="3800"/>
              <a:t>    &lt;title&gt;Heading elements&lt;/title&gt;  </a:t>
            </a:r>
            <a:endParaRPr sz="3800"/>
          </a:p>
          <a:p>
            <a:pPr indent="0" lvl="0" marL="0" rtl="0" algn="l">
              <a:spcBef>
                <a:spcPts val="1200"/>
              </a:spcBef>
              <a:spcAft>
                <a:spcPts val="0"/>
              </a:spcAft>
              <a:buClr>
                <a:schemeClr val="dk1"/>
              </a:buClr>
              <a:buSzPct val="28947"/>
              <a:buFont typeface="Arial"/>
              <a:buNone/>
            </a:pPr>
            <a:r>
              <a:rPr lang="en" sz="3800"/>
              <a:t> &lt;/head&gt;  </a:t>
            </a:r>
            <a:endParaRPr sz="3800"/>
          </a:p>
          <a:p>
            <a:pPr indent="0" lvl="0" marL="0" rtl="0" algn="l">
              <a:spcBef>
                <a:spcPts val="1200"/>
              </a:spcBef>
              <a:spcAft>
                <a:spcPts val="0"/>
              </a:spcAft>
              <a:buClr>
                <a:schemeClr val="dk1"/>
              </a:buClr>
              <a:buSzPct val="28947"/>
              <a:buFont typeface="Arial"/>
              <a:buNone/>
            </a:pPr>
            <a:r>
              <a:rPr lang="en" sz="3800"/>
              <a:t> &lt;body&gt;  </a:t>
            </a:r>
            <a:endParaRPr sz="3800"/>
          </a:p>
          <a:p>
            <a:pPr indent="0" lvl="0" marL="0" rtl="0" algn="l">
              <a:spcBef>
                <a:spcPts val="1200"/>
              </a:spcBef>
              <a:spcAft>
                <a:spcPts val="0"/>
              </a:spcAft>
              <a:buClr>
                <a:schemeClr val="dk1"/>
              </a:buClr>
              <a:buSzPct val="28947"/>
              <a:buFont typeface="Arial"/>
              <a:buNone/>
            </a:pPr>
            <a:r>
              <a:rPr lang="en" sz="3800"/>
              <a:t>     &lt;h1&gt;This is main heading of page. &lt;/h1&gt;  </a:t>
            </a:r>
            <a:endParaRPr sz="3800"/>
          </a:p>
          <a:p>
            <a:pPr indent="0" lvl="0" marL="0" rtl="0" algn="l">
              <a:spcBef>
                <a:spcPts val="1200"/>
              </a:spcBef>
              <a:spcAft>
                <a:spcPts val="0"/>
              </a:spcAft>
              <a:buClr>
                <a:schemeClr val="dk1"/>
              </a:buClr>
              <a:buSzPct val="28947"/>
              <a:buFont typeface="Arial"/>
              <a:buNone/>
            </a:pPr>
            <a:r>
              <a:rPr lang="en" sz="3800"/>
              <a:t>      &lt;p&gt;h1 is the most important heading, which is used to display the keyword of page &lt;/p&gt;  </a:t>
            </a:r>
            <a:endParaRPr sz="3800"/>
          </a:p>
          <a:p>
            <a:pPr indent="0" lvl="0" marL="0" rtl="0" algn="l">
              <a:spcBef>
                <a:spcPts val="1200"/>
              </a:spcBef>
              <a:spcAft>
                <a:spcPts val="0"/>
              </a:spcAft>
              <a:buClr>
                <a:schemeClr val="dk1"/>
              </a:buClr>
              <a:buSzPct val="28947"/>
              <a:buFont typeface="Arial"/>
              <a:buNone/>
            </a:pPr>
            <a:r>
              <a:rPr lang="en" sz="3800"/>
              <a:t>     &lt;h2&gt;This is first sub-heading&lt;/h2&gt;  </a:t>
            </a:r>
            <a:endParaRPr sz="3800"/>
          </a:p>
          <a:p>
            <a:pPr indent="0" lvl="0" marL="0" rtl="0" algn="l">
              <a:spcBef>
                <a:spcPts val="1200"/>
              </a:spcBef>
              <a:spcAft>
                <a:spcPts val="1200"/>
              </a:spcAft>
              <a:buNone/>
            </a:pPr>
            <a:r>
              <a:rPr lang="en" sz="3800"/>
              <a:t>      </a:t>
            </a:r>
            <a:endParaRPr/>
          </a:p>
        </p:txBody>
      </p:sp>
      <p:sp>
        <p:nvSpPr>
          <p:cNvPr id="198" name="Google Shape;198;p36"/>
          <p:cNvSpPr txBox="1"/>
          <p:nvPr/>
        </p:nvSpPr>
        <p:spPr>
          <a:xfrm>
            <a:off x="4677000" y="1236300"/>
            <a:ext cx="4082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&lt;p&gt;h2 describes the first sub heading of page. &lt;/p&gt;  </a:t>
            </a:r>
            <a:endParaRPr/>
          </a:p>
          <a:p>
            <a:pPr indent="0" lvl="0" marL="0" rtl="0" algn="l">
              <a:spcBef>
                <a:spcPts val="0"/>
              </a:spcBef>
              <a:spcAft>
                <a:spcPts val="0"/>
              </a:spcAft>
              <a:buClr>
                <a:schemeClr val="dk1"/>
              </a:buClr>
              <a:buSzPts val="1100"/>
              <a:buFont typeface="Arial"/>
              <a:buNone/>
            </a:pPr>
            <a:r>
              <a:rPr lang="en"/>
              <a:t>     &lt;h3&gt;This is Second sub-heading&lt;/h3&gt;  </a:t>
            </a:r>
            <a:endParaRPr/>
          </a:p>
          <a:p>
            <a:pPr indent="0" lvl="0" marL="0" rtl="0" algn="l">
              <a:spcBef>
                <a:spcPts val="0"/>
              </a:spcBef>
              <a:spcAft>
                <a:spcPts val="0"/>
              </a:spcAft>
              <a:buClr>
                <a:schemeClr val="dk1"/>
              </a:buClr>
              <a:buSzPts val="1100"/>
              <a:buFont typeface="Arial"/>
              <a:buNone/>
            </a:pPr>
            <a:r>
              <a:rPr lang="en"/>
              <a:t>      &lt;p&gt;h3 describes the second sub heading of page.&lt;/p&gt;  </a:t>
            </a:r>
            <a:endParaRPr/>
          </a:p>
          <a:p>
            <a:pPr indent="0" lvl="0" marL="0" rtl="0" algn="l">
              <a:spcBef>
                <a:spcPts val="0"/>
              </a:spcBef>
              <a:spcAft>
                <a:spcPts val="0"/>
              </a:spcAft>
              <a:buClr>
                <a:schemeClr val="dk1"/>
              </a:buClr>
              <a:buSzPts val="1100"/>
              <a:buFont typeface="Arial"/>
              <a:buNone/>
            </a:pPr>
            <a:r>
              <a:rPr lang="en"/>
              <a:t>      &lt;p&gt;We can use h1 to h6 tag to use the different sub-heading with their paragraphs if         </a:t>
            </a:r>
            <a:endParaRPr/>
          </a:p>
          <a:p>
            <a:pPr indent="0" lvl="0" marL="0" rtl="0" algn="l">
              <a:spcBef>
                <a:spcPts val="0"/>
              </a:spcBef>
              <a:spcAft>
                <a:spcPts val="0"/>
              </a:spcAft>
              <a:buClr>
                <a:schemeClr val="dk1"/>
              </a:buClr>
              <a:buSzPts val="1100"/>
              <a:buFont typeface="Arial"/>
              <a:buNone/>
            </a:pPr>
            <a:r>
              <a:rPr lang="en"/>
              <a:t>                     required.   </a:t>
            </a:r>
            <a:endParaRPr/>
          </a:p>
          <a:p>
            <a:pPr indent="0" lvl="0" marL="0" rtl="0" algn="l">
              <a:spcBef>
                <a:spcPts val="0"/>
              </a:spcBef>
              <a:spcAft>
                <a:spcPts val="0"/>
              </a:spcAft>
              <a:buClr>
                <a:schemeClr val="dk1"/>
              </a:buClr>
              <a:buSzPts val="1100"/>
              <a:buFont typeface="Arial"/>
              <a:buNone/>
            </a:pPr>
            <a:r>
              <a:rPr lang="en"/>
              <a:t>                &lt;/p&gt;  </a:t>
            </a:r>
            <a:endParaRPr/>
          </a:p>
          <a:p>
            <a:pPr indent="0" lvl="0" marL="0" rtl="0" algn="l">
              <a:spcBef>
                <a:spcPts val="0"/>
              </a:spcBef>
              <a:spcAft>
                <a:spcPts val="0"/>
              </a:spcAft>
              <a:buClr>
                <a:schemeClr val="dk1"/>
              </a:buClr>
              <a:buSzPts val="1100"/>
              <a:buFont typeface="Arial"/>
              <a:buNone/>
            </a:pPr>
            <a:r>
              <a:rPr lang="en"/>
              <a:t>   &lt;/body&gt;  </a:t>
            </a:r>
            <a:endParaRPr/>
          </a:p>
          <a:p>
            <a:pPr indent="0" lvl="0" marL="0" rtl="0" algn="l">
              <a:spcBef>
                <a:spcPts val="0"/>
              </a:spcBef>
              <a:spcAft>
                <a:spcPts val="0"/>
              </a:spcAft>
              <a:buClr>
                <a:schemeClr val="dk1"/>
              </a:buClr>
              <a:buSzPts val="1100"/>
              <a:buFont typeface="Arial"/>
              <a:buNone/>
            </a:pPr>
            <a:r>
              <a:rPr lang="en"/>
              <a:t>&lt;/html&gt;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Paragraph</a:t>
            </a:r>
            <a:endParaRPr/>
          </a:p>
        </p:txBody>
      </p:sp>
      <p:sp>
        <p:nvSpPr>
          <p:cNvPr id="204" name="Google Shape;20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HTML paragraph or HTML p tag is used to define a paragraph in a webpage.</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&lt;p&gt;This is first paragraph.&lt;/p&gt;  </a:t>
            </a:r>
            <a:endParaRPr/>
          </a:p>
          <a:p>
            <a:pPr indent="-317500" lvl="1" marL="914400" rtl="0" algn="l">
              <a:spcBef>
                <a:spcPts val="0"/>
              </a:spcBef>
              <a:spcAft>
                <a:spcPts val="0"/>
              </a:spcAft>
              <a:buSzPts val="1400"/>
              <a:buChar char="○"/>
            </a:pPr>
            <a:r>
              <a:rPr lang="en"/>
              <a:t>&lt;p&gt;This is second paragraph.&lt;/p&gt;  </a:t>
            </a:r>
            <a:endParaRPr/>
          </a:p>
          <a:p>
            <a:pPr indent="-317500" lvl="1" marL="914400" rtl="0" algn="l">
              <a:spcBef>
                <a:spcPts val="0"/>
              </a:spcBef>
              <a:spcAft>
                <a:spcPts val="0"/>
              </a:spcAft>
              <a:buSzPts val="1400"/>
              <a:buChar char="○"/>
            </a:pPr>
            <a:r>
              <a:rPr lang="en"/>
              <a:t>&lt;p&gt;This is third paragraph.&lt;/p&gt;</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Anchor</a:t>
            </a:r>
            <a:endParaRPr/>
          </a:p>
        </p:txBody>
      </p:sp>
      <p:sp>
        <p:nvSpPr>
          <p:cNvPr id="210" name="Google Shape;21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HTML anchor tag defines a hyperlink that links one page to another page.</a:t>
            </a:r>
            <a:endParaRPr/>
          </a:p>
          <a:p>
            <a:pPr indent="-342900" lvl="0" marL="457200" rtl="0" algn="l">
              <a:spcBef>
                <a:spcPts val="0"/>
              </a:spcBef>
              <a:spcAft>
                <a:spcPts val="0"/>
              </a:spcAft>
              <a:buSzPts val="1800"/>
              <a:buChar char="●"/>
            </a:pPr>
            <a:r>
              <a:rPr lang="en"/>
              <a:t> It can create hyperlink to other web page as well as files, location, or any URL.</a:t>
            </a:r>
            <a:endParaRPr/>
          </a:p>
          <a:p>
            <a:pPr indent="-342900" lvl="0" marL="457200" rtl="0" algn="l">
              <a:spcBef>
                <a:spcPts val="0"/>
              </a:spcBef>
              <a:spcAft>
                <a:spcPts val="0"/>
              </a:spcAft>
              <a:buSzPts val="1800"/>
              <a:buChar char="●"/>
            </a:pPr>
            <a:r>
              <a:rPr lang="en"/>
              <a:t>syntax of HTML anchor tag is given below.</a:t>
            </a:r>
            <a:endParaRPr/>
          </a:p>
          <a:p>
            <a:pPr indent="-317500" lvl="1" marL="914400" rtl="0" algn="l">
              <a:spcBef>
                <a:spcPts val="0"/>
              </a:spcBef>
              <a:spcAft>
                <a:spcPts val="0"/>
              </a:spcAft>
              <a:buSzPts val="1400"/>
              <a:buChar char="○"/>
            </a:pPr>
            <a:r>
              <a:rPr lang="en"/>
              <a:t>&lt;a href = "..........."&gt; Link Text &lt;/a&gt;</a:t>
            </a:r>
            <a:endParaRPr/>
          </a:p>
          <a:p>
            <a:pPr indent="-342900" lvl="0" marL="457200" rtl="0" algn="l">
              <a:spcBef>
                <a:spcPts val="0"/>
              </a:spcBef>
              <a:spcAft>
                <a:spcPts val="0"/>
              </a:spcAft>
              <a:buSzPts val="1800"/>
              <a:buChar char="●"/>
            </a:pPr>
            <a:r>
              <a:rPr lang="en"/>
              <a:t>example of HTML anchor tag.</a:t>
            </a:r>
            <a:endParaRPr/>
          </a:p>
          <a:p>
            <a:pPr indent="-317500" lvl="1" marL="914400" rtl="0" algn="l">
              <a:spcBef>
                <a:spcPts val="0"/>
              </a:spcBef>
              <a:spcAft>
                <a:spcPts val="0"/>
              </a:spcAft>
              <a:buSzPts val="1400"/>
              <a:buChar char="○"/>
            </a:pPr>
            <a:r>
              <a:rPr lang="en"/>
              <a:t>&lt;a href="second.html"&gt;Click for Second Page&lt;/a&gt;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Anchor - Example</a:t>
            </a:r>
            <a:endParaRPr/>
          </a:p>
        </p:txBody>
      </p:sp>
      <p:sp>
        <p:nvSpPr>
          <p:cNvPr id="216" name="Google Shape;21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&lt;html&gt;  </a:t>
            </a:r>
            <a:endParaRPr/>
          </a:p>
          <a:p>
            <a:pPr indent="0" lvl="0" marL="0" rtl="0" algn="l">
              <a:spcBef>
                <a:spcPts val="1200"/>
              </a:spcBef>
              <a:spcAft>
                <a:spcPts val="0"/>
              </a:spcAft>
              <a:buClr>
                <a:schemeClr val="dk1"/>
              </a:buClr>
              <a:buSzPct val="61111"/>
              <a:buFont typeface="Arial"/>
              <a:buNone/>
            </a:pPr>
            <a:r>
              <a:rPr lang="en"/>
              <a:t>&lt;head&gt;  </a:t>
            </a:r>
            <a:endParaRPr/>
          </a:p>
          <a:p>
            <a:pPr indent="0" lvl="0" marL="0" rtl="0" algn="l">
              <a:spcBef>
                <a:spcPts val="1200"/>
              </a:spcBef>
              <a:spcAft>
                <a:spcPts val="0"/>
              </a:spcAft>
              <a:buClr>
                <a:schemeClr val="dk1"/>
              </a:buClr>
              <a:buSzPct val="61111"/>
              <a:buFont typeface="Arial"/>
              <a:buNone/>
            </a:pPr>
            <a:r>
              <a:rPr lang="en"/>
              <a:t>    &lt;title&gt;&lt;/title&gt;  </a:t>
            </a:r>
            <a:endParaRPr/>
          </a:p>
          <a:p>
            <a:pPr indent="0" lvl="0" marL="0" rtl="0" algn="l">
              <a:spcBef>
                <a:spcPts val="1200"/>
              </a:spcBef>
              <a:spcAft>
                <a:spcPts val="0"/>
              </a:spcAft>
              <a:buClr>
                <a:schemeClr val="dk1"/>
              </a:buClr>
              <a:buSzPct val="61111"/>
              <a:buFont typeface="Arial"/>
              <a:buNone/>
            </a:pPr>
            <a:r>
              <a:rPr lang="en"/>
              <a:t>&lt;/head&gt;  </a:t>
            </a:r>
            <a:endParaRPr/>
          </a:p>
          <a:p>
            <a:pPr indent="0" lvl="0" marL="0" rtl="0" algn="l">
              <a:spcBef>
                <a:spcPts val="1200"/>
              </a:spcBef>
              <a:spcAft>
                <a:spcPts val="0"/>
              </a:spcAft>
              <a:buClr>
                <a:schemeClr val="dk1"/>
              </a:buClr>
              <a:buSzPct val="61111"/>
              <a:buFont typeface="Arial"/>
              <a:buNone/>
            </a:pPr>
            <a:r>
              <a:rPr lang="en"/>
              <a:t>&lt;body&gt;  </a:t>
            </a:r>
            <a:endParaRPr/>
          </a:p>
          <a:p>
            <a:pPr indent="0" lvl="0" marL="0" rtl="0" algn="l">
              <a:spcBef>
                <a:spcPts val="1200"/>
              </a:spcBef>
              <a:spcAft>
                <a:spcPts val="0"/>
              </a:spcAft>
              <a:buClr>
                <a:schemeClr val="dk1"/>
              </a:buClr>
              <a:buSzPct val="61111"/>
              <a:buFont typeface="Arial"/>
              <a:buNone/>
            </a:pPr>
            <a:r>
              <a:rPr lang="en"/>
              <a:t>&lt;p&gt;Click on &lt;a href="https://www.ictacademy.com/" target="_blank"&gt; this-link &lt;/a&gt;to go on home page of ICTACADEMY.&lt;/p&gt;  </a:t>
            </a:r>
            <a:endParaRPr/>
          </a:p>
          <a:p>
            <a:pPr indent="0" lvl="0" marL="0" rtl="0" algn="l">
              <a:spcBef>
                <a:spcPts val="1200"/>
              </a:spcBef>
              <a:spcAft>
                <a:spcPts val="0"/>
              </a:spcAft>
              <a:buClr>
                <a:schemeClr val="dk1"/>
              </a:buClr>
              <a:buSzPct val="61111"/>
              <a:buFont typeface="Arial"/>
              <a:buNone/>
            </a:pPr>
            <a:r>
              <a:rPr lang="en"/>
              <a:t>&lt;/body&gt;  </a:t>
            </a:r>
            <a:endParaRPr/>
          </a:p>
          <a:p>
            <a:pPr indent="0" lvl="0" marL="0" rtl="0" algn="l">
              <a:spcBef>
                <a:spcPts val="1200"/>
              </a:spcBef>
              <a:spcAft>
                <a:spcPts val="1200"/>
              </a:spcAft>
              <a:buNone/>
            </a:pPr>
            <a:r>
              <a:rPr lang="en"/>
              <a:t>&lt;/html&gt;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Image</a:t>
            </a:r>
            <a:endParaRPr/>
          </a:p>
        </p:txBody>
      </p:sp>
      <p:sp>
        <p:nvSpPr>
          <p:cNvPr id="222" name="Google Shape;22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HTML img tag is used to display image on the web page.</a:t>
            </a:r>
            <a:endParaRPr/>
          </a:p>
          <a:p>
            <a:pPr indent="-342900" lvl="0" marL="457200" rtl="0" algn="l">
              <a:spcBef>
                <a:spcPts val="0"/>
              </a:spcBef>
              <a:spcAft>
                <a:spcPts val="0"/>
              </a:spcAft>
              <a:buSzPts val="1800"/>
              <a:buChar char="●"/>
            </a:pPr>
            <a:r>
              <a:rPr lang="en"/>
              <a:t> HTML img tag is an empty tag that contains attributes only, closing tags are not used in HTML image element.</a:t>
            </a:r>
            <a:endParaRPr/>
          </a:p>
          <a:p>
            <a:pPr indent="-342900" lvl="0" marL="457200" rtl="0" algn="l">
              <a:spcBef>
                <a:spcPts val="0"/>
              </a:spcBef>
              <a:spcAft>
                <a:spcPts val="0"/>
              </a:spcAft>
              <a:buSzPts val="1800"/>
              <a:buChar char="●"/>
            </a:pPr>
            <a:r>
              <a:rPr lang="en"/>
              <a:t>example of HTML image.</a:t>
            </a:r>
            <a:endParaRPr/>
          </a:p>
          <a:p>
            <a:pPr indent="-317500" lvl="1" marL="914400" rtl="0" algn="l">
              <a:spcBef>
                <a:spcPts val="0"/>
              </a:spcBef>
              <a:spcAft>
                <a:spcPts val="0"/>
              </a:spcAft>
              <a:buSzPts val="1400"/>
              <a:buChar char="○"/>
            </a:pPr>
            <a:r>
              <a:rPr lang="en"/>
              <a:t>&lt;h2&gt;HTML Image Example&lt;/h2&gt;  </a:t>
            </a:r>
            <a:endParaRPr/>
          </a:p>
          <a:p>
            <a:pPr indent="-317500" lvl="1" marL="914400" rtl="0" algn="l">
              <a:spcBef>
                <a:spcPts val="0"/>
              </a:spcBef>
              <a:spcAft>
                <a:spcPts val="0"/>
              </a:spcAft>
              <a:buSzPts val="1400"/>
              <a:buChar char="○"/>
            </a:pPr>
            <a:r>
              <a:rPr lang="en"/>
              <a:t>&lt;img src="good_morning.jpg" alt="Good Morning Friends"/&gt; </a:t>
            </a:r>
            <a:endParaRPr/>
          </a:p>
          <a:p>
            <a:pPr indent="-317500" lvl="1" marL="914400" rtl="0" algn="l">
              <a:spcBef>
                <a:spcPts val="0"/>
              </a:spcBef>
              <a:spcAft>
                <a:spcPts val="0"/>
              </a:spcAft>
              <a:buSzPts val="1400"/>
              <a:buChar char="○"/>
            </a:pPr>
            <a:r>
              <a:rPr lang="en"/>
              <a:t>&lt;img src="animal.png" height="180" width="300" alt="animal image"&gt;</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Table</a:t>
            </a:r>
            <a:endParaRPr/>
          </a:p>
        </p:txBody>
      </p:sp>
      <p:sp>
        <p:nvSpPr>
          <p:cNvPr id="228" name="Google Shape;22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HTML table tag is used to display data in tabular form (row * column). There can be many columns in a row.</a:t>
            </a:r>
            <a:endParaRPr/>
          </a:p>
          <a:p>
            <a:pPr indent="-342900" lvl="0" marL="457200" rtl="0" algn="l">
              <a:spcBef>
                <a:spcPts val="0"/>
              </a:spcBef>
              <a:spcAft>
                <a:spcPts val="0"/>
              </a:spcAft>
              <a:buSzPts val="1800"/>
              <a:buChar char="●"/>
            </a:pPr>
            <a:r>
              <a:rPr lang="en"/>
              <a:t>We can create a table to display data in tabular form, using &lt;table&gt; element, with the help of &lt;tr&gt; , &lt;td&gt;, and &lt;th&gt; elements.</a:t>
            </a:r>
            <a:endParaRPr/>
          </a:p>
          <a:p>
            <a:pPr indent="-342900" lvl="0" marL="457200" rtl="0" algn="l">
              <a:spcBef>
                <a:spcPts val="0"/>
              </a:spcBef>
              <a:spcAft>
                <a:spcPts val="0"/>
              </a:spcAft>
              <a:buSzPts val="1800"/>
              <a:buChar char="●"/>
            </a:pPr>
            <a:r>
              <a:rPr lang="en"/>
              <a:t>Table Example</a:t>
            </a:r>
            <a:endParaRPr/>
          </a:p>
          <a:p>
            <a:pPr indent="-317500" lvl="1" marL="914400" rtl="0" algn="l">
              <a:spcBef>
                <a:spcPts val="0"/>
              </a:spcBef>
              <a:spcAft>
                <a:spcPts val="0"/>
              </a:spcAft>
              <a:buSzPts val="1400"/>
              <a:buChar char="○"/>
            </a:pPr>
            <a:r>
              <a:rPr lang="en"/>
              <a:t>&lt;table&gt;  </a:t>
            </a:r>
            <a:endParaRPr/>
          </a:p>
          <a:p>
            <a:pPr indent="-317500" lvl="1" marL="914400" rtl="0" algn="l">
              <a:spcBef>
                <a:spcPts val="0"/>
              </a:spcBef>
              <a:spcAft>
                <a:spcPts val="0"/>
              </a:spcAft>
              <a:buSzPts val="1400"/>
              <a:buChar char="○"/>
            </a:pPr>
            <a:r>
              <a:rPr lang="en"/>
              <a:t>&lt;tr&gt;&lt;th&gt;First_Name&lt;/th&gt;&lt;th&gt;Last_Name&lt;/th&gt;&lt;th&gt;Marks&lt;/th&gt;&lt;/tr&gt;  </a:t>
            </a:r>
            <a:endParaRPr/>
          </a:p>
          <a:p>
            <a:pPr indent="-317500" lvl="1" marL="914400" rtl="0" algn="l">
              <a:spcBef>
                <a:spcPts val="0"/>
              </a:spcBef>
              <a:spcAft>
                <a:spcPts val="0"/>
              </a:spcAft>
              <a:buSzPts val="1400"/>
              <a:buChar char="○"/>
            </a:pPr>
            <a:r>
              <a:rPr lang="en"/>
              <a:t>&lt;tr&gt;&lt;td&gt;Sonoo&lt;/td&gt;&lt;td&gt;Jaiswal&lt;/td&gt;&lt;td&gt;60&lt;/td&gt;&lt;/tr&gt;  </a:t>
            </a:r>
            <a:endParaRPr/>
          </a:p>
          <a:p>
            <a:pPr indent="-317500" lvl="1" marL="914400" rtl="0" algn="l">
              <a:spcBef>
                <a:spcPts val="0"/>
              </a:spcBef>
              <a:spcAft>
                <a:spcPts val="0"/>
              </a:spcAft>
              <a:buSzPts val="1400"/>
              <a:buChar char="○"/>
            </a:pPr>
            <a:r>
              <a:rPr lang="en"/>
              <a:t>&lt;tr&gt;&lt;td&gt;James&lt;/td&gt;&lt;td&gt;William&lt;/td&gt;&lt;td&gt;80&lt;/td&gt;&lt;/tr&gt;  </a:t>
            </a:r>
            <a:endParaRPr/>
          </a:p>
          <a:p>
            <a:pPr indent="-317500" lvl="1" marL="914400" rtl="0" algn="l">
              <a:spcBef>
                <a:spcPts val="0"/>
              </a:spcBef>
              <a:spcAft>
                <a:spcPts val="0"/>
              </a:spcAft>
              <a:buSzPts val="1400"/>
              <a:buChar char="○"/>
            </a:pPr>
            <a:r>
              <a:rPr lang="en"/>
              <a:t>&lt;tr&gt;&lt;td&gt;Swati&lt;/td&gt;&lt;td&gt;Sironi&lt;/td&gt;&lt;td&gt;82&lt;/td&gt;&lt;/tr&gt;  </a:t>
            </a:r>
            <a:endParaRPr/>
          </a:p>
          <a:p>
            <a:pPr indent="-317500" lvl="1" marL="914400" rtl="0" algn="l">
              <a:spcBef>
                <a:spcPts val="0"/>
              </a:spcBef>
              <a:spcAft>
                <a:spcPts val="0"/>
              </a:spcAft>
              <a:buSzPts val="1400"/>
              <a:buChar char="○"/>
            </a:pPr>
            <a:r>
              <a:rPr lang="en"/>
              <a:t>&lt;tr&gt;&lt;td&gt;Chetna&lt;/td&gt;&lt;td&gt;Singh&lt;/td&gt;&lt;td&gt;72&lt;/td&gt;&lt;/tr&gt;  </a:t>
            </a:r>
            <a:endParaRPr/>
          </a:p>
          <a:p>
            <a:pPr indent="-317500" lvl="1" marL="914400" rtl="0" algn="l">
              <a:spcBef>
                <a:spcPts val="0"/>
              </a:spcBef>
              <a:spcAft>
                <a:spcPts val="0"/>
              </a:spcAft>
              <a:buSzPts val="1400"/>
              <a:buChar char="○"/>
            </a:pPr>
            <a:r>
              <a:rPr lang="en"/>
              <a:t>&lt;/table&gt;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Code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&lt;html&gt;  </a:t>
            </a:r>
            <a:endParaRPr/>
          </a:p>
          <a:p>
            <a:pPr indent="0" lvl="0" marL="0" rtl="0" algn="l">
              <a:spcBef>
                <a:spcPts val="1200"/>
              </a:spcBef>
              <a:spcAft>
                <a:spcPts val="0"/>
              </a:spcAft>
              <a:buClr>
                <a:schemeClr val="dk1"/>
              </a:buClr>
              <a:buSzPct val="61111"/>
              <a:buFont typeface="Arial"/>
              <a:buNone/>
            </a:pPr>
            <a:r>
              <a:rPr lang="en"/>
              <a:t>&lt;head&gt;  </a:t>
            </a:r>
            <a:endParaRPr/>
          </a:p>
          <a:p>
            <a:pPr indent="0" lvl="0" marL="0" rtl="0" algn="l">
              <a:spcBef>
                <a:spcPts val="1200"/>
              </a:spcBef>
              <a:spcAft>
                <a:spcPts val="0"/>
              </a:spcAft>
              <a:buClr>
                <a:schemeClr val="dk1"/>
              </a:buClr>
              <a:buSzPct val="61111"/>
              <a:buFont typeface="Arial"/>
              <a:buNone/>
            </a:pPr>
            <a:r>
              <a:rPr lang="en"/>
              <a:t>&lt;title&gt;Training Home Page&lt;/title&gt;  </a:t>
            </a:r>
            <a:endParaRPr/>
          </a:p>
          <a:p>
            <a:pPr indent="0" lvl="0" marL="0" rtl="0" algn="l">
              <a:spcBef>
                <a:spcPts val="1200"/>
              </a:spcBef>
              <a:spcAft>
                <a:spcPts val="0"/>
              </a:spcAft>
              <a:buClr>
                <a:schemeClr val="dk1"/>
              </a:buClr>
              <a:buSzPct val="61111"/>
              <a:buFont typeface="Arial"/>
              <a:buNone/>
            </a:pPr>
            <a:r>
              <a:rPr lang="en"/>
              <a:t>&lt;/head&gt;  </a:t>
            </a:r>
            <a:endParaRPr/>
          </a:p>
          <a:p>
            <a:pPr indent="0" lvl="0" marL="0" rtl="0" algn="l">
              <a:spcBef>
                <a:spcPts val="1200"/>
              </a:spcBef>
              <a:spcAft>
                <a:spcPts val="0"/>
              </a:spcAft>
              <a:buClr>
                <a:schemeClr val="dk1"/>
              </a:buClr>
              <a:buSzPct val="61111"/>
              <a:buFont typeface="Arial"/>
              <a:buNone/>
            </a:pPr>
            <a:r>
              <a:rPr lang="en"/>
              <a:t>&lt;body&gt;  </a:t>
            </a:r>
            <a:endParaRPr/>
          </a:p>
          <a:p>
            <a:pPr indent="0" lvl="0" marL="0" rtl="0" algn="l">
              <a:spcBef>
                <a:spcPts val="1200"/>
              </a:spcBef>
              <a:spcAft>
                <a:spcPts val="0"/>
              </a:spcAft>
              <a:buClr>
                <a:schemeClr val="dk1"/>
              </a:buClr>
              <a:buSzPct val="61111"/>
              <a:buFont typeface="Arial"/>
              <a:buNone/>
            </a:pPr>
            <a:r>
              <a:rPr lang="en"/>
              <a:t>&lt;h1&gt;Welcome !!&lt;/h1&gt;  </a:t>
            </a:r>
            <a:endParaRPr/>
          </a:p>
          <a:p>
            <a:pPr indent="0" lvl="0" marL="0" rtl="0" algn="l">
              <a:spcBef>
                <a:spcPts val="1200"/>
              </a:spcBef>
              <a:spcAft>
                <a:spcPts val="0"/>
              </a:spcAft>
              <a:buClr>
                <a:schemeClr val="dk1"/>
              </a:buClr>
              <a:buSzPct val="61111"/>
              <a:buFont typeface="Arial"/>
              <a:buNone/>
            </a:pPr>
            <a:r>
              <a:rPr lang="en"/>
              <a:t>&lt;p&gt;To Webdesign Taining Program.&lt;/p&gt;  </a:t>
            </a:r>
            <a:endParaRPr/>
          </a:p>
          <a:p>
            <a:pPr indent="0" lvl="0" marL="0" rtl="0" algn="l">
              <a:spcBef>
                <a:spcPts val="1200"/>
              </a:spcBef>
              <a:spcAft>
                <a:spcPts val="0"/>
              </a:spcAft>
              <a:buClr>
                <a:schemeClr val="dk1"/>
              </a:buClr>
              <a:buSzPct val="61111"/>
              <a:buFont typeface="Arial"/>
              <a:buNone/>
            </a:pPr>
            <a:r>
              <a:rPr lang="en"/>
              <a:t>&lt;/body&gt;  </a:t>
            </a:r>
            <a:endParaRPr/>
          </a:p>
          <a:p>
            <a:pPr indent="0" lvl="0" marL="0" rtl="0" algn="l">
              <a:spcBef>
                <a:spcPts val="1200"/>
              </a:spcBef>
              <a:spcAft>
                <a:spcPts val="1200"/>
              </a:spcAft>
              <a:buNone/>
            </a:pPr>
            <a:r>
              <a:rPr lang="en"/>
              <a:t>&lt;/html&gt;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Table with colspan</a:t>
            </a:r>
            <a:endParaRPr/>
          </a:p>
        </p:txBody>
      </p:sp>
      <p:sp>
        <p:nvSpPr>
          <p:cNvPr id="234" name="Google Shape;234;p42"/>
          <p:cNvSpPr txBox="1"/>
          <p:nvPr>
            <p:ph idx="1" type="body"/>
          </p:nvPr>
        </p:nvSpPr>
        <p:spPr>
          <a:xfrm>
            <a:off x="311700" y="1152475"/>
            <a:ext cx="8520600" cy="36996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lang="en"/>
              <a:t>&lt;table style="width:100%"&gt;  </a:t>
            </a:r>
            <a:endParaRPr/>
          </a:p>
          <a:p>
            <a:pPr indent="0" lvl="0" marL="0" rtl="0" algn="l">
              <a:spcBef>
                <a:spcPts val="1200"/>
              </a:spcBef>
              <a:spcAft>
                <a:spcPts val="0"/>
              </a:spcAft>
              <a:buClr>
                <a:schemeClr val="dk1"/>
              </a:buClr>
              <a:buSzPct val="61111"/>
              <a:buFont typeface="Arial"/>
              <a:buNone/>
            </a:pPr>
            <a:r>
              <a:rPr lang="en"/>
              <a:t>  &lt;tr&gt;  </a:t>
            </a:r>
            <a:endParaRPr/>
          </a:p>
          <a:p>
            <a:pPr indent="0" lvl="0" marL="0" rtl="0" algn="l">
              <a:spcBef>
                <a:spcPts val="1200"/>
              </a:spcBef>
              <a:spcAft>
                <a:spcPts val="0"/>
              </a:spcAft>
              <a:buClr>
                <a:schemeClr val="dk1"/>
              </a:buClr>
              <a:buSzPct val="61111"/>
              <a:buFont typeface="Arial"/>
              <a:buNone/>
            </a:pPr>
            <a:r>
              <a:rPr lang="en"/>
              <a:t>  &lt;th&gt;Name&lt;/th&gt;  </a:t>
            </a:r>
            <a:endParaRPr/>
          </a:p>
          <a:p>
            <a:pPr indent="0" lvl="0" marL="0" rtl="0" algn="l">
              <a:spcBef>
                <a:spcPts val="1200"/>
              </a:spcBef>
              <a:spcAft>
                <a:spcPts val="0"/>
              </a:spcAft>
              <a:buClr>
                <a:schemeClr val="dk1"/>
              </a:buClr>
              <a:buSzPct val="61111"/>
              <a:buFont typeface="Arial"/>
              <a:buNone/>
            </a:pPr>
            <a:r>
              <a:rPr lang="en"/>
              <a:t>  &lt;th colspan="2"&gt;Mobile No.&lt;/th&gt;  </a:t>
            </a:r>
            <a:endParaRPr/>
          </a:p>
          <a:p>
            <a:pPr indent="0" lvl="0" marL="0" rtl="0" algn="l">
              <a:spcBef>
                <a:spcPts val="1200"/>
              </a:spcBef>
              <a:spcAft>
                <a:spcPts val="0"/>
              </a:spcAft>
              <a:buClr>
                <a:schemeClr val="dk1"/>
              </a:buClr>
              <a:buSzPct val="61111"/>
              <a:buFont typeface="Arial"/>
              <a:buNone/>
            </a:pPr>
            <a:r>
              <a:rPr lang="en"/>
              <a:t>  &lt;/tr&gt;  </a:t>
            </a:r>
            <a:endParaRPr/>
          </a:p>
          <a:p>
            <a:pPr indent="0" lvl="0" marL="0" rtl="0" algn="l">
              <a:spcBef>
                <a:spcPts val="1200"/>
              </a:spcBef>
              <a:spcAft>
                <a:spcPts val="0"/>
              </a:spcAft>
              <a:buClr>
                <a:schemeClr val="dk1"/>
              </a:buClr>
              <a:buSzPct val="61111"/>
              <a:buFont typeface="Arial"/>
              <a:buNone/>
            </a:pPr>
            <a:r>
              <a:rPr lang="en"/>
              <a:t>  &lt;tr&gt;  </a:t>
            </a:r>
            <a:endParaRPr/>
          </a:p>
          <a:p>
            <a:pPr indent="0" lvl="0" marL="0" rtl="0" algn="l">
              <a:spcBef>
                <a:spcPts val="1200"/>
              </a:spcBef>
              <a:spcAft>
                <a:spcPts val="0"/>
              </a:spcAft>
              <a:buClr>
                <a:schemeClr val="dk1"/>
              </a:buClr>
              <a:buSzPct val="61111"/>
              <a:buFont typeface="Arial"/>
              <a:buNone/>
            </a:pPr>
            <a:r>
              <a:rPr lang="en"/>
              <a:t>  &lt;td&gt;Ajeet Maurya&lt;/td&gt;  </a:t>
            </a:r>
            <a:endParaRPr/>
          </a:p>
          <a:p>
            <a:pPr indent="0" lvl="0" marL="0" rtl="0" algn="l">
              <a:spcBef>
                <a:spcPts val="1200"/>
              </a:spcBef>
              <a:spcAft>
                <a:spcPts val="0"/>
              </a:spcAft>
              <a:buClr>
                <a:schemeClr val="dk1"/>
              </a:buClr>
              <a:buSzPct val="61111"/>
              <a:buFont typeface="Arial"/>
              <a:buNone/>
            </a:pPr>
            <a:r>
              <a:rPr lang="en"/>
              <a:t>  &lt;td&gt;7503520801&lt;/td&gt;  </a:t>
            </a:r>
            <a:endParaRPr/>
          </a:p>
          <a:p>
            <a:pPr indent="0" lvl="0" marL="0" rtl="0" algn="l">
              <a:spcBef>
                <a:spcPts val="1200"/>
              </a:spcBef>
              <a:spcAft>
                <a:spcPts val="0"/>
              </a:spcAft>
              <a:buClr>
                <a:schemeClr val="dk1"/>
              </a:buClr>
              <a:buSzPct val="61111"/>
              <a:buFont typeface="Arial"/>
              <a:buNone/>
            </a:pPr>
            <a:r>
              <a:rPr lang="en"/>
              <a:t>  &lt;td&gt;9555879135&lt;/td&gt;  </a:t>
            </a:r>
            <a:endParaRPr/>
          </a:p>
          <a:p>
            <a:pPr indent="0" lvl="0" marL="0" rtl="0" algn="l">
              <a:spcBef>
                <a:spcPts val="1200"/>
              </a:spcBef>
              <a:spcAft>
                <a:spcPts val="0"/>
              </a:spcAft>
              <a:buClr>
                <a:schemeClr val="dk1"/>
              </a:buClr>
              <a:buSzPct val="61111"/>
              <a:buFont typeface="Arial"/>
              <a:buNone/>
            </a:pPr>
            <a:r>
              <a:rPr lang="en"/>
              <a:t>  &lt;/tr&gt;  </a:t>
            </a:r>
            <a:endParaRPr/>
          </a:p>
          <a:p>
            <a:pPr indent="0" lvl="0" marL="0" rtl="0" algn="l">
              <a:spcBef>
                <a:spcPts val="1200"/>
              </a:spcBef>
              <a:spcAft>
                <a:spcPts val="1200"/>
              </a:spcAft>
              <a:buNone/>
            </a:pPr>
            <a:r>
              <a:rPr lang="en"/>
              <a:t>&lt;/table&gt;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Table with rowspan</a:t>
            </a:r>
            <a:endParaRPr/>
          </a:p>
        </p:txBody>
      </p:sp>
      <p:sp>
        <p:nvSpPr>
          <p:cNvPr id="240" name="Google Shape;24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&lt;table&gt;    </a:t>
            </a:r>
            <a:endParaRPr/>
          </a:p>
          <a:p>
            <a:pPr indent="0" lvl="0" marL="0" rtl="0" algn="l">
              <a:spcBef>
                <a:spcPts val="1200"/>
              </a:spcBef>
              <a:spcAft>
                <a:spcPts val="0"/>
              </a:spcAft>
              <a:buClr>
                <a:schemeClr val="dk1"/>
              </a:buClr>
              <a:buSzPts val="1100"/>
              <a:buFont typeface="Arial"/>
              <a:buNone/>
            </a:pPr>
            <a:r>
              <a:rPr lang="en"/>
              <a:t>&lt;tr&gt;&lt;th&gt;Name&lt;/th&gt;&lt;td&gt;Ajeet Maurya&lt;/td&gt;&lt;/tr&gt;    </a:t>
            </a:r>
            <a:endParaRPr/>
          </a:p>
          <a:p>
            <a:pPr indent="0" lvl="0" marL="0" rtl="0" algn="l">
              <a:spcBef>
                <a:spcPts val="1200"/>
              </a:spcBef>
              <a:spcAft>
                <a:spcPts val="0"/>
              </a:spcAft>
              <a:buClr>
                <a:schemeClr val="dk1"/>
              </a:buClr>
              <a:buSzPts val="1100"/>
              <a:buFont typeface="Arial"/>
              <a:buNone/>
            </a:pPr>
            <a:r>
              <a:rPr lang="en"/>
              <a:t>&lt;tr&gt;&lt;th rowspan="2"&gt;Mobile No.&lt;/th&gt;&lt;td&gt;7503520801&lt;/td&gt;&lt;/tr&gt;    </a:t>
            </a:r>
            <a:endParaRPr/>
          </a:p>
          <a:p>
            <a:pPr indent="0" lvl="0" marL="0" rtl="0" algn="l">
              <a:spcBef>
                <a:spcPts val="1200"/>
              </a:spcBef>
              <a:spcAft>
                <a:spcPts val="0"/>
              </a:spcAft>
              <a:buClr>
                <a:schemeClr val="dk1"/>
              </a:buClr>
              <a:buSzPts val="1100"/>
              <a:buFont typeface="Arial"/>
              <a:buNone/>
            </a:pPr>
            <a:r>
              <a:rPr lang="en"/>
              <a:t>&lt;tr&gt;&lt;td&gt;9555879135&lt;/td&gt;&lt;/tr&gt;    </a:t>
            </a:r>
            <a:endParaRPr/>
          </a:p>
          <a:p>
            <a:pPr indent="0" lvl="0" marL="0" rtl="0" algn="l">
              <a:spcBef>
                <a:spcPts val="1200"/>
              </a:spcBef>
              <a:spcAft>
                <a:spcPts val="1200"/>
              </a:spcAft>
              <a:buNone/>
            </a:pPr>
            <a:r>
              <a:rPr lang="en"/>
              <a:t>&lt;/table&gt;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HTML Lists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46" name="Google Shape;24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are three different types of HTML lists</a:t>
            </a:r>
            <a:endParaRPr/>
          </a:p>
          <a:p>
            <a:pPr indent="-317500" lvl="1" marL="914400" rtl="0" algn="l">
              <a:spcBef>
                <a:spcPts val="0"/>
              </a:spcBef>
              <a:spcAft>
                <a:spcPts val="0"/>
              </a:spcAft>
              <a:buSzPts val="1400"/>
              <a:buChar char="○"/>
            </a:pPr>
            <a:r>
              <a:rPr lang="en"/>
              <a:t>Ordered List or Numbered List (ol)</a:t>
            </a:r>
            <a:endParaRPr/>
          </a:p>
          <a:p>
            <a:pPr indent="-317500" lvl="1" marL="914400" rtl="0" algn="l">
              <a:spcBef>
                <a:spcPts val="0"/>
              </a:spcBef>
              <a:spcAft>
                <a:spcPts val="0"/>
              </a:spcAft>
              <a:buSzPts val="1400"/>
              <a:buChar char="○"/>
            </a:pPr>
            <a:r>
              <a:rPr lang="en"/>
              <a:t>Unordered List or Bulleted List (ul)</a:t>
            </a:r>
            <a:endParaRPr/>
          </a:p>
          <a:p>
            <a:pPr indent="-317500" lvl="1" marL="914400" rtl="0" algn="l">
              <a:spcBef>
                <a:spcPts val="0"/>
              </a:spcBef>
              <a:spcAft>
                <a:spcPts val="0"/>
              </a:spcAft>
              <a:buSzPts val="1400"/>
              <a:buChar char="○"/>
            </a:pPr>
            <a:r>
              <a:rPr lang="en"/>
              <a:t>Description List or Definition List (dl)</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Ordered List or Numbered List</a:t>
            </a:r>
            <a:endParaRPr/>
          </a:p>
        </p:txBody>
      </p:sp>
      <p:sp>
        <p:nvSpPr>
          <p:cNvPr id="252" name="Google Shape;252;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&lt;ol&gt;  </a:t>
            </a:r>
            <a:endParaRPr/>
          </a:p>
          <a:p>
            <a:pPr indent="0" lvl="0" marL="0" rtl="0" algn="l">
              <a:spcBef>
                <a:spcPts val="1200"/>
              </a:spcBef>
              <a:spcAft>
                <a:spcPts val="0"/>
              </a:spcAft>
              <a:buClr>
                <a:schemeClr val="dk1"/>
              </a:buClr>
              <a:buSzPts val="1100"/>
              <a:buFont typeface="Arial"/>
              <a:buNone/>
            </a:pPr>
            <a:r>
              <a:rPr lang="en"/>
              <a:t> &lt;li&gt;Aries&lt;/li&gt;  </a:t>
            </a:r>
            <a:endParaRPr/>
          </a:p>
          <a:p>
            <a:pPr indent="0" lvl="0" marL="0" rtl="0" algn="l">
              <a:spcBef>
                <a:spcPts val="1200"/>
              </a:spcBef>
              <a:spcAft>
                <a:spcPts val="0"/>
              </a:spcAft>
              <a:buClr>
                <a:schemeClr val="dk1"/>
              </a:buClr>
              <a:buSzPts val="1100"/>
              <a:buFont typeface="Arial"/>
              <a:buNone/>
            </a:pPr>
            <a:r>
              <a:rPr lang="en"/>
              <a:t> &lt;li&gt;Bingo&lt;/li&gt;  </a:t>
            </a:r>
            <a:endParaRPr/>
          </a:p>
          <a:p>
            <a:pPr indent="0" lvl="0" marL="0" rtl="0" algn="l">
              <a:spcBef>
                <a:spcPts val="1200"/>
              </a:spcBef>
              <a:spcAft>
                <a:spcPts val="0"/>
              </a:spcAft>
              <a:buClr>
                <a:schemeClr val="dk1"/>
              </a:buClr>
              <a:buSzPts val="1100"/>
              <a:buFont typeface="Arial"/>
              <a:buNone/>
            </a:pPr>
            <a:r>
              <a:rPr lang="en"/>
              <a:t> &lt;li&gt;Leo&lt;/li&gt;  </a:t>
            </a:r>
            <a:endParaRPr/>
          </a:p>
          <a:p>
            <a:pPr indent="0" lvl="0" marL="0" rtl="0" algn="l">
              <a:spcBef>
                <a:spcPts val="1200"/>
              </a:spcBef>
              <a:spcAft>
                <a:spcPts val="0"/>
              </a:spcAft>
              <a:buClr>
                <a:schemeClr val="dk1"/>
              </a:buClr>
              <a:buSzPts val="1100"/>
              <a:buFont typeface="Arial"/>
              <a:buNone/>
            </a:pPr>
            <a:r>
              <a:rPr lang="en"/>
              <a:t> &lt;li&gt;Oracle&lt;/li&gt;  </a:t>
            </a:r>
            <a:endParaRPr/>
          </a:p>
          <a:p>
            <a:pPr indent="0" lvl="0" marL="0" rtl="0" algn="l">
              <a:spcBef>
                <a:spcPts val="1200"/>
              </a:spcBef>
              <a:spcAft>
                <a:spcPts val="1200"/>
              </a:spcAft>
              <a:buNone/>
            </a:pPr>
            <a:r>
              <a:rPr lang="en"/>
              <a:t>&lt;/ol&gt;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Unordered List or Bulleted List</a:t>
            </a:r>
            <a:endParaRPr/>
          </a:p>
        </p:txBody>
      </p:sp>
      <p:sp>
        <p:nvSpPr>
          <p:cNvPr id="258" name="Google Shape;25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&lt;ul&gt;  </a:t>
            </a:r>
            <a:endParaRPr/>
          </a:p>
          <a:p>
            <a:pPr indent="0" lvl="0" marL="0" rtl="0" algn="l">
              <a:spcBef>
                <a:spcPts val="1200"/>
              </a:spcBef>
              <a:spcAft>
                <a:spcPts val="0"/>
              </a:spcAft>
              <a:buClr>
                <a:schemeClr val="dk1"/>
              </a:buClr>
              <a:buSzPts val="1100"/>
              <a:buFont typeface="Arial"/>
              <a:buNone/>
            </a:pPr>
            <a:r>
              <a:rPr lang="en"/>
              <a:t> &lt;li&gt;Aries&lt;/li&gt;  </a:t>
            </a:r>
            <a:endParaRPr/>
          </a:p>
          <a:p>
            <a:pPr indent="0" lvl="0" marL="0" rtl="0" algn="l">
              <a:spcBef>
                <a:spcPts val="1200"/>
              </a:spcBef>
              <a:spcAft>
                <a:spcPts val="0"/>
              </a:spcAft>
              <a:buClr>
                <a:schemeClr val="dk1"/>
              </a:buClr>
              <a:buSzPts val="1100"/>
              <a:buFont typeface="Arial"/>
              <a:buNone/>
            </a:pPr>
            <a:r>
              <a:rPr lang="en"/>
              <a:t> &lt;li&gt;Bingo&lt;/li&gt;  </a:t>
            </a:r>
            <a:endParaRPr/>
          </a:p>
          <a:p>
            <a:pPr indent="0" lvl="0" marL="0" rtl="0" algn="l">
              <a:spcBef>
                <a:spcPts val="1200"/>
              </a:spcBef>
              <a:spcAft>
                <a:spcPts val="0"/>
              </a:spcAft>
              <a:buClr>
                <a:schemeClr val="dk1"/>
              </a:buClr>
              <a:buSzPts val="1100"/>
              <a:buFont typeface="Arial"/>
              <a:buNone/>
            </a:pPr>
            <a:r>
              <a:rPr lang="en"/>
              <a:t> &lt;li&gt;Leo&lt;/li&gt;  </a:t>
            </a:r>
            <a:endParaRPr/>
          </a:p>
          <a:p>
            <a:pPr indent="0" lvl="0" marL="0" rtl="0" algn="l">
              <a:spcBef>
                <a:spcPts val="1200"/>
              </a:spcBef>
              <a:spcAft>
                <a:spcPts val="0"/>
              </a:spcAft>
              <a:buClr>
                <a:schemeClr val="dk1"/>
              </a:buClr>
              <a:buSzPts val="1100"/>
              <a:buFont typeface="Arial"/>
              <a:buNone/>
            </a:pPr>
            <a:r>
              <a:rPr lang="en"/>
              <a:t> &lt;li&gt;Oracle&lt;/li&gt;  </a:t>
            </a:r>
            <a:endParaRPr/>
          </a:p>
          <a:p>
            <a:pPr indent="0" lvl="0" marL="0" rtl="0" algn="l">
              <a:spcBef>
                <a:spcPts val="1200"/>
              </a:spcBef>
              <a:spcAft>
                <a:spcPts val="0"/>
              </a:spcAft>
              <a:buClr>
                <a:schemeClr val="dk1"/>
              </a:buClr>
              <a:buSzPts val="1100"/>
              <a:buFont typeface="Arial"/>
              <a:buNone/>
            </a:pPr>
            <a:r>
              <a:rPr lang="en"/>
              <a:t>&lt;/ul&gt;</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Description List or Definition List</a:t>
            </a:r>
            <a:endParaRPr/>
          </a:p>
        </p:txBody>
      </p:sp>
      <p:sp>
        <p:nvSpPr>
          <p:cNvPr id="264" name="Google Shape;26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&lt;dl&gt;  </a:t>
            </a:r>
            <a:endParaRPr/>
          </a:p>
          <a:p>
            <a:pPr indent="0" lvl="0" marL="0" rtl="0" algn="l">
              <a:spcBef>
                <a:spcPts val="1200"/>
              </a:spcBef>
              <a:spcAft>
                <a:spcPts val="0"/>
              </a:spcAft>
              <a:buClr>
                <a:schemeClr val="dk1"/>
              </a:buClr>
              <a:buSzPct val="61111"/>
              <a:buFont typeface="Arial"/>
              <a:buNone/>
            </a:pPr>
            <a:r>
              <a:rPr lang="en"/>
              <a:t>  &lt;dt&gt;Aries&lt;/dt&gt;  </a:t>
            </a:r>
            <a:endParaRPr/>
          </a:p>
          <a:p>
            <a:pPr indent="0" lvl="0" marL="0" rtl="0" algn="l">
              <a:spcBef>
                <a:spcPts val="1200"/>
              </a:spcBef>
              <a:spcAft>
                <a:spcPts val="0"/>
              </a:spcAft>
              <a:buClr>
                <a:schemeClr val="dk1"/>
              </a:buClr>
              <a:buSzPct val="61111"/>
              <a:buFont typeface="Arial"/>
              <a:buNone/>
            </a:pPr>
            <a:r>
              <a:rPr lang="en"/>
              <a:t>  &lt;dd&gt;-One of the 12 horoscope sign.&lt;/dd&gt;  </a:t>
            </a:r>
            <a:endParaRPr/>
          </a:p>
          <a:p>
            <a:pPr indent="0" lvl="0" marL="0" rtl="0" algn="l">
              <a:spcBef>
                <a:spcPts val="1200"/>
              </a:spcBef>
              <a:spcAft>
                <a:spcPts val="0"/>
              </a:spcAft>
              <a:buClr>
                <a:schemeClr val="dk1"/>
              </a:buClr>
              <a:buSzPct val="61111"/>
              <a:buFont typeface="Arial"/>
              <a:buNone/>
            </a:pPr>
            <a:r>
              <a:rPr lang="en"/>
              <a:t>  &lt;dt&gt;Bingo&lt;/dt&gt;  </a:t>
            </a:r>
            <a:endParaRPr/>
          </a:p>
          <a:p>
            <a:pPr indent="0" lvl="0" marL="0" rtl="0" algn="l">
              <a:spcBef>
                <a:spcPts val="1200"/>
              </a:spcBef>
              <a:spcAft>
                <a:spcPts val="0"/>
              </a:spcAft>
              <a:buClr>
                <a:schemeClr val="dk1"/>
              </a:buClr>
              <a:buSzPct val="61111"/>
              <a:buFont typeface="Arial"/>
              <a:buNone/>
            </a:pPr>
            <a:r>
              <a:rPr lang="en"/>
              <a:t>  &lt;dd&gt;-One of my evening snacks&lt;/dd&gt;  </a:t>
            </a:r>
            <a:endParaRPr/>
          </a:p>
          <a:p>
            <a:pPr indent="0" lvl="0" marL="0" rtl="0" algn="l">
              <a:spcBef>
                <a:spcPts val="1200"/>
              </a:spcBef>
              <a:spcAft>
                <a:spcPts val="0"/>
              </a:spcAft>
              <a:buClr>
                <a:schemeClr val="dk1"/>
              </a:buClr>
              <a:buSzPct val="61111"/>
              <a:buFont typeface="Arial"/>
              <a:buNone/>
            </a:pPr>
            <a:r>
              <a:rPr lang="en"/>
              <a:t> &lt;dt&gt;Leo&lt;/dt&gt;  </a:t>
            </a:r>
            <a:endParaRPr/>
          </a:p>
          <a:p>
            <a:pPr indent="0" lvl="0" marL="0" rtl="0" algn="l">
              <a:spcBef>
                <a:spcPts val="1200"/>
              </a:spcBef>
              <a:spcAft>
                <a:spcPts val="0"/>
              </a:spcAft>
              <a:buClr>
                <a:schemeClr val="dk1"/>
              </a:buClr>
              <a:buSzPct val="61111"/>
              <a:buFont typeface="Arial"/>
              <a:buNone/>
            </a:pPr>
            <a:r>
              <a:rPr lang="en"/>
              <a:t> &lt;dd&gt;-It is also an one of the 12 horoscope sign.&lt;/dd&gt;  </a:t>
            </a:r>
            <a:endParaRPr/>
          </a:p>
          <a:p>
            <a:pPr indent="0" lvl="0" marL="0" rtl="0" algn="l">
              <a:spcBef>
                <a:spcPts val="1200"/>
              </a:spcBef>
              <a:spcAft>
                <a:spcPts val="0"/>
              </a:spcAft>
              <a:buClr>
                <a:schemeClr val="dk1"/>
              </a:buClr>
              <a:buSzPct val="61111"/>
              <a:buFont typeface="Arial"/>
              <a:buNone/>
            </a:pPr>
            <a:r>
              <a:rPr lang="en"/>
              <a:t>  &lt;dt&gt;Oracle&lt;/dt&gt;  </a:t>
            </a:r>
            <a:endParaRPr/>
          </a:p>
          <a:p>
            <a:pPr indent="0" lvl="0" marL="0" rtl="0" algn="l">
              <a:spcBef>
                <a:spcPts val="1200"/>
              </a:spcBef>
              <a:spcAft>
                <a:spcPts val="0"/>
              </a:spcAft>
              <a:buClr>
                <a:schemeClr val="dk1"/>
              </a:buClr>
              <a:buSzPct val="61111"/>
              <a:buFont typeface="Arial"/>
              <a:buNone/>
            </a:pPr>
            <a:r>
              <a:rPr lang="en"/>
              <a:t>  &lt;dd&gt;-It is a multinational technology corporation.&lt;/dd&gt;   </a:t>
            </a:r>
            <a:endParaRPr/>
          </a:p>
          <a:p>
            <a:pPr indent="0" lvl="0" marL="0" rtl="0" algn="l">
              <a:spcBef>
                <a:spcPts val="1200"/>
              </a:spcBef>
              <a:spcAft>
                <a:spcPts val="1200"/>
              </a:spcAft>
              <a:buNone/>
            </a:pPr>
            <a:r>
              <a:rPr lang="en"/>
              <a:t>&lt;/dl&gt;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HTML Example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&lt;html &gt; :This tag informs the browser that it is an HTML document. Text between html tag describes the web document. It is a container for all other elements of HTML except &lt;!DOCTYPE&gt;</a:t>
            </a:r>
            <a:endParaRPr/>
          </a:p>
          <a:p>
            <a:pPr indent="-342900" lvl="0" marL="457200" rtl="0" algn="l">
              <a:spcBef>
                <a:spcPts val="0"/>
              </a:spcBef>
              <a:spcAft>
                <a:spcPts val="0"/>
              </a:spcAft>
              <a:buSzPts val="1800"/>
              <a:buChar char="●"/>
            </a:pPr>
            <a:r>
              <a:rPr lang="en"/>
              <a:t>&lt;head&gt;: It should be the first element inside the &lt;html&gt; element, which contains the metadata(information about the document). It must be closed before the body tag opens.</a:t>
            </a:r>
            <a:endParaRPr/>
          </a:p>
          <a:p>
            <a:pPr indent="-342900" lvl="0" marL="457200" rtl="0" algn="l">
              <a:spcBef>
                <a:spcPts val="0"/>
              </a:spcBef>
              <a:spcAft>
                <a:spcPts val="0"/>
              </a:spcAft>
              <a:buSzPts val="1800"/>
              <a:buChar char="●"/>
            </a:pPr>
            <a:r>
              <a:rPr lang="en"/>
              <a:t>&lt;title&gt;: As its name suggested, it is used to add title of that HTML page which appears at the top of the browser window. It must be placed inside the head tag and should close immediately. (Optional)</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Description of HTML Example</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&lt;body&gt; : Text between body tag describes the body content of the page that is visible to the end user. This tag contains the main content of the HTML document.</a:t>
            </a:r>
            <a:endParaRPr/>
          </a:p>
          <a:p>
            <a:pPr indent="-342900" lvl="0" marL="457200" rtl="0" algn="l">
              <a:spcBef>
                <a:spcPts val="0"/>
              </a:spcBef>
              <a:spcAft>
                <a:spcPts val="0"/>
              </a:spcAft>
              <a:buSzPts val="1800"/>
              <a:buChar char="●"/>
            </a:pPr>
            <a:r>
              <a:rPr lang="en"/>
              <a:t>&lt;h1&gt; : Text between &lt;h1&gt; tag describes the first level heading of the webpage.</a:t>
            </a:r>
            <a:endParaRPr/>
          </a:p>
          <a:p>
            <a:pPr indent="-342900" lvl="0" marL="457200" rtl="0" algn="l">
              <a:spcBef>
                <a:spcPts val="0"/>
              </a:spcBef>
              <a:spcAft>
                <a:spcPts val="0"/>
              </a:spcAft>
              <a:buSzPts val="1800"/>
              <a:buChar char="●"/>
            </a:pPr>
            <a:r>
              <a:rPr lang="en"/>
              <a:t>&lt;p&gt; : Text between &lt;p&gt; tag describes the paragraph of the webpage.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HTML</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a very easy and simple language. It can be easily understood and modified.</a:t>
            </a:r>
            <a:endParaRPr/>
          </a:p>
          <a:p>
            <a:pPr indent="-342900" lvl="0" marL="457200" rtl="0" algn="l">
              <a:spcBef>
                <a:spcPts val="0"/>
              </a:spcBef>
              <a:spcAft>
                <a:spcPts val="0"/>
              </a:spcAft>
              <a:buSzPts val="1800"/>
              <a:buChar char="●"/>
            </a:pPr>
            <a:r>
              <a:rPr lang="en"/>
              <a:t>It is very easy to make an effective presentation with HTML because it has a lot of formatting tags.</a:t>
            </a:r>
            <a:endParaRPr/>
          </a:p>
          <a:p>
            <a:pPr indent="-342900" lvl="0" marL="457200" rtl="0" algn="l">
              <a:spcBef>
                <a:spcPts val="0"/>
              </a:spcBef>
              <a:spcAft>
                <a:spcPts val="0"/>
              </a:spcAft>
              <a:buSzPts val="1800"/>
              <a:buChar char="●"/>
            </a:pPr>
            <a:r>
              <a:rPr lang="en"/>
              <a:t>It is a markup language, so it provides a flexible way to design web pages along with the text.</a:t>
            </a:r>
            <a:endParaRPr/>
          </a:p>
          <a:p>
            <a:pPr indent="-342900" lvl="0" marL="457200" rtl="0" algn="l">
              <a:spcBef>
                <a:spcPts val="0"/>
              </a:spcBef>
              <a:spcAft>
                <a:spcPts val="0"/>
              </a:spcAft>
              <a:buSzPts val="1800"/>
              <a:buChar char="●"/>
            </a:pPr>
            <a:r>
              <a:rPr lang="en"/>
              <a:t> It facilitates programmers to add a link on the web pages (by html anchor tag), so it enhances the interest of browsing of the user.</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Features of HTML</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platform-independent because it can be displayed on any platform like Windows, Linux, and Macintosh, etc.</a:t>
            </a:r>
            <a:endParaRPr/>
          </a:p>
          <a:p>
            <a:pPr indent="-342900" lvl="0" marL="457200" rtl="0" algn="l">
              <a:spcBef>
                <a:spcPts val="0"/>
              </a:spcBef>
              <a:spcAft>
                <a:spcPts val="0"/>
              </a:spcAft>
              <a:buSzPts val="1800"/>
              <a:buChar char="●"/>
            </a:pPr>
            <a:r>
              <a:rPr lang="en"/>
              <a:t>It facilitates the programmer to add Graphics, Videos, and Sound to the web pages which makes it more attractive and interactive.</a:t>
            </a:r>
            <a:endParaRPr/>
          </a:p>
          <a:p>
            <a:pPr indent="-342900" lvl="0" marL="457200" rtl="0" algn="l">
              <a:spcBef>
                <a:spcPts val="0"/>
              </a:spcBef>
              <a:spcAft>
                <a:spcPts val="0"/>
              </a:spcAft>
              <a:buSzPts val="1800"/>
              <a:buChar char="●"/>
            </a:pPr>
            <a:r>
              <a:rPr lang="en"/>
              <a:t>HTML is a case-insensitive language, which means we can use tags either in lower-case or upper-case.</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text Editors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Text editors are the programs which allow editing in a written text, hence to create a web page we need to write our code in some text editor.</a:t>
            </a:r>
            <a:endParaRPr/>
          </a:p>
          <a:p>
            <a:pPr indent="-342900" lvl="0" marL="457200" rtl="0" algn="l">
              <a:spcBef>
                <a:spcPts val="0"/>
              </a:spcBef>
              <a:spcAft>
                <a:spcPts val="0"/>
              </a:spcAft>
              <a:buSzPts val="1800"/>
              <a:buChar char="●"/>
            </a:pPr>
            <a:r>
              <a:rPr lang="en"/>
              <a:t>professional text editors are Notepad++, Sublime Text, Vim, etc.</a:t>
            </a:r>
            <a:endParaRPr/>
          </a:p>
          <a:p>
            <a:pPr indent="-342900" lvl="0" marL="457200" rtl="0" algn="l">
              <a:spcBef>
                <a:spcPts val="0"/>
              </a:spcBef>
              <a:spcAft>
                <a:spcPts val="0"/>
              </a:spcAft>
              <a:buSzPts val="1800"/>
              <a:buChar char="●"/>
            </a:pPr>
            <a:r>
              <a:rPr lang="en"/>
              <a:t>Notepad is a simple text editor and suitable for beginners to learn HTML</a:t>
            </a:r>
            <a:endParaRPr/>
          </a:p>
        </p:txBody>
      </p:sp>
      <p:pic>
        <p:nvPicPr>
          <p:cNvPr id="98" name="Google Shape;98;p20"/>
          <p:cNvPicPr preferRelativeResize="0"/>
          <p:nvPr/>
        </p:nvPicPr>
        <p:blipFill>
          <a:blip r:embed="rId3">
            <a:alphaModFix/>
          </a:blip>
          <a:stretch>
            <a:fillRect/>
          </a:stretch>
        </p:blipFill>
        <p:spPr>
          <a:xfrm>
            <a:off x="2787525" y="2721475"/>
            <a:ext cx="3930524" cy="2203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blocks of HTML</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Tags: An HTML tag surrounds the content and apply meaning to it. It is written between &lt; and &gt; brackets.</a:t>
            </a:r>
            <a:endParaRPr/>
          </a:p>
          <a:p>
            <a:pPr indent="-342900" lvl="0" marL="457200" rtl="0" algn="l">
              <a:spcBef>
                <a:spcPts val="0"/>
              </a:spcBef>
              <a:spcAft>
                <a:spcPts val="0"/>
              </a:spcAft>
              <a:buSzPts val="1800"/>
              <a:buChar char="●"/>
            </a:pPr>
            <a:r>
              <a:rPr lang="en"/>
              <a:t>Attribute: An attribute in HTML provides extra information about the element, and it is applied within the start tag. An HTML attribute contains two fields: name &amp; value.</a:t>
            </a:r>
            <a:endParaRPr/>
          </a:p>
          <a:p>
            <a:pPr indent="-342900" lvl="0" marL="457200" rtl="0" algn="l">
              <a:spcBef>
                <a:spcPts val="0"/>
              </a:spcBef>
              <a:spcAft>
                <a:spcPts val="0"/>
              </a:spcAft>
              <a:buSzPts val="1800"/>
              <a:buChar char="●"/>
            </a:pPr>
            <a:r>
              <a:rPr lang="en"/>
              <a:t>Elements: An HTML element is an individual component of an HTML file. In an HTML file, everything written within tags are termed as HTML elements.</a:t>
            </a:r>
            <a:endParaRPr/>
          </a:p>
          <a:p>
            <a:pPr indent="-342900" lvl="0" marL="457200" rtl="0" algn="l">
              <a:spcBef>
                <a:spcPts val="0"/>
              </a:spcBef>
              <a:spcAft>
                <a:spcPts val="0"/>
              </a:spcAft>
              <a:buSzPts val="1800"/>
              <a:buChar char="●"/>
            </a:pPr>
            <a:r>
              <a:rPr lang="en"/>
              <a:t>Syntax</a:t>
            </a:r>
            <a:endParaRPr/>
          </a:p>
          <a:p>
            <a:pPr indent="-317500" lvl="1" marL="914400" rtl="0" algn="l">
              <a:spcBef>
                <a:spcPts val="0"/>
              </a:spcBef>
              <a:spcAft>
                <a:spcPts val="0"/>
              </a:spcAft>
              <a:buSzPts val="1400"/>
              <a:buChar char="○"/>
            </a:pPr>
            <a:r>
              <a:rPr lang="en"/>
              <a:t>&lt;tag name  attribute_name= " attr_value"&gt; content &lt;/ tag name&gt;</a:t>
            </a:r>
            <a:endParaRPr/>
          </a:p>
          <a:p>
            <a:pPr indent="-342900" lvl="0" marL="457200" rtl="0" algn="l">
              <a:spcBef>
                <a:spcPts val="0"/>
              </a:spcBef>
              <a:spcAft>
                <a:spcPts val="0"/>
              </a:spcAft>
              <a:buSzPts val="1800"/>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