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20D32-2FA0-4953-A54A-004B8AC689A1}" v="202" dt="2024-09-04T04:26:26.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0" d="100"/>
          <a:sy n="70" d="100"/>
        </p:scale>
        <p:origin x="43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20" Type="http://schemas.microsoft.com/office/2015/10/relationships/revisionInfo" Target="revisionInfo.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i Sekar" userId="ed431e23a4e5e19c" providerId="Windows Live" clId="Web-{2A620D32-2FA0-4953-A54A-004B8AC689A1}"/>
    <pc:docChg chg="modSld addMainMaster delMainMaster">
      <pc:chgData name="Sharmi Sekar" userId="ed431e23a4e5e19c" providerId="Windows Live" clId="Web-{2A620D32-2FA0-4953-A54A-004B8AC689A1}" dt="2024-09-04T04:26:26.639" v="147"/>
      <pc:docMkLst>
        <pc:docMk/>
      </pc:docMkLst>
      <pc:sldChg chg="addSp delSp modSp mod modTransition setBg modClrScheme delDesignElem chgLayout">
        <pc:chgData name="Sharmi Sekar" userId="ed431e23a4e5e19c" providerId="Windows Live" clId="Web-{2A620D32-2FA0-4953-A54A-004B8AC689A1}" dt="2024-09-04T04:23:55.159" v="140"/>
        <pc:sldMkLst>
          <pc:docMk/>
          <pc:sldMk cId="1370788637" sldId="256"/>
        </pc:sldMkLst>
        <pc:spChg chg="mod ord">
          <ac:chgData name="Sharmi Sekar" userId="ed431e23a4e5e19c" providerId="Windows Live" clId="Web-{2A620D32-2FA0-4953-A54A-004B8AC689A1}" dt="2024-09-04T04:23:55.159" v="140"/>
          <ac:spMkLst>
            <pc:docMk/>
            <pc:sldMk cId="1370788637" sldId="256"/>
            <ac:spMk id="2" creationId="{00000000-0000-0000-0000-000000000000}"/>
          </ac:spMkLst>
        </pc:spChg>
        <pc:spChg chg="mod ord">
          <ac:chgData name="Sharmi Sekar" userId="ed431e23a4e5e19c" providerId="Windows Live" clId="Web-{2A620D32-2FA0-4953-A54A-004B8AC689A1}" dt="2024-09-04T04:23:55.159" v="140"/>
          <ac:spMkLst>
            <pc:docMk/>
            <pc:sldMk cId="1370788637" sldId="256"/>
            <ac:spMk id="3" creationId="{00000000-0000-0000-0000-000000000000}"/>
          </ac:spMkLst>
        </pc:spChg>
        <pc:spChg chg="add del">
          <ac:chgData name="Sharmi Sekar" userId="ed431e23a4e5e19c" providerId="Windows Live" clId="Web-{2A620D32-2FA0-4953-A54A-004B8AC689A1}" dt="2024-09-04T04:15:47.623" v="103"/>
          <ac:spMkLst>
            <pc:docMk/>
            <pc:sldMk cId="1370788637" sldId="256"/>
            <ac:spMk id="8" creationId="{DD6BC9EB-F181-48AB-BCA2-3D1DB20D2D87}"/>
          </ac:spMkLst>
        </pc:spChg>
        <pc:spChg chg="add del">
          <ac:chgData name="Sharmi Sekar" userId="ed431e23a4e5e19c" providerId="Windows Live" clId="Web-{2A620D32-2FA0-4953-A54A-004B8AC689A1}" dt="2024-09-04T04:15:47.623" v="103"/>
          <ac:spMkLst>
            <pc:docMk/>
            <pc:sldMk cId="1370788637" sldId="256"/>
            <ac:spMk id="10" creationId="{D33AAA80-39DC-4020-9BFF-0718F35C7661}"/>
          </ac:spMkLst>
        </pc:spChg>
        <pc:spChg chg="add del">
          <ac:chgData name="Sharmi Sekar" userId="ed431e23a4e5e19c" providerId="Windows Live" clId="Web-{2A620D32-2FA0-4953-A54A-004B8AC689A1}" dt="2024-09-04T04:15:47.623" v="103"/>
          <ac:spMkLst>
            <pc:docMk/>
            <pc:sldMk cId="1370788637" sldId="256"/>
            <ac:spMk id="14" creationId="{1177F295-741F-4EFF-B0CA-BE69295ADA07}"/>
          </ac:spMkLst>
        </pc:spChg>
        <pc:cxnChg chg="add del">
          <ac:chgData name="Sharmi Sekar" userId="ed431e23a4e5e19c" providerId="Windows Live" clId="Web-{2A620D32-2FA0-4953-A54A-004B8AC689A1}" dt="2024-09-04T04:15:47.623" v="103"/>
          <ac:cxnSpMkLst>
            <pc:docMk/>
            <pc:sldMk cId="1370788637" sldId="256"/>
            <ac:cxnSpMk id="12" creationId="{C9C5D90B-7EE3-4D26-AB7D-A5A3A6E11203}"/>
          </ac:cxnSpMkLst>
        </pc:cxnChg>
      </pc:sldChg>
      <pc:sldChg chg="addSp delSp modSp mod setBg modClrScheme setClrOvrMap delDesignElem chgLayout">
        <pc:chgData name="Sharmi Sekar" userId="ed431e23a4e5e19c" providerId="Windows Live" clId="Web-{2A620D32-2FA0-4953-A54A-004B8AC689A1}" dt="2024-09-04T04:23:55.159" v="140"/>
        <pc:sldMkLst>
          <pc:docMk/>
          <pc:sldMk cId="3756129127" sldId="257"/>
        </pc:sldMkLst>
        <pc:spChg chg="mod ord">
          <ac:chgData name="Sharmi Sekar" userId="ed431e23a4e5e19c" providerId="Windows Live" clId="Web-{2A620D32-2FA0-4953-A54A-004B8AC689A1}" dt="2024-09-04T04:23:55.159" v="140"/>
          <ac:spMkLst>
            <pc:docMk/>
            <pc:sldMk cId="3756129127" sldId="257"/>
            <ac:spMk id="2" creationId="{00000000-0000-0000-0000-000000000000}"/>
          </ac:spMkLst>
        </pc:spChg>
        <pc:spChg chg="mod ord">
          <ac:chgData name="Sharmi Sekar" userId="ed431e23a4e5e19c" providerId="Windows Live" clId="Web-{2A620D32-2FA0-4953-A54A-004B8AC689A1}" dt="2024-09-04T04:23:55.159" v="140"/>
          <ac:spMkLst>
            <pc:docMk/>
            <pc:sldMk cId="3756129127" sldId="257"/>
            <ac:spMk id="3" creationId="{00000000-0000-0000-0000-000000000000}"/>
          </ac:spMkLst>
        </pc:spChg>
        <pc:spChg chg="add del">
          <ac:chgData name="Sharmi Sekar" userId="ed431e23a4e5e19c" providerId="Windows Live" clId="Web-{2A620D32-2FA0-4953-A54A-004B8AC689A1}" dt="2024-09-04T04:09:54.691" v="77"/>
          <ac:spMkLst>
            <pc:docMk/>
            <pc:sldMk cId="3756129127" sldId="257"/>
            <ac:spMk id="25" creationId="{4F71A406-3CB7-4E4D-B434-24E6AA4F3997}"/>
          </ac:spMkLst>
        </pc:spChg>
        <pc:grpChg chg="add del">
          <ac:chgData name="Sharmi Sekar" userId="ed431e23a4e5e19c" providerId="Windows Live" clId="Web-{2A620D32-2FA0-4953-A54A-004B8AC689A1}" dt="2024-09-04T04:09:49.347" v="75"/>
          <ac:grpSpMkLst>
            <pc:docMk/>
            <pc:sldMk cId="3756129127" sldId="257"/>
            <ac:grpSpMk id="10" creationId="{5EA39187-0197-4C1D-BE4A-06B353C7B215}"/>
          </ac:grpSpMkLst>
        </pc:grpChg>
        <pc:grpChg chg="add del">
          <ac:chgData name="Sharmi Sekar" userId="ed431e23a4e5e19c" providerId="Windows Live" clId="Web-{2A620D32-2FA0-4953-A54A-004B8AC689A1}" dt="2024-09-04T04:09:54.691" v="77"/>
          <ac:grpSpMkLst>
            <pc:docMk/>
            <pc:sldMk cId="3756129127" sldId="257"/>
            <ac:grpSpMk id="24" creationId="{5EA39187-0197-4C1D-BE4A-06B353C7B215}"/>
          </ac:grpSpMkLst>
        </pc:grpChg>
        <pc:grpChg chg="add del">
          <ac:chgData name="Sharmi Sekar" userId="ed431e23a4e5e19c" providerId="Windows Live" clId="Web-{2A620D32-2FA0-4953-A54A-004B8AC689A1}" dt="2024-09-04T04:10:05.895" v="79"/>
          <ac:grpSpMkLst>
            <pc:docMk/>
            <pc:sldMk cId="3756129127" sldId="257"/>
            <ac:grpSpMk id="27" creationId="{5EA39187-0197-4C1D-BE4A-06B353C7B215}"/>
          </ac:grpSpMkLst>
        </pc:grpChg>
        <pc:grpChg chg="add del">
          <ac:chgData name="Sharmi Sekar" userId="ed431e23a4e5e19c" providerId="Windows Live" clId="Web-{2A620D32-2FA0-4953-A54A-004B8AC689A1}" dt="2024-09-04T04:15:47.623" v="103"/>
          <ac:grpSpMkLst>
            <pc:docMk/>
            <pc:sldMk cId="3756129127" sldId="257"/>
            <ac:grpSpMk id="30" creationId="{90A61547-2555-4DE2-A37F-A53E54917441}"/>
          </ac:grpSpMkLst>
        </pc:grpChg>
        <pc:picChg chg="mod ord">
          <ac:chgData name="Sharmi Sekar" userId="ed431e23a4e5e19c" providerId="Windows Live" clId="Web-{2A620D32-2FA0-4953-A54A-004B8AC689A1}" dt="2024-09-04T04:10:05.911" v="80"/>
          <ac:picMkLst>
            <pc:docMk/>
            <pc:sldMk cId="3756129127" sldId="257"/>
            <ac:picMk id="4" creationId="{00000000-0000-0000-0000-000000000000}"/>
          </ac:picMkLst>
        </pc:picChg>
        <pc:picChg chg="mod">
          <ac:chgData name="Sharmi Sekar" userId="ed431e23a4e5e19c" providerId="Windows Live" clId="Web-{2A620D32-2FA0-4953-A54A-004B8AC689A1}" dt="2024-09-04T04:10:05.911" v="80"/>
          <ac:picMkLst>
            <pc:docMk/>
            <pc:sldMk cId="3756129127" sldId="257"/>
            <ac:picMk id="5" creationId="{00000000-0000-0000-0000-000000000000}"/>
          </ac:picMkLst>
        </pc:picChg>
        <pc:cxnChg chg="add del">
          <ac:chgData name="Sharmi Sekar" userId="ed431e23a4e5e19c" providerId="Windows Live" clId="Web-{2A620D32-2FA0-4953-A54A-004B8AC689A1}" dt="2024-09-04T04:09:49.347" v="75"/>
          <ac:cxnSpMkLst>
            <pc:docMk/>
            <pc:sldMk cId="3756129127" sldId="257"/>
            <ac:cxnSpMk id="22" creationId="{2EC607CC-319E-425D-8A0C-EC6E84F6C377}"/>
          </ac:cxnSpMkLst>
        </pc:cxnChg>
        <pc:cxnChg chg="add del">
          <ac:chgData name="Sharmi Sekar" userId="ed431e23a4e5e19c" providerId="Windows Live" clId="Web-{2A620D32-2FA0-4953-A54A-004B8AC689A1}" dt="2024-09-04T04:10:05.895" v="79"/>
          <ac:cxnSpMkLst>
            <pc:docMk/>
            <pc:sldMk cId="3756129127" sldId="257"/>
            <ac:cxnSpMk id="28" creationId="{2EC607CC-319E-425D-8A0C-EC6E84F6C377}"/>
          </ac:cxnSpMkLst>
        </pc:cxnChg>
      </pc:sldChg>
      <pc:sldChg chg="addSp delSp modSp mod setBg modClrScheme delDesignElem chgLayout">
        <pc:chgData name="Sharmi Sekar" userId="ed431e23a4e5e19c" providerId="Windows Live" clId="Web-{2A620D32-2FA0-4953-A54A-004B8AC689A1}" dt="2024-09-04T04:23:55.159" v="140"/>
        <pc:sldMkLst>
          <pc:docMk/>
          <pc:sldMk cId="2073435998" sldId="258"/>
        </pc:sldMkLst>
        <pc:spChg chg="mod ord">
          <ac:chgData name="Sharmi Sekar" userId="ed431e23a4e5e19c" providerId="Windows Live" clId="Web-{2A620D32-2FA0-4953-A54A-004B8AC689A1}" dt="2024-09-04T04:23:55.159" v="140"/>
          <ac:spMkLst>
            <pc:docMk/>
            <pc:sldMk cId="2073435998" sldId="258"/>
            <ac:spMk id="4" creationId="{00000000-0000-0000-0000-000000000000}"/>
          </ac:spMkLst>
        </pc:spChg>
        <pc:spChg chg="mod ord">
          <ac:chgData name="Sharmi Sekar" userId="ed431e23a4e5e19c" providerId="Windows Live" clId="Web-{2A620D32-2FA0-4953-A54A-004B8AC689A1}" dt="2024-09-04T04:23:55.159" v="140"/>
          <ac:spMkLst>
            <pc:docMk/>
            <pc:sldMk cId="2073435998" sldId="258"/>
            <ac:spMk id="5" creationId="{00000000-0000-0000-0000-000000000000}"/>
          </ac:spMkLst>
        </pc:spChg>
        <pc:spChg chg="add del">
          <ac:chgData name="Sharmi Sekar" userId="ed431e23a4e5e19c" providerId="Windows Live" clId="Web-{2A620D32-2FA0-4953-A54A-004B8AC689A1}" dt="2024-09-04T04:10:26.740" v="82"/>
          <ac:spMkLst>
            <pc:docMk/>
            <pc:sldMk cId="2073435998" sldId="258"/>
            <ac:spMk id="27" creationId="{3F088236-D655-4F88-B238-E16762358025}"/>
          </ac:spMkLst>
        </pc:spChg>
        <pc:spChg chg="add del">
          <ac:chgData name="Sharmi Sekar" userId="ed431e23a4e5e19c" providerId="Windows Live" clId="Web-{2A620D32-2FA0-4953-A54A-004B8AC689A1}" dt="2024-09-04T04:10:26.740" v="82"/>
          <ac:spMkLst>
            <pc:docMk/>
            <pc:sldMk cId="2073435998" sldId="258"/>
            <ac:spMk id="29" creationId="{3DAC0C92-199E-475C-9390-119A9B027276}"/>
          </ac:spMkLst>
        </pc:spChg>
        <pc:spChg chg="add del">
          <ac:chgData name="Sharmi Sekar" userId="ed431e23a4e5e19c" providerId="Windows Live" clId="Web-{2A620D32-2FA0-4953-A54A-004B8AC689A1}" dt="2024-09-04T04:10:26.740" v="82"/>
          <ac:spMkLst>
            <pc:docMk/>
            <pc:sldMk cId="2073435998" sldId="258"/>
            <ac:spMk id="31" creationId="{C4CFB339-0ED8-4FE2-9EF1-6D1375B8499B}"/>
          </ac:spMkLst>
        </pc:spChg>
        <pc:spChg chg="add del">
          <ac:chgData name="Sharmi Sekar" userId="ed431e23a4e5e19c" providerId="Windows Live" clId="Web-{2A620D32-2FA0-4953-A54A-004B8AC689A1}" dt="2024-09-04T04:10:26.740" v="82"/>
          <ac:spMkLst>
            <pc:docMk/>
            <pc:sldMk cId="2073435998" sldId="258"/>
            <ac:spMk id="33" creationId="{31896C80-2069-4431-9C19-83B913734490}"/>
          </ac:spMkLst>
        </pc:spChg>
        <pc:spChg chg="add del">
          <ac:chgData name="Sharmi Sekar" userId="ed431e23a4e5e19c" providerId="Windows Live" clId="Web-{2A620D32-2FA0-4953-A54A-004B8AC689A1}" dt="2024-09-04T04:10:26.740" v="82"/>
          <ac:spMkLst>
            <pc:docMk/>
            <pc:sldMk cId="2073435998" sldId="258"/>
            <ac:spMk id="35" creationId="{BF120A21-0841-4823-B0C4-28AEBCEF9B78}"/>
          </ac:spMkLst>
        </pc:spChg>
        <pc:spChg chg="add del">
          <ac:chgData name="Sharmi Sekar" userId="ed431e23a4e5e19c" providerId="Windows Live" clId="Web-{2A620D32-2FA0-4953-A54A-004B8AC689A1}" dt="2024-09-04T04:10:26.740" v="82"/>
          <ac:spMkLst>
            <pc:docMk/>
            <pc:sldMk cId="2073435998" sldId="258"/>
            <ac:spMk id="37" creationId="{DBB05BAE-BBD3-4289-899F-A6851503C6B0}"/>
          </ac:spMkLst>
        </pc:spChg>
        <pc:spChg chg="add del">
          <ac:chgData name="Sharmi Sekar" userId="ed431e23a4e5e19c" providerId="Windows Live" clId="Web-{2A620D32-2FA0-4953-A54A-004B8AC689A1}" dt="2024-09-04T04:10:26.740" v="82"/>
          <ac:spMkLst>
            <pc:docMk/>
            <pc:sldMk cId="2073435998" sldId="258"/>
            <ac:spMk id="39" creationId="{9874D11C-36F5-4BBE-A490-019A54E953B0}"/>
          </ac:spMkLst>
        </pc:spChg>
        <pc:grpChg chg="add del">
          <ac:chgData name="Sharmi Sekar" userId="ed431e23a4e5e19c" providerId="Windows Live" clId="Web-{2A620D32-2FA0-4953-A54A-004B8AC689A1}" dt="2024-09-04T04:10:26.740" v="82"/>
          <ac:grpSpMkLst>
            <pc:docMk/>
            <pc:sldMk cId="2073435998" sldId="258"/>
            <ac:grpSpMk id="11" creationId="{10BE40E3-5550-4CDD-B4FD-387C33EBF157}"/>
          </ac:grpSpMkLst>
        </pc:grpChg>
        <pc:grpChg chg="add del">
          <ac:chgData name="Sharmi Sekar" userId="ed431e23a4e5e19c" providerId="Windows Live" clId="Web-{2A620D32-2FA0-4953-A54A-004B8AC689A1}" dt="2024-09-04T04:15:47.623" v="103"/>
          <ac:grpSpMkLst>
            <pc:docMk/>
            <pc:sldMk cId="2073435998" sldId="258"/>
            <ac:grpSpMk id="41" creationId="{1F2B4773-3207-44CC-B7AC-892B70498211}"/>
          </ac:grpSpMkLst>
        </pc:grpChg>
        <pc:picChg chg="mod ord">
          <ac:chgData name="Sharmi Sekar" userId="ed431e23a4e5e19c" providerId="Windows Live" clId="Web-{2A620D32-2FA0-4953-A54A-004B8AC689A1}" dt="2024-09-04T04:10:26.740" v="83"/>
          <ac:picMkLst>
            <pc:docMk/>
            <pc:sldMk cId="2073435998" sldId="258"/>
            <ac:picMk id="6" creationId="{00000000-0000-0000-0000-000000000000}"/>
          </ac:picMkLst>
        </pc:picChg>
        <pc:cxnChg chg="add del">
          <ac:chgData name="Sharmi Sekar" userId="ed431e23a4e5e19c" providerId="Windows Live" clId="Web-{2A620D32-2FA0-4953-A54A-004B8AC689A1}" dt="2024-09-04T04:10:26.740" v="82"/>
          <ac:cxnSpMkLst>
            <pc:docMk/>
            <pc:sldMk cId="2073435998" sldId="258"/>
            <ac:cxnSpMk id="23" creationId="{64FA5DFF-7FE6-4855-84E6-DFA78EE978BD}"/>
          </ac:cxnSpMkLst>
        </pc:cxnChg>
        <pc:cxnChg chg="add del">
          <ac:chgData name="Sharmi Sekar" userId="ed431e23a4e5e19c" providerId="Windows Live" clId="Web-{2A620D32-2FA0-4953-A54A-004B8AC689A1}" dt="2024-09-04T04:10:26.740" v="82"/>
          <ac:cxnSpMkLst>
            <pc:docMk/>
            <pc:sldMk cId="2073435998" sldId="258"/>
            <ac:cxnSpMk id="25" creationId="{2AFD8CBA-54A3-4363-991B-B9C631BBFA74}"/>
          </ac:cxnSpMkLst>
        </pc:cxnChg>
      </pc:sldChg>
      <pc:sldChg chg="addSp delSp modSp mod setBg modClrScheme delDesignElem chgLayout">
        <pc:chgData name="Sharmi Sekar" userId="ed431e23a4e5e19c" providerId="Windows Live" clId="Web-{2A620D32-2FA0-4953-A54A-004B8AC689A1}" dt="2024-09-04T04:23:55.159" v="140"/>
        <pc:sldMkLst>
          <pc:docMk/>
          <pc:sldMk cId="3152688183" sldId="259"/>
        </pc:sldMkLst>
        <pc:spChg chg="mod ord">
          <ac:chgData name="Sharmi Sekar" userId="ed431e23a4e5e19c" providerId="Windows Live" clId="Web-{2A620D32-2FA0-4953-A54A-004B8AC689A1}" dt="2024-09-04T04:23:55.159" v="140"/>
          <ac:spMkLst>
            <pc:docMk/>
            <pc:sldMk cId="3152688183" sldId="259"/>
            <ac:spMk id="2" creationId="{00000000-0000-0000-0000-000000000000}"/>
          </ac:spMkLst>
        </pc:spChg>
        <pc:spChg chg="mod ord">
          <ac:chgData name="Sharmi Sekar" userId="ed431e23a4e5e19c" providerId="Windows Live" clId="Web-{2A620D32-2FA0-4953-A54A-004B8AC689A1}" dt="2024-09-04T04:23:55.159" v="140"/>
          <ac:spMkLst>
            <pc:docMk/>
            <pc:sldMk cId="3152688183" sldId="259"/>
            <ac:spMk id="3" creationId="{00000000-0000-0000-0000-000000000000}"/>
          </ac:spMkLst>
        </pc:spChg>
        <pc:spChg chg="add del">
          <ac:chgData name="Sharmi Sekar" userId="ed431e23a4e5e19c" providerId="Windows Live" clId="Web-{2A620D32-2FA0-4953-A54A-004B8AC689A1}" dt="2024-09-04T04:10:47.117" v="85"/>
          <ac:spMkLst>
            <pc:docMk/>
            <pc:sldMk cId="3152688183" sldId="259"/>
            <ac:spMk id="22" creationId="{8267EEE4-6354-4F1C-9484-951F0EB92F1B}"/>
          </ac:spMkLst>
        </pc:spChg>
        <pc:spChg chg="add del">
          <ac:chgData name="Sharmi Sekar" userId="ed431e23a4e5e19c" providerId="Windows Live" clId="Web-{2A620D32-2FA0-4953-A54A-004B8AC689A1}" dt="2024-09-04T04:10:47.117" v="85"/>
          <ac:spMkLst>
            <pc:docMk/>
            <pc:sldMk cId="3152688183" sldId="259"/>
            <ac:spMk id="24" creationId="{0E5A83F9-E6B8-40BD-9C0D-9A6F15650742}"/>
          </ac:spMkLst>
        </pc:spChg>
        <pc:spChg chg="add del">
          <ac:chgData name="Sharmi Sekar" userId="ed431e23a4e5e19c" providerId="Windows Live" clId="Web-{2A620D32-2FA0-4953-A54A-004B8AC689A1}" dt="2024-09-04T04:15:47.623" v="103"/>
          <ac:spMkLst>
            <pc:docMk/>
            <pc:sldMk cId="3152688183" sldId="259"/>
            <ac:spMk id="28" creationId="{46DB9E65-E072-43AF-A8C9-9744BA0CC25F}"/>
          </ac:spMkLst>
        </pc:spChg>
        <pc:spChg chg="add del">
          <ac:chgData name="Sharmi Sekar" userId="ed431e23a4e5e19c" providerId="Windows Live" clId="Web-{2A620D32-2FA0-4953-A54A-004B8AC689A1}" dt="2024-09-04T04:15:47.623" v="103"/>
          <ac:spMkLst>
            <pc:docMk/>
            <pc:sldMk cId="3152688183" sldId="259"/>
            <ac:spMk id="30" creationId="{4BE9D4C4-9FA3-4885-A769-301639CC7AD4}"/>
          </ac:spMkLst>
        </pc:spChg>
        <pc:spChg chg="add del">
          <ac:chgData name="Sharmi Sekar" userId="ed431e23a4e5e19c" providerId="Windows Live" clId="Web-{2A620D32-2FA0-4953-A54A-004B8AC689A1}" dt="2024-09-04T04:15:47.623" v="103"/>
          <ac:spMkLst>
            <pc:docMk/>
            <pc:sldMk cId="3152688183" sldId="259"/>
            <ac:spMk id="31" creationId="{4524F065-9F7C-400C-9A20-B343BFAA6AAB}"/>
          </ac:spMkLst>
        </pc:spChg>
        <pc:spChg chg="add del">
          <ac:chgData name="Sharmi Sekar" userId="ed431e23a4e5e19c" providerId="Windows Live" clId="Web-{2A620D32-2FA0-4953-A54A-004B8AC689A1}" dt="2024-09-04T04:15:47.623" v="103"/>
          <ac:spMkLst>
            <pc:docMk/>
            <pc:sldMk cId="3152688183" sldId="259"/>
            <ac:spMk id="32" creationId="{7EB6695E-BED5-4DA3-8C9B-AD301AEF4776}"/>
          </ac:spMkLst>
        </pc:spChg>
        <pc:grpChg chg="add del">
          <ac:chgData name="Sharmi Sekar" userId="ed431e23a4e5e19c" providerId="Windows Live" clId="Web-{2A620D32-2FA0-4953-A54A-004B8AC689A1}" dt="2024-09-04T04:10:47.117" v="85"/>
          <ac:grpSpMkLst>
            <pc:docMk/>
            <pc:sldMk cId="3152688183" sldId="259"/>
            <ac:grpSpMk id="10" creationId="{EB0D40EF-BA14-42F1-9492-D38C59DCAB67}"/>
          </ac:grpSpMkLst>
        </pc:grpChg>
        <pc:grpChg chg="add del">
          <ac:chgData name="Sharmi Sekar" userId="ed431e23a4e5e19c" providerId="Windows Live" clId="Web-{2A620D32-2FA0-4953-A54A-004B8AC689A1}" dt="2024-09-04T04:10:59.586" v="87"/>
          <ac:grpSpMkLst>
            <pc:docMk/>
            <pc:sldMk cId="3152688183" sldId="259"/>
            <ac:grpSpMk id="26" creationId="{0884F175-9D23-496E-80AC-F3D2FD541092}"/>
          </ac:grpSpMkLst>
        </pc:grpChg>
        <pc:grpChg chg="add del">
          <ac:chgData name="Sharmi Sekar" userId="ed431e23a4e5e19c" providerId="Windows Live" clId="Web-{2A620D32-2FA0-4953-A54A-004B8AC689A1}" dt="2024-09-04T04:15:47.623" v="103"/>
          <ac:grpSpMkLst>
            <pc:docMk/>
            <pc:sldMk cId="3152688183" sldId="259"/>
            <ac:grpSpMk id="29" creationId="{0884F175-9D23-496E-80AC-F3D2FD541092}"/>
          </ac:grpSpMkLst>
        </pc:grpChg>
        <pc:picChg chg="mod ord">
          <ac:chgData name="Sharmi Sekar" userId="ed431e23a4e5e19c" providerId="Windows Live" clId="Web-{2A620D32-2FA0-4953-A54A-004B8AC689A1}" dt="2024-09-04T04:10:59.602" v="88"/>
          <ac:picMkLst>
            <pc:docMk/>
            <pc:sldMk cId="3152688183" sldId="259"/>
            <ac:picMk id="4" creationId="{00000000-0000-0000-0000-000000000000}"/>
          </ac:picMkLst>
        </pc:picChg>
        <pc:picChg chg="mod">
          <ac:chgData name="Sharmi Sekar" userId="ed431e23a4e5e19c" providerId="Windows Live" clId="Web-{2A620D32-2FA0-4953-A54A-004B8AC689A1}" dt="2024-09-04T04:10:59.602" v="88"/>
          <ac:picMkLst>
            <pc:docMk/>
            <pc:sldMk cId="3152688183" sldId="259"/>
            <ac:picMk id="5" creationId="{00000000-0000-0000-0000-000000000000}"/>
          </ac:picMkLst>
        </pc:picChg>
      </pc:sldChg>
      <pc:sldChg chg="addSp delSp modSp mod setBg modClrScheme delDesignElem chgLayout">
        <pc:chgData name="Sharmi Sekar" userId="ed431e23a4e5e19c" providerId="Windows Live" clId="Web-{2A620D32-2FA0-4953-A54A-004B8AC689A1}" dt="2024-09-04T04:23:55.159" v="140"/>
        <pc:sldMkLst>
          <pc:docMk/>
          <pc:sldMk cId="3376168608" sldId="260"/>
        </pc:sldMkLst>
        <pc:spChg chg="mod ord">
          <ac:chgData name="Sharmi Sekar" userId="ed431e23a4e5e19c" providerId="Windows Live" clId="Web-{2A620D32-2FA0-4953-A54A-004B8AC689A1}" dt="2024-09-04T04:23:55.159" v="140"/>
          <ac:spMkLst>
            <pc:docMk/>
            <pc:sldMk cId="3376168608" sldId="260"/>
            <ac:spMk id="2" creationId="{00000000-0000-0000-0000-000000000000}"/>
          </ac:spMkLst>
        </pc:spChg>
        <pc:spChg chg="mod ord">
          <ac:chgData name="Sharmi Sekar" userId="ed431e23a4e5e19c" providerId="Windows Live" clId="Web-{2A620D32-2FA0-4953-A54A-004B8AC689A1}" dt="2024-09-04T04:23:55.159" v="140"/>
          <ac:spMkLst>
            <pc:docMk/>
            <pc:sldMk cId="3376168608" sldId="260"/>
            <ac:spMk id="3" creationId="{00000000-0000-0000-0000-000000000000}"/>
          </ac:spMkLst>
        </pc:spChg>
        <pc:spChg chg="add del">
          <ac:chgData name="Sharmi Sekar" userId="ed431e23a4e5e19c" providerId="Windows Live" clId="Web-{2A620D32-2FA0-4953-A54A-004B8AC689A1}" dt="2024-09-04T04:11:31.292" v="90"/>
          <ac:spMkLst>
            <pc:docMk/>
            <pc:sldMk cId="3376168608" sldId="260"/>
            <ac:spMk id="20" creationId="{603AE127-802C-459A-A612-DB85B67F0DC0}"/>
          </ac:spMkLst>
        </pc:spChg>
        <pc:spChg chg="add del">
          <ac:chgData name="Sharmi Sekar" userId="ed431e23a4e5e19c" providerId="Windows Live" clId="Web-{2A620D32-2FA0-4953-A54A-004B8AC689A1}" dt="2024-09-04T04:11:31.292" v="90"/>
          <ac:spMkLst>
            <pc:docMk/>
            <pc:sldMk cId="3376168608" sldId="260"/>
            <ac:spMk id="22" creationId="{9323D83D-50D6-4040-A58B-FCEA340F886A}"/>
          </ac:spMkLst>
        </pc:spChg>
        <pc:spChg chg="add del">
          <ac:chgData name="Sharmi Sekar" userId="ed431e23a4e5e19c" providerId="Windows Live" clId="Web-{2A620D32-2FA0-4953-A54A-004B8AC689A1}" dt="2024-09-04T04:11:31.292" v="90"/>
          <ac:spMkLst>
            <pc:docMk/>
            <pc:sldMk cId="3376168608" sldId="260"/>
            <ac:spMk id="26" creationId="{F10FD715-4DCE-4779-B634-EC78315EA213}"/>
          </ac:spMkLst>
        </pc:spChg>
        <pc:grpChg chg="add del">
          <ac:chgData name="Sharmi Sekar" userId="ed431e23a4e5e19c" providerId="Windows Live" clId="Web-{2A620D32-2FA0-4953-A54A-004B8AC689A1}" dt="2024-09-04T04:11:31.292" v="90"/>
          <ac:grpSpMkLst>
            <pc:docMk/>
            <pc:sldMk cId="3376168608" sldId="260"/>
            <ac:grpSpMk id="8" creationId="{09EA7EA7-74F5-4EE2-8E3D-1A10308259D7}"/>
          </ac:grpSpMkLst>
        </pc:grpChg>
        <pc:grpChg chg="add del">
          <ac:chgData name="Sharmi Sekar" userId="ed431e23a4e5e19c" providerId="Windows Live" clId="Web-{2A620D32-2FA0-4953-A54A-004B8AC689A1}" dt="2024-09-04T04:15:47.623" v="103"/>
          <ac:grpSpMkLst>
            <pc:docMk/>
            <pc:sldMk cId="3376168608" sldId="260"/>
            <ac:grpSpMk id="28" creationId="{09EA7EA7-74F5-4EE2-8E3D-1A10308259D7}"/>
          </ac:grpSpMkLst>
        </pc:grpChg>
        <pc:cxnChg chg="add del">
          <ac:chgData name="Sharmi Sekar" userId="ed431e23a4e5e19c" providerId="Windows Live" clId="Web-{2A620D32-2FA0-4953-A54A-004B8AC689A1}" dt="2024-09-04T04:11:31.292" v="90"/>
          <ac:cxnSpMkLst>
            <pc:docMk/>
            <pc:sldMk cId="3376168608" sldId="260"/>
            <ac:cxnSpMk id="24" creationId="{1A1FE6BB-DFB2-4080-9B5E-076EF5DDE67B}"/>
          </ac:cxnSpMkLst>
        </pc:cxnChg>
        <pc:cxnChg chg="add del">
          <ac:chgData name="Sharmi Sekar" userId="ed431e23a4e5e19c" providerId="Windows Live" clId="Web-{2A620D32-2FA0-4953-A54A-004B8AC689A1}" dt="2024-09-04T04:15:47.623" v="103"/>
          <ac:cxnSpMkLst>
            <pc:docMk/>
            <pc:sldMk cId="3376168608" sldId="260"/>
            <ac:cxnSpMk id="29" creationId="{0B5F7E3B-C5F1-40E0-A491-558BAFBC1127}"/>
          </ac:cxnSpMkLst>
        </pc:cxnChg>
      </pc:sldChg>
      <pc:sldChg chg="addSp delSp modSp mod setBg modClrScheme delDesignElem chgLayout">
        <pc:chgData name="Sharmi Sekar" userId="ed431e23a4e5e19c" providerId="Windows Live" clId="Web-{2A620D32-2FA0-4953-A54A-004B8AC689A1}" dt="2024-09-04T04:23:55.159" v="140"/>
        <pc:sldMkLst>
          <pc:docMk/>
          <pc:sldMk cId="358696147" sldId="261"/>
        </pc:sldMkLst>
        <pc:spChg chg="mod ord">
          <ac:chgData name="Sharmi Sekar" userId="ed431e23a4e5e19c" providerId="Windows Live" clId="Web-{2A620D32-2FA0-4953-A54A-004B8AC689A1}" dt="2024-09-04T04:23:55.159" v="140"/>
          <ac:spMkLst>
            <pc:docMk/>
            <pc:sldMk cId="358696147" sldId="261"/>
            <ac:spMk id="2" creationId="{00000000-0000-0000-0000-000000000000}"/>
          </ac:spMkLst>
        </pc:spChg>
        <pc:spChg chg="mod ord">
          <ac:chgData name="Sharmi Sekar" userId="ed431e23a4e5e19c" providerId="Windows Live" clId="Web-{2A620D32-2FA0-4953-A54A-004B8AC689A1}" dt="2024-09-04T04:23:55.159" v="140"/>
          <ac:spMkLst>
            <pc:docMk/>
            <pc:sldMk cId="358696147" sldId="261"/>
            <ac:spMk id="3" creationId="{00000000-0000-0000-0000-000000000000}"/>
          </ac:spMkLst>
        </pc:spChg>
        <pc:grpChg chg="add del">
          <ac:chgData name="Sharmi Sekar" userId="ed431e23a4e5e19c" providerId="Windows Live" clId="Web-{2A620D32-2FA0-4953-A54A-004B8AC689A1}" dt="2024-09-04T04:15:47.623" v="103"/>
          <ac:grpSpMkLst>
            <pc:docMk/>
            <pc:sldMk cId="358696147" sldId="261"/>
            <ac:grpSpMk id="9" creationId="{1F2B4773-3207-44CC-B7AC-892B70498211}"/>
          </ac:grpSpMkLst>
        </pc:grpChg>
        <pc:picChg chg="mod">
          <ac:chgData name="Sharmi Sekar" userId="ed431e23a4e5e19c" providerId="Windows Live" clId="Web-{2A620D32-2FA0-4953-A54A-004B8AC689A1}" dt="2024-09-04T04:11:52.215" v="92"/>
          <ac:picMkLst>
            <pc:docMk/>
            <pc:sldMk cId="358696147" sldId="261"/>
            <ac:picMk id="4" creationId="{00000000-0000-0000-0000-000000000000}"/>
          </ac:picMkLst>
        </pc:picChg>
      </pc:sldChg>
      <pc:sldChg chg="addSp delSp modSp mod setBg modClrScheme delDesignElem chgLayout">
        <pc:chgData name="Sharmi Sekar" userId="ed431e23a4e5e19c" providerId="Windows Live" clId="Web-{2A620D32-2FA0-4953-A54A-004B8AC689A1}" dt="2024-09-04T04:23:55.159" v="140"/>
        <pc:sldMkLst>
          <pc:docMk/>
          <pc:sldMk cId="417508370" sldId="262"/>
        </pc:sldMkLst>
        <pc:spChg chg="mod ord">
          <ac:chgData name="Sharmi Sekar" userId="ed431e23a4e5e19c" providerId="Windows Live" clId="Web-{2A620D32-2FA0-4953-A54A-004B8AC689A1}" dt="2024-09-04T04:23:55.159" v="140"/>
          <ac:spMkLst>
            <pc:docMk/>
            <pc:sldMk cId="417508370" sldId="262"/>
            <ac:spMk id="2" creationId="{00000000-0000-0000-0000-000000000000}"/>
          </ac:spMkLst>
        </pc:spChg>
        <pc:spChg chg="mod ord">
          <ac:chgData name="Sharmi Sekar" userId="ed431e23a4e5e19c" providerId="Windows Live" clId="Web-{2A620D32-2FA0-4953-A54A-004B8AC689A1}" dt="2024-09-04T04:23:55.159" v="140"/>
          <ac:spMkLst>
            <pc:docMk/>
            <pc:sldMk cId="417508370" sldId="262"/>
            <ac:spMk id="3" creationId="{00000000-0000-0000-0000-000000000000}"/>
          </ac:spMkLst>
        </pc:spChg>
        <pc:grpChg chg="add del">
          <ac:chgData name="Sharmi Sekar" userId="ed431e23a4e5e19c" providerId="Windows Live" clId="Web-{2A620D32-2FA0-4953-A54A-004B8AC689A1}" dt="2024-09-04T04:15:47.623" v="103"/>
          <ac:grpSpMkLst>
            <pc:docMk/>
            <pc:sldMk cId="417508370" sldId="262"/>
            <ac:grpSpMk id="10" creationId="{0884F175-9D23-496E-80AC-F3D2FD541092}"/>
          </ac:grpSpMkLst>
        </pc:grpChg>
        <pc:picChg chg="mod ord">
          <ac:chgData name="Sharmi Sekar" userId="ed431e23a4e5e19c" providerId="Windows Live" clId="Web-{2A620D32-2FA0-4953-A54A-004B8AC689A1}" dt="2024-09-04T04:12:00.716" v="93"/>
          <ac:picMkLst>
            <pc:docMk/>
            <pc:sldMk cId="417508370" sldId="262"/>
            <ac:picMk id="4" creationId="{00000000-0000-0000-0000-000000000000}"/>
          </ac:picMkLst>
        </pc:picChg>
        <pc:picChg chg="mod">
          <ac:chgData name="Sharmi Sekar" userId="ed431e23a4e5e19c" providerId="Windows Live" clId="Web-{2A620D32-2FA0-4953-A54A-004B8AC689A1}" dt="2024-09-04T04:12:00.716" v="93"/>
          <ac:picMkLst>
            <pc:docMk/>
            <pc:sldMk cId="417508370" sldId="262"/>
            <ac:picMk id="5" creationId="{00000000-0000-0000-0000-000000000000}"/>
          </ac:picMkLst>
        </pc:picChg>
      </pc:sldChg>
      <pc:sldChg chg="addSp delSp modSp mod setBg modClrScheme delDesignElem chgLayout">
        <pc:chgData name="Sharmi Sekar" userId="ed431e23a4e5e19c" providerId="Windows Live" clId="Web-{2A620D32-2FA0-4953-A54A-004B8AC689A1}" dt="2024-09-04T04:26:19.904" v="146"/>
        <pc:sldMkLst>
          <pc:docMk/>
          <pc:sldMk cId="3309902511" sldId="263"/>
        </pc:sldMkLst>
        <pc:spChg chg="mod ord">
          <ac:chgData name="Sharmi Sekar" userId="ed431e23a4e5e19c" providerId="Windows Live" clId="Web-{2A620D32-2FA0-4953-A54A-004B8AC689A1}" dt="2024-09-04T04:26:19.904" v="146"/>
          <ac:spMkLst>
            <pc:docMk/>
            <pc:sldMk cId="3309902511" sldId="263"/>
            <ac:spMk id="2" creationId="{00000000-0000-0000-0000-000000000000}"/>
          </ac:spMkLst>
        </pc:spChg>
        <pc:spChg chg="mod ord">
          <ac:chgData name="Sharmi Sekar" userId="ed431e23a4e5e19c" providerId="Windows Live" clId="Web-{2A620D32-2FA0-4953-A54A-004B8AC689A1}" dt="2024-09-04T04:23:55.159" v="140"/>
          <ac:spMkLst>
            <pc:docMk/>
            <pc:sldMk cId="3309902511" sldId="263"/>
            <ac:spMk id="3" creationId="{00000000-0000-0000-0000-000000000000}"/>
          </ac:spMkLst>
        </pc:spChg>
        <pc:grpChg chg="add del">
          <ac:chgData name="Sharmi Sekar" userId="ed431e23a4e5e19c" providerId="Windows Live" clId="Web-{2A620D32-2FA0-4953-A54A-004B8AC689A1}" dt="2024-09-04T04:15:47.623" v="103"/>
          <ac:grpSpMkLst>
            <pc:docMk/>
            <pc:sldMk cId="3309902511" sldId="263"/>
            <ac:grpSpMk id="10" creationId="{0884F175-9D23-496E-80AC-F3D2FD541092}"/>
          </ac:grpSpMkLst>
        </pc:grpChg>
        <pc:picChg chg="mod ord">
          <ac:chgData name="Sharmi Sekar" userId="ed431e23a4e5e19c" providerId="Windows Live" clId="Web-{2A620D32-2FA0-4953-A54A-004B8AC689A1}" dt="2024-09-04T04:12:09.420" v="94"/>
          <ac:picMkLst>
            <pc:docMk/>
            <pc:sldMk cId="3309902511" sldId="263"/>
            <ac:picMk id="4" creationId="{00000000-0000-0000-0000-000000000000}"/>
          </ac:picMkLst>
        </pc:picChg>
        <pc:picChg chg="mod">
          <ac:chgData name="Sharmi Sekar" userId="ed431e23a4e5e19c" providerId="Windows Live" clId="Web-{2A620D32-2FA0-4953-A54A-004B8AC689A1}" dt="2024-09-04T04:12:09.420" v="94"/>
          <ac:picMkLst>
            <pc:docMk/>
            <pc:sldMk cId="3309902511" sldId="263"/>
            <ac:picMk id="5" creationId="{00000000-0000-0000-0000-000000000000}"/>
          </ac:picMkLst>
        </pc:picChg>
      </pc:sldChg>
      <pc:sldChg chg="addSp delSp modSp mod setBg modClrScheme delDesignElem chgLayout">
        <pc:chgData name="Sharmi Sekar" userId="ed431e23a4e5e19c" providerId="Windows Live" clId="Web-{2A620D32-2FA0-4953-A54A-004B8AC689A1}" dt="2024-09-04T04:23:55.159" v="140"/>
        <pc:sldMkLst>
          <pc:docMk/>
          <pc:sldMk cId="1280357325" sldId="264"/>
        </pc:sldMkLst>
        <pc:spChg chg="mod ord">
          <ac:chgData name="Sharmi Sekar" userId="ed431e23a4e5e19c" providerId="Windows Live" clId="Web-{2A620D32-2FA0-4953-A54A-004B8AC689A1}" dt="2024-09-04T04:23:55.159" v="140"/>
          <ac:spMkLst>
            <pc:docMk/>
            <pc:sldMk cId="1280357325" sldId="264"/>
            <ac:spMk id="2" creationId="{00000000-0000-0000-0000-000000000000}"/>
          </ac:spMkLst>
        </pc:spChg>
        <pc:spChg chg="mod ord">
          <ac:chgData name="Sharmi Sekar" userId="ed431e23a4e5e19c" providerId="Windows Live" clId="Web-{2A620D32-2FA0-4953-A54A-004B8AC689A1}" dt="2024-09-04T04:23:55.159" v="140"/>
          <ac:spMkLst>
            <pc:docMk/>
            <pc:sldMk cId="1280357325" sldId="264"/>
            <ac:spMk id="3" creationId="{00000000-0000-0000-0000-000000000000}"/>
          </ac:spMkLst>
        </pc:spChg>
        <pc:spChg chg="add del">
          <ac:chgData name="Sharmi Sekar" userId="ed431e23a4e5e19c" providerId="Windows Live" clId="Web-{2A620D32-2FA0-4953-A54A-004B8AC689A1}" dt="2024-09-04T04:12:56.892" v="100"/>
          <ac:spMkLst>
            <pc:docMk/>
            <pc:sldMk cId="1280357325" sldId="264"/>
            <ac:spMk id="24" creationId="{3BCB5F6A-9EB0-40B0-9D13-3023E9A20508}"/>
          </ac:spMkLst>
        </pc:spChg>
        <pc:grpChg chg="add del">
          <ac:chgData name="Sharmi Sekar" userId="ed431e23a4e5e19c" providerId="Windows Live" clId="Web-{2A620D32-2FA0-4953-A54A-004B8AC689A1}" dt="2024-09-04T04:12:38.219" v="96"/>
          <ac:grpSpMkLst>
            <pc:docMk/>
            <pc:sldMk cId="1280357325" sldId="264"/>
            <ac:grpSpMk id="9" creationId="{1F2B4773-3207-44CC-B7AC-892B70498211}"/>
          </ac:grpSpMkLst>
        </pc:grpChg>
        <pc:grpChg chg="add del">
          <ac:chgData name="Sharmi Sekar" userId="ed431e23a4e5e19c" providerId="Windows Live" clId="Web-{2A620D32-2FA0-4953-A54A-004B8AC689A1}" dt="2024-09-04T04:12:43.969" v="98"/>
          <ac:grpSpMkLst>
            <pc:docMk/>
            <pc:sldMk cId="1280357325" sldId="264"/>
            <ac:grpSpMk id="21" creationId="{10BE40E3-5550-4CDD-B4FD-387C33EBF157}"/>
          </ac:grpSpMkLst>
        </pc:grpChg>
        <pc:grpChg chg="add del">
          <ac:chgData name="Sharmi Sekar" userId="ed431e23a4e5e19c" providerId="Windows Live" clId="Web-{2A620D32-2FA0-4953-A54A-004B8AC689A1}" dt="2024-09-04T04:12:56.892" v="100"/>
          <ac:grpSpMkLst>
            <pc:docMk/>
            <pc:sldMk cId="1280357325" sldId="264"/>
            <ac:grpSpMk id="23" creationId="{10BE40E3-5550-4CDD-B4FD-387C33EBF157}"/>
          </ac:grpSpMkLst>
        </pc:grpChg>
        <pc:grpChg chg="add del">
          <ac:chgData name="Sharmi Sekar" userId="ed431e23a4e5e19c" providerId="Windows Live" clId="Web-{2A620D32-2FA0-4953-A54A-004B8AC689A1}" dt="2024-09-04T04:15:47.623" v="103"/>
          <ac:grpSpMkLst>
            <pc:docMk/>
            <pc:sldMk cId="1280357325" sldId="264"/>
            <ac:grpSpMk id="26" creationId="{1F2B4773-3207-44CC-B7AC-892B70498211}"/>
          </ac:grpSpMkLst>
        </pc:grpChg>
        <pc:picChg chg="mod">
          <ac:chgData name="Sharmi Sekar" userId="ed431e23a4e5e19c" providerId="Windows Live" clId="Web-{2A620D32-2FA0-4953-A54A-004B8AC689A1}" dt="2024-09-04T04:12:56.892" v="101"/>
          <ac:picMkLst>
            <pc:docMk/>
            <pc:sldMk cId="1280357325" sldId="264"/>
            <ac:picMk id="4" creationId="{00000000-0000-0000-0000-000000000000}"/>
          </ac:picMkLst>
        </pc:picChg>
      </pc:sldChg>
      <pc:sldChg chg="addSp delSp modSp mod setBg modClrScheme delDesignElem chgLayout">
        <pc:chgData name="Sharmi Sekar" userId="ed431e23a4e5e19c" providerId="Windows Live" clId="Web-{2A620D32-2FA0-4953-A54A-004B8AC689A1}" dt="2024-09-04T04:26:26.639" v="147"/>
        <pc:sldMkLst>
          <pc:docMk/>
          <pc:sldMk cId="705693100" sldId="265"/>
        </pc:sldMkLst>
        <pc:spChg chg="mod ord">
          <ac:chgData name="Sharmi Sekar" userId="ed431e23a4e5e19c" providerId="Windows Live" clId="Web-{2A620D32-2FA0-4953-A54A-004B8AC689A1}" dt="2024-09-04T04:26:26.639" v="147"/>
          <ac:spMkLst>
            <pc:docMk/>
            <pc:sldMk cId="705693100" sldId="265"/>
            <ac:spMk id="2" creationId="{00000000-0000-0000-0000-000000000000}"/>
          </ac:spMkLst>
        </pc:spChg>
        <pc:spChg chg="mod ord">
          <ac:chgData name="Sharmi Sekar" userId="ed431e23a4e5e19c" providerId="Windows Live" clId="Web-{2A620D32-2FA0-4953-A54A-004B8AC689A1}" dt="2024-09-04T04:23:55.159" v="140"/>
          <ac:spMkLst>
            <pc:docMk/>
            <pc:sldMk cId="705693100" sldId="265"/>
            <ac:spMk id="3" creationId="{00000000-0000-0000-0000-000000000000}"/>
          </ac:spMkLst>
        </pc:spChg>
        <pc:spChg chg="add del">
          <ac:chgData name="Sharmi Sekar" userId="ed431e23a4e5e19c" providerId="Windows Live" clId="Web-{2A620D32-2FA0-4953-A54A-004B8AC689A1}" dt="2024-09-04T04:15:47.623" v="103"/>
          <ac:spMkLst>
            <pc:docMk/>
            <pc:sldMk cId="705693100" sldId="265"/>
            <ac:spMk id="25" creationId="{3F088236-D655-4F88-B238-E16762358025}"/>
          </ac:spMkLst>
        </pc:spChg>
        <pc:spChg chg="add del">
          <ac:chgData name="Sharmi Sekar" userId="ed431e23a4e5e19c" providerId="Windows Live" clId="Web-{2A620D32-2FA0-4953-A54A-004B8AC689A1}" dt="2024-09-04T04:15:47.623" v="103"/>
          <ac:spMkLst>
            <pc:docMk/>
            <pc:sldMk cId="705693100" sldId="265"/>
            <ac:spMk id="27" creationId="{3DAC0C92-199E-475C-9390-119A9B027276}"/>
          </ac:spMkLst>
        </pc:spChg>
        <pc:spChg chg="add del">
          <ac:chgData name="Sharmi Sekar" userId="ed431e23a4e5e19c" providerId="Windows Live" clId="Web-{2A620D32-2FA0-4953-A54A-004B8AC689A1}" dt="2024-09-04T04:15:47.623" v="103"/>
          <ac:spMkLst>
            <pc:docMk/>
            <pc:sldMk cId="705693100" sldId="265"/>
            <ac:spMk id="29" creationId="{C4CFB339-0ED8-4FE2-9EF1-6D1375B8499B}"/>
          </ac:spMkLst>
        </pc:spChg>
        <pc:spChg chg="add del">
          <ac:chgData name="Sharmi Sekar" userId="ed431e23a4e5e19c" providerId="Windows Live" clId="Web-{2A620D32-2FA0-4953-A54A-004B8AC689A1}" dt="2024-09-04T04:15:47.623" v="103"/>
          <ac:spMkLst>
            <pc:docMk/>
            <pc:sldMk cId="705693100" sldId="265"/>
            <ac:spMk id="31" creationId="{31896C80-2069-4431-9C19-83B913734490}"/>
          </ac:spMkLst>
        </pc:spChg>
        <pc:spChg chg="add del">
          <ac:chgData name="Sharmi Sekar" userId="ed431e23a4e5e19c" providerId="Windows Live" clId="Web-{2A620D32-2FA0-4953-A54A-004B8AC689A1}" dt="2024-09-04T04:15:47.623" v="103"/>
          <ac:spMkLst>
            <pc:docMk/>
            <pc:sldMk cId="705693100" sldId="265"/>
            <ac:spMk id="33" creationId="{BF120A21-0841-4823-B0C4-28AEBCEF9B78}"/>
          </ac:spMkLst>
        </pc:spChg>
        <pc:spChg chg="add del">
          <ac:chgData name="Sharmi Sekar" userId="ed431e23a4e5e19c" providerId="Windows Live" clId="Web-{2A620D32-2FA0-4953-A54A-004B8AC689A1}" dt="2024-09-04T04:15:47.623" v="103"/>
          <ac:spMkLst>
            <pc:docMk/>
            <pc:sldMk cId="705693100" sldId="265"/>
            <ac:spMk id="35" creationId="{DBB05BAE-BBD3-4289-899F-A6851503C6B0}"/>
          </ac:spMkLst>
        </pc:spChg>
        <pc:spChg chg="add del">
          <ac:chgData name="Sharmi Sekar" userId="ed431e23a4e5e19c" providerId="Windows Live" clId="Web-{2A620D32-2FA0-4953-A54A-004B8AC689A1}" dt="2024-09-04T04:15:47.623" v="103"/>
          <ac:spMkLst>
            <pc:docMk/>
            <pc:sldMk cId="705693100" sldId="265"/>
            <ac:spMk id="37" creationId="{9874D11C-36F5-4BBE-A490-019A54E953B0}"/>
          </ac:spMkLst>
        </pc:spChg>
        <pc:grpChg chg="add del">
          <ac:chgData name="Sharmi Sekar" userId="ed431e23a4e5e19c" providerId="Windows Live" clId="Web-{2A620D32-2FA0-4953-A54A-004B8AC689A1}" dt="2024-09-04T04:15:47.623" v="103"/>
          <ac:grpSpMkLst>
            <pc:docMk/>
            <pc:sldMk cId="705693100" sldId="265"/>
            <ac:grpSpMk id="9" creationId="{10BE40E3-5550-4CDD-B4FD-387C33EBF157}"/>
          </ac:grpSpMkLst>
        </pc:grpChg>
        <pc:picChg chg="add">
          <ac:chgData name="Sharmi Sekar" userId="ed431e23a4e5e19c" providerId="Windows Live" clId="Web-{2A620D32-2FA0-4953-A54A-004B8AC689A1}" dt="2024-09-04T04:13:11.174" v="102"/>
          <ac:picMkLst>
            <pc:docMk/>
            <pc:sldMk cId="705693100" sldId="265"/>
            <ac:picMk id="5" creationId="{509626E6-A085-16E2-DA03-7129DDD0249A}"/>
          </ac:picMkLst>
        </pc:picChg>
        <pc:cxnChg chg="add del">
          <ac:chgData name="Sharmi Sekar" userId="ed431e23a4e5e19c" providerId="Windows Live" clId="Web-{2A620D32-2FA0-4953-A54A-004B8AC689A1}" dt="2024-09-04T04:15:47.623" v="103"/>
          <ac:cxnSpMkLst>
            <pc:docMk/>
            <pc:sldMk cId="705693100" sldId="265"/>
            <ac:cxnSpMk id="21" creationId="{64FA5DFF-7FE6-4855-84E6-DFA78EE978BD}"/>
          </ac:cxnSpMkLst>
        </pc:cxnChg>
        <pc:cxnChg chg="add del">
          <ac:chgData name="Sharmi Sekar" userId="ed431e23a4e5e19c" providerId="Windows Live" clId="Web-{2A620D32-2FA0-4953-A54A-004B8AC689A1}" dt="2024-09-04T04:15:47.623" v="103"/>
          <ac:cxnSpMkLst>
            <pc:docMk/>
            <pc:sldMk cId="705693100" sldId="265"/>
            <ac:cxnSpMk id="23" creationId="{2AFD8CBA-54A3-4363-991B-B9C631BBFA74}"/>
          </ac:cxnSpMkLst>
        </pc:cxnChg>
      </pc:sldChg>
      <pc:sldChg chg="modSp mod setBg modClrScheme modShow chgLayout">
        <pc:chgData name="Sharmi Sekar" userId="ed431e23a4e5e19c" providerId="Windows Live" clId="Web-{2A620D32-2FA0-4953-A54A-004B8AC689A1}" dt="2024-09-04T04:23:55.159" v="140"/>
        <pc:sldMkLst>
          <pc:docMk/>
          <pc:sldMk cId="3903991283" sldId="266"/>
        </pc:sldMkLst>
        <pc:spChg chg="mod ord">
          <ac:chgData name="Sharmi Sekar" userId="ed431e23a4e5e19c" providerId="Windows Live" clId="Web-{2A620D32-2FA0-4953-A54A-004B8AC689A1}" dt="2024-09-04T04:23:55.159" v="140"/>
          <ac:spMkLst>
            <pc:docMk/>
            <pc:sldMk cId="3903991283" sldId="266"/>
            <ac:spMk id="9" creationId="{00000000-0000-0000-0000-000000000000}"/>
          </ac:spMkLst>
        </pc:spChg>
        <pc:spChg chg="mod ord">
          <ac:chgData name="Sharmi Sekar" userId="ed431e23a4e5e19c" providerId="Windows Live" clId="Web-{2A620D32-2FA0-4953-A54A-004B8AC689A1}" dt="2024-09-04T04:23:55.159" v="140"/>
          <ac:spMkLst>
            <pc:docMk/>
            <pc:sldMk cId="3903991283" sldId="266"/>
            <ac:spMk id="10" creationId="{00000000-0000-0000-0000-000000000000}"/>
          </ac:spMkLst>
        </pc:spChg>
        <pc:spChg chg="mod ord">
          <ac:chgData name="Sharmi Sekar" userId="ed431e23a4e5e19c" providerId="Windows Live" clId="Web-{2A620D32-2FA0-4953-A54A-004B8AC689A1}" dt="2024-09-04T04:23:55.159" v="140"/>
          <ac:spMkLst>
            <pc:docMk/>
            <pc:sldMk cId="3903991283" sldId="266"/>
            <ac:spMk id="11" creationId="{00000000-0000-0000-0000-000000000000}"/>
          </ac:spMkLst>
        </pc:spChg>
        <pc:spChg chg="mod ord">
          <ac:chgData name="Sharmi Sekar" userId="ed431e23a4e5e19c" providerId="Windows Live" clId="Web-{2A620D32-2FA0-4953-A54A-004B8AC689A1}" dt="2024-09-04T04:23:55.159" v="140"/>
          <ac:spMkLst>
            <pc:docMk/>
            <pc:sldMk cId="3903991283" sldId="266"/>
            <ac:spMk id="12" creationId="{00000000-0000-0000-0000-000000000000}"/>
          </ac:spMkLst>
        </pc:spChg>
        <pc:spChg chg="mod ord">
          <ac:chgData name="Sharmi Sekar" userId="ed431e23a4e5e19c" providerId="Windows Live" clId="Web-{2A620D32-2FA0-4953-A54A-004B8AC689A1}" dt="2024-09-04T04:23:55.159" v="140"/>
          <ac:spMkLst>
            <pc:docMk/>
            <pc:sldMk cId="3903991283" sldId="266"/>
            <ac:spMk id="13" creationId="{00000000-0000-0000-0000-000000000000}"/>
          </ac:spMkLst>
        </pc:spChg>
      </pc:sldChg>
      <pc:sldChg chg="modSp mod setBg modClrScheme chgLayout">
        <pc:chgData name="Sharmi Sekar" userId="ed431e23a4e5e19c" providerId="Windows Live" clId="Web-{2A620D32-2FA0-4953-A54A-004B8AC689A1}" dt="2024-09-04T04:25:59.793" v="143"/>
        <pc:sldMkLst>
          <pc:docMk/>
          <pc:sldMk cId="3210421321" sldId="267"/>
        </pc:sldMkLst>
        <pc:spChg chg="mod ord">
          <ac:chgData name="Sharmi Sekar" userId="ed431e23a4e5e19c" providerId="Windows Live" clId="Web-{2A620D32-2FA0-4953-A54A-004B8AC689A1}" dt="2024-09-04T04:25:59.793" v="143"/>
          <ac:spMkLst>
            <pc:docMk/>
            <pc:sldMk cId="3210421321" sldId="267"/>
            <ac:spMk id="2" creationId="{00000000-0000-0000-0000-000000000000}"/>
          </ac:spMkLst>
        </pc:spChg>
        <pc:graphicFrameChg chg="mod ord">
          <ac:chgData name="Sharmi Sekar" userId="ed431e23a4e5e19c" providerId="Windows Live" clId="Web-{2A620D32-2FA0-4953-A54A-004B8AC689A1}" dt="2024-09-04T04:23:55.159" v="140"/>
          <ac:graphicFrameMkLst>
            <pc:docMk/>
            <pc:sldMk cId="3210421321" sldId="267"/>
            <ac:graphicFrameMk id="9" creationId="{00000000-0000-0000-0000-000000000000}"/>
          </ac:graphicFrameMkLst>
        </pc:graphicFrameChg>
        <pc:graphicFrameChg chg="mod ord">
          <ac:chgData name="Sharmi Sekar" userId="ed431e23a4e5e19c" providerId="Windows Live" clId="Web-{2A620D32-2FA0-4953-A54A-004B8AC689A1}" dt="2024-09-04T04:23:55.159" v="140"/>
          <ac:graphicFrameMkLst>
            <pc:docMk/>
            <pc:sldMk cId="3210421321" sldId="267"/>
            <ac:graphicFrameMk id="14" creationId="{00000000-0000-0000-0000-000000000000}"/>
          </ac:graphicFrameMkLst>
        </pc:graphicFrameChg>
      </pc:sldChg>
      <pc:sldChg chg="modSp mod setBg modClrScheme chgLayout">
        <pc:chgData name="Sharmi Sekar" userId="ed431e23a4e5e19c" providerId="Windows Live" clId="Web-{2A620D32-2FA0-4953-A54A-004B8AC689A1}" dt="2024-09-04T04:23:55.159" v="140"/>
        <pc:sldMkLst>
          <pc:docMk/>
          <pc:sldMk cId="3895707996" sldId="268"/>
        </pc:sldMkLst>
        <pc:spChg chg="mod ord">
          <ac:chgData name="Sharmi Sekar" userId="ed431e23a4e5e19c" providerId="Windows Live" clId="Web-{2A620D32-2FA0-4953-A54A-004B8AC689A1}" dt="2024-09-04T04:23:55.159" v="140"/>
          <ac:spMkLst>
            <pc:docMk/>
            <pc:sldMk cId="3895707996" sldId="268"/>
            <ac:spMk id="2" creationId="{00000000-0000-0000-0000-000000000000}"/>
          </ac:spMkLst>
        </pc:spChg>
        <pc:spChg chg="mod ord">
          <ac:chgData name="Sharmi Sekar" userId="ed431e23a4e5e19c" providerId="Windows Live" clId="Web-{2A620D32-2FA0-4953-A54A-004B8AC689A1}" dt="2024-09-04T04:23:55.159" v="140"/>
          <ac:spMkLst>
            <pc:docMk/>
            <pc:sldMk cId="3895707996" sldId="268"/>
            <ac:spMk id="3" creationId="{00000000-0000-0000-0000-000000000000}"/>
          </ac:spMkLst>
        </pc:spChg>
      </pc:sldChg>
      <pc:sldMasterChg chg="del delSldLayout">
        <pc:chgData name="Sharmi Sekar" userId="ed431e23a4e5e19c" providerId="Windows Live" clId="Web-{2A620D32-2FA0-4953-A54A-004B8AC689A1}" dt="2024-09-04T03:47:27.309" v="1"/>
        <pc:sldMasterMkLst>
          <pc:docMk/>
          <pc:sldMasterMk cId="3308904920" sldId="2147483732"/>
        </pc:sldMasterMkLst>
        <pc:sldLayoutChg chg="del">
          <pc:chgData name="Sharmi Sekar" userId="ed431e23a4e5e19c" providerId="Windows Live" clId="Web-{2A620D32-2FA0-4953-A54A-004B8AC689A1}" dt="2024-09-04T03:47:27.309" v="1"/>
          <pc:sldLayoutMkLst>
            <pc:docMk/>
            <pc:sldMasterMk cId="3308904920" sldId="2147483732"/>
            <pc:sldLayoutMk cId="791837808" sldId="2147483733"/>
          </pc:sldLayoutMkLst>
        </pc:sldLayoutChg>
        <pc:sldLayoutChg chg="del">
          <pc:chgData name="Sharmi Sekar" userId="ed431e23a4e5e19c" providerId="Windows Live" clId="Web-{2A620D32-2FA0-4953-A54A-004B8AC689A1}" dt="2024-09-04T03:47:27.309" v="1"/>
          <pc:sldLayoutMkLst>
            <pc:docMk/>
            <pc:sldMasterMk cId="3308904920" sldId="2147483732"/>
            <pc:sldLayoutMk cId="94170489" sldId="2147483734"/>
          </pc:sldLayoutMkLst>
        </pc:sldLayoutChg>
        <pc:sldLayoutChg chg="del">
          <pc:chgData name="Sharmi Sekar" userId="ed431e23a4e5e19c" providerId="Windows Live" clId="Web-{2A620D32-2FA0-4953-A54A-004B8AC689A1}" dt="2024-09-04T03:47:27.309" v="1"/>
          <pc:sldLayoutMkLst>
            <pc:docMk/>
            <pc:sldMasterMk cId="3308904920" sldId="2147483732"/>
            <pc:sldLayoutMk cId="73323365" sldId="2147483735"/>
          </pc:sldLayoutMkLst>
        </pc:sldLayoutChg>
        <pc:sldLayoutChg chg="del">
          <pc:chgData name="Sharmi Sekar" userId="ed431e23a4e5e19c" providerId="Windows Live" clId="Web-{2A620D32-2FA0-4953-A54A-004B8AC689A1}" dt="2024-09-04T03:47:27.309" v="1"/>
          <pc:sldLayoutMkLst>
            <pc:docMk/>
            <pc:sldMasterMk cId="3308904920" sldId="2147483732"/>
            <pc:sldLayoutMk cId="629965395" sldId="2147483736"/>
          </pc:sldLayoutMkLst>
        </pc:sldLayoutChg>
        <pc:sldLayoutChg chg="del">
          <pc:chgData name="Sharmi Sekar" userId="ed431e23a4e5e19c" providerId="Windows Live" clId="Web-{2A620D32-2FA0-4953-A54A-004B8AC689A1}" dt="2024-09-04T03:47:27.309" v="1"/>
          <pc:sldLayoutMkLst>
            <pc:docMk/>
            <pc:sldMasterMk cId="3308904920" sldId="2147483732"/>
            <pc:sldLayoutMk cId="1096920814" sldId="2147483737"/>
          </pc:sldLayoutMkLst>
        </pc:sldLayoutChg>
        <pc:sldLayoutChg chg="del">
          <pc:chgData name="Sharmi Sekar" userId="ed431e23a4e5e19c" providerId="Windows Live" clId="Web-{2A620D32-2FA0-4953-A54A-004B8AC689A1}" dt="2024-09-04T03:47:27.309" v="1"/>
          <pc:sldLayoutMkLst>
            <pc:docMk/>
            <pc:sldMasterMk cId="3308904920" sldId="2147483732"/>
            <pc:sldLayoutMk cId="3218333072" sldId="2147483738"/>
          </pc:sldLayoutMkLst>
        </pc:sldLayoutChg>
        <pc:sldLayoutChg chg="del">
          <pc:chgData name="Sharmi Sekar" userId="ed431e23a4e5e19c" providerId="Windows Live" clId="Web-{2A620D32-2FA0-4953-A54A-004B8AC689A1}" dt="2024-09-04T03:47:27.309" v="1"/>
          <pc:sldLayoutMkLst>
            <pc:docMk/>
            <pc:sldMasterMk cId="3308904920" sldId="2147483732"/>
            <pc:sldLayoutMk cId="2525291849" sldId="2147483739"/>
          </pc:sldLayoutMkLst>
        </pc:sldLayoutChg>
        <pc:sldLayoutChg chg="del">
          <pc:chgData name="Sharmi Sekar" userId="ed431e23a4e5e19c" providerId="Windows Live" clId="Web-{2A620D32-2FA0-4953-A54A-004B8AC689A1}" dt="2024-09-04T03:47:27.309" v="1"/>
          <pc:sldLayoutMkLst>
            <pc:docMk/>
            <pc:sldMasterMk cId="3308904920" sldId="2147483732"/>
            <pc:sldLayoutMk cId="1170990684" sldId="2147483740"/>
          </pc:sldLayoutMkLst>
        </pc:sldLayoutChg>
        <pc:sldLayoutChg chg="del">
          <pc:chgData name="Sharmi Sekar" userId="ed431e23a4e5e19c" providerId="Windows Live" clId="Web-{2A620D32-2FA0-4953-A54A-004B8AC689A1}" dt="2024-09-04T03:47:27.309" v="1"/>
          <pc:sldLayoutMkLst>
            <pc:docMk/>
            <pc:sldMasterMk cId="3308904920" sldId="2147483732"/>
            <pc:sldLayoutMk cId="2895180479" sldId="2147483741"/>
          </pc:sldLayoutMkLst>
        </pc:sldLayoutChg>
        <pc:sldLayoutChg chg="del">
          <pc:chgData name="Sharmi Sekar" userId="ed431e23a4e5e19c" providerId="Windows Live" clId="Web-{2A620D32-2FA0-4953-A54A-004B8AC689A1}" dt="2024-09-04T03:47:27.309" v="1"/>
          <pc:sldLayoutMkLst>
            <pc:docMk/>
            <pc:sldMasterMk cId="3308904920" sldId="2147483732"/>
            <pc:sldLayoutMk cId="3738188051" sldId="2147483742"/>
          </pc:sldLayoutMkLst>
        </pc:sldLayoutChg>
        <pc:sldLayoutChg chg="del">
          <pc:chgData name="Sharmi Sekar" userId="ed431e23a4e5e19c" providerId="Windows Live" clId="Web-{2A620D32-2FA0-4953-A54A-004B8AC689A1}" dt="2024-09-04T03:47:27.309" v="1"/>
          <pc:sldLayoutMkLst>
            <pc:docMk/>
            <pc:sldMasterMk cId="3308904920" sldId="2147483732"/>
            <pc:sldLayoutMk cId="3518416235" sldId="2147483743"/>
          </pc:sldLayoutMkLst>
        </pc:sldLayoutChg>
        <pc:sldLayoutChg chg="del">
          <pc:chgData name="Sharmi Sekar" userId="ed431e23a4e5e19c" providerId="Windows Live" clId="Web-{2A620D32-2FA0-4953-A54A-004B8AC689A1}" dt="2024-09-04T03:47:27.309" v="1"/>
          <pc:sldLayoutMkLst>
            <pc:docMk/>
            <pc:sldMasterMk cId="3308904920" sldId="2147483732"/>
            <pc:sldLayoutMk cId="2445668728" sldId="2147483744"/>
          </pc:sldLayoutMkLst>
        </pc:sldLayoutChg>
        <pc:sldLayoutChg chg="del">
          <pc:chgData name="Sharmi Sekar" userId="ed431e23a4e5e19c" providerId="Windows Live" clId="Web-{2A620D32-2FA0-4953-A54A-004B8AC689A1}" dt="2024-09-04T03:47:27.309" v="1"/>
          <pc:sldLayoutMkLst>
            <pc:docMk/>
            <pc:sldMasterMk cId="3308904920" sldId="2147483732"/>
            <pc:sldLayoutMk cId="1588535533" sldId="2147483745"/>
          </pc:sldLayoutMkLst>
        </pc:sldLayoutChg>
        <pc:sldLayoutChg chg="del">
          <pc:chgData name="Sharmi Sekar" userId="ed431e23a4e5e19c" providerId="Windows Live" clId="Web-{2A620D32-2FA0-4953-A54A-004B8AC689A1}" dt="2024-09-04T03:47:27.309" v="1"/>
          <pc:sldLayoutMkLst>
            <pc:docMk/>
            <pc:sldMasterMk cId="3308904920" sldId="2147483732"/>
            <pc:sldLayoutMk cId="1142118499" sldId="2147483746"/>
          </pc:sldLayoutMkLst>
        </pc:sldLayoutChg>
        <pc:sldLayoutChg chg="del">
          <pc:chgData name="Sharmi Sekar" userId="ed431e23a4e5e19c" providerId="Windows Live" clId="Web-{2A620D32-2FA0-4953-A54A-004B8AC689A1}" dt="2024-09-04T03:47:27.309" v="1"/>
          <pc:sldLayoutMkLst>
            <pc:docMk/>
            <pc:sldMasterMk cId="3308904920" sldId="2147483732"/>
            <pc:sldLayoutMk cId="3158826719" sldId="2147483747"/>
          </pc:sldLayoutMkLst>
        </pc:sldLayoutChg>
        <pc:sldLayoutChg chg="del">
          <pc:chgData name="Sharmi Sekar" userId="ed431e23a4e5e19c" providerId="Windows Live" clId="Web-{2A620D32-2FA0-4953-A54A-004B8AC689A1}" dt="2024-09-04T03:47:27.309" v="1"/>
          <pc:sldLayoutMkLst>
            <pc:docMk/>
            <pc:sldMasterMk cId="3308904920" sldId="2147483732"/>
            <pc:sldLayoutMk cId="176159970" sldId="2147483748"/>
          </pc:sldLayoutMkLst>
        </pc:sldLayoutChg>
      </pc:sldMasterChg>
      <pc:sldMasterChg chg="add del addSldLayout delSldLayout modSldLayout">
        <pc:chgData name="Sharmi Sekar" userId="ed431e23a4e5e19c" providerId="Windows Live" clId="Web-{2A620D32-2FA0-4953-A54A-004B8AC689A1}" dt="2024-09-04T03:47:34.607" v="2"/>
        <pc:sldMasterMkLst>
          <pc:docMk/>
          <pc:sldMasterMk cId="2540192500" sldId="2147483749"/>
        </pc:sldMasterMkLst>
        <pc:sldLayoutChg chg="add del mod replId">
          <pc:chgData name="Sharmi Sekar" userId="ed431e23a4e5e19c" providerId="Windows Live" clId="Web-{2A620D32-2FA0-4953-A54A-004B8AC689A1}" dt="2024-09-04T03:47:34.607" v="2"/>
          <pc:sldLayoutMkLst>
            <pc:docMk/>
            <pc:sldMasterMk cId="2540192500" sldId="2147483749"/>
            <pc:sldLayoutMk cId="1109745010" sldId="2147483750"/>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243876822" sldId="2147483751"/>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1136787220" sldId="2147483752"/>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3094581094" sldId="2147483753"/>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1119973067" sldId="2147483754"/>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323392789" sldId="2147483755"/>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697610604" sldId="2147483756"/>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3656926792" sldId="2147483757"/>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2521939573" sldId="2147483758"/>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35406998" sldId="2147483759"/>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1043685179" sldId="2147483760"/>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1540627345" sldId="2147483761"/>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2488566785" sldId="2147483762"/>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1067968805" sldId="2147483763"/>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3640944199" sldId="2147483764"/>
          </pc:sldLayoutMkLst>
        </pc:sldLayoutChg>
        <pc:sldLayoutChg chg="add del mod replId">
          <pc:chgData name="Sharmi Sekar" userId="ed431e23a4e5e19c" providerId="Windows Live" clId="Web-{2A620D32-2FA0-4953-A54A-004B8AC689A1}" dt="2024-09-04T03:47:34.607" v="2"/>
          <pc:sldLayoutMkLst>
            <pc:docMk/>
            <pc:sldMasterMk cId="2540192500" sldId="2147483749"/>
            <pc:sldLayoutMk cId="3555333319" sldId="2147483765"/>
          </pc:sldLayoutMkLst>
        </pc:sldLayoutChg>
      </pc:sldMasterChg>
      <pc:sldMasterChg chg="add del addSldLayout delSldLayout modSldLayout">
        <pc:chgData name="Sharmi Sekar" userId="ed431e23a4e5e19c" providerId="Windows Live" clId="Web-{2A620D32-2FA0-4953-A54A-004B8AC689A1}" dt="2024-09-04T03:47:44.576" v="3"/>
        <pc:sldMasterMkLst>
          <pc:docMk/>
          <pc:sldMasterMk cId="1084321158" sldId="2147483766"/>
        </pc:sldMasterMkLst>
        <pc:sldLayoutChg chg="add del mod replId">
          <pc:chgData name="Sharmi Sekar" userId="ed431e23a4e5e19c" providerId="Windows Live" clId="Web-{2A620D32-2FA0-4953-A54A-004B8AC689A1}" dt="2024-09-04T03:47:44.576" v="3"/>
          <pc:sldLayoutMkLst>
            <pc:docMk/>
            <pc:sldMasterMk cId="1084321158" sldId="2147483766"/>
            <pc:sldLayoutMk cId="783309245" sldId="2147483767"/>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1113027892" sldId="2147483768"/>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729498146" sldId="2147483769"/>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3717925037" sldId="2147483770"/>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3598762342" sldId="2147483771"/>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2436366928" sldId="2147483772"/>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1644828635" sldId="2147483773"/>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3343995292" sldId="2147483774"/>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1188107861" sldId="2147483775"/>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1695406353" sldId="2147483776"/>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830258896" sldId="2147483777"/>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25692168" sldId="2147483778"/>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585711763" sldId="2147483779"/>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705296938" sldId="2147483780"/>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505037381" sldId="2147483781"/>
          </pc:sldLayoutMkLst>
        </pc:sldLayoutChg>
        <pc:sldLayoutChg chg="add del mod replId">
          <pc:chgData name="Sharmi Sekar" userId="ed431e23a4e5e19c" providerId="Windows Live" clId="Web-{2A620D32-2FA0-4953-A54A-004B8AC689A1}" dt="2024-09-04T03:47:44.576" v="3"/>
          <pc:sldLayoutMkLst>
            <pc:docMk/>
            <pc:sldMasterMk cId="1084321158" sldId="2147483766"/>
            <pc:sldLayoutMk cId="3617703437" sldId="2147483782"/>
          </pc:sldLayoutMkLst>
        </pc:sldLayoutChg>
      </pc:sldMasterChg>
      <pc:sldMasterChg chg="add del addSldLayout delSldLayout modSldLayout">
        <pc:chgData name="Sharmi Sekar" userId="ed431e23a4e5e19c" providerId="Windows Live" clId="Web-{2A620D32-2FA0-4953-A54A-004B8AC689A1}" dt="2024-09-04T03:47:57.249" v="4"/>
        <pc:sldMasterMkLst>
          <pc:docMk/>
          <pc:sldMasterMk cId="435093985" sldId="2147483783"/>
        </pc:sldMasterMkLst>
        <pc:sldLayoutChg chg="add del mod replId">
          <pc:chgData name="Sharmi Sekar" userId="ed431e23a4e5e19c" providerId="Windows Live" clId="Web-{2A620D32-2FA0-4953-A54A-004B8AC689A1}" dt="2024-09-04T03:47:57.249" v="4"/>
          <pc:sldLayoutMkLst>
            <pc:docMk/>
            <pc:sldMasterMk cId="435093985" sldId="2147483783"/>
            <pc:sldLayoutMk cId="1249386160" sldId="2147483784"/>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2510733936" sldId="2147483785"/>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1146738939" sldId="2147483786"/>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2374465716" sldId="2147483787"/>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54868604" sldId="2147483788"/>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2197302452" sldId="2147483789"/>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2647106382" sldId="2147483790"/>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718573006" sldId="2147483791"/>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1354521280" sldId="2147483792"/>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4194711194" sldId="2147483793"/>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3769929673" sldId="2147483794"/>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3780671304" sldId="2147483795"/>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2558175804" sldId="2147483796"/>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299435801" sldId="2147483797"/>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299819782" sldId="2147483798"/>
          </pc:sldLayoutMkLst>
        </pc:sldLayoutChg>
        <pc:sldLayoutChg chg="add del mod replId">
          <pc:chgData name="Sharmi Sekar" userId="ed431e23a4e5e19c" providerId="Windows Live" clId="Web-{2A620D32-2FA0-4953-A54A-004B8AC689A1}" dt="2024-09-04T03:47:57.249" v="4"/>
          <pc:sldLayoutMkLst>
            <pc:docMk/>
            <pc:sldMasterMk cId="435093985" sldId="2147483783"/>
            <pc:sldLayoutMk cId="2106923057" sldId="2147483799"/>
          </pc:sldLayoutMkLst>
        </pc:sldLayoutChg>
      </pc:sldMasterChg>
      <pc:sldMasterChg chg="add del addSldLayout delSldLayout modSldLayout">
        <pc:chgData name="Sharmi Sekar" userId="ed431e23a4e5e19c" providerId="Windows Live" clId="Web-{2A620D32-2FA0-4953-A54A-004B8AC689A1}" dt="2024-09-04T03:48:02.750" v="5"/>
        <pc:sldMasterMkLst>
          <pc:docMk/>
          <pc:sldMasterMk cId="760618850" sldId="2147483800"/>
        </pc:sldMasterMkLst>
        <pc:sldLayoutChg chg="add del mod replId">
          <pc:chgData name="Sharmi Sekar" userId="ed431e23a4e5e19c" providerId="Windows Live" clId="Web-{2A620D32-2FA0-4953-A54A-004B8AC689A1}" dt="2024-09-04T03:48:02.750" v="5"/>
          <pc:sldLayoutMkLst>
            <pc:docMk/>
            <pc:sldMasterMk cId="760618850" sldId="2147483800"/>
            <pc:sldLayoutMk cId="1623343091" sldId="2147483801"/>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21183334" sldId="2147483802"/>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1581293987" sldId="2147483803"/>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4176520518" sldId="2147483804"/>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2677791236" sldId="2147483805"/>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2276880195" sldId="2147483806"/>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1019933165" sldId="2147483807"/>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768581184" sldId="2147483808"/>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3843660092" sldId="2147483809"/>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922734517" sldId="2147483810"/>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191291859" sldId="2147483811"/>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1573405967" sldId="2147483812"/>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3373196723" sldId="2147483813"/>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3628073592" sldId="2147483814"/>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1014015021" sldId="2147483815"/>
          </pc:sldLayoutMkLst>
        </pc:sldLayoutChg>
        <pc:sldLayoutChg chg="add del mod replId">
          <pc:chgData name="Sharmi Sekar" userId="ed431e23a4e5e19c" providerId="Windows Live" clId="Web-{2A620D32-2FA0-4953-A54A-004B8AC689A1}" dt="2024-09-04T03:48:02.750" v="5"/>
          <pc:sldLayoutMkLst>
            <pc:docMk/>
            <pc:sldMasterMk cId="760618850" sldId="2147483800"/>
            <pc:sldLayoutMk cId="2250549768" sldId="2147483816"/>
          </pc:sldLayoutMkLst>
        </pc:sldLayoutChg>
      </pc:sldMasterChg>
      <pc:sldMasterChg chg="add del addSldLayout delSldLayout modSldLayout">
        <pc:chgData name="Sharmi Sekar" userId="ed431e23a4e5e19c" providerId="Windows Live" clId="Web-{2A620D32-2FA0-4953-A54A-004B8AC689A1}" dt="2024-09-04T03:48:05.890" v="6"/>
        <pc:sldMasterMkLst>
          <pc:docMk/>
          <pc:sldMasterMk cId="2181406765" sldId="2147483817"/>
        </pc:sldMasterMkLst>
        <pc:sldLayoutChg chg="add del mod replId">
          <pc:chgData name="Sharmi Sekar" userId="ed431e23a4e5e19c" providerId="Windows Live" clId="Web-{2A620D32-2FA0-4953-A54A-004B8AC689A1}" dt="2024-09-04T03:48:05.890" v="6"/>
          <pc:sldLayoutMkLst>
            <pc:docMk/>
            <pc:sldMasterMk cId="2181406765" sldId="2147483817"/>
            <pc:sldLayoutMk cId="1662357912" sldId="2147483818"/>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871137351" sldId="2147483819"/>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3293855880" sldId="2147483820"/>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1697470707" sldId="2147483821"/>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1714154875" sldId="2147483822"/>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4091494621" sldId="2147483823"/>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2896504650" sldId="2147483824"/>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3908766580" sldId="2147483825"/>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4089937553" sldId="2147483826"/>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3560654485" sldId="2147483827"/>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3699184887" sldId="2147483828"/>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820536690" sldId="2147483829"/>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2954381013" sldId="2147483830"/>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1749257706" sldId="2147483831"/>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3379898096" sldId="2147483832"/>
          </pc:sldLayoutMkLst>
        </pc:sldLayoutChg>
        <pc:sldLayoutChg chg="add del mod replId">
          <pc:chgData name="Sharmi Sekar" userId="ed431e23a4e5e19c" providerId="Windows Live" clId="Web-{2A620D32-2FA0-4953-A54A-004B8AC689A1}" dt="2024-09-04T03:48:05.890" v="6"/>
          <pc:sldLayoutMkLst>
            <pc:docMk/>
            <pc:sldMasterMk cId="2181406765" sldId="2147483817"/>
            <pc:sldLayoutMk cId="1797942175" sldId="2147483833"/>
          </pc:sldLayoutMkLst>
        </pc:sldLayoutChg>
      </pc:sldMasterChg>
      <pc:sldMasterChg chg="add del addSldLayout delSldLayout modSldLayout">
        <pc:chgData name="Sharmi Sekar" userId="ed431e23a4e5e19c" providerId="Windows Live" clId="Web-{2A620D32-2FA0-4953-A54A-004B8AC689A1}" dt="2024-09-04T03:55:47.143" v="47"/>
        <pc:sldMasterMkLst>
          <pc:docMk/>
          <pc:sldMasterMk cId="1700168101" sldId="2147483834"/>
        </pc:sldMasterMkLst>
        <pc:sldLayoutChg chg="add del mod replId">
          <pc:chgData name="Sharmi Sekar" userId="ed431e23a4e5e19c" providerId="Windows Live" clId="Web-{2A620D32-2FA0-4953-A54A-004B8AC689A1}" dt="2024-09-04T03:55:47.143" v="47"/>
          <pc:sldLayoutMkLst>
            <pc:docMk/>
            <pc:sldMasterMk cId="1700168101" sldId="2147483834"/>
            <pc:sldLayoutMk cId="901016657" sldId="2147483835"/>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692543432" sldId="2147483836"/>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4255657925" sldId="2147483837"/>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151639048" sldId="2147483838"/>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4262590549" sldId="2147483839"/>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780746550" sldId="2147483840"/>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3696323081" sldId="2147483841"/>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3708324196" sldId="2147483842"/>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363001539" sldId="2147483843"/>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397163764" sldId="2147483844"/>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3717188968" sldId="2147483845"/>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1274184300" sldId="2147483846"/>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1596727657" sldId="2147483847"/>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1695314841" sldId="2147483848"/>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4267993890" sldId="2147483849"/>
          </pc:sldLayoutMkLst>
        </pc:sldLayoutChg>
        <pc:sldLayoutChg chg="add del mod replId">
          <pc:chgData name="Sharmi Sekar" userId="ed431e23a4e5e19c" providerId="Windows Live" clId="Web-{2A620D32-2FA0-4953-A54A-004B8AC689A1}" dt="2024-09-04T03:55:47.143" v="47"/>
          <pc:sldLayoutMkLst>
            <pc:docMk/>
            <pc:sldMasterMk cId="1700168101" sldId="2147483834"/>
            <pc:sldLayoutMk cId="710936155" sldId="2147483850"/>
          </pc:sldLayoutMkLst>
        </pc:sldLayoutChg>
      </pc:sldMasterChg>
      <pc:sldMasterChg chg="add del addSldLayout delSldLayout modSldLayout">
        <pc:chgData name="Sharmi Sekar" userId="ed431e23a4e5e19c" providerId="Windows Live" clId="Web-{2A620D32-2FA0-4953-A54A-004B8AC689A1}" dt="2024-09-04T04:15:47.623" v="103"/>
        <pc:sldMasterMkLst>
          <pc:docMk/>
          <pc:sldMasterMk cId="360912912" sldId="2147483851"/>
        </pc:sldMasterMkLst>
        <pc:sldLayoutChg chg="add del mod replId">
          <pc:chgData name="Sharmi Sekar" userId="ed431e23a4e5e19c" providerId="Windows Live" clId="Web-{2A620D32-2FA0-4953-A54A-004B8AC689A1}" dt="2024-09-04T04:15:47.623" v="103"/>
          <pc:sldLayoutMkLst>
            <pc:docMk/>
            <pc:sldMasterMk cId="360912912" sldId="2147483851"/>
            <pc:sldLayoutMk cId="4150766202" sldId="2147483852"/>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823915221" sldId="2147483853"/>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339465783" sldId="2147483854"/>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3222607562" sldId="2147483855"/>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3553155620" sldId="2147483856"/>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2729013815" sldId="2147483857"/>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2440122768" sldId="2147483858"/>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3576574312" sldId="2147483859"/>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1888861435" sldId="2147483860"/>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971969544" sldId="2147483861"/>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2755891974" sldId="2147483862"/>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742736810" sldId="2147483863"/>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3353368130" sldId="2147483864"/>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805402620" sldId="2147483865"/>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4079101383" sldId="2147483866"/>
          </pc:sldLayoutMkLst>
        </pc:sldLayoutChg>
        <pc:sldLayoutChg chg="add del mod replId">
          <pc:chgData name="Sharmi Sekar" userId="ed431e23a4e5e19c" providerId="Windows Live" clId="Web-{2A620D32-2FA0-4953-A54A-004B8AC689A1}" dt="2024-09-04T04:15:47.623" v="103"/>
          <pc:sldLayoutMkLst>
            <pc:docMk/>
            <pc:sldMasterMk cId="360912912" sldId="2147483851"/>
            <pc:sldLayoutMk cId="1392378525" sldId="2147483867"/>
          </pc:sldLayoutMkLst>
        </pc:sldLayoutChg>
      </pc:sldMasterChg>
      <pc:sldMasterChg chg="add del addSldLayout delSldLayout modSldLayout">
        <pc:chgData name="Sharmi Sekar" userId="ed431e23a4e5e19c" providerId="Windows Live" clId="Web-{2A620D32-2FA0-4953-A54A-004B8AC689A1}" dt="2024-09-04T03:55:06.578" v="46"/>
        <pc:sldMasterMkLst>
          <pc:docMk/>
          <pc:sldMasterMk cId="4063025529" sldId="2147483851"/>
        </pc:sldMasterMkLst>
        <pc:sldLayoutChg chg="add del mod replId">
          <pc:chgData name="Sharmi Sekar" userId="ed431e23a4e5e19c" providerId="Windows Live" clId="Web-{2A620D32-2FA0-4953-A54A-004B8AC689A1}" dt="2024-09-04T03:55:06.578" v="46"/>
          <pc:sldLayoutMkLst>
            <pc:docMk/>
            <pc:sldMasterMk cId="4063025529" sldId="2147483851"/>
            <pc:sldLayoutMk cId="1814925172" sldId="2147483852"/>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755151284" sldId="2147483853"/>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3077763394" sldId="2147483854"/>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1026775797" sldId="2147483855"/>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1768053726" sldId="2147483856"/>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1554848616" sldId="2147483857"/>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664692186" sldId="2147483858"/>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2001637909" sldId="2147483859"/>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3923235797" sldId="2147483860"/>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1937984216" sldId="2147483861"/>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4156966488" sldId="2147483862"/>
          </pc:sldLayoutMkLst>
        </pc:sldLayoutChg>
        <pc:sldLayoutChg chg="add del mod replId">
          <pc:chgData name="Sharmi Sekar" userId="ed431e23a4e5e19c" providerId="Windows Live" clId="Web-{2A620D32-2FA0-4953-A54A-004B8AC689A1}" dt="2024-09-04T03:55:06.578" v="46"/>
          <pc:sldLayoutMkLst>
            <pc:docMk/>
            <pc:sldMasterMk cId="4063025529" sldId="2147483851"/>
            <pc:sldLayoutMk cId="890728474" sldId="2147483863"/>
          </pc:sldLayoutMkLst>
        </pc:sldLayoutChg>
      </pc:sldMasterChg>
      <pc:sldMasterChg chg="add del addSldLayout delSldLayout modSldLayout">
        <pc:chgData name="Sharmi Sekar" userId="ed431e23a4e5e19c" providerId="Windows Live" clId="Web-{2A620D32-2FA0-4953-A54A-004B8AC689A1}" dt="2024-09-04T03:55:05.593" v="45"/>
        <pc:sldMasterMkLst>
          <pc:docMk/>
          <pc:sldMasterMk cId="514896346" sldId="2147483864"/>
        </pc:sldMasterMkLst>
        <pc:sldLayoutChg chg="add del mod replId">
          <pc:chgData name="Sharmi Sekar" userId="ed431e23a4e5e19c" providerId="Windows Live" clId="Web-{2A620D32-2FA0-4953-A54A-004B8AC689A1}" dt="2024-09-04T03:55:05.593" v="45"/>
          <pc:sldLayoutMkLst>
            <pc:docMk/>
            <pc:sldMasterMk cId="514896346" sldId="2147483864"/>
            <pc:sldLayoutMk cId="4159962743" sldId="2147483865"/>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3061487618" sldId="2147483866"/>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4208211844" sldId="2147483867"/>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2359097382" sldId="2147483868"/>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1988474280" sldId="2147483869"/>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110564596" sldId="2147483870"/>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2391022026" sldId="2147483871"/>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1714409896" sldId="2147483872"/>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858601958" sldId="2147483873"/>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2356343694" sldId="2147483874"/>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619964827" sldId="2147483875"/>
          </pc:sldLayoutMkLst>
        </pc:sldLayoutChg>
        <pc:sldLayoutChg chg="add del mod replId">
          <pc:chgData name="Sharmi Sekar" userId="ed431e23a4e5e19c" providerId="Windows Live" clId="Web-{2A620D32-2FA0-4953-A54A-004B8AC689A1}" dt="2024-09-04T03:55:05.593" v="45"/>
          <pc:sldLayoutMkLst>
            <pc:docMk/>
            <pc:sldMasterMk cId="514896346" sldId="2147483864"/>
            <pc:sldLayoutMk cId="3574261658" sldId="2147483876"/>
          </pc:sldLayoutMkLst>
        </pc:sldLayoutChg>
      </pc:sldMasterChg>
      <pc:sldMasterChg chg="add del addSldLayout delSldLayout modSldLayout">
        <pc:chgData name="Sharmi Sekar" userId="ed431e23a4e5e19c" providerId="Windows Live" clId="Web-{2A620D32-2FA0-4953-A54A-004B8AC689A1}" dt="2024-09-04T04:15:51.608" v="104"/>
        <pc:sldMasterMkLst>
          <pc:docMk/>
          <pc:sldMasterMk cId="2271827700" sldId="2147483868"/>
        </pc:sldMasterMkLst>
        <pc:sldLayoutChg chg="add del mod replId">
          <pc:chgData name="Sharmi Sekar" userId="ed431e23a4e5e19c" providerId="Windows Live" clId="Web-{2A620D32-2FA0-4953-A54A-004B8AC689A1}" dt="2024-09-04T04:15:51.608" v="104"/>
          <pc:sldLayoutMkLst>
            <pc:docMk/>
            <pc:sldMasterMk cId="2271827700" sldId="2147483868"/>
            <pc:sldLayoutMk cId="1570702069" sldId="2147483869"/>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981016611" sldId="2147483870"/>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2363038614" sldId="2147483871"/>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2240566158" sldId="2147483872"/>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3047754595" sldId="2147483873"/>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3394727530" sldId="2147483874"/>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1903044450" sldId="2147483875"/>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3829991219" sldId="2147483876"/>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1922958753" sldId="2147483877"/>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2700237769" sldId="2147483878"/>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3354559611" sldId="2147483879"/>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4093756469" sldId="2147483880"/>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859083386" sldId="2147483881"/>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1059720569" sldId="2147483882"/>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2527778477" sldId="2147483883"/>
          </pc:sldLayoutMkLst>
        </pc:sldLayoutChg>
        <pc:sldLayoutChg chg="add del mod replId">
          <pc:chgData name="Sharmi Sekar" userId="ed431e23a4e5e19c" providerId="Windows Live" clId="Web-{2A620D32-2FA0-4953-A54A-004B8AC689A1}" dt="2024-09-04T04:15:51.608" v="104"/>
          <pc:sldLayoutMkLst>
            <pc:docMk/>
            <pc:sldMasterMk cId="2271827700" sldId="2147483868"/>
            <pc:sldLayoutMk cId="3459345325" sldId="2147483884"/>
          </pc:sldLayoutMkLst>
        </pc:sldLayoutChg>
      </pc:sldMasterChg>
      <pc:sldMasterChg chg="add del addSldLayout delSldLayout modSldLayout">
        <pc:chgData name="Sharmi Sekar" userId="ed431e23a4e5e19c" providerId="Windows Live" clId="Web-{2A620D32-2FA0-4953-A54A-004B8AC689A1}" dt="2024-09-04T03:55:04.421" v="44"/>
        <pc:sldMasterMkLst>
          <pc:docMk/>
          <pc:sldMasterMk cId="2663124630" sldId="2147483877"/>
        </pc:sldMasterMkLst>
        <pc:sldLayoutChg chg="add del mod replId">
          <pc:chgData name="Sharmi Sekar" userId="ed431e23a4e5e19c" providerId="Windows Live" clId="Web-{2A620D32-2FA0-4953-A54A-004B8AC689A1}" dt="2024-09-04T03:55:04.421" v="44"/>
          <pc:sldLayoutMkLst>
            <pc:docMk/>
            <pc:sldMasterMk cId="2663124630" sldId="2147483877"/>
            <pc:sldLayoutMk cId="419210578" sldId="2147483878"/>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1970255059" sldId="2147483879"/>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3693187583" sldId="2147483880"/>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2444903640" sldId="2147483881"/>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1880458337" sldId="2147483882"/>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733535777" sldId="2147483883"/>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2946171859" sldId="2147483884"/>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1733487675" sldId="2147483885"/>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106010981" sldId="2147483886"/>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1953399468" sldId="2147483887"/>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3121987866" sldId="2147483888"/>
          </pc:sldLayoutMkLst>
        </pc:sldLayoutChg>
        <pc:sldLayoutChg chg="add del mod replId">
          <pc:chgData name="Sharmi Sekar" userId="ed431e23a4e5e19c" providerId="Windows Live" clId="Web-{2A620D32-2FA0-4953-A54A-004B8AC689A1}" dt="2024-09-04T03:55:04.421" v="44"/>
          <pc:sldLayoutMkLst>
            <pc:docMk/>
            <pc:sldMasterMk cId="2663124630" sldId="2147483877"/>
            <pc:sldLayoutMk cId="908807445" sldId="2147483889"/>
          </pc:sldLayoutMkLst>
        </pc:sldLayoutChg>
      </pc:sldMasterChg>
      <pc:sldMasterChg chg="add del addSldLayout delSldLayout modSldLayout">
        <pc:chgData name="Sharmi Sekar" userId="ed431e23a4e5e19c" providerId="Windows Live" clId="Web-{2A620D32-2FA0-4953-A54A-004B8AC689A1}" dt="2024-09-04T04:15:57.515" v="105"/>
        <pc:sldMasterMkLst>
          <pc:docMk/>
          <pc:sldMasterMk cId="3530099026" sldId="2147483885"/>
        </pc:sldMasterMkLst>
        <pc:sldLayoutChg chg="add del mod replId">
          <pc:chgData name="Sharmi Sekar" userId="ed431e23a4e5e19c" providerId="Windows Live" clId="Web-{2A620D32-2FA0-4953-A54A-004B8AC689A1}" dt="2024-09-04T04:15:57.515" v="105"/>
          <pc:sldLayoutMkLst>
            <pc:docMk/>
            <pc:sldMasterMk cId="3530099026" sldId="2147483885"/>
            <pc:sldLayoutMk cId="3395078823" sldId="2147483886"/>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2220024959" sldId="2147483887"/>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531185649" sldId="2147483888"/>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1884897410" sldId="2147483889"/>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3363070399" sldId="2147483890"/>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453598087" sldId="2147483891"/>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546687723" sldId="2147483892"/>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889827565" sldId="2147483893"/>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3256435185" sldId="2147483894"/>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4258019957" sldId="2147483895"/>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4099728356" sldId="2147483896"/>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1756719975" sldId="2147483897"/>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1916920827" sldId="2147483898"/>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2168800743" sldId="2147483899"/>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1239951498" sldId="2147483900"/>
          </pc:sldLayoutMkLst>
        </pc:sldLayoutChg>
        <pc:sldLayoutChg chg="add del mod replId">
          <pc:chgData name="Sharmi Sekar" userId="ed431e23a4e5e19c" providerId="Windows Live" clId="Web-{2A620D32-2FA0-4953-A54A-004B8AC689A1}" dt="2024-09-04T04:15:57.515" v="105"/>
          <pc:sldLayoutMkLst>
            <pc:docMk/>
            <pc:sldMasterMk cId="3530099026" sldId="2147483885"/>
            <pc:sldLayoutMk cId="1436138261" sldId="2147483901"/>
          </pc:sldLayoutMkLst>
        </pc:sldLayoutChg>
      </pc:sldMasterChg>
      <pc:sldMasterChg chg="add del addSldLayout delSldLayout modSldLayout">
        <pc:chgData name="Sharmi Sekar" userId="ed431e23a4e5e19c" providerId="Windows Live" clId="Web-{2A620D32-2FA0-4953-A54A-004B8AC689A1}" dt="2024-09-04T03:55:03.202" v="43"/>
        <pc:sldMasterMkLst>
          <pc:docMk/>
          <pc:sldMasterMk cId="179766082" sldId="2147483890"/>
        </pc:sldMasterMkLst>
        <pc:sldLayoutChg chg="add del mod replId">
          <pc:chgData name="Sharmi Sekar" userId="ed431e23a4e5e19c" providerId="Windows Live" clId="Web-{2A620D32-2FA0-4953-A54A-004B8AC689A1}" dt="2024-09-04T03:55:03.202" v="43"/>
          <pc:sldLayoutMkLst>
            <pc:docMk/>
            <pc:sldMasterMk cId="179766082" sldId="2147483890"/>
            <pc:sldLayoutMk cId="963882057" sldId="2147483891"/>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3797044957" sldId="2147483892"/>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350137808" sldId="2147483893"/>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2104826057" sldId="2147483894"/>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407728385" sldId="2147483895"/>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1806613047" sldId="2147483896"/>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1040447167" sldId="2147483897"/>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1641926148" sldId="2147483898"/>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1815055850" sldId="2147483899"/>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1065982402" sldId="2147483900"/>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1278391107" sldId="2147483901"/>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1304242421" sldId="2147483902"/>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1240097344" sldId="2147483903"/>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566344314" sldId="2147483904"/>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37935009" sldId="2147483905"/>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3502616935" sldId="2147483906"/>
          </pc:sldLayoutMkLst>
        </pc:sldLayoutChg>
        <pc:sldLayoutChg chg="add del mod replId">
          <pc:chgData name="Sharmi Sekar" userId="ed431e23a4e5e19c" providerId="Windows Live" clId="Web-{2A620D32-2FA0-4953-A54A-004B8AC689A1}" dt="2024-09-04T03:55:03.202" v="43"/>
          <pc:sldLayoutMkLst>
            <pc:docMk/>
            <pc:sldMasterMk cId="179766082" sldId="2147483890"/>
            <pc:sldLayoutMk cId="1218917113" sldId="2147483907"/>
          </pc:sldLayoutMkLst>
        </pc:sldLayoutChg>
      </pc:sldMasterChg>
      <pc:sldMasterChg chg="add del addSldLayout delSldLayout modSldLayout">
        <pc:chgData name="Sharmi Sekar" userId="ed431e23a4e5e19c" providerId="Windows Live" clId="Web-{2A620D32-2FA0-4953-A54A-004B8AC689A1}" dt="2024-09-04T04:23:55.159" v="140"/>
        <pc:sldMasterMkLst>
          <pc:docMk/>
          <pc:sldMasterMk cId="3495038550" sldId="2147483902"/>
        </pc:sldMasterMkLst>
        <pc:sldLayoutChg chg="add del mod replId">
          <pc:chgData name="Sharmi Sekar" userId="ed431e23a4e5e19c" providerId="Windows Live" clId="Web-{2A620D32-2FA0-4953-A54A-004B8AC689A1}" dt="2024-09-04T04:23:55.159" v="140"/>
          <pc:sldLayoutMkLst>
            <pc:docMk/>
            <pc:sldMasterMk cId="3495038550" sldId="2147483902"/>
            <pc:sldLayoutMk cId="2811449878" sldId="2147483903"/>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3646044856" sldId="2147483904"/>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1964120168" sldId="2147483905"/>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4118470139" sldId="2147483906"/>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2526423717" sldId="2147483907"/>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2474189382" sldId="2147483908"/>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1335944832" sldId="2147483909"/>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2745264131" sldId="2147483910"/>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1573603250" sldId="2147483911"/>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3524881822" sldId="2147483912"/>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1672215808" sldId="2147483913"/>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3551845124" sldId="2147483914"/>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1146589804" sldId="2147483915"/>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788844768" sldId="2147483916"/>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2744940248" sldId="2147483917"/>
          </pc:sldLayoutMkLst>
        </pc:sldLayoutChg>
        <pc:sldLayoutChg chg="add del mod replId">
          <pc:chgData name="Sharmi Sekar" userId="ed431e23a4e5e19c" providerId="Windows Live" clId="Web-{2A620D32-2FA0-4953-A54A-004B8AC689A1}" dt="2024-09-04T04:23:55.159" v="140"/>
          <pc:sldLayoutMkLst>
            <pc:docMk/>
            <pc:sldMasterMk cId="3495038550" sldId="2147483902"/>
            <pc:sldLayoutMk cId="2532773121" sldId="2147483918"/>
          </pc:sldLayoutMkLst>
        </pc:sldLayoutChg>
      </pc:sldMasterChg>
      <pc:sldMasterChg chg="add del addSldLayout delSldLayout modSldLayout">
        <pc:chgData name="Sharmi Sekar" userId="ed431e23a4e5e19c" providerId="Windows Live" clId="Web-{2A620D32-2FA0-4953-A54A-004B8AC689A1}" dt="2024-09-04T03:55:01.733" v="42"/>
        <pc:sldMasterMkLst>
          <pc:docMk/>
          <pc:sldMasterMk cId="3568469607" sldId="2147483908"/>
        </pc:sldMasterMkLst>
        <pc:sldLayoutChg chg="add del mod replId">
          <pc:chgData name="Sharmi Sekar" userId="ed431e23a4e5e19c" providerId="Windows Live" clId="Web-{2A620D32-2FA0-4953-A54A-004B8AC689A1}" dt="2024-09-04T03:55:01.733" v="42"/>
          <pc:sldLayoutMkLst>
            <pc:docMk/>
            <pc:sldMasterMk cId="3568469607" sldId="2147483908"/>
            <pc:sldLayoutMk cId="1414613912" sldId="2147483909"/>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1260347462" sldId="2147483910"/>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3637402472" sldId="2147483911"/>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3911061752" sldId="2147483912"/>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2265683985" sldId="2147483913"/>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2070045735" sldId="2147483914"/>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3976844249" sldId="2147483915"/>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351218905" sldId="2147483916"/>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1395407574" sldId="2147483917"/>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3821217852" sldId="2147483918"/>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4136179841" sldId="2147483919"/>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1364131406" sldId="2147483920"/>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2139278170" sldId="2147483921"/>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2906602279" sldId="2147483922"/>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1906032270" sldId="2147483923"/>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245658364" sldId="2147483924"/>
          </pc:sldLayoutMkLst>
        </pc:sldLayoutChg>
        <pc:sldLayoutChg chg="add del mod replId">
          <pc:chgData name="Sharmi Sekar" userId="ed431e23a4e5e19c" providerId="Windows Live" clId="Web-{2A620D32-2FA0-4953-A54A-004B8AC689A1}" dt="2024-09-04T03:55:01.733" v="42"/>
          <pc:sldLayoutMkLst>
            <pc:docMk/>
            <pc:sldMasterMk cId="3568469607" sldId="2147483908"/>
            <pc:sldLayoutMk cId="2256106434" sldId="2147483925"/>
          </pc:sldLayoutMkLst>
        </pc:sldLayoutChg>
      </pc:sldMasterChg>
      <pc:sldMasterChg chg="add del addSldLayout delSldLayout modSldLayout">
        <pc:chgData name="Sharmi Sekar" userId="ed431e23a4e5e19c" providerId="Windows Live" clId="Web-{2A620D32-2FA0-4953-A54A-004B8AC689A1}" dt="2024-09-04T04:22:21.371" v="134"/>
        <pc:sldMasterMkLst>
          <pc:docMk/>
          <pc:sldMasterMk cId="387515992" sldId="2147483919"/>
        </pc:sldMasterMkLst>
        <pc:sldLayoutChg chg="add del mod replId">
          <pc:chgData name="Sharmi Sekar" userId="ed431e23a4e5e19c" providerId="Windows Live" clId="Web-{2A620D32-2FA0-4953-A54A-004B8AC689A1}" dt="2024-09-04T04:22:21.371" v="134"/>
          <pc:sldLayoutMkLst>
            <pc:docMk/>
            <pc:sldMasterMk cId="387515992" sldId="2147483919"/>
            <pc:sldLayoutMk cId="1986958501" sldId="2147483920"/>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1914719451" sldId="2147483921"/>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1487535267" sldId="2147483922"/>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1117828435" sldId="2147483923"/>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1931861618" sldId="2147483924"/>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4106535586" sldId="2147483925"/>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1435407921" sldId="2147483926"/>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1093218519" sldId="2147483927"/>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3232099741" sldId="2147483928"/>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3879372812" sldId="2147483929"/>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518132767" sldId="2147483930"/>
          </pc:sldLayoutMkLst>
        </pc:sldLayoutChg>
        <pc:sldLayoutChg chg="add del mod replId">
          <pc:chgData name="Sharmi Sekar" userId="ed431e23a4e5e19c" providerId="Windows Live" clId="Web-{2A620D32-2FA0-4953-A54A-004B8AC689A1}" dt="2024-09-04T04:22:21.371" v="134"/>
          <pc:sldLayoutMkLst>
            <pc:docMk/>
            <pc:sldMasterMk cId="387515992" sldId="2147483919"/>
            <pc:sldLayoutMk cId="1420459767" sldId="2147483931"/>
          </pc:sldLayoutMkLst>
        </pc:sldLayoutChg>
      </pc:sldMasterChg>
      <pc:sldMasterChg chg="add del addSldLayout delSldLayout modSldLayout">
        <pc:chgData name="Sharmi Sekar" userId="ed431e23a4e5e19c" providerId="Windows Live" clId="Web-{2A620D32-2FA0-4953-A54A-004B8AC689A1}" dt="2024-09-04T04:22:05.760" v="132"/>
        <pc:sldMasterMkLst>
          <pc:docMk/>
          <pc:sldMasterMk cId="1694036730" sldId="2147483919"/>
        </pc:sldMasterMkLst>
        <pc:sldLayoutChg chg="add del mod replId">
          <pc:chgData name="Sharmi Sekar" userId="ed431e23a4e5e19c" providerId="Windows Live" clId="Web-{2A620D32-2FA0-4953-A54A-004B8AC689A1}" dt="2024-09-04T04:22:05.760" v="132"/>
          <pc:sldLayoutMkLst>
            <pc:docMk/>
            <pc:sldMasterMk cId="1694036730" sldId="2147483919"/>
            <pc:sldLayoutMk cId="289174301" sldId="2147483920"/>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1125009617" sldId="2147483921"/>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3015362193" sldId="2147483922"/>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3253930326" sldId="2147483923"/>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4172671171" sldId="2147483924"/>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2326849715" sldId="2147483925"/>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518851119" sldId="2147483926"/>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2659486878" sldId="2147483927"/>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3362939851" sldId="2147483928"/>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3141272182" sldId="2147483929"/>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167984409" sldId="2147483930"/>
          </pc:sldLayoutMkLst>
        </pc:sldLayoutChg>
        <pc:sldLayoutChg chg="add del mod replId">
          <pc:chgData name="Sharmi Sekar" userId="ed431e23a4e5e19c" providerId="Windows Live" clId="Web-{2A620D32-2FA0-4953-A54A-004B8AC689A1}" dt="2024-09-04T04:22:05.760" v="132"/>
          <pc:sldLayoutMkLst>
            <pc:docMk/>
            <pc:sldMasterMk cId="1694036730" sldId="2147483919"/>
            <pc:sldLayoutMk cId="836383281" sldId="2147483931"/>
          </pc:sldLayoutMkLst>
        </pc:sldLayoutChg>
      </pc:sldMasterChg>
      <pc:sldMasterChg chg="add del addSldLayout delSldLayout modSldLayout">
        <pc:chgData name="Sharmi Sekar" userId="ed431e23a4e5e19c" providerId="Windows Live" clId="Web-{2A620D32-2FA0-4953-A54A-004B8AC689A1}" dt="2024-09-04T04:17:30.303" v="107"/>
        <pc:sldMasterMkLst>
          <pc:docMk/>
          <pc:sldMasterMk cId="2667386485" sldId="2147483919"/>
        </pc:sldMasterMkLst>
        <pc:sldLayoutChg chg="add del mod replId">
          <pc:chgData name="Sharmi Sekar" userId="ed431e23a4e5e19c" providerId="Windows Live" clId="Web-{2A620D32-2FA0-4953-A54A-004B8AC689A1}" dt="2024-09-04T04:17:30.303" v="107"/>
          <pc:sldLayoutMkLst>
            <pc:docMk/>
            <pc:sldMasterMk cId="2667386485" sldId="2147483919"/>
            <pc:sldLayoutMk cId="3808141899" sldId="2147483920"/>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1639587095" sldId="2147483921"/>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2191130644" sldId="2147483922"/>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1508296358" sldId="2147483923"/>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1223523832" sldId="2147483924"/>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1944317888" sldId="2147483925"/>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2984189763" sldId="2147483926"/>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170817448" sldId="2147483927"/>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1177255730" sldId="2147483928"/>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3158422246" sldId="2147483929"/>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1228176640" sldId="2147483930"/>
          </pc:sldLayoutMkLst>
        </pc:sldLayoutChg>
        <pc:sldLayoutChg chg="add del mod replId">
          <pc:chgData name="Sharmi Sekar" userId="ed431e23a4e5e19c" providerId="Windows Live" clId="Web-{2A620D32-2FA0-4953-A54A-004B8AC689A1}" dt="2024-09-04T04:17:30.303" v="107"/>
          <pc:sldLayoutMkLst>
            <pc:docMk/>
            <pc:sldMasterMk cId="2667386485" sldId="2147483919"/>
            <pc:sldLayoutMk cId="2083210359" sldId="2147483931"/>
          </pc:sldLayoutMkLst>
        </pc:sldLayoutChg>
      </pc:sldMasterChg>
      <pc:sldMasterChg chg="add del addSldLayout delSldLayout modSldLayout">
        <pc:chgData name="Sharmi Sekar" userId="ed431e23a4e5e19c" providerId="Windows Live" clId="Web-{2A620D32-2FA0-4953-A54A-004B8AC689A1}" dt="2024-09-04T04:23:55.159" v="140"/>
        <pc:sldMasterMkLst>
          <pc:docMk/>
          <pc:sldMasterMk cId="3438602378" sldId="2147483919"/>
        </pc:sldMasterMkLst>
        <pc:sldLayoutChg chg="add del mod replId">
          <pc:chgData name="Sharmi Sekar" userId="ed431e23a4e5e19c" providerId="Windows Live" clId="Web-{2A620D32-2FA0-4953-A54A-004B8AC689A1}" dt="2024-09-04T04:23:55.159" v="140"/>
          <pc:sldLayoutMkLst>
            <pc:docMk/>
            <pc:sldMasterMk cId="3438602378" sldId="2147483919"/>
            <pc:sldLayoutMk cId="526852505" sldId="2147483920"/>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3939352081" sldId="2147483921"/>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2433707201" sldId="2147483922"/>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3783020773" sldId="2147483923"/>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742513892" sldId="2147483924"/>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3904153275" sldId="2147483925"/>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2067483335" sldId="2147483926"/>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3023071242" sldId="2147483927"/>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3002928894" sldId="2147483928"/>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2348077967" sldId="2147483929"/>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2143515836" sldId="2147483930"/>
          </pc:sldLayoutMkLst>
        </pc:sldLayoutChg>
        <pc:sldLayoutChg chg="add del mod replId">
          <pc:chgData name="Sharmi Sekar" userId="ed431e23a4e5e19c" providerId="Windows Live" clId="Web-{2A620D32-2FA0-4953-A54A-004B8AC689A1}" dt="2024-09-04T04:23:55.159" v="140"/>
          <pc:sldLayoutMkLst>
            <pc:docMk/>
            <pc:sldMasterMk cId="3438602378" sldId="2147483919"/>
            <pc:sldLayoutMk cId="4019057197" sldId="2147483931"/>
          </pc:sldLayoutMkLst>
        </pc:sldLayoutChg>
      </pc:sldMasterChg>
      <pc:sldMasterChg chg="add del addSldLayout delSldLayout modSldLayout">
        <pc:chgData name="Sharmi Sekar" userId="ed431e23a4e5e19c" providerId="Windows Live" clId="Web-{2A620D32-2FA0-4953-A54A-004B8AC689A1}" dt="2024-09-04T03:54:59.780" v="41"/>
        <pc:sldMasterMkLst>
          <pc:docMk/>
          <pc:sldMasterMk cId="3306230328" sldId="2147483926"/>
        </pc:sldMasterMkLst>
        <pc:sldLayoutChg chg="add del mod replId">
          <pc:chgData name="Sharmi Sekar" userId="ed431e23a4e5e19c" providerId="Windows Live" clId="Web-{2A620D32-2FA0-4953-A54A-004B8AC689A1}" dt="2024-09-04T03:54:59.780" v="41"/>
          <pc:sldLayoutMkLst>
            <pc:docMk/>
            <pc:sldMasterMk cId="3306230328" sldId="2147483926"/>
            <pc:sldLayoutMk cId="494944409" sldId="2147483927"/>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3409269715" sldId="2147483928"/>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2371951137" sldId="2147483929"/>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3844435030" sldId="2147483930"/>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1373770301" sldId="2147483931"/>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2911440630" sldId="2147483932"/>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239103692" sldId="2147483933"/>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290388395" sldId="2147483934"/>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1918366501" sldId="2147483935"/>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815647887" sldId="2147483936"/>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3172484740" sldId="2147483937"/>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4158833508" sldId="2147483938"/>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3187408125" sldId="2147483939"/>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2877732007" sldId="2147483940"/>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3286979305" sldId="2147483941"/>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729394046" sldId="2147483942"/>
          </pc:sldLayoutMkLst>
        </pc:sldLayoutChg>
        <pc:sldLayoutChg chg="add del mod replId">
          <pc:chgData name="Sharmi Sekar" userId="ed431e23a4e5e19c" providerId="Windows Live" clId="Web-{2A620D32-2FA0-4953-A54A-004B8AC689A1}" dt="2024-09-04T03:54:59.780" v="41"/>
          <pc:sldLayoutMkLst>
            <pc:docMk/>
            <pc:sldMasterMk cId="3306230328" sldId="2147483926"/>
            <pc:sldLayoutMk cId="891602005" sldId="2147483943"/>
          </pc:sldLayoutMkLst>
        </pc:sldLayoutChg>
      </pc:sldMasterChg>
      <pc:sldMasterChg chg="add del addSldLayout delSldLayout modSldLayout">
        <pc:chgData name="Sharmi Sekar" userId="ed431e23a4e5e19c" providerId="Windows Live" clId="Web-{2A620D32-2FA0-4953-A54A-004B8AC689A1}" dt="2024-09-04T03:54:57.702" v="40"/>
        <pc:sldMasterMkLst>
          <pc:docMk/>
          <pc:sldMasterMk cId="1551326668" sldId="2147483944"/>
        </pc:sldMasterMkLst>
        <pc:sldLayoutChg chg="add del mod replId">
          <pc:chgData name="Sharmi Sekar" userId="ed431e23a4e5e19c" providerId="Windows Live" clId="Web-{2A620D32-2FA0-4953-A54A-004B8AC689A1}" dt="2024-09-04T03:54:57.702" v="40"/>
          <pc:sldLayoutMkLst>
            <pc:docMk/>
            <pc:sldMasterMk cId="1551326668" sldId="2147483944"/>
            <pc:sldLayoutMk cId="966870466" sldId="2147483945"/>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1394653587" sldId="2147483946"/>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3245794207" sldId="2147483947"/>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502462819" sldId="2147483948"/>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2537084062" sldId="2147483949"/>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3710051731" sldId="2147483950"/>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3380067348" sldId="2147483951"/>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2753202277" sldId="2147483952"/>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1885011553" sldId="2147483953"/>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1325105829" sldId="2147483954"/>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562138283" sldId="2147483955"/>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4094850175" sldId="2147483956"/>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2104921168" sldId="2147483957"/>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327124026" sldId="2147483958"/>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2744999443" sldId="2147483959"/>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4088438117" sldId="2147483960"/>
          </pc:sldLayoutMkLst>
        </pc:sldLayoutChg>
        <pc:sldLayoutChg chg="add del mod replId">
          <pc:chgData name="Sharmi Sekar" userId="ed431e23a4e5e19c" providerId="Windows Live" clId="Web-{2A620D32-2FA0-4953-A54A-004B8AC689A1}" dt="2024-09-04T03:54:57.702" v="40"/>
          <pc:sldLayoutMkLst>
            <pc:docMk/>
            <pc:sldMasterMk cId="1551326668" sldId="2147483944"/>
            <pc:sldLayoutMk cId="2211597675" sldId="2147483961"/>
          </pc:sldLayoutMkLst>
        </pc:sldLayoutChg>
      </pc:sldMasterChg>
      <pc:sldMasterChg chg="add del addSldLayout delSldLayout modSldLayout">
        <pc:chgData name="Sharmi Sekar" userId="ed431e23a4e5e19c" providerId="Windows Live" clId="Web-{2A620D32-2FA0-4953-A54A-004B8AC689A1}" dt="2024-09-04T03:54:54.639" v="39"/>
        <pc:sldMasterMkLst>
          <pc:docMk/>
          <pc:sldMasterMk cId="1095804850" sldId="2147483962"/>
        </pc:sldMasterMkLst>
        <pc:sldLayoutChg chg="add del mod replId">
          <pc:chgData name="Sharmi Sekar" userId="ed431e23a4e5e19c" providerId="Windows Live" clId="Web-{2A620D32-2FA0-4953-A54A-004B8AC689A1}" dt="2024-09-04T03:54:54.639" v="39"/>
          <pc:sldLayoutMkLst>
            <pc:docMk/>
            <pc:sldMasterMk cId="1095804850" sldId="2147483962"/>
            <pc:sldLayoutMk cId="246296869" sldId="2147483963"/>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4230616648" sldId="2147483964"/>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2733030104" sldId="2147483965"/>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852814601" sldId="2147483966"/>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2993428401" sldId="2147483967"/>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3926172393" sldId="2147483968"/>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485380571" sldId="2147483969"/>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2833941368" sldId="2147483970"/>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951477184" sldId="2147483971"/>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2216740228" sldId="2147483972"/>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2174525673" sldId="2147483973"/>
          </pc:sldLayoutMkLst>
        </pc:sldLayoutChg>
        <pc:sldLayoutChg chg="add del mod replId">
          <pc:chgData name="Sharmi Sekar" userId="ed431e23a4e5e19c" providerId="Windows Live" clId="Web-{2A620D32-2FA0-4953-A54A-004B8AC689A1}" dt="2024-09-04T03:54:54.639" v="39"/>
          <pc:sldLayoutMkLst>
            <pc:docMk/>
            <pc:sldMasterMk cId="1095804850" sldId="2147483962"/>
            <pc:sldLayoutMk cId="2328600784" sldId="2147483974"/>
          </pc:sldLayoutMkLst>
        </pc:sldLayoutChg>
      </pc:sldMasterChg>
      <pc:sldMasterChg chg="add del addSldLayout delSldLayout modSldLayout">
        <pc:chgData name="Sharmi Sekar" userId="ed431e23a4e5e19c" providerId="Windows Live" clId="Web-{2A620D32-2FA0-4953-A54A-004B8AC689A1}" dt="2024-09-04T03:54:52.452" v="38"/>
        <pc:sldMasterMkLst>
          <pc:docMk/>
          <pc:sldMasterMk cId="1548760064" sldId="2147483975"/>
        </pc:sldMasterMkLst>
        <pc:sldLayoutChg chg="add del mod replId">
          <pc:chgData name="Sharmi Sekar" userId="ed431e23a4e5e19c" providerId="Windows Live" clId="Web-{2A620D32-2FA0-4953-A54A-004B8AC689A1}" dt="2024-09-04T03:54:52.452" v="38"/>
          <pc:sldLayoutMkLst>
            <pc:docMk/>
            <pc:sldMasterMk cId="1548760064" sldId="2147483975"/>
            <pc:sldLayoutMk cId="2277699724" sldId="2147483976"/>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887205754" sldId="2147483977"/>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1107525728" sldId="2147483978"/>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2977366962" sldId="2147483979"/>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4183291047" sldId="2147483980"/>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3449164089" sldId="2147483981"/>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995427287" sldId="2147483982"/>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961734149" sldId="2147483983"/>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2281594025" sldId="2147483984"/>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1362372629" sldId="2147483985"/>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838818180" sldId="2147483986"/>
          </pc:sldLayoutMkLst>
        </pc:sldLayoutChg>
        <pc:sldLayoutChg chg="add del mod replId">
          <pc:chgData name="Sharmi Sekar" userId="ed431e23a4e5e19c" providerId="Windows Live" clId="Web-{2A620D32-2FA0-4953-A54A-004B8AC689A1}" dt="2024-09-04T03:54:52.452" v="38"/>
          <pc:sldLayoutMkLst>
            <pc:docMk/>
            <pc:sldMasterMk cId="1548760064" sldId="2147483975"/>
            <pc:sldLayoutMk cId="3346839573" sldId="2147483987"/>
          </pc:sldLayoutMkLst>
        </pc:sldLayoutChg>
      </pc:sldMasterChg>
      <pc:sldMasterChg chg="add del addSldLayout delSldLayout modSldLayout">
        <pc:chgData name="Sharmi Sekar" userId="ed431e23a4e5e19c" providerId="Windows Live" clId="Web-{2A620D32-2FA0-4953-A54A-004B8AC689A1}" dt="2024-09-04T03:54:49.670" v="37"/>
        <pc:sldMasterMkLst>
          <pc:docMk/>
          <pc:sldMasterMk cId="2478009165" sldId="2147483988"/>
        </pc:sldMasterMkLst>
        <pc:sldLayoutChg chg="add del mod replId">
          <pc:chgData name="Sharmi Sekar" userId="ed431e23a4e5e19c" providerId="Windows Live" clId="Web-{2A620D32-2FA0-4953-A54A-004B8AC689A1}" dt="2024-09-04T03:54:49.670" v="37"/>
          <pc:sldLayoutMkLst>
            <pc:docMk/>
            <pc:sldMasterMk cId="2478009165" sldId="2147483988"/>
            <pc:sldLayoutMk cId="1369955672" sldId="2147483989"/>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2449519978" sldId="2147483990"/>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3819573930" sldId="2147483991"/>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779440964" sldId="2147483992"/>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3904988323" sldId="2147483993"/>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3625890319" sldId="2147483994"/>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1212440412" sldId="2147483995"/>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3135694926" sldId="2147483996"/>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771749747" sldId="2147483997"/>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3681170890" sldId="2147483998"/>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2298588279" sldId="2147483999"/>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2577087295" sldId="2147484000"/>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814307816" sldId="2147484001"/>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1175648939" sldId="2147484002"/>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3123727340" sldId="2147484003"/>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2040013299" sldId="2147484004"/>
          </pc:sldLayoutMkLst>
        </pc:sldLayoutChg>
        <pc:sldLayoutChg chg="add del mod replId">
          <pc:chgData name="Sharmi Sekar" userId="ed431e23a4e5e19c" providerId="Windows Live" clId="Web-{2A620D32-2FA0-4953-A54A-004B8AC689A1}" dt="2024-09-04T03:54:49.670" v="37"/>
          <pc:sldLayoutMkLst>
            <pc:docMk/>
            <pc:sldMasterMk cId="2478009165" sldId="2147483988"/>
            <pc:sldLayoutMk cId="3134074990" sldId="2147484005"/>
          </pc:sldLayoutMkLst>
        </pc:sldLayoutChg>
      </pc:sldMasterChg>
      <pc:sldMasterChg chg="add del addSldLayout delSldLayout modSldLayout">
        <pc:chgData name="Sharmi Sekar" userId="ed431e23a4e5e19c" providerId="Windows Live" clId="Web-{2A620D32-2FA0-4953-A54A-004B8AC689A1}" dt="2024-09-04T03:54:47.389" v="36"/>
        <pc:sldMasterMkLst>
          <pc:docMk/>
          <pc:sldMasterMk cId="3644752831" sldId="2147484006"/>
        </pc:sldMasterMkLst>
        <pc:sldLayoutChg chg="add del mod replId">
          <pc:chgData name="Sharmi Sekar" userId="ed431e23a4e5e19c" providerId="Windows Live" clId="Web-{2A620D32-2FA0-4953-A54A-004B8AC689A1}" dt="2024-09-04T03:54:47.389" v="36"/>
          <pc:sldLayoutMkLst>
            <pc:docMk/>
            <pc:sldMasterMk cId="3644752831" sldId="2147484006"/>
            <pc:sldLayoutMk cId="1866970529" sldId="2147484007"/>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1558193536" sldId="2147484008"/>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4138481780" sldId="2147484009"/>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3549021849" sldId="2147484010"/>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412914031" sldId="2147484011"/>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1378567211" sldId="2147484012"/>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1291361174" sldId="2147484013"/>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1132365775" sldId="2147484014"/>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2238909095" sldId="2147484015"/>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338624371" sldId="2147484016"/>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3621233468" sldId="2147484017"/>
          </pc:sldLayoutMkLst>
        </pc:sldLayoutChg>
        <pc:sldLayoutChg chg="add del mod replId">
          <pc:chgData name="Sharmi Sekar" userId="ed431e23a4e5e19c" providerId="Windows Live" clId="Web-{2A620D32-2FA0-4953-A54A-004B8AC689A1}" dt="2024-09-04T03:54:47.389" v="36"/>
          <pc:sldLayoutMkLst>
            <pc:docMk/>
            <pc:sldMasterMk cId="3644752831" sldId="2147484006"/>
            <pc:sldLayoutMk cId="447029923" sldId="2147484018"/>
          </pc:sldLayoutMkLst>
        </pc:sldLayoutChg>
      </pc:sldMasterChg>
      <pc:sldMasterChg chg="add del addSldLayout delSldLayout modSldLayout">
        <pc:chgData name="Sharmi Sekar" userId="ed431e23a4e5e19c" providerId="Windows Live" clId="Web-{2A620D32-2FA0-4953-A54A-004B8AC689A1}" dt="2024-09-04T03:54:46.342" v="35"/>
        <pc:sldMasterMkLst>
          <pc:docMk/>
          <pc:sldMasterMk cId="3990142653" sldId="2147484019"/>
        </pc:sldMasterMkLst>
        <pc:sldLayoutChg chg="add del mod replId">
          <pc:chgData name="Sharmi Sekar" userId="ed431e23a4e5e19c" providerId="Windows Live" clId="Web-{2A620D32-2FA0-4953-A54A-004B8AC689A1}" dt="2024-09-04T03:54:46.342" v="35"/>
          <pc:sldLayoutMkLst>
            <pc:docMk/>
            <pc:sldMasterMk cId="3990142653" sldId="2147484019"/>
            <pc:sldLayoutMk cId="3545575241" sldId="2147484020"/>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1989714797" sldId="2147484021"/>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1020882683" sldId="2147484022"/>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3243957246" sldId="2147484023"/>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3276183303" sldId="2147484024"/>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3764884927" sldId="2147484025"/>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3165781460" sldId="2147484026"/>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2231409154" sldId="2147484027"/>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836029662" sldId="2147484028"/>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25438505" sldId="2147484029"/>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252291714" sldId="2147484030"/>
          </pc:sldLayoutMkLst>
        </pc:sldLayoutChg>
        <pc:sldLayoutChg chg="add del mod replId">
          <pc:chgData name="Sharmi Sekar" userId="ed431e23a4e5e19c" providerId="Windows Live" clId="Web-{2A620D32-2FA0-4953-A54A-004B8AC689A1}" dt="2024-09-04T03:54:46.342" v="35"/>
          <pc:sldLayoutMkLst>
            <pc:docMk/>
            <pc:sldMasterMk cId="3990142653" sldId="2147484019"/>
            <pc:sldLayoutMk cId="109550812" sldId="2147484031"/>
          </pc:sldLayoutMkLst>
        </pc:sldLayoutChg>
      </pc:sldMasterChg>
      <pc:sldMasterChg chg="add del addSldLayout delSldLayout modSldLayout">
        <pc:chgData name="Sharmi Sekar" userId="ed431e23a4e5e19c" providerId="Windows Live" clId="Web-{2A620D32-2FA0-4953-A54A-004B8AC689A1}" dt="2024-09-04T03:54:45.045" v="34"/>
        <pc:sldMasterMkLst>
          <pc:docMk/>
          <pc:sldMasterMk cId="1339563361" sldId="2147484032"/>
        </pc:sldMasterMkLst>
        <pc:sldLayoutChg chg="add del mod replId">
          <pc:chgData name="Sharmi Sekar" userId="ed431e23a4e5e19c" providerId="Windows Live" clId="Web-{2A620D32-2FA0-4953-A54A-004B8AC689A1}" dt="2024-09-04T03:54:45.045" v="34"/>
          <pc:sldLayoutMkLst>
            <pc:docMk/>
            <pc:sldMasterMk cId="1339563361" sldId="2147484032"/>
            <pc:sldLayoutMk cId="1922315091" sldId="2147484033"/>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955567221" sldId="2147484034"/>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3233130355" sldId="2147484035"/>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871461086" sldId="2147484036"/>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3115969155" sldId="2147484037"/>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1572995269" sldId="2147484038"/>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1044142304" sldId="2147484039"/>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1589580240" sldId="2147484040"/>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2356478155" sldId="2147484041"/>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1116676470" sldId="2147484042"/>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670743957" sldId="2147484043"/>
          </pc:sldLayoutMkLst>
        </pc:sldLayoutChg>
        <pc:sldLayoutChg chg="add del mod replId">
          <pc:chgData name="Sharmi Sekar" userId="ed431e23a4e5e19c" providerId="Windows Live" clId="Web-{2A620D32-2FA0-4953-A54A-004B8AC689A1}" dt="2024-09-04T03:54:45.045" v="34"/>
          <pc:sldLayoutMkLst>
            <pc:docMk/>
            <pc:sldMasterMk cId="1339563361" sldId="2147484032"/>
            <pc:sldLayoutMk cId="885823837" sldId="2147484044"/>
          </pc:sldLayoutMkLst>
        </pc:sldLayoutChg>
      </pc:sldMasterChg>
      <pc:sldMasterChg chg="add del addSldLayout delSldLayout modSldLayout">
        <pc:chgData name="Sharmi Sekar" userId="ed431e23a4e5e19c" providerId="Windows Live" clId="Web-{2A620D32-2FA0-4953-A54A-004B8AC689A1}" dt="2024-09-04T03:54:43.842" v="33"/>
        <pc:sldMasterMkLst>
          <pc:docMk/>
          <pc:sldMasterMk cId="1205140384" sldId="2147484045"/>
        </pc:sldMasterMkLst>
        <pc:sldLayoutChg chg="add del mod replId">
          <pc:chgData name="Sharmi Sekar" userId="ed431e23a4e5e19c" providerId="Windows Live" clId="Web-{2A620D32-2FA0-4953-A54A-004B8AC689A1}" dt="2024-09-04T03:54:43.842" v="33"/>
          <pc:sldLayoutMkLst>
            <pc:docMk/>
            <pc:sldMasterMk cId="1205140384" sldId="2147484045"/>
            <pc:sldLayoutMk cId="96957274" sldId="2147484046"/>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3436165751" sldId="2147484047"/>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3982989775" sldId="2147484048"/>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2679652206" sldId="2147484049"/>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3299827051" sldId="2147484050"/>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1334391376" sldId="2147484051"/>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2458878905" sldId="2147484052"/>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3195035399" sldId="2147484053"/>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3919330764" sldId="2147484054"/>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3564784265" sldId="2147484055"/>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2451712120" sldId="2147484056"/>
          </pc:sldLayoutMkLst>
        </pc:sldLayoutChg>
        <pc:sldLayoutChg chg="add del mod replId">
          <pc:chgData name="Sharmi Sekar" userId="ed431e23a4e5e19c" providerId="Windows Live" clId="Web-{2A620D32-2FA0-4953-A54A-004B8AC689A1}" dt="2024-09-04T03:54:43.842" v="33"/>
          <pc:sldLayoutMkLst>
            <pc:docMk/>
            <pc:sldMasterMk cId="1205140384" sldId="2147484045"/>
            <pc:sldLayoutMk cId="1619230214" sldId="2147484057"/>
          </pc:sldLayoutMkLst>
        </pc:sldLayoutChg>
      </pc:sldMasterChg>
      <pc:sldMasterChg chg="add del addSldLayout delSldLayout modSldLayout">
        <pc:chgData name="Sharmi Sekar" userId="ed431e23a4e5e19c" providerId="Windows Live" clId="Web-{2A620D32-2FA0-4953-A54A-004B8AC689A1}" dt="2024-09-04T03:54:42.451" v="32"/>
        <pc:sldMasterMkLst>
          <pc:docMk/>
          <pc:sldMasterMk cId="3444380457" sldId="2147484058"/>
        </pc:sldMasterMkLst>
        <pc:sldLayoutChg chg="add del mod replId">
          <pc:chgData name="Sharmi Sekar" userId="ed431e23a4e5e19c" providerId="Windows Live" clId="Web-{2A620D32-2FA0-4953-A54A-004B8AC689A1}" dt="2024-09-04T03:54:42.451" v="32"/>
          <pc:sldLayoutMkLst>
            <pc:docMk/>
            <pc:sldMasterMk cId="3444380457" sldId="2147484058"/>
            <pc:sldLayoutMk cId="2202669780" sldId="2147484059"/>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304594855" sldId="2147484060"/>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2938884250" sldId="2147484061"/>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4207975740" sldId="2147484062"/>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518748198" sldId="2147484063"/>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127561955" sldId="2147484064"/>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2930929295" sldId="2147484065"/>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1272363820" sldId="2147484066"/>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3310251750" sldId="2147484067"/>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25204385" sldId="2147484068"/>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3240689892" sldId="2147484069"/>
          </pc:sldLayoutMkLst>
        </pc:sldLayoutChg>
        <pc:sldLayoutChg chg="add del mod replId">
          <pc:chgData name="Sharmi Sekar" userId="ed431e23a4e5e19c" providerId="Windows Live" clId="Web-{2A620D32-2FA0-4953-A54A-004B8AC689A1}" dt="2024-09-04T03:54:42.451" v="32"/>
          <pc:sldLayoutMkLst>
            <pc:docMk/>
            <pc:sldMasterMk cId="3444380457" sldId="2147484058"/>
            <pc:sldLayoutMk cId="244914789" sldId="2147484070"/>
          </pc:sldLayoutMkLst>
        </pc:sldLayoutChg>
      </pc:sldMasterChg>
      <pc:sldMasterChg chg="add del addSldLayout delSldLayout modSldLayout">
        <pc:chgData name="Sharmi Sekar" userId="ed431e23a4e5e19c" providerId="Windows Live" clId="Web-{2A620D32-2FA0-4953-A54A-004B8AC689A1}" dt="2024-09-04T03:54:41.388" v="31"/>
        <pc:sldMasterMkLst>
          <pc:docMk/>
          <pc:sldMasterMk cId="2345512387" sldId="2147484071"/>
        </pc:sldMasterMkLst>
        <pc:sldLayoutChg chg="add del mod replId">
          <pc:chgData name="Sharmi Sekar" userId="ed431e23a4e5e19c" providerId="Windows Live" clId="Web-{2A620D32-2FA0-4953-A54A-004B8AC689A1}" dt="2024-09-04T03:54:41.388" v="31"/>
          <pc:sldLayoutMkLst>
            <pc:docMk/>
            <pc:sldMasterMk cId="2345512387" sldId="2147484071"/>
            <pc:sldLayoutMk cId="918852813" sldId="2147484072"/>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4045272363" sldId="2147484073"/>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263035466" sldId="2147484074"/>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2666782779" sldId="2147484075"/>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3130459860" sldId="2147484076"/>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2971103228" sldId="2147484077"/>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2102033806" sldId="2147484078"/>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1928532643" sldId="2147484079"/>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2074862320" sldId="2147484080"/>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781737355" sldId="2147484081"/>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1305715274" sldId="2147484082"/>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4066425511" sldId="2147484083"/>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1719166192" sldId="2147484084"/>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1514816276" sldId="2147484085"/>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4089539012" sldId="2147484086"/>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534612435" sldId="2147484087"/>
          </pc:sldLayoutMkLst>
        </pc:sldLayoutChg>
        <pc:sldLayoutChg chg="add del mod replId">
          <pc:chgData name="Sharmi Sekar" userId="ed431e23a4e5e19c" providerId="Windows Live" clId="Web-{2A620D32-2FA0-4953-A54A-004B8AC689A1}" dt="2024-09-04T03:54:41.388" v="31"/>
          <pc:sldLayoutMkLst>
            <pc:docMk/>
            <pc:sldMasterMk cId="2345512387" sldId="2147484071"/>
            <pc:sldLayoutMk cId="2018987444" sldId="2147484088"/>
          </pc:sldLayoutMkLst>
        </pc:sldLayoutChg>
      </pc:sldMasterChg>
      <pc:sldMasterChg chg="add del addSldLayout delSldLayout modSldLayout">
        <pc:chgData name="Sharmi Sekar" userId="ed431e23a4e5e19c" providerId="Windows Live" clId="Web-{2A620D32-2FA0-4953-A54A-004B8AC689A1}" dt="2024-09-04T03:54:39.372" v="30"/>
        <pc:sldMasterMkLst>
          <pc:docMk/>
          <pc:sldMasterMk cId="1521492702" sldId="2147484089"/>
        </pc:sldMasterMkLst>
        <pc:sldLayoutChg chg="add del mod replId">
          <pc:chgData name="Sharmi Sekar" userId="ed431e23a4e5e19c" providerId="Windows Live" clId="Web-{2A620D32-2FA0-4953-A54A-004B8AC689A1}" dt="2024-09-04T03:54:39.372" v="30"/>
          <pc:sldLayoutMkLst>
            <pc:docMk/>
            <pc:sldMasterMk cId="1521492702" sldId="2147484089"/>
            <pc:sldLayoutMk cId="1739460437" sldId="2147484090"/>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349741240" sldId="2147484091"/>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488573648" sldId="2147484092"/>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2195821541" sldId="2147484093"/>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1554876445" sldId="2147484094"/>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2265635689" sldId="2147484095"/>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2987089842" sldId="2147484096"/>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2501052605" sldId="2147484097"/>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3644620098" sldId="2147484098"/>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2306912375" sldId="2147484099"/>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966358014" sldId="2147484100"/>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2862031282" sldId="2147484101"/>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2695069794" sldId="2147484102"/>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307133046" sldId="2147484103"/>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2875141775" sldId="2147484104"/>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4237847816" sldId="2147484105"/>
          </pc:sldLayoutMkLst>
        </pc:sldLayoutChg>
        <pc:sldLayoutChg chg="add del mod replId">
          <pc:chgData name="Sharmi Sekar" userId="ed431e23a4e5e19c" providerId="Windows Live" clId="Web-{2A620D32-2FA0-4953-A54A-004B8AC689A1}" dt="2024-09-04T03:54:39.372" v="30"/>
          <pc:sldLayoutMkLst>
            <pc:docMk/>
            <pc:sldMasterMk cId="1521492702" sldId="2147484089"/>
            <pc:sldLayoutMk cId="51581542" sldId="2147484106"/>
          </pc:sldLayoutMkLst>
        </pc:sldLayoutChg>
      </pc:sldMasterChg>
      <pc:sldMasterChg chg="add del addSldLayout delSldLayout modSldLayout">
        <pc:chgData name="Sharmi Sekar" userId="ed431e23a4e5e19c" providerId="Windows Live" clId="Web-{2A620D32-2FA0-4953-A54A-004B8AC689A1}" dt="2024-09-04T03:54:37.075" v="29"/>
        <pc:sldMasterMkLst>
          <pc:docMk/>
          <pc:sldMasterMk cId="1686520392" sldId="2147484107"/>
        </pc:sldMasterMkLst>
        <pc:sldLayoutChg chg="add del mod replId">
          <pc:chgData name="Sharmi Sekar" userId="ed431e23a4e5e19c" providerId="Windows Live" clId="Web-{2A620D32-2FA0-4953-A54A-004B8AC689A1}" dt="2024-09-04T03:54:37.075" v="29"/>
          <pc:sldLayoutMkLst>
            <pc:docMk/>
            <pc:sldMasterMk cId="1686520392" sldId="2147484107"/>
            <pc:sldLayoutMk cId="1376230702" sldId="2147484108"/>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1818276113" sldId="2147484109"/>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1227028983" sldId="2147484110"/>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2840039701" sldId="2147484111"/>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4117521677" sldId="2147484112"/>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3478501017" sldId="2147484113"/>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1458406072" sldId="2147484114"/>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3493076490" sldId="2147484115"/>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78865123" sldId="2147484116"/>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3341656730" sldId="2147484117"/>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300397043" sldId="2147484118"/>
          </pc:sldLayoutMkLst>
        </pc:sldLayoutChg>
        <pc:sldLayoutChg chg="add del mod replId">
          <pc:chgData name="Sharmi Sekar" userId="ed431e23a4e5e19c" providerId="Windows Live" clId="Web-{2A620D32-2FA0-4953-A54A-004B8AC689A1}" dt="2024-09-04T03:54:37.075" v="29"/>
          <pc:sldLayoutMkLst>
            <pc:docMk/>
            <pc:sldMasterMk cId="1686520392" sldId="2147484107"/>
            <pc:sldLayoutMk cId="745291176" sldId="2147484119"/>
          </pc:sldLayoutMkLst>
        </pc:sldLayoutChg>
      </pc:sldMasterChg>
      <pc:sldMasterChg chg="add del addSldLayout delSldLayout modSldLayout">
        <pc:chgData name="Sharmi Sekar" userId="ed431e23a4e5e19c" providerId="Windows Live" clId="Web-{2A620D32-2FA0-4953-A54A-004B8AC689A1}" dt="2024-09-04T03:54:35.747" v="28"/>
        <pc:sldMasterMkLst>
          <pc:docMk/>
          <pc:sldMasterMk cId="1972699301" sldId="2147484120"/>
        </pc:sldMasterMkLst>
        <pc:sldLayoutChg chg="add del mod replId">
          <pc:chgData name="Sharmi Sekar" userId="ed431e23a4e5e19c" providerId="Windows Live" clId="Web-{2A620D32-2FA0-4953-A54A-004B8AC689A1}" dt="2024-09-04T03:54:35.747" v="28"/>
          <pc:sldLayoutMkLst>
            <pc:docMk/>
            <pc:sldMasterMk cId="1972699301" sldId="2147484120"/>
            <pc:sldLayoutMk cId="1225525266" sldId="2147484121"/>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978111799" sldId="2147484122"/>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1606851515" sldId="2147484123"/>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257891526" sldId="2147484124"/>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1585283292" sldId="2147484125"/>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2972802918" sldId="2147484126"/>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1461473007" sldId="2147484127"/>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1337401977" sldId="2147484128"/>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897130685" sldId="2147484129"/>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196143364" sldId="2147484130"/>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2407264069" sldId="2147484131"/>
          </pc:sldLayoutMkLst>
        </pc:sldLayoutChg>
        <pc:sldLayoutChg chg="add del mod replId">
          <pc:chgData name="Sharmi Sekar" userId="ed431e23a4e5e19c" providerId="Windows Live" clId="Web-{2A620D32-2FA0-4953-A54A-004B8AC689A1}" dt="2024-09-04T03:54:35.747" v="28"/>
          <pc:sldLayoutMkLst>
            <pc:docMk/>
            <pc:sldMasterMk cId="1972699301" sldId="2147484120"/>
            <pc:sldLayoutMk cId="3951740308" sldId="2147484132"/>
          </pc:sldLayoutMkLst>
        </pc:sldLayoutChg>
      </pc:sldMasterChg>
      <pc:sldMasterChg chg="add del addSldLayout delSldLayout modSldLayout">
        <pc:chgData name="Sharmi Sekar" userId="ed431e23a4e5e19c" providerId="Windows Live" clId="Web-{2A620D32-2FA0-4953-A54A-004B8AC689A1}" dt="2024-09-04T03:54:33.528" v="27"/>
        <pc:sldMasterMkLst>
          <pc:docMk/>
          <pc:sldMasterMk cId="1036353997" sldId="2147484133"/>
        </pc:sldMasterMkLst>
        <pc:sldLayoutChg chg="add del mod replId">
          <pc:chgData name="Sharmi Sekar" userId="ed431e23a4e5e19c" providerId="Windows Live" clId="Web-{2A620D32-2FA0-4953-A54A-004B8AC689A1}" dt="2024-09-04T03:54:33.528" v="27"/>
          <pc:sldLayoutMkLst>
            <pc:docMk/>
            <pc:sldMasterMk cId="1036353997" sldId="2147484133"/>
            <pc:sldLayoutMk cId="13935785" sldId="2147484134"/>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2873366752" sldId="2147484135"/>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1065723149" sldId="2147484136"/>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1021560173" sldId="2147484137"/>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2528174772" sldId="2147484138"/>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1226324243" sldId="2147484139"/>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3169923433" sldId="2147484140"/>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1506750388" sldId="2147484141"/>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1925548579" sldId="2147484142"/>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2128482884" sldId="2147484143"/>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2944594681" sldId="2147484144"/>
          </pc:sldLayoutMkLst>
        </pc:sldLayoutChg>
        <pc:sldLayoutChg chg="add del mod replId">
          <pc:chgData name="Sharmi Sekar" userId="ed431e23a4e5e19c" providerId="Windows Live" clId="Web-{2A620D32-2FA0-4953-A54A-004B8AC689A1}" dt="2024-09-04T03:54:33.528" v="27"/>
          <pc:sldLayoutMkLst>
            <pc:docMk/>
            <pc:sldMasterMk cId="1036353997" sldId="2147484133"/>
            <pc:sldLayoutMk cId="1686752937" sldId="2147484145"/>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gradFill rotWithShape="1">
              <a:gsLst>
                <a:gs pos="0">
                  <a:schemeClr val="accent5">
                    <a:tint val="65000"/>
                    <a:tint val="96000"/>
                    <a:lumMod val="100000"/>
                  </a:schemeClr>
                </a:gs>
                <a:gs pos="78000">
                  <a:schemeClr val="accent5">
                    <a:tint val="65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Sheet1!$A$2:$A$10</c:f>
              <c:strCache>
                <c:ptCount val="9"/>
                <c:pt idx="0">
                  <c:v>BPC</c:v>
                </c:pt>
                <c:pt idx="1">
                  <c:v>CCDR</c:v>
                </c:pt>
                <c:pt idx="2">
                  <c:v>EW</c:v>
                </c:pt>
                <c:pt idx="3">
                  <c:v>MSC</c:v>
                </c:pt>
                <c:pt idx="4">
                  <c:v>NEL</c:v>
                </c:pt>
                <c:pt idx="5">
                  <c:v>PL</c:v>
                </c:pt>
                <c:pt idx="6">
                  <c:v>SVG</c:v>
                </c:pt>
                <c:pt idx="7">
                  <c:v>TNS</c:v>
                </c:pt>
                <c:pt idx="8">
                  <c:v>WBL</c:v>
                </c:pt>
              </c:strCache>
            </c:strRef>
          </c:cat>
          <c:val>
            <c:numRef>
              <c:f>Sheet1!$B$2:$B$10</c:f>
              <c:numCache>
                <c:formatCode>General</c:formatCode>
                <c:ptCount val="9"/>
                <c:pt idx="0">
                  <c:v>5</c:v>
                </c:pt>
                <c:pt idx="1">
                  <c:v>2</c:v>
                </c:pt>
                <c:pt idx="2">
                  <c:v>7</c:v>
                </c:pt>
                <c:pt idx="3">
                  <c:v>5</c:v>
                </c:pt>
                <c:pt idx="4">
                  <c:v>9</c:v>
                </c:pt>
                <c:pt idx="5">
                  <c:v>4</c:v>
                </c:pt>
                <c:pt idx="6">
                  <c:v>6</c:v>
                </c:pt>
                <c:pt idx="7">
                  <c:v>9</c:v>
                </c:pt>
                <c:pt idx="8">
                  <c:v>4</c:v>
                </c:pt>
              </c:numCache>
            </c:numRef>
          </c:val>
          <c:extLst>
            <c:ext xmlns:c16="http://schemas.microsoft.com/office/drawing/2014/chart" uri="{C3380CC4-5D6E-409C-BE32-E72D297353CC}">
              <c16:uniqueId val="{00000000-A97C-184D-B40A-F86E605B4079}"/>
            </c:ext>
          </c:extLst>
        </c:ser>
        <c:ser>
          <c:idx val="1"/>
          <c:order val="1"/>
          <c:tx>
            <c:strRef>
              <c:f>Sheet1!$C$1</c:f>
              <c:strCache>
                <c:ptCount val="1"/>
                <c:pt idx="0">
                  <c:v>Series 2</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Sheet1!$A$2:$A$10</c:f>
              <c:strCache>
                <c:ptCount val="9"/>
                <c:pt idx="0">
                  <c:v>BPC</c:v>
                </c:pt>
                <c:pt idx="1">
                  <c:v>CCDR</c:v>
                </c:pt>
                <c:pt idx="2">
                  <c:v>EW</c:v>
                </c:pt>
                <c:pt idx="3">
                  <c:v>MSC</c:v>
                </c:pt>
                <c:pt idx="4">
                  <c:v>NEL</c:v>
                </c:pt>
                <c:pt idx="5">
                  <c:v>PL</c:v>
                </c:pt>
                <c:pt idx="6">
                  <c:v>SVG</c:v>
                </c:pt>
                <c:pt idx="7">
                  <c:v>TNS</c:v>
                </c:pt>
                <c:pt idx="8">
                  <c:v>WBL</c:v>
                </c:pt>
              </c:strCache>
            </c:strRef>
          </c:cat>
          <c:val>
            <c:numRef>
              <c:f>Sheet1!$C$2:$C$10</c:f>
              <c:numCache>
                <c:formatCode>General</c:formatCode>
                <c:ptCount val="9"/>
                <c:pt idx="0">
                  <c:v>7</c:v>
                </c:pt>
                <c:pt idx="1">
                  <c:v>6</c:v>
                </c:pt>
                <c:pt idx="2">
                  <c:v>5</c:v>
                </c:pt>
                <c:pt idx="3">
                  <c:v>5</c:v>
                </c:pt>
                <c:pt idx="4">
                  <c:v>9</c:v>
                </c:pt>
                <c:pt idx="5">
                  <c:v>2</c:v>
                </c:pt>
                <c:pt idx="6">
                  <c:v>3</c:v>
                </c:pt>
                <c:pt idx="7">
                  <c:v>6</c:v>
                </c:pt>
                <c:pt idx="8">
                  <c:v>4</c:v>
                </c:pt>
              </c:numCache>
            </c:numRef>
          </c:val>
          <c:extLst>
            <c:ext xmlns:c16="http://schemas.microsoft.com/office/drawing/2014/chart" uri="{C3380CC4-5D6E-409C-BE32-E72D297353CC}">
              <c16:uniqueId val="{00000001-A97C-184D-B40A-F86E605B4079}"/>
            </c:ext>
          </c:extLst>
        </c:ser>
        <c:ser>
          <c:idx val="2"/>
          <c:order val="2"/>
          <c:tx>
            <c:strRef>
              <c:f>Sheet1!$D$1</c:f>
              <c:strCache>
                <c:ptCount val="1"/>
                <c:pt idx="0">
                  <c:v>Series 3</c:v>
                </c:pt>
              </c:strCache>
            </c:strRef>
          </c:tx>
          <c:spPr>
            <a:gradFill rotWithShape="1">
              <a:gsLst>
                <a:gs pos="0">
                  <a:schemeClr val="accent5">
                    <a:shade val="65000"/>
                    <a:tint val="96000"/>
                    <a:lumMod val="100000"/>
                  </a:schemeClr>
                </a:gs>
                <a:gs pos="78000">
                  <a:schemeClr val="accent5">
                    <a:shade val="65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Sheet1!$A$2:$A$10</c:f>
              <c:strCache>
                <c:ptCount val="9"/>
                <c:pt idx="0">
                  <c:v>BPC</c:v>
                </c:pt>
                <c:pt idx="1">
                  <c:v>CCDR</c:v>
                </c:pt>
                <c:pt idx="2">
                  <c:v>EW</c:v>
                </c:pt>
                <c:pt idx="3">
                  <c:v>MSC</c:v>
                </c:pt>
                <c:pt idx="4">
                  <c:v>NEL</c:v>
                </c:pt>
                <c:pt idx="5">
                  <c:v>PL</c:v>
                </c:pt>
                <c:pt idx="6">
                  <c:v>SVG</c:v>
                </c:pt>
                <c:pt idx="7">
                  <c:v>TNS</c:v>
                </c:pt>
                <c:pt idx="8">
                  <c:v>WBL</c:v>
                </c:pt>
              </c:strCache>
            </c:strRef>
          </c:cat>
          <c:val>
            <c:numRef>
              <c:f>Sheet1!$D$2:$D$10</c:f>
              <c:numCache>
                <c:formatCode>General</c:formatCode>
                <c:ptCount val="9"/>
                <c:pt idx="0">
                  <c:v>5</c:v>
                </c:pt>
                <c:pt idx="1">
                  <c:v>5</c:v>
                </c:pt>
                <c:pt idx="2">
                  <c:v>6</c:v>
                </c:pt>
                <c:pt idx="3">
                  <c:v>2</c:v>
                </c:pt>
                <c:pt idx="4">
                  <c:v>2</c:v>
                </c:pt>
                <c:pt idx="5">
                  <c:v>9</c:v>
                </c:pt>
                <c:pt idx="6">
                  <c:v>6</c:v>
                </c:pt>
                <c:pt idx="7">
                  <c:v>4</c:v>
                </c:pt>
                <c:pt idx="8">
                  <c:v>8</c:v>
                </c:pt>
              </c:numCache>
            </c:numRef>
          </c:val>
          <c:extLst>
            <c:ext xmlns:c16="http://schemas.microsoft.com/office/drawing/2014/chart" uri="{C3380CC4-5D6E-409C-BE32-E72D297353CC}">
              <c16:uniqueId val="{00000002-A97C-184D-B40A-F86E605B4079}"/>
            </c:ext>
          </c:extLst>
        </c:ser>
        <c:dLbls>
          <c:showLegendKey val="0"/>
          <c:showVal val="0"/>
          <c:showCatName val="0"/>
          <c:showSerName val="0"/>
          <c:showPercent val="0"/>
          <c:showBubbleSize val="0"/>
        </c:dLbls>
        <c:gapWidth val="100"/>
        <c:overlap val="-24"/>
        <c:axId val="11228888"/>
        <c:axId val="11229272"/>
      </c:barChart>
      <c:catAx>
        <c:axId val="112288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29272"/>
        <c:crosses val="autoZero"/>
        <c:auto val="1"/>
        <c:lblAlgn val="ctr"/>
        <c:lblOffset val="100"/>
        <c:noMultiLvlLbl val="0"/>
      </c:catAx>
      <c:valAx>
        <c:axId val="11229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28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038-4939-A40F-A7E6D4424792}"/>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038-4939-A40F-A7E6D4424792}"/>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8038-4939-A40F-A7E6D4424792}"/>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8038-4939-A40F-A7E6D4424792}"/>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8038-4939-A40F-A7E6D4424792}"/>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B-8038-4939-A40F-A7E6D4424792}"/>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D-8038-4939-A40F-A7E6D4424792}"/>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F-8038-4939-A40F-A7E6D4424792}"/>
              </c:ext>
            </c:extLst>
          </c:dPt>
          <c:dPt>
            <c:idx val="8"/>
            <c:bubble3D val="0"/>
            <c:spPr>
              <a:solidFill>
                <a:schemeClr val="accent3">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1-8038-4939-A40F-A7E6D4424792}"/>
              </c:ext>
            </c:extLst>
          </c:dPt>
          <c:dPt>
            <c:idx val="9"/>
            <c:bubble3D val="0"/>
            <c:spPr>
              <a:solidFill>
                <a:schemeClr val="accent4">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3-8038-4939-A40F-A7E6D4424792}"/>
              </c:ext>
            </c:extLst>
          </c:dPt>
          <c:dPt>
            <c:idx val="10"/>
            <c:bubble3D val="0"/>
            <c:spPr>
              <a:solidFill>
                <a:schemeClr val="accent5">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5-8038-4939-A40F-A7E6D4424792}"/>
              </c:ext>
            </c:extLst>
          </c:dPt>
          <c:dPt>
            <c:idx val="11"/>
            <c:bubble3D val="0"/>
            <c:spPr>
              <a:solidFill>
                <a:schemeClr val="accent6">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7-8038-4939-A40F-A7E6D4424792}"/>
              </c:ext>
            </c:extLst>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9-8038-4939-A40F-A7E6D4424792}"/>
              </c:ext>
            </c:extLst>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B-8038-4939-A40F-A7E6D4424792}"/>
              </c:ext>
            </c:extLst>
          </c:dPt>
          <c:dPt>
            <c:idx val="14"/>
            <c:bubble3D val="0"/>
            <c:spPr>
              <a:solidFill>
                <a:schemeClr val="accent3">
                  <a:lumMod val="80000"/>
                  <a:lumOff val="2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D-8038-4939-A40F-A7E6D4424792}"/>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8038-4939-A40F-A7E6D4424792}"/>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8038-4939-A40F-A7E6D4424792}"/>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8038-4939-A40F-A7E6D4424792}"/>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8038-4939-A40F-A7E6D4424792}"/>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9-8038-4939-A40F-A7E6D4424792}"/>
                </c:ext>
              </c:extLst>
            </c:dLbl>
            <c:dLbl>
              <c:idx val="5"/>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B-8038-4939-A40F-A7E6D4424792}"/>
                </c:ext>
              </c:extLst>
            </c:dLbl>
            <c:dLbl>
              <c:idx val="6"/>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D-8038-4939-A40F-A7E6D4424792}"/>
                </c:ext>
              </c:extLst>
            </c:dLbl>
            <c:dLbl>
              <c:idx val="7"/>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F-8038-4939-A40F-A7E6D4424792}"/>
                </c:ext>
              </c:extLst>
            </c:dLbl>
            <c:dLbl>
              <c:idx val="8"/>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1-8038-4939-A40F-A7E6D4424792}"/>
                </c:ext>
              </c:extLst>
            </c:dLbl>
            <c:dLbl>
              <c:idx val="9"/>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3-8038-4939-A40F-A7E6D4424792}"/>
                </c:ext>
              </c:extLst>
            </c:dLbl>
            <c:dLbl>
              <c:idx val="1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5-8038-4939-A40F-A7E6D4424792}"/>
                </c:ext>
              </c:extLst>
            </c:dLbl>
            <c:dLbl>
              <c:idx val="1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7-8038-4939-A40F-A7E6D4424792}"/>
                </c:ext>
              </c:extLst>
            </c:dLbl>
            <c:dLbl>
              <c:idx val="1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9-8038-4939-A40F-A7E6D4424792}"/>
                </c:ext>
              </c:extLst>
            </c:dLbl>
            <c:dLbl>
              <c:idx val="1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B-8038-4939-A40F-A7E6D4424792}"/>
                </c:ext>
              </c:extLst>
            </c:dLbl>
            <c:dLbl>
              <c:idx val="1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lumMod val="80000"/>
                          <a:lumOff val="2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1D-8038-4939-A40F-A7E6D4424792}"/>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Sheet1!$A$2:$A$16</c:f>
              <c:strCache>
                <c:ptCount val="9"/>
                <c:pt idx="0">
                  <c:v>BPC</c:v>
                </c:pt>
                <c:pt idx="1">
                  <c:v>CCDR</c:v>
                </c:pt>
                <c:pt idx="2">
                  <c:v>EW</c:v>
                </c:pt>
                <c:pt idx="3">
                  <c:v>MSC</c:v>
                </c:pt>
                <c:pt idx="4">
                  <c:v>NEL</c:v>
                </c:pt>
                <c:pt idx="5">
                  <c:v>PL</c:v>
                </c:pt>
                <c:pt idx="6">
                  <c:v>PYZ</c:v>
                </c:pt>
                <c:pt idx="7">
                  <c:v>SVG</c:v>
                </c:pt>
                <c:pt idx="8">
                  <c:v>TNS</c:v>
                </c:pt>
              </c:strCache>
            </c:strRef>
          </c:cat>
          <c:val>
            <c:numRef>
              <c:f>Sheet1!$B$2:$B$16</c:f>
              <c:numCache>
                <c:formatCode>General</c:formatCode>
                <c:ptCount val="15"/>
                <c:pt idx="0">
                  <c:v>2</c:v>
                </c:pt>
                <c:pt idx="1">
                  <c:v>8</c:v>
                </c:pt>
                <c:pt idx="2">
                  <c:v>5</c:v>
                </c:pt>
                <c:pt idx="3">
                  <c:v>4</c:v>
                </c:pt>
                <c:pt idx="4">
                  <c:v>7</c:v>
                </c:pt>
                <c:pt idx="5">
                  <c:v>3</c:v>
                </c:pt>
                <c:pt idx="6">
                  <c:v>4</c:v>
                </c:pt>
                <c:pt idx="7">
                  <c:v>2</c:v>
                </c:pt>
                <c:pt idx="8">
                  <c:v>2</c:v>
                </c:pt>
                <c:pt idx="9">
                  <c:v>4</c:v>
                </c:pt>
              </c:numCache>
            </c:numRef>
          </c:val>
          <c:extLst>
            <c:ext xmlns:c16="http://schemas.microsoft.com/office/drawing/2014/chart" uri="{C3380CC4-5D6E-409C-BE32-E72D297353CC}">
              <c16:uniqueId val="{00000000-18F8-464D-AB91-6B2D08B63647}"/>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144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488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221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1845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46589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8844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74494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277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64604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4120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4118470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642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7418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5944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74526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9/4/2024</a:t>
            </a:fld>
            <a:endParaRPr lang="en-US" dirty="0"/>
          </a:p>
        </p:txBody>
      </p:sp>
    </p:spTree>
    <p:extLst>
      <p:ext uri="{BB962C8B-B14F-4D97-AF65-F5344CB8AC3E}">
        <p14:creationId xmlns:p14="http://schemas.microsoft.com/office/powerpoint/2010/main" val="157360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5038550"/>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image" Target="../media/image1.jpg"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jpg" /><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jpg"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jpg"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999460"/>
            <a:ext cx="5698067" cy="4479852"/>
          </a:xfrm>
        </p:spPr>
        <p:txBody>
          <a:bodyPr anchor="ctr">
            <a:normAutofit/>
          </a:bodyPr>
          <a:lstStyle/>
          <a:p>
            <a:r>
              <a:rPr lang="en-US" b="1" dirty="0"/>
              <a:t>EMPLOYEE DATA ANALYSIS USING EXCEL</a:t>
            </a:r>
            <a:endParaRPr lang="en-IN" b="1" dirty="0"/>
          </a:p>
        </p:txBody>
      </p:sp>
      <p:sp>
        <p:nvSpPr>
          <p:cNvPr id="3" name="Subtitle 2">
            <a:extLst>
              <a:ext uri="{C183D7F6-B498-43B3-948B-1728B52AA6E4}">
                <adec:decorative xmlns:adec="http://schemas.microsoft.com/office/drawing/2017/decorative" val="0"/>
              </a:ext>
            </a:extLst>
          </p:cNvPr>
          <p:cNvSpPr>
            <a:spLocks noGrp="1"/>
          </p:cNvSpPr>
          <p:nvPr>
            <p:ph type="subTitle" idx="1"/>
          </p:nvPr>
        </p:nvSpPr>
        <p:spPr>
          <a:xfrm>
            <a:off x="7871971" y="999460"/>
            <a:ext cx="3123620" cy="4479852"/>
          </a:xfrm>
        </p:spPr>
        <p:txBody>
          <a:bodyPr anchor="ctr">
            <a:normAutofit/>
          </a:bodyPr>
          <a:lstStyle/>
          <a:p>
            <a:pPr algn="l"/>
            <a:r>
              <a:rPr lang="en-US" b="1" dirty="0">
                <a:solidFill>
                  <a:srgbClr val="000000"/>
                </a:solidFill>
              </a:rPr>
              <a:t>STUDENT NAME: S.SHARMI</a:t>
            </a:r>
          </a:p>
          <a:p>
            <a:pPr algn="l"/>
            <a:r>
              <a:rPr lang="en-US" b="1" dirty="0">
                <a:solidFill>
                  <a:srgbClr val="000000"/>
                </a:solidFill>
              </a:rPr>
              <a:t>REGISTER NO: 312208422(asunm1330312208422)</a:t>
            </a:r>
          </a:p>
          <a:p>
            <a:pPr algn="l"/>
            <a:r>
              <a:rPr lang="en-US" b="1" dirty="0">
                <a:solidFill>
                  <a:srgbClr val="000000"/>
                </a:solidFill>
              </a:rPr>
              <a:t>DEPARTMENT: B.COM ACCOUNTING &amp; FINANCE</a:t>
            </a:r>
          </a:p>
          <a:p>
            <a:pPr algn="l"/>
            <a:r>
              <a:rPr lang="en-US" b="1" dirty="0">
                <a:solidFill>
                  <a:srgbClr val="000000"/>
                </a:solidFill>
              </a:rPr>
              <a:t>COLLEGE: CHELLAMMAL WOMEN’S COLLEGE</a:t>
            </a:r>
            <a:endParaRPr lang="en-IN" b="1" dirty="0">
              <a:solidFill>
                <a:srgbClr val="000000"/>
              </a:solidFill>
            </a:endParaRPr>
          </a:p>
        </p:txBody>
      </p:sp>
    </p:spTree>
    <p:extLst>
      <p:ext uri="{BB962C8B-B14F-4D97-AF65-F5344CB8AC3E}">
        <p14:creationId xmlns:p14="http://schemas.microsoft.com/office/powerpoint/2010/main" val="1370788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509626E6-A085-16E2-DA03-7129DDD0249A}"/>
              </a:ext>
            </a:extLst>
          </p:cNvPr>
          <p:cNvPicPr>
            <a:picLocks noChangeAspect="1"/>
          </p:cNvPicPr>
          <p:nvPr/>
        </p:nvPicPr>
        <p:blipFill>
          <a:blip r:embed="rId2"/>
          <a:srcRect l="11196" r="16609" b="3"/>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677333" y="609600"/>
            <a:ext cx="3851123" cy="1320800"/>
          </a:xfrm>
        </p:spPr>
        <p:txBody>
          <a:bodyPr vert="horz" lIns="91440" tIns="45720" rIns="91440" bIns="45720" rtlCol="0" anchor="t">
            <a:normAutofit/>
          </a:bodyPr>
          <a:lstStyle/>
          <a:p>
            <a:r>
              <a:rPr lang="en-US" sz="3600" dirty="0">
                <a:solidFill>
                  <a:srgbClr val="5FCBEF"/>
                </a:solidFill>
              </a:rPr>
              <a:t>MODELLING</a:t>
            </a:r>
          </a:p>
        </p:txBody>
      </p:sp>
      <p:sp>
        <p:nvSpPr>
          <p:cNvPr id="3" name="Text Placeholder 2"/>
          <p:cNvSpPr>
            <a:spLocks noGrp="1"/>
          </p:cNvSpPr>
          <p:nvPr>
            <p:ph type="body" idx="1"/>
          </p:nvPr>
        </p:nvSpPr>
        <p:spPr>
          <a:xfrm>
            <a:off x="677334" y="2160589"/>
            <a:ext cx="3851122" cy="3880773"/>
          </a:xfrm>
        </p:spPr>
        <p:txBody>
          <a:bodyPr vert="horz" lIns="91440" tIns="45720" rIns="91440" bIns="45720" rtlCol="0">
            <a:normAutofit/>
          </a:bodyPr>
          <a:lstStyle/>
          <a:p>
            <a:pPr marL="257175" indent="-257175">
              <a:buFont typeface="Wingdings 3" charset="2"/>
              <a:buChar char=""/>
            </a:pPr>
            <a:r>
              <a:rPr lang="en-US" b="1" dirty="0">
                <a:solidFill>
                  <a:srgbClr val="000000"/>
                </a:solidFill>
              </a:rPr>
              <a:t>DATA COLLECTION </a:t>
            </a:r>
          </a:p>
          <a:p>
            <a:pPr marL="257175" indent="-257175">
              <a:buFont typeface="Wingdings 3" charset="2"/>
              <a:buChar char=""/>
            </a:pPr>
            <a:r>
              <a:rPr lang="en-US" b="1" dirty="0">
                <a:solidFill>
                  <a:srgbClr val="000000"/>
                </a:solidFill>
              </a:rPr>
              <a:t>FEATURE COLLECTION</a:t>
            </a:r>
          </a:p>
          <a:p>
            <a:pPr marL="257175" indent="-257175">
              <a:buFont typeface="Wingdings 3" charset="2"/>
              <a:buChar char=""/>
            </a:pPr>
            <a:r>
              <a:rPr lang="en-US" b="1" dirty="0">
                <a:solidFill>
                  <a:srgbClr val="000000"/>
                </a:solidFill>
              </a:rPr>
              <a:t>DATA CLEANING</a:t>
            </a:r>
          </a:p>
          <a:p>
            <a:pPr marL="257175" indent="-257175">
              <a:buFont typeface="Wingdings 3" charset="2"/>
              <a:buChar char=""/>
            </a:pPr>
            <a:r>
              <a:rPr lang="en-US" b="1" dirty="0">
                <a:solidFill>
                  <a:srgbClr val="000000"/>
                </a:solidFill>
              </a:rPr>
              <a:t>PERFORMANCE LEVEL</a:t>
            </a:r>
          </a:p>
          <a:p>
            <a:pPr marL="257175" indent="-257175">
              <a:buFont typeface="Wingdings 3" charset="2"/>
              <a:buChar char=""/>
            </a:pPr>
            <a:r>
              <a:rPr lang="en-US" b="1" dirty="0">
                <a:solidFill>
                  <a:srgbClr val="000000"/>
                </a:solidFill>
              </a:rPr>
              <a:t>SUMMARY</a:t>
            </a:r>
          </a:p>
          <a:p>
            <a:pPr marL="257175" indent="-257175">
              <a:buFont typeface="Wingdings 3" charset="2"/>
              <a:buChar char=""/>
            </a:pPr>
            <a:r>
              <a:rPr lang="en-US" b="1" dirty="0">
                <a:solidFill>
                  <a:srgbClr val="000000"/>
                </a:solidFill>
              </a:rPr>
              <a:t>VISUALIZATION</a:t>
            </a:r>
          </a:p>
          <a:p>
            <a:pPr marL="257175" indent="-257175">
              <a:buFont typeface="Wingdings 3" charset="2"/>
              <a:buChar char=""/>
            </a:pPr>
            <a:endParaRPr lang="en-US" b="1">
              <a:solidFill>
                <a:srgbClr val="000000"/>
              </a:solidFill>
            </a:endParaRPr>
          </a:p>
        </p:txBody>
      </p:sp>
    </p:spTree>
    <p:extLst>
      <p:ext uri="{BB962C8B-B14F-4D97-AF65-F5344CB8AC3E}">
        <p14:creationId xmlns:p14="http://schemas.microsoft.com/office/powerpoint/2010/main" val="70569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95551" y="1593850"/>
            <a:ext cx="2124734" cy="977900"/>
          </a:xfrm>
        </p:spPr>
        <p:txBody>
          <a:bodyPr>
            <a:normAutofit fontScale="90000"/>
          </a:bodyPr>
          <a:lstStyle/>
          <a:p>
            <a:pPr algn="l"/>
            <a:r>
              <a:rPr lang="en-IN" sz="1350" b="1" dirty="0">
                <a:solidFill>
                  <a:schemeClr val="tx1"/>
                </a:solidFill>
              </a:rPr>
              <a:t>DATA COLLECTION </a:t>
            </a:r>
            <a:br>
              <a:rPr lang="en-US" sz="1350" b="1" dirty="0">
                <a:solidFill>
                  <a:schemeClr val="tx1"/>
                </a:solidFill>
              </a:rPr>
            </a:br>
            <a:br>
              <a:rPr lang="en-IN" sz="1350" b="1" dirty="0">
                <a:solidFill>
                  <a:schemeClr val="tx1"/>
                </a:solidFill>
              </a:rPr>
            </a:br>
            <a:r>
              <a:rPr lang="en-IN" sz="1350" b="1" dirty="0">
                <a:solidFill>
                  <a:schemeClr val="tx1"/>
                </a:solidFill>
              </a:rPr>
              <a:t>1. DATA FROM KAGGLE</a:t>
            </a:r>
            <a:br>
              <a:rPr lang="en-US" sz="1350" b="1" dirty="0">
                <a:solidFill>
                  <a:schemeClr val="tx1"/>
                </a:solidFill>
              </a:rPr>
            </a:br>
            <a:br>
              <a:rPr lang="en-IN" sz="1350" b="1" dirty="0">
                <a:solidFill>
                  <a:schemeClr val="tx1"/>
                </a:solidFill>
              </a:rPr>
            </a:br>
            <a:r>
              <a:rPr lang="en-IN" sz="1350" b="1" dirty="0">
                <a:solidFill>
                  <a:schemeClr val="tx1"/>
                </a:solidFill>
              </a:rPr>
              <a:t>2. DATA SELECTION</a:t>
            </a:r>
          </a:p>
        </p:txBody>
      </p:sp>
      <p:sp>
        <p:nvSpPr>
          <p:cNvPr id="10" name="Text Placeholder 9"/>
          <p:cNvSpPr>
            <a:spLocks noGrp="1"/>
          </p:cNvSpPr>
          <p:nvPr>
            <p:ph type="body" idx="1"/>
          </p:nvPr>
        </p:nvSpPr>
        <p:spPr>
          <a:xfrm>
            <a:off x="2410109" y="4760478"/>
            <a:ext cx="6932801" cy="1156705"/>
          </a:xfrm>
        </p:spPr>
        <p:txBody>
          <a:bodyPr/>
          <a:lstStyle/>
          <a:p>
            <a:pPr marL="171450" indent="-171450">
              <a:buFont typeface="Arial" panose="020B0604020202020204" pitchFamily="34" charset="0"/>
              <a:buChar char="•"/>
            </a:pPr>
            <a:r>
              <a:rPr lang="en-IN" sz="1050" b="1" dirty="0">
                <a:solidFill>
                  <a:schemeClr val="tx1"/>
                </a:solidFill>
              </a:rPr>
              <a:t>FEATURES COLLECTION</a:t>
            </a:r>
          </a:p>
          <a:p>
            <a:pPr marL="257175" indent="-257175">
              <a:buFont typeface="Arial" panose="020B0604020202020204" pitchFamily="34" charset="0"/>
              <a:buChar char="•"/>
            </a:pPr>
            <a:r>
              <a:rPr lang="en-IN" sz="1050" b="1" dirty="0">
                <a:solidFill>
                  <a:schemeClr val="tx1"/>
                </a:solidFill>
              </a:rPr>
              <a:t>FEATURES IDENTIFICATION</a:t>
            </a:r>
          </a:p>
          <a:p>
            <a:pPr marL="257175" indent="-257175">
              <a:buFont typeface="Arial" panose="020B0604020202020204" pitchFamily="34" charset="0"/>
              <a:buChar char="•"/>
            </a:pPr>
            <a:r>
              <a:rPr lang="en-IN" sz="1050" b="1" dirty="0">
                <a:solidFill>
                  <a:schemeClr val="tx1"/>
                </a:solidFill>
              </a:rPr>
              <a:t>CONDITIONAL FORMATING</a:t>
            </a:r>
          </a:p>
        </p:txBody>
      </p:sp>
      <p:sp>
        <p:nvSpPr>
          <p:cNvPr id="11" name="Content Placeholder 10"/>
          <p:cNvSpPr>
            <a:spLocks noGrp="1"/>
          </p:cNvSpPr>
          <p:nvPr>
            <p:ph sz="half" idx="2"/>
          </p:nvPr>
        </p:nvSpPr>
        <p:spPr>
          <a:xfrm>
            <a:off x="2410109" y="3902725"/>
            <a:ext cx="3538728" cy="1459871"/>
          </a:xfrm>
        </p:spPr>
        <p:txBody>
          <a:bodyPr>
            <a:normAutofit/>
          </a:bodyPr>
          <a:lstStyle/>
          <a:p>
            <a:pPr marL="0" indent="0">
              <a:buNone/>
            </a:pPr>
            <a:r>
              <a:rPr lang="en-IN" sz="1350" b="1" dirty="0">
                <a:solidFill>
                  <a:schemeClr val="tx1"/>
                </a:solidFill>
              </a:rPr>
              <a:t>DATA CLEANING</a:t>
            </a:r>
          </a:p>
          <a:p>
            <a:pPr marL="0" indent="0">
              <a:buNone/>
            </a:pPr>
            <a:r>
              <a:rPr lang="en-IN" sz="1350" b="1" dirty="0">
                <a:solidFill>
                  <a:schemeClr val="tx1"/>
                </a:solidFill>
              </a:rPr>
              <a:t>1. IDENTIFYIYING MISSING</a:t>
            </a:r>
          </a:p>
          <a:p>
            <a:pPr marL="0" indent="0">
              <a:buNone/>
            </a:pPr>
            <a:r>
              <a:rPr lang="en-IN" sz="1350" b="1" dirty="0">
                <a:solidFill>
                  <a:schemeClr val="tx1"/>
                </a:solidFill>
              </a:rPr>
              <a:t>2. FILTEROUT MISSING VALUE</a:t>
            </a:r>
          </a:p>
        </p:txBody>
      </p:sp>
      <p:sp>
        <p:nvSpPr>
          <p:cNvPr id="12" name="Text Placeholder 11"/>
          <p:cNvSpPr>
            <a:spLocks noGrp="1"/>
          </p:cNvSpPr>
          <p:nvPr>
            <p:ph type="body" sz="quarter" idx="3"/>
          </p:nvPr>
        </p:nvSpPr>
        <p:spPr>
          <a:xfrm>
            <a:off x="6159503" y="2851150"/>
            <a:ext cx="3538728" cy="1156706"/>
          </a:xfrm>
        </p:spPr>
        <p:txBody>
          <a:bodyPr/>
          <a:lstStyle/>
          <a:p>
            <a:pPr marL="171450" indent="-171450">
              <a:buFont typeface="Arial" panose="020B0604020202020204" pitchFamily="34" charset="0"/>
              <a:buChar char="•"/>
            </a:pPr>
            <a:r>
              <a:rPr lang="en-IN" sz="1200" b="1" dirty="0">
                <a:solidFill>
                  <a:schemeClr val="bg2">
                    <a:lumMod val="10000"/>
                  </a:schemeClr>
                </a:solidFill>
              </a:rPr>
              <a:t>SUMMARY</a:t>
            </a:r>
          </a:p>
          <a:p>
            <a:pPr marL="171450" indent="-171450">
              <a:buFont typeface="Arial" panose="020B0604020202020204" pitchFamily="34" charset="0"/>
              <a:buChar char="•"/>
            </a:pPr>
            <a:r>
              <a:rPr lang="en-IN" sz="1200" b="1" dirty="0">
                <a:solidFill>
                  <a:schemeClr val="bg2">
                    <a:lumMod val="10000"/>
                  </a:schemeClr>
                </a:solidFill>
              </a:rPr>
              <a:t>PIVOT TABLE</a:t>
            </a:r>
          </a:p>
          <a:p>
            <a:pPr marL="171450" indent="-171450">
              <a:buFont typeface="Arial" panose="020B0604020202020204" pitchFamily="34" charset="0"/>
              <a:buChar char="•"/>
            </a:pPr>
            <a:r>
              <a:rPr lang="en-IN" sz="1200" b="1" dirty="0">
                <a:solidFill>
                  <a:schemeClr val="bg2">
                    <a:lumMod val="10000"/>
                  </a:schemeClr>
                </a:solidFill>
              </a:rPr>
              <a:t>RESULT EMPLOYEE PERFORRMANCE LEVEL</a:t>
            </a:r>
          </a:p>
        </p:txBody>
      </p:sp>
      <p:sp>
        <p:nvSpPr>
          <p:cNvPr id="13" name="Content Placeholder 12"/>
          <p:cNvSpPr>
            <a:spLocks noGrp="1"/>
          </p:cNvSpPr>
          <p:nvPr>
            <p:ph sz="quarter" idx="4"/>
          </p:nvPr>
        </p:nvSpPr>
        <p:spPr>
          <a:xfrm>
            <a:off x="6096000" y="4776170"/>
            <a:ext cx="3538728" cy="1459871"/>
          </a:xfrm>
        </p:spPr>
        <p:txBody>
          <a:bodyPr>
            <a:normAutofit/>
          </a:bodyPr>
          <a:lstStyle/>
          <a:p>
            <a:pPr marL="0" indent="0">
              <a:buNone/>
            </a:pPr>
            <a:r>
              <a:rPr lang="en-IN" sz="1350" b="1" dirty="0">
                <a:solidFill>
                  <a:schemeClr val="bg2">
                    <a:lumMod val="10000"/>
                  </a:schemeClr>
                </a:solidFill>
              </a:rPr>
              <a:t>DATA VISUALIZATION</a:t>
            </a:r>
          </a:p>
          <a:p>
            <a:pPr marL="0" indent="0">
              <a:buNone/>
            </a:pPr>
            <a:r>
              <a:rPr lang="en-IN" sz="1350" b="1" dirty="0">
                <a:solidFill>
                  <a:schemeClr val="bg2">
                    <a:lumMod val="10000"/>
                  </a:schemeClr>
                </a:solidFill>
              </a:rPr>
              <a:t>1. GRAPH</a:t>
            </a:r>
          </a:p>
          <a:p>
            <a:pPr marL="0" indent="0">
              <a:buNone/>
            </a:pPr>
            <a:r>
              <a:rPr lang="en-IN" sz="1350" b="1" dirty="0">
                <a:solidFill>
                  <a:schemeClr val="bg2">
                    <a:lumMod val="10000"/>
                  </a:schemeClr>
                </a:solidFill>
              </a:rPr>
              <a:t>2. COLUMN CHART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299" y="532102"/>
            <a:ext cx="2023582" cy="1550734"/>
          </a:xfrm>
          <a:prstGeom prst="rect">
            <a:avLst/>
          </a:prstGeom>
        </p:spPr>
      </p:pic>
    </p:spTree>
    <p:extLst>
      <p:ext uri="{BB962C8B-B14F-4D97-AF65-F5344CB8AC3E}">
        <p14:creationId xmlns:p14="http://schemas.microsoft.com/office/powerpoint/2010/main" val="390399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000000"/>
                </a:solidFill>
              </a:rPr>
              <a:t>RESULT</a:t>
            </a:r>
            <a:br>
              <a:rPr lang="en-IN" b="1" dirty="0">
                <a:solidFill>
                  <a:srgbClr val="000000"/>
                </a:solidFill>
              </a:rPr>
            </a:br>
            <a:r>
              <a:rPr lang="en-IN" sz="3000" b="1" dirty="0">
                <a:solidFill>
                  <a:srgbClr val="000000"/>
                </a:solidFill>
              </a:rPr>
              <a:t>EMPLOYEE PERFORMANCE AN</a:t>
            </a:r>
            <a:r>
              <a:rPr lang="en-US" sz="3000" b="1" dirty="0">
                <a:solidFill>
                  <a:srgbClr val="000000"/>
                </a:solidFill>
              </a:rPr>
              <a:t>A</a:t>
            </a:r>
            <a:r>
              <a:rPr lang="en-IN" sz="3000" b="1" dirty="0">
                <a:solidFill>
                  <a:srgbClr val="000000"/>
                </a:solidFill>
              </a:rPr>
              <a:t>LYSIS</a:t>
            </a: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3209175467"/>
              </p:ext>
            </p:extLst>
          </p:nvPr>
        </p:nvGraphicFramePr>
        <p:xfrm>
          <a:off x="482757" y="3209217"/>
          <a:ext cx="4378611" cy="2819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13"/>
          <p:cNvGraphicFramePr>
            <a:graphicFrameLocks noGrp="1"/>
          </p:cNvGraphicFramePr>
          <p:nvPr>
            <p:ph sz="quarter" idx="4"/>
            <p:extLst>
              <p:ext uri="{D42A27DB-BD31-4B8C-83A1-F6EECF244321}">
                <p14:modId xmlns:p14="http://schemas.microsoft.com/office/powerpoint/2010/main" val="775759140"/>
              </p:ext>
            </p:extLst>
          </p:nvPr>
        </p:nvGraphicFramePr>
        <p:xfrm>
          <a:off x="5315067" y="3408430"/>
          <a:ext cx="3624597" cy="26201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1042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2495553" y="893966"/>
            <a:ext cx="7207251" cy="504705"/>
          </a:xfrm>
        </p:spPr>
        <p:txBody>
          <a:bodyPr>
            <a:normAutofit fontScale="90000"/>
          </a:bodyPr>
          <a:lstStyle/>
          <a:p>
            <a:pPr algn="ctr"/>
            <a:r>
              <a:rPr lang="en-IN" dirty="0">
                <a:solidFill>
                  <a:srgbClr val="000000"/>
                </a:solidFill>
              </a:rPr>
              <a:t>CONCLUSION</a:t>
            </a:r>
          </a:p>
        </p:txBody>
      </p:sp>
      <p:sp>
        <p:nvSpPr>
          <p:cNvPr id="3" name="Text Placeholder 2"/>
          <p:cNvSpPr>
            <a:spLocks noGrp="1"/>
          </p:cNvSpPr>
          <p:nvPr>
            <p:ph type="body" idx="1"/>
          </p:nvPr>
        </p:nvSpPr>
        <p:spPr>
          <a:xfrm>
            <a:off x="2618274" y="2467077"/>
            <a:ext cx="7207251" cy="2604073"/>
          </a:xfrm>
        </p:spPr>
        <p:txBody>
          <a:bodyPr/>
          <a:lstStyle/>
          <a:p>
            <a:r>
              <a:rPr lang="en-IN" b="1" i="1" dirty="0">
                <a:solidFill>
                  <a:schemeClr val="tx1"/>
                </a:solidFill>
              </a:rPr>
              <a:t>THE BAR CHART AND PIE CHART PROVIDEED COMPLEMENTERY INSIGHTS INTO EMPLOYEE PERFORMANCE ACROSS DIFFERENT CATEGORIES. THE BAR CHART OFFERS A DETAILS COMPARISION SHOWING PERFORMANCE LEVELS SUCH AS LOW AND HIGH AND MEDIUM ACROSS THE CATEGORIES LIKES SVC, INC, INS,AND WBL THIS ALLOWS THE COMPANY SUCHA AS HIGH MEDIAN MODLE THESE CHART ENABLE THE APPROACH IMPROVEMENT LIKE COMPNY MODEL</a:t>
            </a:r>
          </a:p>
        </p:txBody>
      </p:sp>
    </p:spTree>
    <p:extLst>
      <p:ext uri="{BB962C8B-B14F-4D97-AF65-F5344CB8AC3E}">
        <p14:creationId xmlns:p14="http://schemas.microsoft.com/office/powerpoint/2010/main" val="389570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0423" y="835015"/>
            <a:ext cx="4410720" cy="3215821"/>
          </a:xfrm>
        </p:spPr>
        <p:txBody>
          <a:bodyPr vert="horz" lIns="91440" tIns="45720" rIns="91440" bIns="45720" rtlCol="0" anchor="b">
            <a:normAutofit/>
          </a:bodyPr>
          <a:lstStyle/>
          <a:p>
            <a:r>
              <a:rPr lang="en-US" sz="5400" b="1" dirty="0"/>
              <a:t>PROJECT TITLE</a:t>
            </a:r>
          </a:p>
        </p:txBody>
      </p:sp>
      <p:sp>
        <p:nvSpPr>
          <p:cNvPr id="3" name="Text Placeholder 2"/>
          <p:cNvSpPr>
            <a:spLocks noGrp="1"/>
          </p:cNvSpPr>
          <p:nvPr>
            <p:ph type="body" idx="1"/>
          </p:nvPr>
        </p:nvSpPr>
        <p:spPr>
          <a:xfrm>
            <a:off x="890423" y="4050833"/>
            <a:ext cx="4410720" cy="1972152"/>
          </a:xfrm>
        </p:spPr>
        <p:txBody>
          <a:bodyPr vert="horz" lIns="91440" tIns="45720" rIns="91440" bIns="45720" rtlCol="0" anchor="t">
            <a:normAutofit/>
          </a:bodyPr>
          <a:lstStyle/>
          <a:p>
            <a:r>
              <a:rPr lang="en-US" i="1" dirty="0">
                <a:solidFill>
                  <a:srgbClr val="000000"/>
                </a:solidFill>
              </a:rPr>
              <a:t>Employee performance analysis using excel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570" y="1128310"/>
            <a:ext cx="3765692" cy="240062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790" y="4050833"/>
            <a:ext cx="3538716" cy="1990528"/>
          </a:xfrm>
          <a:prstGeom prst="rect">
            <a:avLst/>
          </a:prstGeom>
        </p:spPr>
      </p:pic>
    </p:spTree>
    <p:extLst>
      <p:ext uri="{BB962C8B-B14F-4D97-AF65-F5344CB8AC3E}">
        <p14:creationId xmlns:p14="http://schemas.microsoft.com/office/powerpoint/2010/main" val="375612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676746" y="609600"/>
            <a:ext cx="3729076" cy="1320800"/>
          </a:xfrm>
        </p:spPr>
        <p:txBody>
          <a:bodyPr vert="horz" lIns="91440" tIns="45720" rIns="91440" bIns="45720" rtlCol="0" anchor="ctr">
            <a:normAutofit/>
          </a:bodyPr>
          <a:lstStyle/>
          <a:p>
            <a:r>
              <a:rPr lang="en-US" sz="3600" dirty="0"/>
              <a:t>AGENDA</a:t>
            </a:r>
          </a:p>
        </p:txBody>
      </p:sp>
      <p:sp>
        <p:nvSpPr>
          <p:cNvPr id="5" name="Text Placeholder 4"/>
          <p:cNvSpPr>
            <a:spLocks noGrp="1"/>
          </p:cNvSpPr>
          <p:nvPr>
            <p:ph type="body" idx="1"/>
          </p:nvPr>
        </p:nvSpPr>
        <p:spPr>
          <a:xfrm>
            <a:off x="685167" y="2160589"/>
            <a:ext cx="3720916" cy="3560733"/>
          </a:xfrm>
        </p:spPr>
        <p:txBody>
          <a:bodyPr vert="horz" lIns="91440" tIns="45720" rIns="91440" bIns="45720" rtlCol="0">
            <a:normAutofit/>
          </a:bodyPr>
          <a:lstStyle/>
          <a:p>
            <a:pPr marL="342900" indent="-342900">
              <a:buFont typeface="Wingdings 3" charset="2"/>
              <a:buChar char=""/>
            </a:pPr>
            <a:r>
              <a:rPr lang="en-US" b="1" dirty="0">
                <a:solidFill>
                  <a:srgbClr val="000000"/>
                </a:solidFill>
              </a:rPr>
              <a:t>Problem statement</a:t>
            </a:r>
          </a:p>
          <a:p>
            <a:pPr marL="342900" indent="-342900">
              <a:buFont typeface="Wingdings 3" charset="2"/>
              <a:buChar char=""/>
            </a:pPr>
            <a:r>
              <a:rPr lang="en-US" b="1" dirty="0">
                <a:solidFill>
                  <a:srgbClr val="000000"/>
                </a:solidFill>
              </a:rPr>
              <a:t>Project overview</a:t>
            </a:r>
          </a:p>
          <a:p>
            <a:pPr marL="342900" indent="-342900">
              <a:buFont typeface="Wingdings 3" charset="2"/>
              <a:buChar char=""/>
            </a:pPr>
            <a:r>
              <a:rPr lang="en-US" b="1" dirty="0">
                <a:solidFill>
                  <a:srgbClr val="000000"/>
                </a:solidFill>
              </a:rPr>
              <a:t>End users</a:t>
            </a:r>
          </a:p>
          <a:p>
            <a:pPr marL="342900" indent="-342900">
              <a:buFont typeface="Wingdings 3" charset="2"/>
              <a:buChar char=""/>
            </a:pPr>
            <a:r>
              <a:rPr lang="en-US" b="1" dirty="0">
                <a:solidFill>
                  <a:srgbClr val="000000"/>
                </a:solidFill>
              </a:rPr>
              <a:t>Our solution and proposition</a:t>
            </a:r>
          </a:p>
          <a:p>
            <a:pPr marL="342900" indent="-342900">
              <a:buFont typeface="Wingdings 3" charset="2"/>
              <a:buChar char=""/>
            </a:pPr>
            <a:r>
              <a:rPr lang="en-US" b="1" dirty="0">
                <a:solidFill>
                  <a:srgbClr val="000000"/>
                </a:solidFill>
              </a:rPr>
              <a:t> Dataset description</a:t>
            </a:r>
          </a:p>
          <a:p>
            <a:pPr marL="342900" indent="-342900">
              <a:buFont typeface="Wingdings 3" charset="2"/>
              <a:buChar char=""/>
            </a:pPr>
            <a:r>
              <a:rPr lang="en-US" b="1" dirty="0">
                <a:solidFill>
                  <a:srgbClr val="000000"/>
                </a:solidFill>
              </a:rPr>
              <a:t>Modelling approach</a:t>
            </a:r>
          </a:p>
          <a:p>
            <a:pPr marL="342900" indent="-342900">
              <a:buFont typeface="Wingdings 3" charset="2"/>
              <a:buChar char=""/>
            </a:pPr>
            <a:r>
              <a:rPr lang="en-US" b="1" dirty="0">
                <a:solidFill>
                  <a:srgbClr val="000000"/>
                </a:solidFill>
              </a:rPr>
              <a:t>Results and discussion</a:t>
            </a:r>
          </a:p>
          <a:p>
            <a:pPr marL="342900" indent="-342900">
              <a:buFont typeface="Wingdings 3" charset="2"/>
              <a:buChar char=""/>
            </a:pPr>
            <a:r>
              <a:rPr lang="en-US" b="1" dirty="0">
                <a:solidFill>
                  <a:srgbClr val="000000"/>
                </a:solidFill>
              </a:rPr>
              <a:t>Conclusion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1663581"/>
            <a:ext cx="4602747" cy="3026306"/>
          </a:xfrm>
          <a:prstGeom prst="rect">
            <a:avLst/>
          </a:prstGeom>
        </p:spPr>
      </p:pic>
    </p:spTree>
    <p:extLst>
      <p:ext uri="{BB962C8B-B14F-4D97-AF65-F5344CB8AC3E}">
        <p14:creationId xmlns:p14="http://schemas.microsoft.com/office/powerpoint/2010/main" val="207343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176489"/>
            <a:ext cx="3749061" cy="1508469"/>
          </a:xfrm>
        </p:spPr>
        <p:txBody>
          <a:bodyPr vert="horz" lIns="91440" tIns="45720" rIns="91440" bIns="45720" rtlCol="0" anchor="ctr">
            <a:normAutofit/>
          </a:bodyPr>
          <a:lstStyle/>
          <a:p>
            <a:r>
              <a:rPr lang="en-US" sz="3200" b="1" dirty="0"/>
              <a:t>PROBLEM STATEMENT</a:t>
            </a:r>
          </a:p>
        </p:txBody>
      </p:sp>
      <p:sp>
        <p:nvSpPr>
          <p:cNvPr id="3" name="Text Placeholder 2"/>
          <p:cNvSpPr>
            <a:spLocks noGrp="1"/>
          </p:cNvSpPr>
          <p:nvPr>
            <p:ph type="body" idx="1"/>
          </p:nvPr>
        </p:nvSpPr>
        <p:spPr>
          <a:xfrm>
            <a:off x="677334" y="2795618"/>
            <a:ext cx="3749061" cy="3005289"/>
          </a:xfrm>
        </p:spPr>
        <p:txBody>
          <a:bodyPr vert="horz" lIns="91440" tIns="45720" rIns="91440" bIns="45720" rtlCol="0">
            <a:normAutofit fontScale="92500" lnSpcReduction="10000"/>
          </a:bodyPr>
          <a:lstStyle/>
          <a:p>
            <a:pPr marL="257175" indent="-257175">
              <a:lnSpc>
                <a:spcPct val="90000"/>
              </a:lnSpc>
              <a:buFont typeface="Wingdings 3" charset="2"/>
              <a:buChar char=""/>
            </a:pPr>
            <a:r>
              <a:rPr lang="en-US" sz="1200" b="1" dirty="0">
                <a:solidFill>
                  <a:srgbClr val="000000"/>
                </a:solidFill>
              </a:rPr>
              <a:t>TO IDENTIFY ROOT CAUSES OF PERFORMANCE DECLINE</a:t>
            </a:r>
          </a:p>
          <a:p>
            <a:pPr marL="257175" indent="-257175">
              <a:lnSpc>
                <a:spcPct val="90000"/>
              </a:lnSpc>
              <a:buFont typeface="Wingdings 3" charset="2"/>
              <a:buChar char=""/>
            </a:pPr>
            <a:r>
              <a:rPr lang="en-US" sz="1200" b="1" dirty="0">
                <a:solidFill>
                  <a:srgbClr val="000000"/>
                </a:solidFill>
              </a:rPr>
              <a:t>TO IMPLEMENT IMPROVEMENT STRATEGIS</a:t>
            </a:r>
          </a:p>
          <a:p>
            <a:pPr marL="257175" indent="-257175">
              <a:lnSpc>
                <a:spcPct val="90000"/>
              </a:lnSpc>
              <a:buFont typeface="Wingdings 3" charset="2"/>
              <a:buChar char=""/>
            </a:pPr>
            <a:r>
              <a:rPr lang="en-US" sz="1200" b="1" dirty="0">
                <a:solidFill>
                  <a:srgbClr val="000000"/>
                </a:solidFill>
              </a:rPr>
              <a:t>TO MONITOR AND EVALUVATE PROGRESS</a:t>
            </a:r>
          </a:p>
          <a:p>
            <a:pPr marL="257175" indent="-257175">
              <a:lnSpc>
                <a:spcPct val="90000"/>
              </a:lnSpc>
              <a:buFont typeface="Wingdings 3" charset="2"/>
              <a:buChar char=""/>
            </a:pPr>
            <a:r>
              <a:rPr lang="en-US" sz="1200" b="1" dirty="0">
                <a:solidFill>
                  <a:srgbClr val="000000"/>
                </a:solidFill>
              </a:rPr>
              <a:t>TO ENHANCE EMPLOYEE TRAINING PROGRAMMES TO ADDRESS SKILL GAPS</a:t>
            </a:r>
          </a:p>
          <a:p>
            <a:pPr marL="257175" indent="-257175">
              <a:lnSpc>
                <a:spcPct val="90000"/>
              </a:lnSpc>
              <a:buFont typeface="Wingdings 3" charset="2"/>
              <a:buChar char=""/>
            </a:pPr>
            <a:r>
              <a:rPr lang="en-US" sz="1200" b="1" dirty="0">
                <a:solidFill>
                  <a:srgbClr val="000000"/>
                </a:solidFill>
              </a:rPr>
              <a:t>TO IMPROVE MANAGEMENT PRACTICS TO FOSTER A SUPPOTIVE WORK ENVIRONMENT</a:t>
            </a:r>
          </a:p>
          <a:p>
            <a:pPr marL="257175" indent="-257175">
              <a:lnSpc>
                <a:spcPct val="90000"/>
              </a:lnSpc>
              <a:buFont typeface="Wingdings 3" charset="2"/>
              <a:buChar char=""/>
            </a:pPr>
            <a:r>
              <a:rPr lang="en-US" sz="1200" b="1" dirty="0">
                <a:solidFill>
                  <a:srgbClr val="000000"/>
                </a:solidFill>
              </a:rPr>
              <a:t>TO INCREASE EMPLOYEE MOTIVATION THROUGH RECOGNITION AND REWARD SYSTEM</a:t>
            </a:r>
          </a:p>
          <a:p>
            <a:pPr marL="257175" indent="-257175">
              <a:lnSpc>
                <a:spcPct val="90000"/>
              </a:lnSpc>
              <a:buFont typeface="Wingdings 3" charset="2"/>
              <a:buChar char=""/>
            </a:pPr>
            <a:r>
              <a:rPr lang="en-US" sz="1200" b="1" dirty="0">
                <a:solidFill>
                  <a:srgbClr val="000000"/>
                </a:solidFill>
              </a:rPr>
              <a:t>TO IMPLEMENT TECHNOLOGY SOLUTION TO STREAM LINE WORK FLOWS</a:t>
            </a:r>
          </a:p>
          <a:p>
            <a:pPr marL="257175" indent="-257175">
              <a:lnSpc>
                <a:spcPct val="90000"/>
              </a:lnSpc>
              <a:buFont typeface="Wingdings 3" charset="2"/>
              <a:buChar char=""/>
            </a:pPr>
            <a:r>
              <a:rPr lang="en-US" sz="1200" b="1" dirty="0">
                <a:solidFill>
                  <a:srgbClr val="000000"/>
                </a:solidFill>
              </a:rPr>
              <a:t>CONDECT REGULAR FEEDBACK SESSION TO CONTINUOUSLY IMPROVE PERFOMANCE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778" y="554135"/>
            <a:ext cx="2104587" cy="140481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718" y="2724915"/>
            <a:ext cx="3994005" cy="2755863"/>
          </a:xfrm>
          <a:prstGeom prst="rect">
            <a:avLst/>
          </a:prstGeom>
        </p:spPr>
      </p:pic>
    </p:spTree>
    <p:extLst>
      <p:ext uri="{BB962C8B-B14F-4D97-AF65-F5344CB8AC3E}">
        <p14:creationId xmlns:p14="http://schemas.microsoft.com/office/powerpoint/2010/main" val="315268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3467" y="816638"/>
            <a:ext cx="3367359" cy="5224724"/>
          </a:xfrm>
        </p:spPr>
        <p:txBody>
          <a:bodyPr vert="horz" lIns="91440" tIns="45720" rIns="91440" bIns="45720" rtlCol="0" anchor="ctr">
            <a:normAutofit/>
          </a:bodyPr>
          <a:lstStyle/>
          <a:p>
            <a:r>
              <a:rPr lang="en-US" sz="3600"/>
              <a:t>PROJECT OVERVIEWS</a:t>
            </a:r>
          </a:p>
        </p:txBody>
      </p:sp>
      <p:sp>
        <p:nvSpPr>
          <p:cNvPr id="3" name="Text Placeholder 2"/>
          <p:cNvSpPr>
            <a:spLocks noGrp="1"/>
          </p:cNvSpPr>
          <p:nvPr>
            <p:ph type="body" idx="1"/>
          </p:nvPr>
        </p:nvSpPr>
        <p:spPr>
          <a:xfrm>
            <a:off x="4654295" y="816638"/>
            <a:ext cx="4619706" cy="5224724"/>
          </a:xfrm>
        </p:spPr>
        <p:txBody>
          <a:bodyPr vert="horz" lIns="91440" tIns="45720" rIns="91440" bIns="45720" rtlCol="0" anchor="ctr">
            <a:normAutofit/>
          </a:bodyPr>
          <a:lstStyle/>
          <a:p>
            <a:pPr marL="257175" indent="-257175">
              <a:lnSpc>
                <a:spcPct val="90000"/>
              </a:lnSpc>
              <a:buFont typeface="Wingdings 3" charset="2"/>
              <a:buChar char=""/>
            </a:pPr>
            <a:r>
              <a:rPr lang="en-US" sz="1500" b="1" dirty="0">
                <a:solidFill>
                  <a:srgbClr val="000000"/>
                </a:solidFill>
              </a:rPr>
              <a:t>EMPLOYEE PERFORMANCE ANALYSIS</a:t>
            </a:r>
          </a:p>
          <a:p>
            <a:pPr marL="171450" indent="-171450">
              <a:lnSpc>
                <a:spcPct val="90000"/>
              </a:lnSpc>
              <a:buFont typeface="Wingdings 3" charset="2"/>
              <a:buChar char=""/>
            </a:pPr>
            <a:r>
              <a:rPr lang="en-US" sz="1500" b="1" dirty="0">
                <a:solidFill>
                  <a:srgbClr val="000000"/>
                </a:solidFill>
              </a:rPr>
              <a:t>ANALYSING THE PERFORMANCE OF THE EMPLOYEE BY CONSIDRING VARIOUS FACTORS LIKE GENDER PERFORMANCE CODE RATING AND THEIR ACHEIVEMENTS IN ORDER TO IDENTIFY TRENDS AND PATTENS OF DIFRENT CATOGIRIES OF EMPLOYEES LIKE HIGH,MEDIUM AND LOW </a:t>
            </a:r>
          </a:p>
          <a:p>
            <a:pPr marL="214313" indent="-214313">
              <a:lnSpc>
                <a:spcPct val="90000"/>
              </a:lnSpc>
              <a:buFont typeface="Wingdings 3" charset="2"/>
              <a:buChar char=""/>
            </a:pPr>
            <a:r>
              <a:rPr lang="en-US" sz="1500" b="1" dirty="0">
                <a:solidFill>
                  <a:srgbClr val="000000"/>
                </a:solidFill>
              </a:rPr>
              <a:t>OBJECTIVES</a:t>
            </a:r>
          </a:p>
          <a:p>
            <a:pPr marL="171450" indent="-171450">
              <a:lnSpc>
                <a:spcPct val="90000"/>
              </a:lnSpc>
              <a:buFont typeface="Wingdings 3" charset="2"/>
              <a:buChar char=""/>
            </a:pPr>
            <a:r>
              <a:rPr lang="en-US" sz="1500" b="1" dirty="0">
                <a:solidFill>
                  <a:srgbClr val="000000"/>
                </a:solidFill>
              </a:rPr>
              <a:t>TO ENHANCE EMPLOYEE PERFORMANCE BY IDENTIFYING AND ADDRESSING KEY FACTORS AFFECTING PRODUCTIVITY QUALITY OF WORK AND ENGAGEMENT </a:t>
            </a:r>
          </a:p>
          <a:p>
            <a:pPr marL="214313" indent="-214313">
              <a:lnSpc>
                <a:spcPct val="90000"/>
              </a:lnSpc>
              <a:buFont typeface="Wingdings 3" charset="2"/>
              <a:buChar char=""/>
            </a:pPr>
            <a:r>
              <a:rPr lang="en-US" sz="1500" b="1" dirty="0">
                <a:solidFill>
                  <a:srgbClr val="000000"/>
                </a:solidFill>
              </a:rPr>
              <a:t>SCOPE </a:t>
            </a:r>
          </a:p>
          <a:p>
            <a:pPr marL="171450" indent="-171450">
              <a:lnSpc>
                <a:spcPct val="90000"/>
              </a:lnSpc>
              <a:buFont typeface="Wingdings 3" charset="2"/>
              <a:buChar char=""/>
            </a:pPr>
            <a:r>
              <a:rPr lang="en-US" sz="1500" b="1" dirty="0">
                <a:solidFill>
                  <a:srgbClr val="000000"/>
                </a:solidFill>
              </a:rPr>
              <a:t>COLLECT AND ANALYSIS DATA FROM PERFORMANCE REVIEWS SURVEYS AND INTERVIEWS TO IDENTIFING ROOT CAUSES OF PERFORMANCE ISSUES IMPLEMENT IMPROVEMENT STRATEGIES AND MONITORS THEIR EFFECTIVENESS</a:t>
            </a:r>
          </a:p>
        </p:txBody>
      </p:sp>
    </p:spTree>
    <p:extLst>
      <p:ext uri="{BB962C8B-B14F-4D97-AF65-F5344CB8AC3E}">
        <p14:creationId xmlns:p14="http://schemas.microsoft.com/office/powerpoint/2010/main" val="337616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6746" y="609600"/>
            <a:ext cx="3729076" cy="1320800"/>
          </a:xfrm>
        </p:spPr>
        <p:txBody>
          <a:bodyPr vert="horz" lIns="91440" tIns="45720" rIns="91440" bIns="45720" rtlCol="0" anchor="ctr">
            <a:normAutofit/>
          </a:bodyPr>
          <a:lstStyle/>
          <a:p>
            <a:r>
              <a:rPr lang="en-US" sz="3600" dirty="0"/>
              <a:t>WHO ARE THE END USERS?</a:t>
            </a:r>
          </a:p>
        </p:txBody>
      </p:sp>
      <p:sp>
        <p:nvSpPr>
          <p:cNvPr id="3" name="Text Placeholder 2"/>
          <p:cNvSpPr>
            <a:spLocks noGrp="1"/>
          </p:cNvSpPr>
          <p:nvPr>
            <p:ph type="body" idx="1"/>
          </p:nvPr>
        </p:nvSpPr>
        <p:spPr>
          <a:xfrm>
            <a:off x="685167" y="2160589"/>
            <a:ext cx="3720916" cy="3560733"/>
          </a:xfrm>
        </p:spPr>
        <p:txBody>
          <a:bodyPr vert="horz" lIns="91440" tIns="45720" rIns="91440" bIns="45720" rtlCol="0">
            <a:normAutofit/>
          </a:bodyPr>
          <a:lstStyle/>
          <a:p>
            <a:pPr marL="257175" indent="-257175">
              <a:lnSpc>
                <a:spcPct val="90000"/>
              </a:lnSpc>
              <a:buFont typeface="Wingdings 3" charset="2"/>
              <a:buChar char=""/>
            </a:pPr>
            <a:r>
              <a:rPr lang="en-US" sz="1300" b="1" dirty="0">
                <a:solidFill>
                  <a:srgbClr val="000000"/>
                </a:solidFill>
              </a:rPr>
              <a:t>BOARD OF DIRECTORS</a:t>
            </a:r>
          </a:p>
          <a:p>
            <a:pPr marL="257175" indent="-257175">
              <a:lnSpc>
                <a:spcPct val="90000"/>
              </a:lnSpc>
              <a:buFont typeface="Wingdings 3" charset="2"/>
              <a:buChar char=""/>
            </a:pPr>
            <a:r>
              <a:rPr lang="en-US" sz="1300" b="1" dirty="0">
                <a:solidFill>
                  <a:srgbClr val="000000"/>
                </a:solidFill>
              </a:rPr>
              <a:t>MANAGEMENT AND LEARDSHIP</a:t>
            </a:r>
          </a:p>
          <a:p>
            <a:pPr marL="257175" indent="-257175">
              <a:lnSpc>
                <a:spcPct val="90000"/>
              </a:lnSpc>
              <a:buFont typeface="Wingdings 3" charset="2"/>
              <a:buChar char=""/>
            </a:pPr>
            <a:r>
              <a:rPr lang="en-US" sz="1300" b="1" dirty="0">
                <a:solidFill>
                  <a:srgbClr val="000000"/>
                </a:solidFill>
              </a:rPr>
              <a:t>HUMAN RESOURCES (HR)</a:t>
            </a:r>
          </a:p>
          <a:p>
            <a:pPr marL="257175" indent="-257175">
              <a:lnSpc>
                <a:spcPct val="90000"/>
              </a:lnSpc>
              <a:buFont typeface="Wingdings 3" charset="2"/>
              <a:buChar char=""/>
            </a:pPr>
            <a:r>
              <a:rPr lang="en-US" sz="1300" b="1" dirty="0">
                <a:solidFill>
                  <a:srgbClr val="000000"/>
                </a:solidFill>
              </a:rPr>
              <a:t>EMPLOYEE TEAM LEADERS AND SUPERVISORS</a:t>
            </a:r>
          </a:p>
          <a:p>
            <a:pPr marL="257175" indent="-257175">
              <a:lnSpc>
                <a:spcPct val="90000"/>
              </a:lnSpc>
              <a:buFont typeface="Wingdings 3" charset="2"/>
              <a:buChar char=""/>
            </a:pPr>
            <a:r>
              <a:rPr lang="en-US" sz="1300" b="1" dirty="0">
                <a:solidFill>
                  <a:srgbClr val="000000"/>
                </a:solidFill>
              </a:rPr>
              <a:t>TRAINING AND DEVELOPMENT</a:t>
            </a:r>
          </a:p>
          <a:p>
            <a:pPr marL="257175" indent="-257175">
              <a:lnSpc>
                <a:spcPct val="90000"/>
              </a:lnSpc>
              <a:buFont typeface="Wingdings 3" charset="2"/>
              <a:buChar char=""/>
            </a:pPr>
            <a:r>
              <a:rPr lang="en-US" sz="1300" b="1" dirty="0">
                <a:solidFill>
                  <a:srgbClr val="000000"/>
                </a:solidFill>
              </a:rPr>
              <a:t>EXECUTIVES</a:t>
            </a:r>
          </a:p>
          <a:p>
            <a:pPr marL="257175" indent="-257175">
              <a:lnSpc>
                <a:spcPct val="90000"/>
              </a:lnSpc>
              <a:buFont typeface="Wingdings 3" charset="2"/>
              <a:buChar char=""/>
            </a:pPr>
            <a:r>
              <a:rPr lang="en-US" sz="1300" b="1" dirty="0">
                <a:solidFill>
                  <a:srgbClr val="000000"/>
                </a:solidFill>
              </a:rPr>
              <a:t>PROJECT MANAGER </a:t>
            </a:r>
          </a:p>
          <a:p>
            <a:pPr marL="257175" indent="-257175">
              <a:lnSpc>
                <a:spcPct val="90000"/>
              </a:lnSpc>
              <a:buFont typeface="Wingdings 3" charset="2"/>
              <a:buChar char=""/>
            </a:pPr>
            <a:r>
              <a:rPr lang="en-US" sz="1300" b="1" dirty="0">
                <a:solidFill>
                  <a:srgbClr val="000000"/>
                </a:solidFill>
              </a:rPr>
              <a:t>FINANCE DEPARTMENT</a:t>
            </a:r>
          </a:p>
          <a:p>
            <a:pPr marL="257175" indent="-257175">
              <a:lnSpc>
                <a:spcPct val="90000"/>
              </a:lnSpc>
              <a:buFont typeface="Wingdings 3" charset="2"/>
              <a:buChar char=""/>
            </a:pPr>
            <a:r>
              <a:rPr lang="en-US" sz="1300" b="1" dirty="0">
                <a:solidFill>
                  <a:srgbClr val="000000"/>
                </a:solidFill>
              </a:rPr>
              <a:t>IT DEPARTMENT</a:t>
            </a:r>
          </a:p>
          <a:p>
            <a:pPr marL="257175" indent="-257175">
              <a:lnSpc>
                <a:spcPct val="90000"/>
              </a:lnSpc>
              <a:buFont typeface="Wingdings 3" charset="2"/>
              <a:buChar char=""/>
            </a:pPr>
            <a:r>
              <a:rPr lang="en-US" sz="1300" b="1" dirty="0">
                <a:solidFill>
                  <a:srgbClr val="000000"/>
                </a:solidFill>
              </a:rPr>
              <a:t>OPERATIONS MANAGERS</a:t>
            </a:r>
          </a:p>
          <a:p>
            <a:pPr marL="257175" indent="-257175">
              <a:lnSpc>
                <a:spcPct val="90000"/>
              </a:lnSpc>
              <a:buFont typeface="Wingdings 3" charset="2"/>
              <a:buChar char=""/>
            </a:pPr>
            <a:r>
              <a:rPr lang="en-US" sz="1300" b="1" dirty="0">
                <a:solidFill>
                  <a:srgbClr val="000000"/>
                </a:solidFill>
              </a:rPr>
              <a:t> SALES AND MARKETING TEAMS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035" y="909881"/>
            <a:ext cx="4602747" cy="4533705"/>
          </a:xfrm>
          <a:prstGeom prst="rect">
            <a:avLst/>
          </a:prstGeom>
        </p:spPr>
      </p:pic>
    </p:spTree>
    <p:extLst>
      <p:ext uri="{BB962C8B-B14F-4D97-AF65-F5344CB8AC3E}">
        <p14:creationId xmlns:p14="http://schemas.microsoft.com/office/powerpoint/2010/main" val="35869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5065" y="609600"/>
            <a:ext cx="2930518" cy="1320800"/>
          </a:xfrm>
        </p:spPr>
        <p:txBody>
          <a:bodyPr vert="horz" lIns="91440" tIns="45720" rIns="91440" bIns="45720" rtlCol="0" anchor="ctr">
            <a:normAutofit/>
          </a:bodyPr>
          <a:lstStyle/>
          <a:p>
            <a:pPr>
              <a:lnSpc>
                <a:spcPct val="90000"/>
              </a:lnSpc>
            </a:pPr>
            <a:r>
              <a:rPr lang="en-US" sz="2800" dirty="0"/>
              <a:t>SOLUTION AND ITS VALUE PROPOSITION</a:t>
            </a:r>
          </a:p>
        </p:txBody>
      </p:sp>
      <p:sp>
        <p:nvSpPr>
          <p:cNvPr id="3" name="Text Placeholder 2"/>
          <p:cNvSpPr>
            <a:spLocks noGrp="1"/>
          </p:cNvSpPr>
          <p:nvPr>
            <p:ph type="body" idx="1"/>
          </p:nvPr>
        </p:nvSpPr>
        <p:spPr>
          <a:xfrm>
            <a:off x="671361" y="2160589"/>
            <a:ext cx="2930517" cy="3880773"/>
          </a:xfrm>
        </p:spPr>
        <p:txBody>
          <a:bodyPr vert="horz" lIns="91440" tIns="45720" rIns="91440" bIns="45720" rtlCol="0">
            <a:normAutofit/>
          </a:bodyPr>
          <a:lstStyle/>
          <a:p>
            <a:pPr marL="257175" indent="-257175">
              <a:buFont typeface="Wingdings 3" charset="2"/>
              <a:buChar char=""/>
            </a:pPr>
            <a:r>
              <a:rPr lang="en-US" b="1" dirty="0"/>
              <a:t>CONDITIONAL FORMATTING = MISSING</a:t>
            </a:r>
          </a:p>
          <a:p>
            <a:pPr marL="257175" indent="-257175">
              <a:buFont typeface="Wingdings 3" charset="2"/>
              <a:buChar char=""/>
            </a:pPr>
            <a:r>
              <a:rPr lang="en-US" b="1" dirty="0"/>
              <a:t>FILTER = REMOVE</a:t>
            </a:r>
          </a:p>
          <a:p>
            <a:pPr marL="257175" indent="-257175">
              <a:buFont typeface="Wingdings 3" charset="2"/>
              <a:buChar char=""/>
            </a:pPr>
            <a:r>
              <a:rPr lang="en-US" b="1" dirty="0"/>
              <a:t>FORMULA = PERFORMANCE</a:t>
            </a:r>
          </a:p>
          <a:p>
            <a:pPr marL="257175" indent="-257175">
              <a:buFont typeface="Wingdings 3" charset="2"/>
              <a:buChar char=""/>
            </a:pPr>
            <a:r>
              <a:rPr lang="en-US" b="1" dirty="0"/>
              <a:t>PIVOT TABLE = SUMMARY</a:t>
            </a:r>
          </a:p>
          <a:p>
            <a:pPr marL="257175" indent="-257175">
              <a:buFont typeface="Wingdings 3" charset="2"/>
              <a:buChar char=""/>
            </a:pPr>
            <a:r>
              <a:rPr lang="en-US" b="1" dirty="0"/>
              <a:t>GRAPH = DATA VISUALIZATION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332" y="609600"/>
            <a:ext cx="4081171" cy="260174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3266" y="3439020"/>
            <a:ext cx="2563305" cy="2602341"/>
          </a:xfrm>
          <a:prstGeom prst="rect">
            <a:avLst/>
          </a:prstGeom>
        </p:spPr>
      </p:pic>
    </p:spTree>
    <p:extLst>
      <p:ext uri="{BB962C8B-B14F-4D97-AF65-F5344CB8AC3E}">
        <p14:creationId xmlns:p14="http://schemas.microsoft.com/office/powerpoint/2010/main" val="41750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5065" y="609600"/>
            <a:ext cx="2930518" cy="1320800"/>
          </a:xfrm>
        </p:spPr>
        <p:txBody>
          <a:bodyPr vert="horz" lIns="91440" tIns="45720" rIns="91440" bIns="45720" rtlCol="0" anchor="ctr">
            <a:normAutofit/>
          </a:bodyPr>
          <a:lstStyle/>
          <a:p>
            <a:r>
              <a:rPr lang="en-US" sz="3600" dirty="0">
                <a:solidFill>
                  <a:srgbClr val="5FCBEF"/>
                </a:solidFill>
              </a:rPr>
              <a:t>DATASET DESCRIPTION</a:t>
            </a:r>
          </a:p>
        </p:txBody>
      </p:sp>
      <p:sp>
        <p:nvSpPr>
          <p:cNvPr id="3" name="Text Placeholder 2"/>
          <p:cNvSpPr>
            <a:spLocks noGrp="1"/>
          </p:cNvSpPr>
          <p:nvPr>
            <p:ph type="body" idx="1"/>
          </p:nvPr>
        </p:nvSpPr>
        <p:spPr>
          <a:xfrm>
            <a:off x="671361" y="2160589"/>
            <a:ext cx="2930517" cy="3880773"/>
          </a:xfrm>
        </p:spPr>
        <p:txBody>
          <a:bodyPr vert="horz" lIns="91440" tIns="45720" rIns="91440" bIns="45720" rtlCol="0">
            <a:normAutofit/>
          </a:bodyPr>
          <a:lstStyle/>
          <a:p>
            <a:pPr marL="257175" indent="-257175">
              <a:lnSpc>
                <a:spcPct val="90000"/>
              </a:lnSpc>
              <a:buFont typeface="Wingdings 3" charset="2"/>
              <a:buChar char=""/>
            </a:pPr>
            <a:r>
              <a:rPr lang="en-US" sz="1500" b="1" dirty="0">
                <a:solidFill>
                  <a:srgbClr val="000000"/>
                </a:solidFill>
              </a:rPr>
              <a:t>EMPLOYEE DATASET  - KAGGLE</a:t>
            </a:r>
          </a:p>
          <a:p>
            <a:pPr marL="257175" indent="-257175">
              <a:lnSpc>
                <a:spcPct val="90000"/>
              </a:lnSpc>
              <a:buFont typeface="Wingdings 3" charset="2"/>
              <a:buChar char=""/>
            </a:pPr>
            <a:r>
              <a:rPr lang="en-US" sz="1500" b="1" dirty="0">
                <a:solidFill>
                  <a:srgbClr val="000000"/>
                </a:solidFill>
              </a:rPr>
              <a:t>26 FEATURES AVAILABLE – 9 FEATURES USED</a:t>
            </a:r>
          </a:p>
          <a:p>
            <a:pPr marL="257175" indent="-257175">
              <a:lnSpc>
                <a:spcPct val="90000"/>
              </a:lnSpc>
              <a:buFont typeface="Wingdings 3" charset="2"/>
              <a:buChar char=""/>
            </a:pPr>
            <a:r>
              <a:rPr lang="en-US" sz="1500" b="1" dirty="0">
                <a:solidFill>
                  <a:srgbClr val="000000"/>
                </a:solidFill>
              </a:rPr>
              <a:t>EMPLOYEE ID – NUMERICAL</a:t>
            </a:r>
          </a:p>
          <a:p>
            <a:pPr marL="257175" indent="-257175">
              <a:lnSpc>
                <a:spcPct val="90000"/>
              </a:lnSpc>
              <a:buFont typeface="Wingdings 3" charset="2"/>
              <a:buChar char=""/>
            </a:pPr>
            <a:r>
              <a:rPr lang="en-US" sz="1500" b="1" dirty="0">
                <a:solidFill>
                  <a:srgbClr val="000000"/>
                </a:solidFill>
              </a:rPr>
              <a:t>EMPLOYEE NAME – TEXT</a:t>
            </a:r>
          </a:p>
          <a:p>
            <a:pPr marL="257175" indent="-257175">
              <a:lnSpc>
                <a:spcPct val="90000"/>
              </a:lnSpc>
              <a:buFont typeface="Wingdings 3" charset="2"/>
              <a:buChar char=""/>
            </a:pPr>
            <a:r>
              <a:rPr lang="en-US" sz="1500" b="1" dirty="0">
                <a:solidFill>
                  <a:srgbClr val="000000"/>
                </a:solidFill>
              </a:rPr>
              <a:t>EMPLOYEE TYPE – ROLES</a:t>
            </a:r>
          </a:p>
          <a:p>
            <a:pPr marL="257175" indent="-257175">
              <a:lnSpc>
                <a:spcPct val="90000"/>
              </a:lnSpc>
              <a:buFont typeface="Wingdings 3" charset="2"/>
              <a:buChar char=""/>
            </a:pPr>
            <a:r>
              <a:rPr lang="en-US" sz="1500" b="1" dirty="0">
                <a:solidFill>
                  <a:srgbClr val="000000"/>
                </a:solidFill>
              </a:rPr>
              <a:t>PEFRORMANCE LEVEL – HIGH, MEDIUM AND LOW</a:t>
            </a:r>
          </a:p>
          <a:p>
            <a:pPr marL="257175" indent="-257175">
              <a:lnSpc>
                <a:spcPct val="90000"/>
              </a:lnSpc>
              <a:buFont typeface="Wingdings 3" charset="2"/>
              <a:buChar char=""/>
            </a:pPr>
            <a:r>
              <a:rPr lang="en-US" sz="1500" b="1" dirty="0">
                <a:solidFill>
                  <a:srgbClr val="000000"/>
                </a:solidFill>
              </a:rPr>
              <a:t>GENDER – MALE AND FEMALE</a:t>
            </a:r>
          </a:p>
          <a:p>
            <a:pPr marL="257175" indent="-257175">
              <a:lnSpc>
                <a:spcPct val="90000"/>
              </a:lnSpc>
              <a:buFont typeface="Wingdings 3" charset="2"/>
              <a:buChar char=""/>
            </a:pPr>
            <a:r>
              <a:rPr lang="en-US" sz="1500" b="1" dirty="0">
                <a:solidFill>
                  <a:srgbClr val="000000"/>
                </a:solidFill>
              </a:rPr>
              <a:t>EMPLOYEE RATING – NUMERICAL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039" y="609600"/>
            <a:ext cx="4129757" cy="260174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118" y="3439020"/>
            <a:ext cx="4003601" cy="2602341"/>
          </a:xfrm>
          <a:prstGeom prst="rect">
            <a:avLst/>
          </a:prstGeom>
        </p:spPr>
      </p:pic>
    </p:spTree>
    <p:extLst>
      <p:ext uri="{BB962C8B-B14F-4D97-AF65-F5344CB8AC3E}">
        <p14:creationId xmlns:p14="http://schemas.microsoft.com/office/powerpoint/2010/main" val="330990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vert="horz" lIns="91440" tIns="45720" rIns="91440" bIns="45720" rtlCol="0" anchor="t">
            <a:normAutofit/>
          </a:bodyPr>
          <a:lstStyle/>
          <a:p>
            <a:r>
              <a:rPr lang="en-US" sz="3600" dirty="0"/>
              <a:t>THE “WOW” IN OUR SOLUTION</a:t>
            </a:r>
          </a:p>
        </p:txBody>
      </p:sp>
      <p:sp>
        <p:nvSpPr>
          <p:cNvPr id="3" name="Text Placeholder 2"/>
          <p:cNvSpPr>
            <a:spLocks noGrp="1"/>
          </p:cNvSpPr>
          <p:nvPr>
            <p:ph type="body" idx="1"/>
          </p:nvPr>
        </p:nvSpPr>
        <p:spPr>
          <a:xfrm>
            <a:off x="677334" y="2160590"/>
            <a:ext cx="5220430" cy="3701270"/>
          </a:xfrm>
        </p:spPr>
        <p:txBody>
          <a:bodyPr vert="horz" lIns="91440" tIns="45720" rIns="91440" bIns="45720" rtlCol="0">
            <a:normAutofit/>
          </a:bodyPr>
          <a:lstStyle/>
          <a:p>
            <a:pPr marL="257175" indent="-257175">
              <a:lnSpc>
                <a:spcPct val="90000"/>
              </a:lnSpc>
              <a:buFont typeface="Wingdings 3" charset="2"/>
              <a:buChar char=""/>
            </a:pPr>
            <a:r>
              <a:rPr lang="en-US" sz="1400" b="1" dirty="0">
                <a:solidFill>
                  <a:srgbClr val="000000"/>
                </a:solidFill>
              </a:rPr>
              <a:t>CONDITIONAL FORMATTING</a:t>
            </a:r>
          </a:p>
          <a:p>
            <a:pPr>
              <a:lnSpc>
                <a:spcPct val="90000"/>
              </a:lnSpc>
              <a:buFont typeface="Wingdings 3" charset="2"/>
              <a:buChar char=""/>
            </a:pPr>
            <a:r>
              <a:rPr lang="en-US" sz="1400" b="1" dirty="0">
                <a:solidFill>
                  <a:srgbClr val="000000"/>
                </a:solidFill>
              </a:rPr>
              <a:t>      IDENTIFING MISSING DATA.</a:t>
            </a:r>
          </a:p>
          <a:p>
            <a:pPr marL="257175" indent="-257175">
              <a:lnSpc>
                <a:spcPct val="90000"/>
              </a:lnSpc>
              <a:buFont typeface="Wingdings 3" charset="2"/>
              <a:buChar char=""/>
            </a:pPr>
            <a:r>
              <a:rPr lang="en-US" sz="1400" b="1" dirty="0">
                <a:solidFill>
                  <a:srgbClr val="000000"/>
                </a:solidFill>
              </a:rPr>
              <a:t>FILTER</a:t>
            </a:r>
          </a:p>
          <a:p>
            <a:pPr>
              <a:lnSpc>
                <a:spcPct val="90000"/>
              </a:lnSpc>
              <a:buFont typeface="Wingdings 3" charset="2"/>
              <a:buChar char=""/>
            </a:pPr>
            <a:r>
              <a:rPr lang="en-US" sz="1400" b="1" dirty="0">
                <a:solidFill>
                  <a:srgbClr val="000000"/>
                </a:solidFill>
              </a:rPr>
              <a:t>     TO REMOVE BLANK CELLS.</a:t>
            </a:r>
          </a:p>
          <a:p>
            <a:pPr marL="257175" indent="-257175">
              <a:lnSpc>
                <a:spcPct val="90000"/>
              </a:lnSpc>
              <a:buFont typeface="Wingdings 3" charset="2"/>
              <a:buChar char=""/>
            </a:pPr>
            <a:r>
              <a:rPr lang="en-US" sz="1400" b="1" dirty="0">
                <a:solidFill>
                  <a:srgbClr val="000000"/>
                </a:solidFill>
              </a:rPr>
              <a:t>PERFORMANCE LEVEL</a:t>
            </a:r>
          </a:p>
          <a:p>
            <a:pPr>
              <a:lnSpc>
                <a:spcPct val="90000"/>
              </a:lnSpc>
              <a:buFont typeface="Wingdings 3" charset="2"/>
              <a:buChar char=""/>
            </a:pPr>
            <a:r>
              <a:rPr lang="en-US" sz="1400" b="1" dirty="0">
                <a:solidFill>
                  <a:srgbClr val="000000"/>
                </a:solidFill>
              </a:rPr>
              <a:t>      IFS (logical_ test 1,[logical_test2,value_if_true2],…)</a:t>
            </a:r>
          </a:p>
          <a:p>
            <a:pPr>
              <a:lnSpc>
                <a:spcPct val="90000"/>
              </a:lnSpc>
              <a:buFont typeface="Wingdings 3" charset="2"/>
              <a:buChar char=""/>
            </a:pPr>
            <a:r>
              <a:rPr lang="en-US" sz="1400" b="1" dirty="0">
                <a:solidFill>
                  <a:srgbClr val="000000"/>
                </a:solidFill>
              </a:rPr>
              <a:t>      IFS(Z8&gt;=5,”VERY                HIGH”,Z8&gt;=3,MEDIUM”,TRUE,’’LOW)</a:t>
            </a:r>
          </a:p>
          <a:p>
            <a:pPr marL="257175" indent="-257175">
              <a:lnSpc>
                <a:spcPct val="90000"/>
              </a:lnSpc>
              <a:buFont typeface="Wingdings 3" charset="2"/>
              <a:buChar char=""/>
            </a:pPr>
            <a:r>
              <a:rPr lang="en-US" sz="1400" b="1" dirty="0">
                <a:solidFill>
                  <a:srgbClr val="000000"/>
                </a:solidFill>
              </a:rPr>
              <a:t>SUMMARY</a:t>
            </a:r>
          </a:p>
          <a:p>
            <a:pPr>
              <a:lnSpc>
                <a:spcPct val="90000"/>
              </a:lnSpc>
              <a:buFont typeface="Wingdings 3" charset="2"/>
              <a:buChar char=""/>
            </a:pPr>
            <a:r>
              <a:rPr lang="en-US" sz="1400" b="1" dirty="0">
                <a:solidFill>
                  <a:srgbClr val="000000"/>
                </a:solidFill>
              </a:rPr>
              <a:t>      PIVOT TABLE</a:t>
            </a:r>
          </a:p>
          <a:p>
            <a:pPr marL="257175" indent="-257175">
              <a:lnSpc>
                <a:spcPct val="90000"/>
              </a:lnSpc>
              <a:buFont typeface="Wingdings 3" charset="2"/>
              <a:buChar char=""/>
            </a:pPr>
            <a:r>
              <a:rPr lang="en-US" sz="1400" b="1" dirty="0">
                <a:solidFill>
                  <a:srgbClr val="000000"/>
                </a:solidFill>
              </a:rPr>
              <a:t>DATA VIZUALIZATION</a:t>
            </a:r>
          </a:p>
          <a:p>
            <a:pPr>
              <a:lnSpc>
                <a:spcPct val="90000"/>
              </a:lnSpc>
              <a:buFont typeface="Wingdings 3" charset="2"/>
              <a:buChar char=""/>
            </a:pPr>
            <a:r>
              <a:rPr lang="en-US" sz="1400" b="1" dirty="0">
                <a:solidFill>
                  <a:srgbClr val="000000"/>
                </a:solidFill>
              </a:rPr>
              <a:t>       GHRAPH : COLUMN CHART WITH TREND LINE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087417" y="2159000"/>
            <a:ext cx="3145536" cy="2484973"/>
          </a:xfrm>
          <a:prstGeom prst="rect">
            <a:avLst/>
          </a:prstGeom>
        </p:spPr>
      </p:pic>
    </p:spTree>
    <p:extLst>
      <p:ext uri="{BB962C8B-B14F-4D97-AF65-F5344CB8AC3E}">
        <p14:creationId xmlns:p14="http://schemas.microsoft.com/office/powerpoint/2010/main" val="12803573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Organic</Template>
  <TotalTime>130</TotalTime>
  <Words>485</Words>
  <Application>Microsoft Office PowerPoint</Application>
  <PresentationFormat>Widescreen</PresentationFormat>
  <Paragraphs>105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 DATA ANALYSIS USING EXCEL</vt:lpstr>
      <vt:lpstr>PROJECT TITLE</vt:lpstr>
      <vt:lpstr>AGENDA</vt:lpstr>
      <vt:lpstr>PROBLEM STATEMENT</vt:lpstr>
      <vt:lpstr>PROJECT OVERVIEWS</vt:lpstr>
      <vt:lpstr>WHO ARE THE END USERS?</vt:lpstr>
      <vt:lpstr>SOLUTION AND ITS VALUE PROPOSITION</vt:lpstr>
      <vt:lpstr>DATASET DESCRIPTION</vt:lpstr>
      <vt:lpstr>THE “WOW” IN OUR SOLUTION</vt:lpstr>
      <vt:lpstr>MODELLING</vt:lpstr>
      <vt:lpstr>DATA COLLECTION   1. DATA FROM KAGGLE  2. DATA SELECTION</vt:lpstr>
      <vt:lpstr>RESULT EMPLOYEE PERFORMANCE 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Sharmi Sekar</cp:lastModifiedBy>
  <cp:revision>135</cp:revision>
  <dcterms:created xsi:type="dcterms:W3CDTF">2024-08-31T11:12:33Z</dcterms:created>
  <dcterms:modified xsi:type="dcterms:W3CDTF">2024-09-04T16:59:39Z</dcterms:modified>
</cp:coreProperties>
</file>