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 id="262"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08A50-58E0-49D4-9F0C-5BF8D93C5BB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49776A3-B0A5-4116-9FB1-6C401A658965}">
      <dgm:prSet/>
      <dgm:spPr/>
      <dgm:t>
        <a:bodyPr/>
        <a:lstStyle/>
        <a:p>
          <a:r>
            <a:rPr lang="en-US"/>
            <a:t>Disease Detection:</a:t>
          </a:r>
        </a:p>
      </dgm:t>
    </dgm:pt>
    <dgm:pt modelId="{429B495E-4A97-4839-88A9-CF6A35168C95}" type="parTrans" cxnId="{6DDD0A8F-6786-46C3-8F86-ABDEDF722FBD}">
      <dgm:prSet/>
      <dgm:spPr/>
      <dgm:t>
        <a:bodyPr/>
        <a:lstStyle/>
        <a:p>
          <a:endParaRPr lang="en-US"/>
        </a:p>
      </dgm:t>
    </dgm:pt>
    <dgm:pt modelId="{7954881C-30EB-45B8-A913-AB8EF5FA145B}" type="sibTrans" cxnId="{6DDD0A8F-6786-46C3-8F86-ABDEDF722FBD}">
      <dgm:prSet/>
      <dgm:spPr/>
      <dgm:t>
        <a:bodyPr/>
        <a:lstStyle/>
        <a:p>
          <a:endParaRPr lang="en-US"/>
        </a:p>
      </dgm:t>
    </dgm:pt>
    <dgm:pt modelId="{3AC5A7CA-E405-43E2-9237-76AC0DE89358}">
      <dgm:prSet/>
      <dgm:spPr/>
      <dgm:t>
        <a:bodyPr/>
        <a:lstStyle/>
        <a:p>
          <a:r>
            <a:rPr lang="en-US"/>
            <a:t>Detection of :  Heart, Diabetes, Parkinson</a:t>
          </a:r>
        </a:p>
      </dgm:t>
    </dgm:pt>
    <dgm:pt modelId="{0E196E46-7424-4367-8307-D9D254A8AA5F}" type="parTrans" cxnId="{AC46E7E6-C6D2-4B39-A306-6DFEAB193A17}">
      <dgm:prSet/>
      <dgm:spPr/>
      <dgm:t>
        <a:bodyPr/>
        <a:lstStyle/>
        <a:p>
          <a:endParaRPr lang="en-US"/>
        </a:p>
      </dgm:t>
    </dgm:pt>
    <dgm:pt modelId="{AC033F67-D84F-4E65-ACF5-2271D78427C3}" type="sibTrans" cxnId="{AC46E7E6-C6D2-4B39-A306-6DFEAB193A17}">
      <dgm:prSet/>
      <dgm:spPr/>
      <dgm:t>
        <a:bodyPr/>
        <a:lstStyle/>
        <a:p>
          <a:endParaRPr lang="en-US"/>
        </a:p>
      </dgm:t>
    </dgm:pt>
    <dgm:pt modelId="{2387B07D-4535-4361-B020-F9B88376506D}">
      <dgm:prSet/>
      <dgm:spPr/>
      <dgm:t>
        <a:bodyPr/>
        <a:lstStyle/>
        <a:p>
          <a:r>
            <a:rPr lang="en-US"/>
            <a:t>Dataset Used : Cleveland Heart Disease Dataset,  Diabetese Dataset from Kaggle, Parkinson Disease Dataset from Kaggle</a:t>
          </a:r>
        </a:p>
      </dgm:t>
    </dgm:pt>
    <dgm:pt modelId="{34100155-8116-413E-B5CE-C4D85D1BA942}" type="parTrans" cxnId="{BF9C0482-4E16-498C-A838-007B9039910D}">
      <dgm:prSet/>
      <dgm:spPr/>
      <dgm:t>
        <a:bodyPr/>
        <a:lstStyle/>
        <a:p>
          <a:endParaRPr lang="en-US"/>
        </a:p>
      </dgm:t>
    </dgm:pt>
    <dgm:pt modelId="{9FF69809-935F-436E-94CB-01FE3A285591}" type="sibTrans" cxnId="{BF9C0482-4E16-498C-A838-007B9039910D}">
      <dgm:prSet/>
      <dgm:spPr/>
      <dgm:t>
        <a:bodyPr/>
        <a:lstStyle/>
        <a:p>
          <a:endParaRPr lang="en-US"/>
        </a:p>
      </dgm:t>
    </dgm:pt>
    <dgm:pt modelId="{0E8EC19E-5FBD-49B3-824A-3100C8F20A9A}">
      <dgm:prSet/>
      <dgm:spPr/>
      <dgm:t>
        <a:bodyPr/>
        <a:lstStyle/>
        <a:p>
          <a:r>
            <a:rPr lang="en-US"/>
            <a:t>Classifier Used : Random Forest, Linear Regression , SVM</a:t>
          </a:r>
        </a:p>
      </dgm:t>
    </dgm:pt>
    <dgm:pt modelId="{DBAEE723-DB3A-4EAF-A71D-DD694622D34E}" type="parTrans" cxnId="{98287453-E445-4D00-9F56-FE322656D500}">
      <dgm:prSet/>
      <dgm:spPr/>
      <dgm:t>
        <a:bodyPr/>
        <a:lstStyle/>
        <a:p>
          <a:endParaRPr lang="en-US"/>
        </a:p>
      </dgm:t>
    </dgm:pt>
    <dgm:pt modelId="{7DEEC333-C03C-4C50-B522-C76E9CD6EFFD}" type="sibTrans" cxnId="{98287453-E445-4D00-9F56-FE322656D500}">
      <dgm:prSet/>
      <dgm:spPr/>
      <dgm:t>
        <a:bodyPr/>
        <a:lstStyle/>
        <a:p>
          <a:endParaRPr lang="en-US"/>
        </a:p>
      </dgm:t>
    </dgm:pt>
    <dgm:pt modelId="{4B78633A-EDEC-42D9-AFB9-48B6AF21322B}" type="pres">
      <dgm:prSet presAssocID="{27808A50-58E0-49D4-9F0C-5BF8D93C5BBA}" presName="linear" presStyleCnt="0">
        <dgm:presLayoutVars>
          <dgm:animLvl val="lvl"/>
          <dgm:resizeHandles val="exact"/>
        </dgm:presLayoutVars>
      </dgm:prSet>
      <dgm:spPr/>
    </dgm:pt>
    <dgm:pt modelId="{40D9366F-1D6C-42B3-BC20-653CF85C8CA6}" type="pres">
      <dgm:prSet presAssocID="{749776A3-B0A5-4116-9FB1-6C401A658965}" presName="parentText" presStyleLbl="node1" presStyleIdx="0" presStyleCnt="4">
        <dgm:presLayoutVars>
          <dgm:chMax val="0"/>
          <dgm:bulletEnabled val="1"/>
        </dgm:presLayoutVars>
      </dgm:prSet>
      <dgm:spPr/>
    </dgm:pt>
    <dgm:pt modelId="{3D6902A1-C4E8-49A0-9FBB-F7F1BDA4CFA1}" type="pres">
      <dgm:prSet presAssocID="{7954881C-30EB-45B8-A913-AB8EF5FA145B}" presName="spacer" presStyleCnt="0"/>
      <dgm:spPr/>
    </dgm:pt>
    <dgm:pt modelId="{BACA3508-59F2-4A2C-AA2D-796694FB6843}" type="pres">
      <dgm:prSet presAssocID="{3AC5A7CA-E405-43E2-9237-76AC0DE89358}" presName="parentText" presStyleLbl="node1" presStyleIdx="1" presStyleCnt="4">
        <dgm:presLayoutVars>
          <dgm:chMax val="0"/>
          <dgm:bulletEnabled val="1"/>
        </dgm:presLayoutVars>
      </dgm:prSet>
      <dgm:spPr/>
    </dgm:pt>
    <dgm:pt modelId="{5B0CA6CA-3DFB-4B7D-950F-2C4052644045}" type="pres">
      <dgm:prSet presAssocID="{AC033F67-D84F-4E65-ACF5-2271D78427C3}" presName="spacer" presStyleCnt="0"/>
      <dgm:spPr/>
    </dgm:pt>
    <dgm:pt modelId="{11E1835B-DE5F-475A-ACE7-B0F9036C2198}" type="pres">
      <dgm:prSet presAssocID="{2387B07D-4535-4361-B020-F9B88376506D}" presName="parentText" presStyleLbl="node1" presStyleIdx="2" presStyleCnt="4">
        <dgm:presLayoutVars>
          <dgm:chMax val="0"/>
          <dgm:bulletEnabled val="1"/>
        </dgm:presLayoutVars>
      </dgm:prSet>
      <dgm:spPr/>
    </dgm:pt>
    <dgm:pt modelId="{61B3337E-F153-438A-AA7A-CC4848947B49}" type="pres">
      <dgm:prSet presAssocID="{9FF69809-935F-436E-94CB-01FE3A285591}" presName="spacer" presStyleCnt="0"/>
      <dgm:spPr/>
    </dgm:pt>
    <dgm:pt modelId="{00AFE7BF-3149-478A-A674-B0A90CBFC843}" type="pres">
      <dgm:prSet presAssocID="{0E8EC19E-5FBD-49B3-824A-3100C8F20A9A}" presName="parentText" presStyleLbl="node1" presStyleIdx="3" presStyleCnt="4">
        <dgm:presLayoutVars>
          <dgm:chMax val="0"/>
          <dgm:bulletEnabled val="1"/>
        </dgm:presLayoutVars>
      </dgm:prSet>
      <dgm:spPr/>
    </dgm:pt>
  </dgm:ptLst>
  <dgm:cxnLst>
    <dgm:cxn modelId="{8F317132-E919-46DF-ADEF-9F52F7FB27C7}" type="presOf" srcId="{749776A3-B0A5-4116-9FB1-6C401A658965}" destId="{40D9366F-1D6C-42B3-BC20-653CF85C8CA6}" srcOrd="0" destOrd="0" presId="urn:microsoft.com/office/officeart/2005/8/layout/vList2"/>
    <dgm:cxn modelId="{36C65F5C-7980-49A3-A8A4-FF3B95B3C76A}" type="presOf" srcId="{0E8EC19E-5FBD-49B3-824A-3100C8F20A9A}" destId="{00AFE7BF-3149-478A-A674-B0A90CBFC843}" srcOrd="0" destOrd="0" presId="urn:microsoft.com/office/officeart/2005/8/layout/vList2"/>
    <dgm:cxn modelId="{37115A6E-E637-4AB6-92E0-56590DEFC665}" type="presOf" srcId="{3AC5A7CA-E405-43E2-9237-76AC0DE89358}" destId="{BACA3508-59F2-4A2C-AA2D-796694FB6843}" srcOrd="0" destOrd="0" presId="urn:microsoft.com/office/officeart/2005/8/layout/vList2"/>
    <dgm:cxn modelId="{98287453-E445-4D00-9F56-FE322656D500}" srcId="{27808A50-58E0-49D4-9F0C-5BF8D93C5BBA}" destId="{0E8EC19E-5FBD-49B3-824A-3100C8F20A9A}" srcOrd="3" destOrd="0" parTransId="{DBAEE723-DB3A-4EAF-A71D-DD694622D34E}" sibTransId="{7DEEC333-C03C-4C50-B522-C76E9CD6EFFD}"/>
    <dgm:cxn modelId="{BF9C0482-4E16-498C-A838-007B9039910D}" srcId="{27808A50-58E0-49D4-9F0C-5BF8D93C5BBA}" destId="{2387B07D-4535-4361-B020-F9B88376506D}" srcOrd="2" destOrd="0" parTransId="{34100155-8116-413E-B5CE-C4D85D1BA942}" sibTransId="{9FF69809-935F-436E-94CB-01FE3A285591}"/>
    <dgm:cxn modelId="{126C0786-4888-4940-92F1-304CA14AB01A}" type="presOf" srcId="{27808A50-58E0-49D4-9F0C-5BF8D93C5BBA}" destId="{4B78633A-EDEC-42D9-AFB9-48B6AF21322B}" srcOrd="0" destOrd="0" presId="urn:microsoft.com/office/officeart/2005/8/layout/vList2"/>
    <dgm:cxn modelId="{6DDD0A8F-6786-46C3-8F86-ABDEDF722FBD}" srcId="{27808A50-58E0-49D4-9F0C-5BF8D93C5BBA}" destId="{749776A3-B0A5-4116-9FB1-6C401A658965}" srcOrd="0" destOrd="0" parTransId="{429B495E-4A97-4839-88A9-CF6A35168C95}" sibTransId="{7954881C-30EB-45B8-A913-AB8EF5FA145B}"/>
    <dgm:cxn modelId="{5EA7F79A-C278-4B1D-ABAE-A9938A871383}" type="presOf" srcId="{2387B07D-4535-4361-B020-F9B88376506D}" destId="{11E1835B-DE5F-475A-ACE7-B0F9036C2198}" srcOrd="0" destOrd="0" presId="urn:microsoft.com/office/officeart/2005/8/layout/vList2"/>
    <dgm:cxn modelId="{AC46E7E6-C6D2-4B39-A306-6DFEAB193A17}" srcId="{27808A50-58E0-49D4-9F0C-5BF8D93C5BBA}" destId="{3AC5A7CA-E405-43E2-9237-76AC0DE89358}" srcOrd="1" destOrd="0" parTransId="{0E196E46-7424-4367-8307-D9D254A8AA5F}" sibTransId="{AC033F67-D84F-4E65-ACF5-2271D78427C3}"/>
    <dgm:cxn modelId="{DF58EC64-6A83-4ECE-8A7C-B7FEE405D699}" type="presParOf" srcId="{4B78633A-EDEC-42D9-AFB9-48B6AF21322B}" destId="{40D9366F-1D6C-42B3-BC20-653CF85C8CA6}" srcOrd="0" destOrd="0" presId="urn:microsoft.com/office/officeart/2005/8/layout/vList2"/>
    <dgm:cxn modelId="{D060B9C7-7A0C-49BB-82E6-FF528D69FCD5}" type="presParOf" srcId="{4B78633A-EDEC-42D9-AFB9-48B6AF21322B}" destId="{3D6902A1-C4E8-49A0-9FBB-F7F1BDA4CFA1}" srcOrd="1" destOrd="0" presId="urn:microsoft.com/office/officeart/2005/8/layout/vList2"/>
    <dgm:cxn modelId="{00C8BC47-4F9E-468D-8FA7-A5753DD1DFB4}" type="presParOf" srcId="{4B78633A-EDEC-42D9-AFB9-48B6AF21322B}" destId="{BACA3508-59F2-4A2C-AA2D-796694FB6843}" srcOrd="2" destOrd="0" presId="urn:microsoft.com/office/officeart/2005/8/layout/vList2"/>
    <dgm:cxn modelId="{A5BF19F8-C3CD-4405-A7DB-DBE1B2BC04FA}" type="presParOf" srcId="{4B78633A-EDEC-42D9-AFB9-48B6AF21322B}" destId="{5B0CA6CA-3DFB-4B7D-950F-2C4052644045}" srcOrd="3" destOrd="0" presId="urn:microsoft.com/office/officeart/2005/8/layout/vList2"/>
    <dgm:cxn modelId="{C3F68FCA-4C05-407D-B4AD-5EC517AB2478}" type="presParOf" srcId="{4B78633A-EDEC-42D9-AFB9-48B6AF21322B}" destId="{11E1835B-DE5F-475A-ACE7-B0F9036C2198}" srcOrd="4" destOrd="0" presId="urn:microsoft.com/office/officeart/2005/8/layout/vList2"/>
    <dgm:cxn modelId="{0CA3FB86-E212-4A65-AD96-B94F1E06E97F}" type="presParOf" srcId="{4B78633A-EDEC-42D9-AFB9-48B6AF21322B}" destId="{61B3337E-F153-438A-AA7A-CC4848947B49}" srcOrd="5" destOrd="0" presId="urn:microsoft.com/office/officeart/2005/8/layout/vList2"/>
    <dgm:cxn modelId="{068CE2E0-D991-453D-8291-B7EE928286F2}" type="presParOf" srcId="{4B78633A-EDEC-42D9-AFB9-48B6AF21322B}" destId="{00AFE7BF-3149-478A-A674-B0A90CBFC8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AC0685-D86C-4ECD-AFB7-B5E2461B4B6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F57961D-F012-4328-9ED4-85007E8FE5DC}">
      <dgm:prSet/>
      <dgm:spPr/>
      <dgm:t>
        <a:bodyPr/>
        <a:lstStyle/>
        <a:p>
          <a:r>
            <a:rPr lang="en-US"/>
            <a:t>Disease Prediction</a:t>
          </a:r>
        </a:p>
      </dgm:t>
    </dgm:pt>
    <dgm:pt modelId="{80689062-E91C-4C3C-93B6-06441AA9C41B}" type="parTrans" cxnId="{A9591992-B46C-45E6-9665-DB5BE3CE66CF}">
      <dgm:prSet/>
      <dgm:spPr/>
      <dgm:t>
        <a:bodyPr/>
        <a:lstStyle/>
        <a:p>
          <a:endParaRPr lang="en-US"/>
        </a:p>
      </dgm:t>
    </dgm:pt>
    <dgm:pt modelId="{30620B81-9C05-4B76-ACEB-1F3D221B1086}" type="sibTrans" cxnId="{A9591992-B46C-45E6-9665-DB5BE3CE66CF}">
      <dgm:prSet/>
      <dgm:spPr/>
      <dgm:t>
        <a:bodyPr/>
        <a:lstStyle/>
        <a:p>
          <a:endParaRPr lang="en-US"/>
        </a:p>
      </dgm:t>
    </dgm:pt>
    <dgm:pt modelId="{41D4633A-E113-4212-B6A2-FD990967F9C2}">
      <dgm:prSet/>
      <dgm:spPr/>
      <dgm:t>
        <a:bodyPr/>
        <a:lstStyle/>
        <a:p>
          <a:r>
            <a:rPr lang="en-US"/>
            <a:t>Prediction of : 41 Disease</a:t>
          </a:r>
        </a:p>
      </dgm:t>
    </dgm:pt>
    <dgm:pt modelId="{96258112-BCEB-49F6-A9F0-41A2619D3692}" type="parTrans" cxnId="{5D2AB2C6-5162-4425-954E-7148C967D8E9}">
      <dgm:prSet/>
      <dgm:spPr/>
      <dgm:t>
        <a:bodyPr/>
        <a:lstStyle/>
        <a:p>
          <a:endParaRPr lang="en-US"/>
        </a:p>
      </dgm:t>
    </dgm:pt>
    <dgm:pt modelId="{6B0E9627-2285-415B-96B8-8AB203EE34CF}" type="sibTrans" cxnId="{5D2AB2C6-5162-4425-954E-7148C967D8E9}">
      <dgm:prSet/>
      <dgm:spPr/>
      <dgm:t>
        <a:bodyPr/>
        <a:lstStyle/>
        <a:p>
          <a:endParaRPr lang="en-US"/>
        </a:p>
      </dgm:t>
    </dgm:pt>
    <dgm:pt modelId="{FE54ABA4-D6E4-4DBF-A675-C0A84A01C619}">
      <dgm:prSet/>
      <dgm:spPr/>
      <dgm:t>
        <a:bodyPr/>
        <a:lstStyle/>
        <a:p>
          <a:r>
            <a:rPr lang="en-US"/>
            <a:t>Symptoms : 139</a:t>
          </a:r>
        </a:p>
      </dgm:t>
    </dgm:pt>
    <dgm:pt modelId="{05C8DA81-B290-476F-994B-7ADAD16FA0AD}" type="parTrans" cxnId="{66974D74-3DD3-4956-A906-303FC3C8F401}">
      <dgm:prSet/>
      <dgm:spPr/>
      <dgm:t>
        <a:bodyPr/>
        <a:lstStyle/>
        <a:p>
          <a:endParaRPr lang="en-US"/>
        </a:p>
      </dgm:t>
    </dgm:pt>
    <dgm:pt modelId="{740E5D7E-8F9A-4677-97A5-CAD284333D4E}" type="sibTrans" cxnId="{66974D74-3DD3-4956-A906-303FC3C8F401}">
      <dgm:prSet/>
      <dgm:spPr/>
      <dgm:t>
        <a:bodyPr/>
        <a:lstStyle/>
        <a:p>
          <a:endParaRPr lang="en-US"/>
        </a:p>
      </dgm:t>
    </dgm:pt>
    <dgm:pt modelId="{E192E387-1F8B-4D09-BD1D-3715CB70905D}">
      <dgm:prSet/>
      <dgm:spPr/>
      <dgm:t>
        <a:bodyPr/>
        <a:lstStyle/>
        <a:p>
          <a:r>
            <a:rPr lang="en-US"/>
            <a:t>Dataset Used : Kaggle Disease Prediction Symptom</a:t>
          </a:r>
        </a:p>
      </dgm:t>
    </dgm:pt>
    <dgm:pt modelId="{3FF026A9-EB46-41EF-BA46-49D509EEF70A}" type="parTrans" cxnId="{8F3845B0-E534-4DC1-AC36-A881F004FADF}">
      <dgm:prSet/>
      <dgm:spPr/>
      <dgm:t>
        <a:bodyPr/>
        <a:lstStyle/>
        <a:p>
          <a:endParaRPr lang="en-US"/>
        </a:p>
      </dgm:t>
    </dgm:pt>
    <dgm:pt modelId="{099AF9EE-FB77-4F38-9183-2F09900C04F0}" type="sibTrans" cxnId="{8F3845B0-E534-4DC1-AC36-A881F004FADF}">
      <dgm:prSet/>
      <dgm:spPr/>
      <dgm:t>
        <a:bodyPr/>
        <a:lstStyle/>
        <a:p>
          <a:endParaRPr lang="en-US"/>
        </a:p>
      </dgm:t>
    </dgm:pt>
    <dgm:pt modelId="{C7D0862F-436C-4F71-B076-35E6FB2F1490}">
      <dgm:prSet/>
      <dgm:spPr/>
      <dgm:t>
        <a:bodyPr/>
        <a:lstStyle/>
        <a:p>
          <a:r>
            <a:rPr lang="en-US"/>
            <a:t>Classifier Used : Random Forest</a:t>
          </a:r>
        </a:p>
      </dgm:t>
    </dgm:pt>
    <dgm:pt modelId="{0CFD58D5-5069-43D6-A8CB-5A4D5708E246}" type="parTrans" cxnId="{9E893D60-E204-4441-8432-FD2B82200198}">
      <dgm:prSet/>
      <dgm:spPr/>
      <dgm:t>
        <a:bodyPr/>
        <a:lstStyle/>
        <a:p>
          <a:endParaRPr lang="en-US"/>
        </a:p>
      </dgm:t>
    </dgm:pt>
    <dgm:pt modelId="{3661A0BC-2932-4B8A-AB12-8C2D14AD35F8}" type="sibTrans" cxnId="{9E893D60-E204-4441-8432-FD2B82200198}">
      <dgm:prSet/>
      <dgm:spPr/>
      <dgm:t>
        <a:bodyPr/>
        <a:lstStyle/>
        <a:p>
          <a:endParaRPr lang="en-US"/>
        </a:p>
      </dgm:t>
    </dgm:pt>
    <dgm:pt modelId="{B790AB28-D601-4B09-BBBD-3035A96F990E}" type="pres">
      <dgm:prSet presAssocID="{06AC0685-D86C-4ECD-AFB7-B5E2461B4B63}" presName="linear" presStyleCnt="0">
        <dgm:presLayoutVars>
          <dgm:animLvl val="lvl"/>
          <dgm:resizeHandles val="exact"/>
        </dgm:presLayoutVars>
      </dgm:prSet>
      <dgm:spPr/>
    </dgm:pt>
    <dgm:pt modelId="{5EC0DBC8-93E7-430C-9FFC-AF0CF0A30782}" type="pres">
      <dgm:prSet presAssocID="{0F57961D-F012-4328-9ED4-85007E8FE5DC}" presName="parentText" presStyleLbl="node1" presStyleIdx="0" presStyleCnt="5">
        <dgm:presLayoutVars>
          <dgm:chMax val="0"/>
          <dgm:bulletEnabled val="1"/>
        </dgm:presLayoutVars>
      </dgm:prSet>
      <dgm:spPr/>
    </dgm:pt>
    <dgm:pt modelId="{826CDBF3-2B7A-4483-BA15-102264E920FA}" type="pres">
      <dgm:prSet presAssocID="{30620B81-9C05-4B76-ACEB-1F3D221B1086}" presName="spacer" presStyleCnt="0"/>
      <dgm:spPr/>
    </dgm:pt>
    <dgm:pt modelId="{74E6C3E7-1A20-4DAA-8BFC-C99364323451}" type="pres">
      <dgm:prSet presAssocID="{41D4633A-E113-4212-B6A2-FD990967F9C2}" presName="parentText" presStyleLbl="node1" presStyleIdx="1" presStyleCnt="5">
        <dgm:presLayoutVars>
          <dgm:chMax val="0"/>
          <dgm:bulletEnabled val="1"/>
        </dgm:presLayoutVars>
      </dgm:prSet>
      <dgm:spPr/>
    </dgm:pt>
    <dgm:pt modelId="{BA7EBC00-AB94-49BD-B47D-654DEE194A1C}" type="pres">
      <dgm:prSet presAssocID="{6B0E9627-2285-415B-96B8-8AB203EE34CF}" presName="spacer" presStyleCnt="0"/>
      <dgm:spPr/>
    </dgm:pt>
    <dgm:pt modelId="{7166D37D-CEAF-4757-911F-7EFF0DEE419F}" type="pres">
      <dgm:prSet presAssocID="{FE54ABA4-D6E4-4DBF-A675-C0A84A01C619}" presName="parentText" presStyleLbl="node1" presStyleIdx="2" presStyleCnt="5">
        <dgm:presLayoutVars>
          <dgm:chMax val="0"/>
          <dgm:bulletEnabled val="1"/>
        </dgm:presLayoutVars>
      </dgm:prSet>
      <dgm:spPr/>
    </dgm:pt>
    <dgm:pt modelId="{64AD3F6D-3148-4E85-AEB9-6550F0B84211}" type="pres">
      <dgm:prSet presAssocID="{740E5D7E-8F9A-4677-97A5-CAD284333D4E}" presName="spacer" presStyleCnt="0"/>
      <dgm:spPr/>
    </dgm:pt>
    <dgm:pt modelId="{B7BA47DB-EA17-4AC8-8A6A-539346D51A73}" type="pres">
      <dgm:prSet presAssocID="{E192E387-1F8B-4D09-BD1D-3715CB70905D}" presName="parentText" presStyleLbl="node1" presStyleIdx="3" presStyleCnt="5">
        <dgm:presLayoutVars>
          <dgm:chMax val="0"/>
          <dgm:bulletEnabled val="1"/>
        </dgm:presLayoutVars>
      </dgm:prSet>
      <dgm:spPr/>
    </dgm:pt>
    <dgm:pt modelId="{E9DC30BE-943A-4924-8CCD-1A876CA4CE22}" type="pres">
      <dgm:prSet presAssocID="{099AF9EE-FB77-4F38-9183-2F09900C04F0}" presName="spacer" presStyleCnt="0"/>
      <dgm:spPr/>
    </dgm:pt>
    <dgm:pt modelId="{A2F53C39-817C-4E70-9930-6A002FD1918A}" type="pres">
      <dgm:prSet presAssocID="{C7D0862F-436C-4F71-B076-35E6FB2F1490}" presName="parentText" presStyleLbl="node1" presStyleIdx="4" presStyleCnt="5">
        <dgm:presLayoutVars>
          <dgm:chMax val="0"/>
          <dgm:bulletEnabled val="1"/>
        </dgm:presLayoutVars>
      </dgm:prSet>
      <dgm:spPr/>
    </dgm:pt>
  </dgm:ptLst>
  <dgm:cxnLst>
    <dgm:cxn modelId="{E5A5E931-92FA-4FE5-896B-8B345F0AEAB4}" type="presOf" srcId="{0F57961D-F012-4328-9ED4-85007E8FE5DC}" destId="{5EC0DBC8-93E7-430C-9FFC-AF0CF0A30782}" srcOrd="0" destOrd="0" presId="urn:microsoft.com/office/officeart/2005/8/layout/vList2"/>
    <dgm:cxn modelId="{76E8BA3B-7218-4FFE-9AB4-A1AE836CE1D7}" type="presOf" srcId="{FE54ABA4-D6E4-4DBF-A675-C0A84A01C619}" destId="{7166D37D-CEAF-4757-911F-7EFF0DEE419F}" srcOrd="0" destOrd="0" presId="urn:microsoft.com/office/officeart/2005/8/layout/vList2"/>
    <dgm:cxn modelId="{9E893D60-E204-4441-8432-FD2B82200198}" srcId="{06AC0685-D86C-4ECD-AFB7-B5E2461B4B63}" destId="{C7D0862F-436C-4F71-B076-35E6FB2F1490}" srcOrd="4" destOrd="0" parTransId="{0CFD58D5-5069-43D6-A8CB-5A4D5708E246}" sibTransId="{3661A0BC-2932-4B8A-AB12-8C2D14AD35F8}"/>
    <dgm:cxn modelId="{66974D74-3DD3-4956-A906-303FC3C8F401}" srcId="{06AC0685-D86C-4ECD-AFB7-B5E2461B4B63}" destId="{FE54ABA4-D6E4-4DBF-A675-C0A84A01C619}" srcOrd="2" destOrd="0" parTransId="{05C8DA81-B290-476F-994B-7ADAD16FA0AD}" sibTransId="{740E5D7E-8F9A-4677-97A5-CAD284333D4E}"/>
    <dgm:cxn modelId="{59FB7174-B0EA-4616-B4C9-552C45D983CA}" type="presOf" srcId="{E192E387-1F8B-4D09-BD1D-3715CB70905D}" destId="{B7BA47DB-EA17-4AC8-8A6A-539346D51A73}" srcOrd="0" destOrd="0" presId="urn:microsoft.com/office/officeart/2005/8/layout/vList2"/>
    <dgm:cxn modelId="{A9591992-B46C-45E6-9665-DB5BE3CE66CF}" srcId="{06AC0685-D86C-4ECD-AFB7-B5E2461B4B63}" destId="{0F57961D-F012-4328-9ED4-85007E8FE5DC}" srcOrd="0" destOrd="0" parTransId="{80689062-E91C-4C3C-93B6-06441AA9C41B}" sibTransId="{30620B81-9C05-4B76-ACEB-1F3D221B1086}"/>
    <dgm:cxn modelId="{8F3845B0-E534-4DC1-AC36-A881F004FADF}" srcId="{06AC0685-D86C-4ECD-AFB7-B5E2461B4B63}" destId="{E192E387-1F8B-4D09-BD1D-3715CB70905D}" srcOrd="3" destOrd="0" parTransId="{3FF026A9-EB46-41EF-BA46-49D509EEF70A}" sibTransId="{099AF9EE-FB77-4F38-9183-2F09900C04F0}"/>
    <dgm:cxn modelId="{5D2AB2C6-5162-4425-954E-7148C967D8E9}" srcId="{06AC0685-D86C-4ECD-AFB7-B5E2461B4B63}" destId="{41D4633A-E113-4212-B6A2-FD990967F9C2}" srcOrd="1" destOrd="0" parTransId="{96258112-BCEB-49F6-A9F0-41A2619D3692}" sibTransId="{6B0E9627-2285-415B-96B8-8AB203EE34CF}"/>
    <dgm:cxn modelId="{CAE6D6D2-FA8D-4F02-92B5-9C70B0BD9B50}" type="presOf" srcId="{41D4633A-E113-4212-B6A2-FD990967F9C2}" destId="{74E6C3E7-1A20-4DAA-8BFC-C99364323451}" srcOrd="0" destOrd="0" presId="urn:microsoft.com/office/officeart/2005/8/layout/vList2"/>
    <dgm:cxn modelId="{53C50AED-83AD-46B5-9827-3DCF573D0D00}" type="presOf" srcId="{C7D0862F-436C-4F71-B076-35E6FB2F1490}" destId="{A2F53C39-817C-4E70-9930-6A002FD1918A}" srcOrd="0" destOrd="0" presId="urn:microsoft.com/office/officeart/2005/8/layout/vList2"/>
    <dgm:cxn modelId="{9B5BD0F0-26CF-4127-A722-E3E7BC1F898A}" type="presOf" srcId="{06AC0685-D86C-4ECD-AFB7-B5E2461B4B63}" destId="{B790AB28-D601-4B09-BBBD-3035A96F990E}" srcOrd="0" destOrd="0" presId="urn:microsoft.com/office/officeart/2005/8/layout/vList2"/>
    <dgm:cxn modelId="{B6A1BF4D-6EB6-44CF-B744-A6767D40B576}" type="presParOf" srcId="{B790AB28-D601-4B09-BBBD-3035A96F990E}" destId="{5EC0DBC8-93E7-430C-9FFC-AF0CF0A30782}" srcOrd="0" destOrd="0" presId="urn:microsoft.com/office/officeart/2005/8/layout/vList2"/>
    <dgm:cxn modelId="{257C796A-5E62-4E73-9C81-BA5C8E106CF5}" type="presParOf" srcId="{B790AB28-D601-4B09-BBBD-3035A96F990E}" destId="{826CDBF3-2B7A-4483-BA15-102264E920FA}" srcOrd="1" destOrd="0" presId="urn:microsoft.com/office/officeart/2005/8/layout/vList2"/>
    <dgm:cxn modelId="{F31EE594-35B9-490C-B9E8-39314671F03C}" type="presParOf" srcId="{B790AB28-D601-4B09-BBBD-3035A96F990E}" destId="{74E6C3E7-1A20-4DAA-8BFC-C99364323451}" srcOrd="2" destOrd="0" presId="urn:microsoft.com/office/officeart/2005/8/layout/vList2"/>
    <dgm:cxn modelId="{22E1109D-2E8B-44AB-8B50-7908DB7DE0E1}" type="presParOf" srcId="{B790AB28-D601-4B09-BBBD-3035A96F990E}" destId="{BA7EBC00-AB94-49BD-B47D-654DEE194A1C}" srcOrd="3" destOrd="0" presId="urn:microsoft.com/office/officeart/2005/8/layout/vList2"/>
    <dgm:cxn modelId="{DD902F4B-A36B-49EB-8D4E-56060CC42F6B}" type="presParOf" srcId="{B790AB28-D601-4B09-BBBD-3035A96F990E}" destId="{7166D37D-CEAF-4757-911F-7EFF0DEE419F}" srcOrd="4" destOrd="0" presId="urn:microsoft.com/office/officeart/2005/8/layout/vList2"/>
    <dgm:cxn modelId="{BBB5455E-5971-43F2-8577-A6F55A24B684}" type="presParOf" srcId="{B790AB28-D601-4B09-BBBD-3035A96F990E}" destId="{64AD3F6D-3148-4E85-AEB9-6550F0B84211}" srcOrd="5" destOrd="0" presId="urn:microsoft.com/office/officeart/2005/8/layout/vList2"/>
    <dgm:cxn modelId="{F095F67B-6529-4DB3-93D0-AF828B118A2D}" type="presParOf" srcId="{B790AB28-D601-4B09-BBBD-3035A96F990E}" destId="{B7BA47DB-EA17-4AC8-8A6A-539346D51A73}" srcOrd="6" destOrd="0" presId="urn:microsoft.com/office/officeart/2005/8/layout/vList2"/>
    <dgm:cxn modelId="{B4A468E9-E419-4FFB-A7AD-A45C7B46B84A}" type="presParOf" srcId="{B790AB28-D601-4B09-BBBD-3035A96F990E}" destId="{E9DC30BE-943A-4924-8CCD-1A876CA4CE22}" srcOrd="7" destOrd="0" presId="urn:microsoft.com/office/officeart/2005/8/layout/vList2"/>
    <dgm:cxn modelId="{BF748A85-772F-471A-9EF7-8978870C8325}" type="presParOf" srcId="{B790AB28-D601-4B09-BBBD-3035A96F990E}" destId="{A2F53C39-817C-4E70-9930-6A002FD1918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CB5C2-13D5-4A59-8264-C51283FA219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399D173-B2E5-4506-91B3-8978BBA06BE3}">
      <dgm:prSet/>
      <dgm:spPr/>
      <dgm:t>
        <a:bodyPr/>
        <a:lstStyle/>
        <a:p>
          <a:r>
            <a:rPr lang="en-US"/>
            <a:t>Numpy</a:t>
          </a:r>
        </a:p>
      </dgm:t>
    </dgm:pt>
    <dgm:pt modelId="{F2F8CA74-EEA6-44C9-8154-9362A4BC246E}" type="parTrans" cxnId="{81E75432-CE61-4291-B693-2EA441606CD4}">
      <dgm:prSet/>
      <dgm:spPr/>
      <dgm:t>
        <a:bodyPr/>
        <a:lstStyle/>
        <a:p>
          <a:endParaRPr lang="en-US"/>
        </a:p>
      </dgm:t>
    </dgm:pt>
    <dgm:pt modelId="{A6707B6F-59AB-4202-B92D-781804F03F1B}" type="sibTrans" cxnId="{81E75432-CE61-4291-B693-2EA441606CD4}">
      <dgm:prSet/>
      <dgm:spPr/>
      <dgm:t>
        <a:bodyPr/>
        <a:lstStyle/>
        <a:p>
          <a:endParaRPr lang="en-US"/>
        </a:p>
      </dgm:t>
    </dgm:pt>
    <dgm:pt modelId="{631B650D-6E29-4DA0-9405-C10D688C833B}">
      <dgm:prSet/>
      <dgm:spPr/>
      <dgm:t>
        <a:bodyPr/>
        <a:lstStyle/>
        <a:p>
          <a:r>
            <a:rPr lang="en-US"/>
            <a:t>Pandas</a:t>
          </a:r>
        </a:p>
      </dgm:t>
    </dgm:pt>
    <dgm:pt modelId="{724EE54C-2000-44AB-AFC6-057F141540FE}" type="parTrans" cxnId="{7AF96656-DDD8-4246-8083-F8E6BD0F7EDB}">
      <dgm:prSet/>
      <dgm:spPr/>
      <dgm:t>
        <a:bodyPr/>
        <a:lstStyle/>
        <a:p>
          <a:endParaRPr lang="en-US"/>
        </a:p>
      </dgm:t>
    </dgm:pt>
    <dgm:pt modelId="{D77DAB5B-1483-4007-8FA8-17028FA6E0B2}" type="sibTrans" cxnId="{7AF96656-DDD8-4246-8083-F8E6BD0F7EDB}">
      <dgm:prSet/>
      <dgm:spPr/>
      <dgm:t>
        <a:bodyPr/>
        <a:lstStyle/>
        <a:p>
          <a:endParaRPr lang="en-US"/>
        </a:p>
      </dgm:t>
    </dgm:pt>
    <dgm:pt modelId="{044A7E11-19B2-496F-A3BE-D31EB593B02A}">
      <dgm:prSet/>
      <dgm:spPr/>
      <dgm:t>
        <a:bodyPr/>
        <a:lstStyle/>
        <a:p>
          <a:r>
            <a:rPr lang="en-US"/>
            <a:t>Seaborn</a:t>
          </a:r>
        </a:p>
      </dgm:t>
    </dgm:pt>
    <dgm:pt modelId="{0D3AE30A-1F11-411F-A5A1-C442F491F8AC}" type="parTrans" cxnId="{A71241BE-A923-4058-8A65-BB0DD141D2B1}">
      <dgm:prSet/>
      <dgm:spPr/>
      <dgm:t>
        <a:bodyPr/>
        <a:lstStyle/>
        <a:p>
          <a:endParaRPr lang="en-US"/>
        </a:p>
      </dgm:t>
    </dgm:pt>
    <dgm:pt modelId="{BF99EC85-CE92-402E-A7C3-1D6D8A227DB8}" type="sibTrans" cxnId="{A71241BE-A923-4058-8A65-BB0DD141D2B1}">
      <dgm:prSet/>
      <dgm:spPr/>
      <dgm:t>
        <a:bodyPr/>
        <a:lstStyle/>
        <a:p>
          <a:endParaRPr lang="en-US"/>
        </a:p>
      </dgm:t>
    </dgm:pt>
    <dgm:pt modelId="{A64A77E5-F460-43A8-BC02-D0ABAF38CDF1}">
      <dgm:prSet/>
      <dgm:spPr/>
      <dgm:t>
        <a:bodyPr/>
        <a:lstStyle/>
        <a:p>
          <a:r>
            <a:rPr lang="en-US"/>
            <a:t>Matplotlib</a:t>
          </a:r>
        </a:p>
      </dgm:t>
    </dgm:pt>
    <dgm:pt modelId="{909D42C9-30B8-4244-89B1-A64E4E855B81}" type="parTrans" cxnId="{BD9D68D0-77A3-4655-A9FC-E0494EF95448}">
      <dgm:prSet/>
      <dgm:spPr/>
      <dgm:t>
        <a:bodyPr/>
        <a:lstStyle/>
        <a:p>
          <a:endParaRPr lang="en-US"/>
        </a:p>
      </dgm:t>
    </dgm:pt>
    <dgm:pt modelId="{6F960655-B5BF-4FB5-85B6-523DCECB1C5A}" type="sibTrans" cxnId="{BD9D68D0-77A3-4655-A9FC-E0494EF95448}">
      <dgm:prSet/>
      <dgm:spPr/>
      <dgm:t>
        <a:bodyPr/>
        <a:lstStyle/>
        <a:p>
          <a:endParaRPr lang="en-US"/>
        </a:p>
      </dgm:t>
    </dgm:pt>
    <dgm:pt modelId="{A6763A96-D95A-4DA6-8207-87CA42BABD89}">
      <dgm:prSet/>
      <dgm:spPr/>
      <dgm:t>
        <a:bodyPr/>
        <a:lstStyle/>
        <a:p>
          <a:r>
            <a:rPr lang="en-US"/>
            <a:t>Streamlit</a:t>
          </a:r>
        </a:p>
      </dgm:t>
    </dgm:pt>
    <dgm:pt modelId="{2A1F178B-3F4C-4E29-8CB5-D09CA581ACF4}" type="parTrans" cxnId="{1968808F-9CBC-412E-AFA7-3AB7865E9F24}">
      <dgm:prSet/>
      <dgm:spPr/>
      <dgm:t>
        <a:bodyPr/>
        <a:lstStyle/>
        <a:p>
          <a:endParaRPr lang="en-US"/>
        </a:p>
      </dgm:t>
    </dgm:pt>
    <dgm:pt modelId="{6F1BE0E4-0DA7-471B-A71C-41AFD3130ED2}" type="sibTrans" cxnId="{1968808F-9CBC-412E-AFA7-3AB7865E9F24}">
      <dgm:prSet/>
      <dgm:spPr/>
      <dgm:t>
        <a:bodyPr/>
        <a:lstStyle/>
        <a:p>
          <a:endParaRPr lang="en-US"/>
        </a:p>
      </dgm:t>
    </dgm:pt>
    <dgm:pt modelId="{887764AF-823A-41A0-81E0-FE53267D918B}">
      <dgm:prSet/>
      <dgm:spPr/>
      <dgm:t>
        <a:bodyPr/>
        <a:lstStyle/>
        <a:p>
          <a:r>
            <a:rPr lang="en-US"/>
            <a:t>Sklearn</a:t>
          </a:r>
        </a:p>
      </dgm:t>
    </dgm:pt>
    <dgm:pt modelId="{31AB2CB6-EA85-4B22-862D-EF45BC507578}" type="parTrans" cxnId="{F720A445-27C5-4354-B2A0-CF7FC83B9063}">
      <dgm:prSet/>
      <dgm:spPr/>
      <dgm:t>
        <a:bodyPr/>
        <a:lstStyle/>
        <a:p>
          <a:endParaRPr lang="en-US"/>
        </a:p>
      </dgm:t>
    </dgm:pt>
    <dgm:pt modelId="{3A72A2E9-4B30-4260-A613-44B92CFD8292}" type="sibTrans" cxnId="{F720A445-27C5-4354-B2A0-CF7FC83B9063}">
      <dgm:prSet/>
      <dgm:spPr/>
      <dgm:t>
        <a:bodyPr/>
        <a:lstStyle/>
        <a:p>
          <a:endParaRPr lang="en-US"/>
        </a:p>
      </dgm:t>
    </dgm:pt>
    <dgm:pt modelId="{CE0C51B8-FB3B-4AFF-8318-B592B428AB37}" type="pres">
      <dgm:prSet presAssocID="{80ACB5C2-13D5-4A59-8264-C51283FA2195}" presName="diagram" presStyleCnt="0">
        <dgm:presLayoutVars>
          <dgm:dir/>
          <dgm:resizeHandles val="exact"/>
        </dgm:presLayoutVars>
      </dgm:prSet>
      <dgm:spPr/>
    </dgm:pt>
    <dgm:pt modelId="{F0C14E0B-B855-4E33-BA33-E260E9A80A5E}" type="pres">
      <dgm:prSet presAssocID="{3399D173-B2E5-4506-91B3-8978BBA06BE3}" presName="node" presStyleLbl="node1" presStyleIdx="0" presStyleCnt="6">
        <dgm:presLayoutVars>
          <dgm:bulletEnabled val="1"/>
        </dgm:presLayoutVars>
      </dgm:prSet>
      <dgm:spPr/>
    </dgm:pt>
    <dgm:pt modelId="{8111A14B-AC0D-49D4-8122-273CADDC76B7}" type="pres">
      <dgm:prSet presAssocID="{A6707B6F-59AB-4202-B92D-781804F03F1B}" presName="sibTrans" presStyleCnt="0"/>
      <dgm:spPr/>
    </dgm:pt>
    <dgm:pt modelId="{A3FB1EA2-59BB-43E4-A460-0C5B0C4D0C6B}" type="pres">
      <dgm:prSet presAssocID="{631B650D-6E29-4DA0-9405-C10D688C833B}" presName="node" presStyleLbl="node1" presStyleIdx="1" presStyleCnt="6">
        <dgm:presLayoutVars>
          <dgm:bulletEnabled val="1"/>
        </dgm:presLayoutVars>
      </dgm:prSet>
      <dgm:spPr/>
    </dgm:pt>
    <dgm:pt modelId="{CBB4D1A6-029C-47B0-A7AF-252353D90379}" type="pres">
      <dgm:prSet presAssocID="{D77DAB5B-1483-4007-8FA8-17028FA6E0B2}" presName="sibTrans" presStyleCnt="0"/>
      <dgm:spPr/>
    </dgm:pt>
    <dgm:pt modelId="{55A2DFC1-6ED3-4C7A-BF41-E9901748304C}" type="pres">
      <dgm:prSet presAssocID="{044A7E11-19B2-496F-A3BE-D31EB593B02A}" presName="node" presStyleLbl="node1" presStyleIdx="2" presStyleCnt="6">
        <dgm:presLayoutVars>
          <dgm:bulletEnabled val="1"/>
        </dgm:presLayoutVars>
      </dgm:prSet>
      <dgm:spPr/>
    </dgm:pt>
    <dgm:pt modelId="{7B4D06A6-78DA-4F9C-A9FA-3920803194EE}" type="pres">
      <dgm:prSet presAssocID="{BF99EC85-CE92-402E-A7C3-1D6D8A227DB8}" presName="sibTrans" presStyleCnt="0"/>
      <dgm:spPr/>
    </dgm:pt>
    <dgm:pt modelId="{E7BB3451-B5C1-48D9-94CA-25524D39D242}" type="pres">
      <dgm:prSet presAssocID="{A64A77E5-F460-43A8-BC02-D0ABAF38CDF1}" presName="node" presStyleLbl="node1" presStyleIdx="3" presStyleCnt="6">
        <dgm:presLayoutVars>
          <dgm:bulletEnabled val="1"/>
        </dgm:presLayoutVars>
      </dgm:prSet>
      <dgm:spPr/>
    </dgm:pt>
    <dgm:pt modelId="{5474FCD3-4AA5-4C17-85ED-07353B6496EA}" type="pres">
      <dgm:prSet presAssocID="{6F960655-B5BF-4FB5-85B6-523DCECB1C5A}" presName="sibTrans" presStyleCnt="0"/>
      <dgm:spPr/>
    </dgm:pt>
    <dgm:pt modelId="{5799561F-F5B7-4044-86E9-1D500838843B}" type="pres">
      <dgm:prSet presAssocID="{A6763A96-D95A-4DA6-8207-87CA42BABD89}" presName="node" presStyleLbl="node1" presStyleIdx="4" presStyleCnt="6">
        <dgm:presLayoutVars>
          <dgm:bulletEnabled val="1"/>
        </dgm:presLayoutVars>
      </dgm:prSet>
      <dgm:spPr/>
    </dgm:pt>
    <dgm:pt modelId="{1BCA1464-D86A-48B7-BDCA-77DD9D5FDEBC}" type="pres">
      <dgm:prSet presAssocID="{6F1BE0E4-0DA7-471B-A71C-41AFD3130ED2}" presName="sibTrans" presStyleCnt="0"/>
      <dgm:spPr/>
    </dgm:pt>
    <dgm:pt modelId="{DDAEC654-2FFB-4B30-9CDC-9105972929CD}" type="pres">
      <dgm:prSet presAssocID="{887764AF-823A-41A0-81E0-FE53267D918B}" presName="node" presStyleLbl="node1" presStyleIdx="5" presStyleCnt="6">
        <dgm:presLayoutVars>
          <dgm:bulletEnabled val="1"/>
        </dgm:presLayoutVars>
      </dgm:prSet>
      <dgm:spPr/>
    </dgm:pt>
  </dgm:ptLst>
  <dgm:cxnLst>
    <dgm:cxn modelId="{81E75432-CE61-4291-B693-2EA441606CD4}" srcId="{80ACB5C2-13D5-4A59-8264-C51283FA2195}" destId="{3399D173-B2E5-4506-91B3-8978BBA06BE3}" srcOrd="0" destOrd="0" parTransId="{F2F8CA74-EEA6-44C9-8154-9362A4BC246E}" sibTransId="{A6707B6F-59AB-4202-B92D-781804F03F1B}"/>
    <dgm:cxn modelId="{F720A445-27C5-4354-B2A0-CF7FC83B9063}" srcId="{80ACB5C2-13D5-4A59-8264-C51283FA2195}" destId="{887764AF-823A-41A0-81E0-FE53267D918B}" srcOrd="5" destOrd="0" parTransId="{31AB2CB6-EA85-4B22-862D-EF45BC507578}" sibTransId="{3A72A2E9-4B30-4260-A613-44B92CFD8292}"/>
    <dgm:cxn modelId="{690CCE75-39BA-400A-96C2-3BC0E8A68EC6}" type="presOf" srcId="{80ACB5C2-13D5-4A59-8264-C51283FA2195}" destId="{CE0C51B8-FB3B-4AFF-8318-B592B428AB37}" srcOrd="0" destOrd="0" presId="urn:microsoft.com/office/officeart/2005/8/layout/default"/>
    <dgm:cxn modelId="{7AF96656-DDD8-4246-8083-F8E6BD0F7EDB}" srcId="{80ACB5C2-13D5-4A59-8264-C51283FA2195}" destId="{631B650D-6E29-4DA0-9405-C10D688C833B}" srcOrd="1" destOrd="0" parTransId="{724EE54C-2000-44AB-AFC6-057F141540FE}" sibTransId="{D77DAB5B-1483-4007-8FA8-17028FA6E0B2}"/>
    <dgm:cxn modelId="{F450F159-A817-4FC9-9086-980592C20FDC}" type="presOf" srcId="{631B650D-6E29-4DA0-9405-C10D688C833B}" destId="{A3FB1EA2-59BB-43E4-A460-0C5B0C4D0C6B}" srcOrd="0" destOrd="0" presId="urn:microsoft.com/office/officeart/2005/8/layout/default"/>
    <dgm:cxn modelId="{1968808F-9CBC-412E-AFA7-3AB7865E9F24}" srcId="{80ACB5C2-13D5-4A59-8264-C51283FA2195}" destId="{A6763A96-D95A-4DA6-8207-87CA42BABD89}" srcOrd="4" destOrd="0" parTransId="{2A1F178B-3F4C-4E29-8CB5-D09CA581ACF4}" sibTransId="{6F1BE0E4-0DA7-471B-A71C-41AFD3130ED2}"/>
    <dgm:cxn modelId="{B10CBA90-4CD7-43D7-9354-2BD93838BD13}" type="presOf" srcId="{3399D173-B2E5-4506-91B3-8978BBA06BE3}" destId="{F0C14E0B-B855-4E33-BA33-E260E9A80A5E}" srcOrd="0" destOrd="0" presId="urn:microsoft.com/office/officeart/2005/8/layout/default"/>
    <dgm:cxn modelId="{FA0FE3A3-212A-47CD-9DFC-ABDB6AA658C4}" type="presOf" srcId="{A64A77E5-F460-43A8-BC02-D0ABAF38CDF1}" destId="{E7BB3451-B5C1-48D9-94CA-25524D39D242}" srcOrd="0" destOrd="0" presId="urn:microsoft.com/office/officeart/2005/8/layout/default"/>
    <dgm:cxn modelId="{998790B4-6BE3-4B73-8AC1-347BF64C8783}" type="presOf" srcId="{887764AF-823A-41A0-81E0-FE53267D918B}" destId="{DDAEC654-2FFB-4B30-9CDC-9105972929CD}" srcOrd="0" destOrd="0" presId="urn:microsoft.com/office/officeart/2005/8/layout/default"/>
    <dgm:cxn modelId="{A71241BE-A923-4058-8A65-BB0DD141D2B1}" srcId="{80ACB5C2-13D5-4A59-8264-C51283FA2195}" destId="{044A7E11-19B2-496F-A3BE-D31EB593B02A}" srcOrd="2" destOrd="0" parTransId="{0D3AE30A-1F11-411F-A5A1-C442F491F8AC}" sibTransId="{BF99EC85-CE92-402E-A7C3-1D6D8A227DB8}"/>
    <dgm:cxn modelId="{BD9D68D0-77A3-4655-A9FC-E0494EF95448}" srcId="{80ACB5C2-13D5-4A59-8264-C51283FA2195}" destId="{A64A77E5-F460-43A8-BC02-D0ABAF38CDF1}" srcOrd="3" destOrd="0" parTransId="{909D42C9-30B8-4244-89B1-A64E4E855B81}" sibTransId="{6F960655-B5BF-4FB5-85B6-523DCECB1C5A}"/>
    <dgm:cxn modelId="{3FE982D6-AB53-44FA-823D-FEB00D4712D2}" type="presOf" srcId="{A6763A96-D95A-4DA6-8207-87CA42BABD89}" destId="{5799561F-F5B7-4044-86E9-1D500838843B}" srcOrd="0" destOrd="0" presId="urn:microsoft.com/office/officeart/2005/8/layout/default"/>
    <dgm:cxn modelId="{384FACD6-9295-462B-92D3-D3D0CC71AE65}" type="presOf" srcId="{044A7E11-19B2-496F-A3BE-D31EB593B02A}" destId="{55A2DFC1-6ED3-4C7A-BF41-E9901748304C}" srcOrd="0" destOrd="0" presId="urn:microsoft.com/office/officeart/2005/8/layout/default"/>
    <dgm:cxn modelId="{1A78077C-0DE0-4658-976A-14C8E196BB7B}" type="presParOf" srcId="{CE0C51B8-FB3B-4AFF-8318-B592B428AB37}" destId="{F0C14E0B-B855-4E33-BA33-E260E9A80A5E}" srcOrd="0" destOrd="0" presId="urn:microsoft.com/office/officeart/2005/8/layout/default"/>
    <dgm:cxn modelId="{DE6BF4E4-6A6B-48AA-AE62-8E31390DD68D}" type="presParOf" srcId="{CE0C51B8-FB3B-4AFF-8318-B592B428AB37}" destId="{8111A14B-AC0D-49D4-8122-273CADDC76B7}" srcOrd="1" destOrd="0" presId="urn:microsoft.com/office/officeart/2005/8/layout/default"/>
    <dgm:cxn modelId="{0D8395FA-2FF9-4149-B096-96B35C53B5D3}" type="presParOf" srcId="{CE0C51B8-FB3B-4AFF-8318-B592B428AB37}" destId="{A3FB1EA2-59BB-43E4-A460-0C5B0C4D0C6B}" srcOrd="2" destOrd="0" presId="urn:microsoft.com/office/officeart/2005/8/layout/default"/>
    <dgm:cxn modelId="{6219186C-2B56-4734-A19B-57E8DA1A82B9}" type="presParOf" srcId="{CE0C51B8-FB3B-4AFF-8318-B592B428AB37}" destId="{CBB4D1A6-029C-47B0-A7AF-252353D90379}" srcOrd="3" destOrd="0" presId="urn:microsoft.com/office/officeart/2005/8/layout/default"/>
    <dgm:cxn modelId="{6F543D43-9FFB-4050-9201-4DB8EE7455D6}" type="presParOf" srcId="{CE0C51B8-FB3B-4AFF-8318-B592B428AB37}" destId="{55A2DFC1-6ED3-4C7A-BF41-E9901748304C}" srcOrd="4" destOrd="0" presId="urn:microsoft.com/office/officeart/2005/8/layout/default"/>
    <dgm:cxn modelId="{3A0EC746-EAA7-4489-AEF3-DC28996BD6D5}" type="presParOf" srcId="{CE0C51B8-FB3B-4AFF-8318-B592B428AB37}" destId="{7B4D06A6-78DA-4F9C-A9FA-3920803194EE}" srcOrd="5" destOrd="0" presId="urn:microsoft.com/office/officeart/2005/8/layout/default"/>
    <dgm:cxn modelId="{98D09198-73AA-44C2-B764-7676878F401D}" type="presParOf" srcId="{CE0C51B8-FB3B-4AFF-8318-B592B428AB37}" destId="{E7BB3451-B5C1-48D9-94CA-25524D39D242}" srcOrd="6" destOrd="0" presId="urn:microsoft.com/office/officeart/2005/8/layout/default"/>
    <dgm:cxn modelId="{227423D0-CB60-4CD2-8A04-0B9B31B001DD}" type="presParOf" srcId="{CE0C51B8-FB3B-4AFF-8318-B592B428AB37}" destId="{5474FCD3-4AA5-4C17-85ED-07353B6496EA}" srcOrd="7" destOrd="0" presId="urn:microsoft.com/office/officeart/2005/8/layout/default"/>
    <dgm:cxn modelId="{24043212-225D-43F7-9B66-7D4B84AF485B}" type="presParOf" srcId="{CE0C51B8-FB3B-4AFF-8318-B592B428AB37}" destId="{5799561F-F5B7-4044-86E9-1D500838843B}" srcOrd="8" destOrd="0" presId="urn:microsoft.com/office/officeart/2005/8/layout/default"/>
    <dgm:cxn modelId="{8D1CD2AB-4EA6-48AC-B10B-49A0309A86F2}" type="presParOf" srcId="{CE0C51B8-FB3B-4AFF-8318-B592B428AB37}" destId="{1BCA1464-D86A-48B7-BDCA-77DD9D5FDEBC}" srcOrd="9" destOrd="0" presId="urn:microsoft.com/office/officeart/2005/8/layout/default"/>
    <dgm:cxn modelId="{CA81FE1C-C1E6-4A56-A326-EF20D849D999}" type="presParOf" srcId="{CE0C51B8-FB3B-4AFF-8318-B592B428AB37}" destId="{DDAEC654-2FFB-4B30-9CDC-9105972929C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AAB222-A4A8-4333-A425-A7E794169D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0DA2B7-54B0-421E-8C85-5C79C327B49E}">
      <dgm:prSet/>
      <dgm:spPr/>
      <dgm:t>
        <a:bodyPr/>
        <a:lstStyle/>
        <a:p>
          <a:r>
            <a:rPr lang="en-US"/>
            <a:t>The average accuracy is 85% for all detection and prediction </a:t>
          </a:r>
        </a:p>
      </dgm:t>
    </dgm:pt>
    <dgm:pt modelId="{AA45DD8D-2DBB-4A74-8994-A7BA8FB9F48F}" type="parTrans" cxnId="{C5D28DE6-6690-49C2-8E03-FBDE034124BE}">
      <dgm:prSet/>
      <dgm:spPr/>
      <dgm:t>
        <a:bodyPr/>
        <a:lstStyle/>
        <a:p>
          <a:endParaRPr lang="en-US"/>
        </a:p>
      </dgm:t>
    </dgm:pt>
    <dgm:pt modelId="{42C3343A-BEDC-4001-AE6D-B6ABBFAA96DF}" type="sibTrans" cxnId="{C5D28DE6-6690-49C2-8E03-FBDE034124BE}">
      <dgm:prSet/>
      <dgm:spPr/>
      <dgm:t>
        <a:bodyPr/>
        <a:lstStyle/>
        <a:p>
          <a:endParaRPr lang="en-US"/>
        </a:p>
      </dgm:t>
    </dgm:pt>
    <dgm:pt modelId="{B2A5390F-93C0-4DCB-B6C1-802C0C557829}">
      <dgm:prSet/>
      <dgm:spPr/>
      <dgm:t>
        <a:bodyPr/>
        <a:lstStyle/>
        <a:p>
          <a:r>
            <a:rPr lang="en-US"/>
            <a:t>The highest accuracy on the training set is 100%, which is achieved with random forest.</a:t>
          </a:r>
        </a:p>
      </dgm:t>
    </dgm:pt>
    <dgm:pt modelId="{D6D354F9-7B85-4D4D-9419-33819E580DC8}" type="parTrans" cxnId="{75D66858-E924-40C4-9B39-15EB9968A79B}">
      <dgm:prSet/>
      <dgm:spPr/>
      <dgm:t>
        <a:bodyPr/>
        <a:lstStyle/>
        <a:p>
          <a:endParaRPr lang="en-US"/>
        </a:p>
      </dgm:t>
    </dgm:pt>
    <dgm:pt modelId="{2F1DE50B-558F-44F8-AA57-774360E06833}" type="sibTrans" cxnId="{75D66858-E924-40C4-9B39-15EB9968A79B}">
      <dgm:prSet/>
      <dgm:spPr/>
      <dgm:t>
        <a:bodyPr/>
        <a:lstStyle/>
        <a:p>
          <a:endParaRPr lang="en-US"/>
        </a:p>
      </dgm:t>
    </dgm:pt>
    <dgm:pt modelId="{42DAA990-C066-40A2-929C-9DBB9804B2ED}">
      <dgm:prSet/>
      <dgm:spPr/>
      <dgm:t>
        <a:bodyPr/>
        <a:lstStyle/>
        <a:p>
          <a:r>
            <a:rPr lang="en-US"/>
            <a:t>Our predictive system can help and be used in diagnosing diseases.</a:t>
          </a:r>
          <a:br>
            <a:rPr lang="en-US"/>
          </a:br>
          <a:endParaRPr lang="en-US"/>
        </a:p>
      </dgm:t>
    </dgm:pt>
    <dgm:pt modelId="{C20D41DD-D028-45C2-B7BE-4959B7765359}" type="parTrans" cxnId="{59AADCA7-75C5-45A7-9561-22514B5FC2FE}">
      <dgm:prSet/>
      <dgm:spPr/>
      <dgm:t>
        <a:bodyPr/>
        <a:lstStyle/>
        <a:p>
          <a:endParaRPr lang="en-US"/>
        </a:p>
      </dgm:t>
    </dgm:pt>
    <dgm:pt modelId="{15ABB0CD-4A88-4C48-8449-93057F7796CA}" type="sibTrans" cxnId="{59AADCA7-75C5-45A7-9561-22514B5FC2FE}">
      <dgm:prSet/>
      <dgm:spPr/>
      <dgm:t>
        <a:bodyPr/>
        <a:lstStyle/>
        <a:p>
          <a:endParaRPr lang="en-US"/>
        </a:p>
      </dgm:t>
    </dgm:pt>
    <dgm:pt modelId="{7BBFFAF8-9516-4A4B-9504-429FB3CC4BEB}" type="pres">
      <dgm:prSet presAssocID="{7EAAB222-A4A8-4333-A425-A7E794169D6F}" presName="root" presStyleCnt="0">
        <dgm:presLayoutVars>
          <dgm:dir/>
          <dgm:resizeHandles val="exact"/>
        </dgm:presLayoutVars>
      </dgm:prSet>
      <dgm:spPr/>
    </dgm:pt>
    <dgm:pt modelId="{5EF85BC5-B99C-458D-BCFA-DB4B0AEE9C61}" type="pres">
      <dgm:prSet presAssocID="{CD0DA2B7-54B0-421E-8C85-5C79C327B49E}" presName="compNode" presStyleCnt="0"/>
      <dgm:spPr/>
    </dgm:pt>
    <dgm:pt modelId="{F5158258-DB1E-4AA2-9765-243906854700}" type="pres">
      <dgm:prSet presAssocID="{CD0DA2B7-54B0-421E-8C85-5C79C327B49E}" presName="bgRect" presStyleLbl="bgShp" presStyleIdx="0" presStyleCnt="3"/>
      <dgm:spPr/>
    </dgm:pt>
    <dgm:pt modelId="{D4AE6307-6752-4195-8B55-5A7414C2055E}" type="pres">
      <dgm:prSet presAssocID="{CD0DA2B7-54B0-421E-8C85-5C79C327B4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8AA4F75-4830-45EA-A8E0-2DCF70D25F5E}" type="pres">
      <dgm:prSet presAssocID="{CD0DA2B7-54B0-421E-8C85-5C79C327B49E}" presName="spaceRect" presStyleCnt="0"/>
      <dgm:spPr/>
    </dgm:pt>
    <dgm:pt modelId="{BFD61597-E730-486E-8B17-ED0959B280D5}" type="pres">
      <dgm:prSet presAssocID="{CD0DA2B7-54B0-421E-8C85-5C79C327B49E}" presName="parTx" presStyleLbl="revTx" presStyleIdx="0" presStyleCnt="3">
        <dgm:presLayoutVars>
          <dgm:chMax val="0"/>
          <dgm:chPref val="0"/>
        </dgm:presLayoutVars>
      </dgm:prSet>
      <dgm:spPr/>
    </dgm:pt>
    <dgm:pt modelId="{E0DB4F38-3B44-42F0-978D-8D214F49A4F6}" type="pres">
      <dgm:prSet presAssocID="{42C3343A-BEDC-4001-AE6D-B6ABBFAA96DF}" presName="sibTrans" presStyleCnt="0"/>
      <dgm:spPr/>
    </dgm:pt>
    <dgm:pt modelId="{6F77E761-198F-4BD4-8DB6-878E95F63C5F}" type="pres">
      <dgm:prSet presAssocID="{B2A5390F-93C0-4DCB-B6C1-802C0C557829}" presName="compNode" presStyleCnt="0"/>
      <dgm:spPr/>
    </dgm:pt>
    <dgm:pt modelId="{BFCD7DB1-C510-498F-9E08-0700FC8DAF89}" type="pres">
      <dgm:prSet presAssocID="{B2A5390F-93C0-4DCB-B6C1-802C0C557829}" presName="bgRect" presStyleLbl="bgShp" presStyleIdx="1" presStyleCnt="3"/>
      <dgm:spPr/>
    </dgm:pt>
    <dgm:pt modelId="{0CE9169E-4808-4A9C-84EA-F2E60A323729}" type="pres">
      <dgm:prSet presAssocID="{B2A5390F-93C0-4DCB-B6C1-802C0C5578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7E4F7C1B-552C-4CCE-94FF-3E749E862D33}" type="pres">
      <dgm:prSet presAssocID="{B2A5390F-93C0-4DCB-B6C1-802C0C557829}" presName="spaceRect" presStyleCnt="0"/>
      <dgm:spPr/>
    </dgm:pt>
    <dgm:pt modelId="{076A4924-8B86-41FF-A69C-E54A3D0202FA}" type="pres">
      <dgm:prSet presAssocID="{B2A5390F-93C0-4DCB-B6C1-802C0C557829}" presName="parTx" presStyleLbl="revTx" presStyleIdx="1" presStyleCnt="3">
        <dgm:presLayoutVars>
          <dgm:chMax val="0"/>
          <dgm:chPref val="0"/>
        </dgm:presLayoutVars>
      </dgm:prSet>
      <dgm:spPr/>
    </dgm:pt>
    <dgm:pt modelId="{1DFFA0D6-1D8F-4BB5-BE26-A8AAC8D226F8}" type="pres">
      <dgm:prSet presAssocID="{2F1DE50B-558F-44F8-AA57-774360E06833}" presName="sibTrans" presStyleCnt="0"/>
      <dgm:spPr/>
    </dgm:pt>
    <dgm:pt modelId="{254F2ED1-E282-46F9-AA10-4CEE6FE9ACFF}" type="pres">
      <dgm:prSet presAssocID="{42DAA990-C066-40A2-929C-9DBB9804B2ED}" presName="compNode" presStyleCnt="0"/>
      <dgm:spPr/>
    </dgm:pt>
    <dgm:pt modelId="{A8068898-DB91-4A97-AA2F-95F796BA9471}" type="pres">
      <dgm:prSet presAssocID="{42DAA990-C066-40A2-929C-9DBB9804B2ED}" presName="bgRect" presStyleLbl="bgShp" presStyleIdx="2" presStyleCnt="3"/>
      <dgm:spPr/>
    </dgm:pt>
    <dgm:pt modelId="{B71B846E-43EC-43EB-AFCD-2F7FECE4F3F9}" type="pres">
      <dgm:prSet presAssocID="{42DAA990-C066-40A2-929C-9DBB9804B2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st Aid Kit"/>
        </a:ext>
      </dgm:extLst>
    </dgm:pt>
    <dgm:pt modelId="{F2A4759B-75FC-494E-BD56-08303D1E94EB}" type="pres">
      <dgm:prSet presAssocID="{42DAA990-C066-40A2-929C-9DBB9804B2ED}" presName="spaceRect" presStyleCnt="0"/>
      <dgm:spPr/>
    </dgm:pt>
    <dgm:pt modelId="{E4380DC1-D5F2-49F5-BCB9-FC9C53ADE291}" type="pres">
      <dgm:prSet presAssocID="{42DAA990-C066-40A2-929C-9DBB9804B2ED}" presName="parTx" presStyleLbl="revTx" presStyleIdx="2" presStyleCnt="3">
        <dgm:presLayoutVars>
          <dgm:chMax val="0"/>
          <dgm:chPref val="0"/>
        </dgm:presLayoutVars>
      </dgm:prSet>
      <dgm:spPr/>
    </dgm:pt>
  </dgm:ptLst>
  <dgm:cxnLst>
    <dgm:cxn modelId="{A6E7DF0E-EF99-4F65-B967-B37A16210D72}" type="presOf" srcId="{B2A5390F-93C0-4DCB-B6C1-802C0C557829}" destId="{076A4924-8B86-41FF-A69C-E54A3D0202FA}" srcOrd="0" destOrd="0" presId="urn:microsoft.com/office/officeart/2018/2/layout/IconVerticalSolidList"/>
    <dgm:cxn modelId="{75D66858-E924-40C4-9B39-15EB9968A79B}" srcId="{7EAAB222-A4A8-4333-A425-A7E794169D6F}" destId="{B2A5390F-93C0-4DCB-B6C1-802C0C557829}" srcOrd="1" destOrd="0" parTransId="{D6D354F9-7B85-4D4D-9419-33819E580DC8}" sibTransId="{2F1DE50B-558F-44F8-AA57-774360E06833}"/>
    <dgm:cxn modelId="{59AADCA7-75C5-45A7-9561-22514B5FC2FE}" srcId="{7EAAB222-A4A8-4333-A425-A7E794169D6F}" destId="{42DAA990-C066-40A2-929C-9DBB9804B2ED}" srcOrd="2" destOrd="0" parTransId="{C20D41DD-D028-45C2-B7BE-4959B7765359}" sibTransId="{15ABB0CD-4A88-4C48-8449-93057F7796CA}"/>
    <dgm:cxn modelId="{A75E4BBB-1851-4C6A-B7FC-A26F03702DD5}" type="presOf" srcId="{7EAAB222-A4A8-4333-A425-A7E794169D6F}" destId="{7BBFFAF8-9516-4A4B-9504-429FB3CC4BEB}" srcOrd="0" destOrd="0" presId="urn:microsoft.com/office/officeart/2018/2/layout/IconVerticalSolidList"/>
    <dgm:cxn modelId="{42AC80D3-1335-4509-8EAA-48209C05B23B}" type="presOf" srcId="{42DAA990-C066-40A2-929C-9DBB9804B2ED}" destId="{E4380DC1-D5F2-49F5-BCB9-FC9C53ADE291}" srcOrd="0" destOrd="0" presId="urn:microsoft.com/office/officeart/2018/2/layout/IconVerticalSolidList"/>
    <dgm:cxn modelId="{0462F3D3-7D91-47FB-AB19-94C89CD0D41A}" type="presOf" srcId="{CD0DA2B7-54B0-421E-8C85-5C79C327B49E}" destId="{BFD61597-E730-486E-8B17-ED0959B280D5}" srcOrd="0" destOrd="0" presId="urn:microsoft.com/office/officeart/2018/2/layout/IconVerticalSolidList"/>
    <dgm:cxn modelId="{C5D28DE6-6690-49C2-8E03-FBDE034124BE}" srcId="{7EAAB222-A4A8-4333-A425-A7E794169D6F}" destId="{CD0DA2B7-54B0-421E-8C85-5C79C327B49E}" srcOrd="0" destOrd="0" parTransId="{AA45DD8D-2DBB-4A74-8994-A7BA8FB9F48F}" sibTransId="{42C3343A-BEDC-4001-AE6D-B6ABBFAA96DF}"/>
    <dgm:cxn modelId="{75B629C3-98F9-42AA-82B8-1C558AAD463A}" type="presParOf" srcId="{7BBFFAF8-9516-4A4B-9504-429FB3CC4BEB}" destId="{5EF85BC5-B99C-458D-BCFA-DB4B0AEE9C61}" srcOrd="0" destOrd="0" presId="urn:microsoft.com/office/officeart/2018/2/layout/IconVerticalSolidList"/>
    <dgm:cxn modelId="{C6F4B20F-8496-4C64-AA98-331A118F5039}" type="presParOf" srcId="{5EF85BC5-B99C-458D-BCFA-DB4B0AEE9C61}" destId="{F5158258-DB1E-4AA2-9765-243906854700}" srcOrd="0" destOrd="0" presId="urn:microsoft.com/office/officeart/2018/2/layout/IconVerticalSolidList"/>
    <dgm:cxn modelId="{6F97322F-EA28-4C0F-AC0A-A9425A17504A}" type="presParOf" srcId="{5EF85BC5-B99C-458D-BCFA-DB4B0AEE9C61}" destId="{D4AE6307-6752-4195-8B55-5A7414C2055E}" srcOrd="1" destOrd="0" presId="urn:microsoft.com/office/officeart/2018/2/layout/IconVerticalSolidList"/>
    <dgm:cxn modelId="{282157D9-9B95-42E5-9C63-F0DCE05C3244}" type="presParOf" srcId="{5EF85BC5-B99C-458D-BCFA-DB4B0AEE9C61}" destId="{C8AA4F75-4830-45EA-A8E0-2DCF70D25F5E}" srcOrd="2" destOrd="0" presId="urn:microsoft.com/office/officeart/2018/2/layout/IconVerticalSolidList"/>
    <dgm:cxn modelId="{A51C11FE-0E33-4C3B-B66C-B64D61D70A4B}" type="presParOf" srcId="{5EF85BC5-B99C-458D-BCFA-DB4B0AEE9C61}" destId="{BFD61597-E730-486E-8B17-ED0959B280D5}" srcOrd="3" destOrd="0" presId="urn:microsoft.com/office/officeart/2018/2/layout/IconVerticalSolidList"/>
    <dgm:cxn modelId="{D45E4F60-5491-4BCB-9FC7-33EF9746F38E}" type="presParOf" srcId="{7BBFFAF8-9516-4A4B-9504-429FB3CC4BEB}" destId="{E0DB4F38-3B44-42F0-978D-8D214F49A4F6}" srcOrd="1" destOrd="0" presId="urn:microsoft.com/office/officeart/2018/2/layout/IconVerticalSolidList"/>
    <dgm:cxn modelId="{43CA8A82-78A7-4A93-8A5A-C548B72048C0}" type="presParOf" srcId="{7BBFFAF8-9516-4A4B-9504-429FB3CC4BEB}" destId="{6F77E761-198F-4BD4-8DB6-878E95F63C5F}" srcOrd="2" destOrd="0" presId="urn:microsoft.com/office/officeart/2018/2/layout/IconVerticalSolidList"/>
    <dgm:cxn modelId="{47520015-C1F0-4CB3-871D-5C041CAC3CC6}" type="presParOf" srcId="{6F77E761-198F-4BD4-8DB6-878E95F63C5F}" destId="{BFCD7DB1-C510-498F-9E08-0700FC8DAF89}" srcOrd="0" destOrd="0" presId="urn:microsoft.com/office/officeart/2018/2/layout/IconVerticalSolidList"/>
    <dgm:cxn modelId="{51C368CF-A0E7-41C3-A697-10676A9827C7}" type="presParOf" srcId="{6F77E761-198F-4BD4-8DB6-878E95F63C5F}" destId="{0CE9169E-4808-4A9C-84EA-F2E60A323729}" srcOrd="1" destOrd="0" presId="urn:microsoft.com/office/officeart/2018/2/layout/IconVerticalSolidList"/>
    <dgm:cxn modelId="{625132D1-100B-40AB-906E-38B1471B849A}" type="presParOf" srcId="{6F77E761-198F-4BD4-8DB6-878E95F63C5F}" destId="{7E4F7C1B-552C-4CCE-94FF-3E749E862D33}" srcOrd="2" destOrd="0" presId="urn:microsoft.com/office/officeart/2018/2/layout/IconVerticalSolidList"/>
    <dgm:cxn modelId="{474B027A-CA5F-4E35-9D53-FBD1D74EB188}" type="presParOf" srcId="{6F77E761-198F-4BD4-8DB6-878E95F63C5F}" destId="{076A4924-8B86-41FF-A69C-E54A3D0202FA}" srcOrd="3" destOrd="0" presId="urn:microsoft.com/office/officeart/2018/2/layout/IconVerticalSolidList"/>
    <dgm:cxn modelId="{9AD5F430-53FA-423A-BF35-1DB2DF099C0F}" type="presParOf" srcId="{7BBFFAF8-9516-4A4B-9504-429FB3CC4BEB}" destId="{1DFFA0D6-1D8F-4BB5-BE26-A8AAC8D226F8}" srcOrd="3" destOrd="0" presId="urn:microsoft.com/office/officeart/2018/2/layout/IconVerticalSolidList"/>
    <dgm:cxn modelId="{C5660B9C-03FE-4DC6-A48C-68F42645055E}" type="presParOf" srcId="{7BBFFAF8-9516-4A4B-9504-429FB3CC4BEB}" destId="{254F2ED1-E282-46F9-AA10-4CEE6FE9ACFF}" srcOrd="4" destOrd="0" presId="urn:microsoft.com/office/officeart/2018/2/layout/IconVerticalSolidList"/>
    <dgm:cxn modelId="{36FE22EE-9019-4D19-9EF5-0BCE546A96F5}" type="presParOf" srcId="{254F2ED1-E282-46F9-AA10-4CEE6FE9ACFF}" destId="{A8068898-DB91-4A97-AA2F-95F796BA9471}" srcOrd="0" destOrd="0" presId="urn:microsoft.com/office/officeart/2018/2/layout/IconVerticalSolidList"/>
    <dgm:cxn modelId="{6971A0C7-5B91-49EE-BBA6-0D8B467DC410}" type="presParOf" srcId="{254F2ED1-E282-46F9-AA10-4CEE6FE9ACFF}" destId="{B71B846E-43EC-43EB-AFCD-2F7FECE4F3F9}" srcOrd="1" destOrd="0" presId="urn:microsoft.com/office/officeart/2018/2/layout/IconVerticalSolidList"/>
    <dgm:cxn modelId="{474416CC-C3F3-48EF-9A9D-76437CF89D5A}" type="presParOf" srcId="{254F2ED1-E282-46F9-AA10-4CEE6FE9ACFF}" destId="{F2A4759B-75FC-494E-BD56-08303D1E94EB}" srcOrd="2" destOrd="0" presId="urn:microsoft.com/office/officeart/2018/2/layout/IconVerticalSolidList"/>
    <dgm:cxn modelId="{AB7F4BF0-FCF1-4F77-A402-F86DDF19EE1B}" type="presParOf" srcId="{254F2ED1-E282-46F9-AA10-4CEE6FE9ACFF}" destId="{E4380DC1-D5F2-49F5-BCB9-FC9C53ADE2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9366F-1D6C-42B3-BC20-653CF85C8CA6}">
      <dsp:nvSpPr>
        <dsp:cNvPr id="0" name=""/>
        <dsp:cNvSpPr/>
      </dsp:nvSpPr>
      <dsp:spPr>
        <a:xfrm>
          <a:off x="0" y="165362"/>
          <a:ext cx="6034656" cy="127570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Disease Detection:</a:t>
          </a:r>
        </a:p>
      </dsp:txBody>
      <dsp:txXfrm>
        <a:off x="62275" y="227637"/>
        <a:ext cx="5910106" cy="1151152"/>
      </dsp:txXfrm>
    </dsp:sp>
    <dsp:sp modelId="{BACA3508-59F2-4A2C-AA2D-796694FB6843}">
      <dsp:nvSpPr>
        <dsp:cNvPr id="0" name=""/>
        <dsp:cNvSpPr/>
      </dsp:nvSpPr>
      <dsp:spPr>
        <a:xfrm>
          <a:off x="0" y="1507304"/>
          <a:ext cx="6034656" cy="1275702"/>
        </a:xfrm>
        <a:prstGeom prst="roundRect">
          <a:avLst/>
        </a:prstGeom>
        <a:gradFill rotWithShape="0">
          <a:gsLst>
            <a:gs pos="0">
              <a:schemeClr val="accent2">
                <a:hueOff val="-491428"/>
                <a:satOff val="-3175"/>
                <a:lumOff val="915"/>
                <a:alphaOff val="0"/>
                <a:satMod val="103000"/>
                <a:lumMod val="102000"/>
                <a:tint val="94000"/>
              </a:schemeClr>
            </a:gs>
            <a:gs pos="50000">
              <a:schemeClr val="accent2">
                <a:hueOff val="-491428"/>
                <a:satOff val="-3175"/>
                <a:lumOff val="915"/>
                <a:alphaOff val="0"/>
                <a:satMod val="110000"/>
                <a:lumMod val="100000"/>
                <a:shade val="100000"/>
              </a:schemeClr>
            </a:gs>
            <a:gs pos="100000">
              <a:schemeClr val="accent2">
                <a:hueOff val="-491428"/>
                <a:satOff val="-3175"/>
                <a:lumOff val="9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Detection of :  Heart, Diabetes, Parkinson</a:t>
          </a:r>
        </a:p>
      </dsp:txBody>
      <dsp:txXfrm>
        <a:off x="62275" y="1569579"/>
        <a:ext cx="5910106" cy="1151152"/>
      </dsp:txXfrm>
    </dsp:sp>
    <dsp:sp modelId="{11E1835B-DE5F-475A-ACE7-B0F9036C2198}">
      <dsp:nvSpPr>
        <dsp:cNvPr id="0" name=""/>
        <dsp:cNvSpPr/>
      </dsp:nvSpPr>
      <dsp:spPr>
        <a:xfrm>
          <a:off x="0" y="2849247"/>
          <a:ext cx="6034656" cy="1275702"/>
        </a:xfrm>
        <a:prstGeom prst="roundRect">
          <a:avLst/>
        </a:prstGeom>
        <a:gradFill rotWithShape="0">
          <a:gsLst>
            <a:gs pos="0">
              <a:schemeClr val="accent2">
                <a:hueOff val="-982855"/>
                <a:satOff val="-6349"/>
                <a:lumOff val="1830"/>
                <a:alphaOff val="0"/>
                <a:satMod val="103000"/>
                <a:lumMod val="102000"/>
                <a:tint val="94000"/>
              </a:schemeClr>
            </a:gs>
            <a:gs pos="50000">
              <a:schemeClr val="accent2">
                <a:hueOff val="-982855"/>
                <a:satOff val="-6349"/>
                <a:lumOff val="1830"/>
                <a:alphaOff val="0"/>
                <a:satMod val="110000"/>
                <a:lumMod val="100000"/>
                <a:shade val="100000"/>
              </a:schemeClr>
            </a:gs>
            <a:gs pos="100000">
              <a:schemeClr val="accent2">
                <a:hueOff val="-982855"/>
                <a:satOff val="-6349"/>
                <a:lumOff val="18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Dataset Used : Cleveland Heart Disease Dataset,  Diabetese Dataset from Kaggle, Parkinson Disease Dataset from Kaggle</a:t>
          </a:r>
        </a:p>
      </dsp:txBody>
      <dsp:txXfrm>
        <a:off x="62275" y="2911522"/>
        <a:ext cx="5910106" cy="1151152"/>
      </dsp:txXfrm>
    </dsp:sp>
    <dsp:sp modelId="{00AFE7BF-3149-478A-A674-B0A90CBFC843}">
      <dsp:nvSpPr>
        <dsp:cNvPr id="0" name=""/>
        <dsp:cNvSpPr/>
      </dsp:nvSpPr>
      <dsp:spPr>
        <a:xfrm>
          <a:off x="0" y="4191189"/>
          <a:ext cx="6034656" cy="1275702"/>
        </a:xfrm>
        <a:prstGeom prst="roundRect">
          <a:avLst/>
        </a:prstGeom>
        <a:gradFill rotWithShape="0">
          <a:gsLst>
            <a:gs pos="0">
              <a:schemeClr val="accent2">
                <a:hueOff val="-1474283"/>
                <a:satOff val="-9524"/>
                <a:lumOff val="2745"/>
                <a:alphaOff val="0"/>
                <a:satMod val="103000"/>
                <a:lumMod val="102000"/>
                <a:tint val="94000"/>
              </a:schemeClr>
            </a:gs>
            <a:gs pos="50000">
              <a:schemeClr val="accent2">
                <a:hueOff val="-1474283"/>
                <a:satOff val="-9524"/>
                <a:lumOff val="2745"/>
                <a:alphaOff val="0"/>
                <a:satMod val="110000"/>
                <a:lumMod val="100000"/>
                <a:shade val="100000"/>
              </a:schemeClr>
            </a:gs>
            <a:gs pos="100000">
              <a:schemeClr val="accent2">
                <a:hueOff val="-1474283"/>
                <a:satOff val="-9524"/>
                <a:lumOff val="274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Classifier Used : Random Forest, Linear Regression , SVM</a:t>
          </a:r>
        </a:p>
      </dsp:txBody>
      <dsp:txXfrm>
        <a:off x="62275" y="4253464"/>
        <a:ext cx="5910106" cy="1151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0DBC8-93E7-430C-9FFC-AF0CF0A30782}">
      <dsp:nvSpPr>
        <dsp:cNvPr id="0" name=""/>
        <dsp:cNvSpPr/>
      </dsp:nvSpPr>
      <dsp:spPr>
        <a:xfrm>
          <a:off x="0" y="84231"/>
          <a:ext cx="6034656" cy="103285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Disease Prediction</a:t>
          </a:r>
        </a:p>
      </dsp:txBody>
      <dsp:txXfrm>
        <a:off x="50420" y="134651"/>
        <a:ext cx="5933816" cy="932014"/>
      </dsp:txXfrm>
    </dsp:sp>
    <dsp:sp modelId="{74E6C3E7-1A20-4DAA-8BFC-C99364323451}">
      <dsp:nvSpPr>
        <dsp:cNvPr id="0" name=""/>
        <dsp:cNvSpPr/>
      </dsp:nvSpPr>
      <dsp:spPr>
        <a:xfrm>
          <a:off x="0" y="1191965"/>
          <a:ext cx="6034656" cy="1032854"/>
        </a:xfrm>
        <a:prstGeom prst="roundRect">
          <a:avLst/>
        </a:prstGeom>
        <a:gradFill rotWithShape="0">
          <a:gsLst>
            <a:gs pos="0">
              <a:schemeClr val="accent2">
                <a:hueOff val="-368571"/>
                <a:satOff val="-2381"/>
                <a:lumOff val="686"/>
                <a:alphaOff val="0"/>
                <a:satMod val="103000"/>
                <a:lumMod val="102000"/>
                <a:tint val="94000"/>
              </a:schemeClr>
            </a:gs>
            <a:gs pos="50000">
              <a:schemeClr val="accent2">
                <a:hueOff val="-368571"/>
                <a:satOff val="-2381"/>
                <a:lumOff val="686"/>
                <a:alphaOff val="0"/>
                <a:satMod val="110000"/>
                <a:lumMod val="100000"/>
                <a:shade val="100000"/>
              </a:schemeClr>
            </a:gs>
            <a:gs pos="100000">
              <a:schemeClr val="accent2">
                <a:hueOff val="-368571"/>
                <a:satOff val="-2381"/>
                <a:lumOff val="68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Prediction of : 41 Disease</a:t>
          </a:r>
        </a:p>
      </dsp:txBody>
      <dsp:txXfrm>
        <a:off x="50420" y="1242385"/>
        <a:ext cx="5933816" cy="932014"/>
      </dsp:txXfrm>
    </dsp:sp>
    <dsp:sp modelId="{7166D37D-CEAF-4757-911F-7EFF0DEE419F}">
      <dsp:nvSpPr>
        <dsp:cNvPr id="0" name=""/>
        <dsp:cNvSpPr/>
      </dsp:nvSpPr>
      <dsp:spPr>
        <a:xfrm>
          <a:off x="0" y="2299699"/>
          <a:ext cx="6034656" cy="1032854"/>
        </a:xfrm>
        <a:prstGeom prst="roundRect">
          <a:avLst/>
        </a:prstGeom>
        <a:gradFill rotWithShape="0">
          <a:gsLst>
            <a:gs pos="0">
              <a:schemeClr val="accent2">
                <a:hueOff val="-737141"/>
                <a:satOff val="-4762"/>
                <a:lumOff val="1372"/>
                <a:alphaOff val="0"/>
                <a:satMod val="103000"/>
                <a:lumMod val="102000"/>
                <a:tint val="94000"/>
              </a:schemeClr>
            </a:gs>
            <a:gs pos="50000">
              <a:schemeClr val="accent2">
                <a:hueOff val="-737141"/>
                <a:satOff val="-4762"/>
                <a:lumOff val="1372"/>
                <a:alphaOff val="0"/>
                <a:satMod val="110000"/>
                <a:lumMod val="100000"/>
                <a:shade val="100000"/>
              </a:schemeClr>
            </a:gs>
            <a:gs pos="100000">
              <a:schemeClr val="accent2">
                <a:hueOff val="-737141"/>
                <a:satOff val="-4762"/>
                <a:lumOff val="13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Symptoms : 139</a:t>
          </a:r>
        </a:p>
      </dsp:txBody>
      <dsp:txXfrm>
        <a:off x="50420" y="2350119"/>
        <a:ext cx="5933816" cy="932014"/>
      </dsp:txXfrm>
    </dsp:sp>
    <dsp:sp modelId="{B7BA47DB-EA17-4AC8-8A6A-539346D51A73}">
      <dsp:nvSpPr>
        <dsp:cNvPr id="0" name=""/>
        <dsp:cNvSpPr/>
      </dsp:nvSpPr>
      <dsp:spPr>
        <a:xfrm>
          <a:off x="0" y="3407434"/>
          <a:ext cx="6034656" cy="1032854"/>
        </a:xfrm>
        <a:prstGeom prst="roundRect">
          <a:avLst/>
        </a:prstGeom>
        <a:gradFill rotWithShape="0">
          <a:gsLst>
            <a:gs pos="0">
              <a:schemeClr val="accent2">
                <a:hueOff val="-1105712"/>
                <a:satOff val="-7143"/>
                <a:lumOff val="2059"/>
                <a:alphaOff val="0"/>
                <a:satMod val="103000"/>
                <a:lumMod val="102000"/>
                <a:tint val="94000"/>
              </a:schemeClr>
            </a:gs>
            <a:gs pos="50000">
              <a:schemeClr val="accent2">
                <a:hueOff val="-1105712"/>
                <a:satOff val="-7143"/>
                <a:lumOff val="2059"/>
                <a:alphaOff val="0"/>
                <a:satMod val="110000"/>
                <a:lumMod val="100000"/>
                <a:shade val="100000"/>
              </a:schemeClr>
            </a:gs>
            <a:gs pos="100000">
              <a:schemeClr val="accent2">
                <a:hueOff val="-1105712"/>
                <a:satOff val="-7143"/>
                <a:lumOff val="2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Dataset Used : Kaggle Disease Prediction Symptom</a:t>
          </a:r>
        </a:p>
      </dsp:txBody>
      <dsp:txXfrm>
        <a:off x="50420" y="3457854"/>
        <a:ext cx="5933816" cy="932014"/>
      </dsp:txXfrm>
    </dsp:sp>
    <dsp:sp modelId="{A2F53C39-817C-4E70-9930-6A002FD1918A}">
      <dsp:nvSpPr>
        <dsp:cNvPr id="0" name=""/>
        <dsp:cNvSpPr/>
      </dsp:nvSpPr>
      <dsp:spPr>
        <a:xfrm>
          <a:off x="0" y="4515168"/>
          <a:ext cx="6034656" cy="1032854"/>
        </a:xfrm>
        <a:prstGeom prst="roundRect">
          <a:avLst/>
        </a:prstGeom>
        <a:gradFill rotWithShape="0">
          <a:gsLst>
            <a:gs pos="0">
              <a:schemeClr val="accent2">
                <a:hueOff val="-1474283"/>
                <a:satOff val="-9524"/>
                <a:lumOff val="2745"/>
                <a:alphaOff val="0"/>
                <a:satMod val="103000"/>
                <a:lumMod val="102000"/>
                <a:tint val="94000"/>
              </a:schemeClr>
            </a:gs>
            <a:gs pos="50000">
              <a:schemeClr val="accent2">
                <a:hueOff val="-1474283"/>
                <a:satOff val="-9524"/>
                <a:lumOff val="2745"/>
                <a:alphaOff val="0"/>
                <a:satMod val="110000"/>
                <a:lumMod val="100000"/>
                <a:shade val="100000"/>
              </a:schemeClr>
            </a:gs>
            <a:gs pos="100000">
              <a:schemeClr val="accent2">
                <a:hueOff val="-1474283"/>
                <a:satOff val="-9524"/>
                <a:lumOff val="274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Classifier Used : Random Forest</a:t>
          </a:r>
        </a:p>
      </dsp:txBody>
      <dsp:txXfrm>
        <a:off x="50420" y="4565588"/>
        <a:ext cx="5933816" cy="932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4E0B-B855-4E33-BA33-E260E9A80A5E}">
      <dsp:nvSpPr>
        <dsp:cNvPr id="0" name=""/>
        <dsp:cNvSpPr/>
      </dsp:nvSpPr>
      <dsp:spPr>
        <a:xfrm>
          <a:off x="0" y="46440"/>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Numpy</a:t>
          </a:r>
        </a:p>
      </dsp:txBody>
      <dsp:txXfrm>
        <a:off x="0" y="46440"/>
        <a:ext cx="2964590" cy="1778754"/>
      </dsp:txXfrm>
    </dsp:sp>
    <dsp:sp modelId="{A3FB1EA2-59BB-43E4-A460-0C5B0C4D0C6B}">
      <dsp:nvSpPr>
        <dsp:cNvPr id="0" name=""/>
        <dsp:cNvSpPr/>
      </dsp:nvSpPr>
      <dsp:spPr>
        <a:xfrm>
          <a:off x="3261049" y="46440"/>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Pandas</a:t>
          </a:r>
        </a:p>
      </dsp:txBody>
      <dsp:txXfrm>
        <a:off x="3261049" y="46440"/>
        <a:ext cx="2964590" cy="1778754"/>
      </dsp:txXfrm>
    </dsp:sp>
    <dsp:sp modelId="{55A2DFC1-6ED3-4C7A-BF41-E9901748304C}">
      <dsp:nvSpPr>
        <dsp:cNvPr id="0" name=""/>
        <dsp:cNvSpPr/>
      </dsp:nvSpPr>
      <dsp:spPr>
        <a:xfrm>
          <a:off x="6522099" y="46440"/>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Seaborn</a:t>
          </a:r>
        </a:p>
      </dsp:txBody>
      <dsp:txXfrm>
        <a:off x="6522099" y="46440"/>
        <a:ext cx="2964590" cy="1778754"/>
      </dsp:txXfrm>
    </dsp:sp>
    <dsp:sp modelId="{E7BB3451-B5C1-48D9-94CA-25524D39D242}">
      <dsp:nvSpPr>
        <dsp:cNvPr id="0" name=""/>
        <dsp:cNvSpPr/>
      </dsp:nvSpPr>
      <dsp:spPr>
        <a:xfrm>
          <a:off x="0" y="2121654"/>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Matplotlib</a:t>
          </a:r>
        </a:p>
      </dsp:txBody>
      <dsp:txXfrm>
        <a:off x="0" y="2121654"/>
        <a:ext cx="2964590" cy="1778754"/>
      </dsp:txXfrm>
    </dsp:sp>
    <dsp:sp modelId="{5799561F-F5B7-4044-86E9-1D500838843B}">
      <dsp:nvSpPr>
        <dsp:cNvPr id="0" name=""/>
        <dsp:cNvSpPr/>
      </dsp:nvSpPr>
      <dsp:spPr>
        <a:xfrm>
          <a:off x="3261049" y="2121654"/>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Streamlit</a:t>
          </a:r>
        </a:p>
      </dsp:txBody>
      <dsp:txXfrm>
        <a:off x="3261049" y="2121654"/>
        <a:ext cx="2964590" cy="1778754"/>
      </dsp:txXfrm>
    </dsp:sp>
    <dsp:sp modelId="{DDAEC654-2FFB-4B30-9CDC-9105972929CD}">
      <dsp:nvSpPr>
        <dsp:cNvPr id="0" name=""/>
        <dsp:cNvSpPr/>
      </dsp:nvSpPr>
      <dsp:spPr>
        <a:xfrm>
          <a:off x="6522099" y="2121654"/>
          <a:ext cx="2964590" cy="1778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Sklearn</a:t>
          </a:r>
        </a:p>
      </dsp:txBody>
      <dsp:txXfrm>
        <a:off x="6522099" y="2121654"/>
        <a:ext cx="2964590" cy="1778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58258-DB1E-4AA2-9765-243906854700}">
      <dsp:nvSpPr>
        <dsp:cNvPr id="0" name=""/>
        <dsp:cNvSpPr/>
      </dsp:nvSpPr>
      <dsp:spPr>
        <a:xfrm>
          <a:off x="0" y="687"/>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E6307-6752-4195-8B55-5A7414C2055E}">
      <dsp:nvSpPr>
        <dsp:cNvPr id="0" name=""/>
        <dsp:cNvSpPr/>
      </dsp:nvSpPr>
      <dsp:spPr>
        <a:xfrm>
          <a:off x="486668" y="362672"/>
          <a:ext cx="884852" cy="884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D61597-E730-486E-8B17-ED0959B280D5}">
      <dsp:nvSpPr>
        <dsp:cNvPr id="0" name=""/>
        <dsp:cNvSpPr/>
      </dsp:nvSpPr>
      <dsp:spPr>
        <a:xfrm>
          <a:off x="1858190" y="687"/>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a:t>The average accuracy is 85% for all detection and prediction </a:t>
          </a:r>
        </a:p>
      </dsp:txBody>
      <dsp:txXfrm>
        <a:off x="1858190" y="687"/>
        <a:ext cx="4176465" cy="1608822"/>
      </dsp:txXfrm>
    </dsp:sp>
    <dsp:sp modelId="{BFCD7DB1-C510-498F-9E08-0700FC8DAF89}">
      <dsp:nvSpPr>
        <dsp:cNvPr id="0" name=""/>
        <dsp:cNvSpPr/>
      </dsp:nvSpPr>
      <dsp:spPr>
        <a:xfrm>
          <a:off x="0" y="2011715"/>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9169E-4808-4A9C-84EA-F2E60A323729}">
      <dsp:nvSpPr>
        <dsp:cNvPr id="0" name=""/>
        <dsp:cNvSpPr/>
      </dsp:nvSpPr>
      <dsp:spPr>
        <a:xfrm>
          <a:off x="486668" y="2373700"/>
          <a:ext cx="884852" cy="884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6A4924-8B86-41FF-A69C-E54A3D0202FA}">
      <dsp:nvSpPr>
        <dsp:cNvPr id="0" name=""/>
        <dsp:cNvSpPr/>
      </dsp:nvSpPr>
      <dsp:spPr>
        <a:xfrm>
          <a:off x="1858190" y="2011715"/>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a:t>The highest accuracy on the training set is 100%, which is achieved with random forest.</a:t>
          </a:r>
        </a:p>
      </dsp:txBody>
      <dsp:txXfrm>
        <a:off x="1858190" y="2011715"/>
        <a:ext cx="4176465" cy="1608822"/>
      </dsp:txXfrm>
    </dsp:sp>
    <dsp:sp modelId="{A8068898-DB91-4A97-AA2F-95F796BA9471}">
      <dsp:nvSpPr>
        <dsp:cNvPr id="0" name=""/>
        <dsp:cNvSpPr/>
      </dsp:nvSpPr>
      <dsp:spPr>
        <a:xfrm>
          <a:off x="0" y="4022743"/>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B846E-43EC-43EB-AFCD-2F7FECE4F3F9}">
      <dsp:nvSpPr>
        <dsp:cNvPr id="0" name=""/>
        <dsp:cNvSpPr/>
      </dsp:nvSpPr>
      <dsp:spPr>
        <a:xfrm>
          <a:off x="486668" y="4384728"/>
          <a:ext cx="884852" cy="884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380DC1-D5F2-49F5-BCB9-FC9C53ADE291}">
      <dsp:nvSpPr>
        <dsp:cNvPr id="0" name=""/>
        <dsp:cNvSpPr/>
      </dsp:nvSpPr>
      <dsp:spPr>
        <a:xfrm>
          <a:off x="1858190" y="4022743"/>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a:t>Our predictive system can help and be used in diagnosing diseases.</a:t>
          </a:r>
          <a:br>
            <a:rPr lang="en-US" sz="2200" kern="1200"/>
          </a:br>
          <a:endParaRPr lang="en-US" sz="2200" kern="1200"/>
        </a:p>
      </dsp:txBody>
      <dsp:txXfrm>
        <a:off x="1858190" y="4022743"/>
        <a:ext cx="4176465" cy="16088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1/6/2023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64158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81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8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21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003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94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6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00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40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1/6/2023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19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1/6/2023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4833275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7530B-2DA9-0068-BB1C-5137F82818AD}"/>
              </a:ext>
            </a:extLst>
          </p:cNvPr>
          <p:cNvSpPr>
            <a:spLocks noGrp="1"/>
          </p:cNvSpPr>
          <p:nvPr>
            <p:ph type="ctrTitle"/>
          </p:nvPr>
        </p:nvSpPr>
        <p:spPr>
          <a:xfrm>
            <a:off x="5379327" y="532986"/>
            <a:ext cx="6812673" cy="3820681"/>
          </a:xfrm>
        </p:spPr>
        <p:txBody>
          <a:bodyPr>
            <a:normAutofit/>
          </a:bodyPr>
          <a:lstStyle/>
          <a:p>
            <a:pPr>
              <a:lnSpc>
                <a:spcPct val="90000"/>
              </a:lnSpc>
            </a:pPr>
            <a:r>
              <a:rPr lang="en-US" sz="5100" dirty="0"/>
              <a:t>Machine learning algorithm for disease detection &amp;</a:t>
            </a:r>
            <a:br>
              <a:rPr lang="en-US" sz="5100" dirty="0"/>
            </a:br>
            <a:r>
              <a:rPr lang="en-US" sz="5100" dirty="0"/>
              <a:t>prediction</a:t>
            </a:r>
          </a:p>
        </p:txBody>
      </p:sp>
      <p:sp>
        <p:nvSpPr>
          <p:cNvPr id="3" name="Subtitle 2">
            <a:extLst>
              <a:ext uri="{FF2B5EF4-FFF2-40B4-BE49-F238E27FC236}">
                <a16:creationId xmlns:a16="http://schemas.microsoft.com/office/drawing/2014/main" id="{0D6C6686-FAA2-2850-4CF7-558F247CF881}"/>
              </a:ext>
            </a:extLst>
          </p:cNvPr>
          <p:cNvSpPr>
            <a:spLocks noGrp="1"/>
          </p:cNvSpPr>
          <p:nvPr>
            <p:ph type="subTitle" idx="1"/>
          </p:nvPr>
        </p:nvSpPr>
        <p:spPr>
          <a:xfrm>
            <a:off x="5580387" y="4181475"/>
            <a:ext cx="5657899" cy="1905635"/>
          </a:xfrm>
        </p:spPr>
        <p:txBody>
          <a:bodyPr>
            <a:normAutofit lnSpcReduction="10000"/>
          </a:bodyPr>
          <a:lstStyle/>
          <a:p>
            <a:r>
              <a:rPr lang="en-US" dirty="0"/>
              <a:t>By : Sharmishtha Shukla</a:t>
            </a:r>
          </a:p>
          <a:p>
            <a:r>
              <a:rPr lang="en-US" dirty="0"/>
              <a:t>Univ roll no: 2017668</a:t>
            </a:r>
          </a:p>
          <a:p>
            <a:r>
              <a:rPr lang="en-US" dirty="0"/>
              <a:t>Mentor : Sharon Crista (Associate Professor)</a:t>
            </a:r>
          </a:p>
        </p:txBody>
      </p:sp>
      <p:pic>
        <p:nvPicPr>
          <p:cNvPr id="24" name="Picture 3">
            <a:extLst>
              <a:ext uri="{FF2B5EF4-FFF2-40B4-BE49-F238E27FC236}">
                <a16:creationId xmlns:a16="http://schemas.microsoft.com/office/drawing/2014/main" id="{EDC746AF-4AA5-E888-6E39-77625D6DEEB6}"/>
              </a:ext>
            </a:extLst>
          </p:cNvPr>
          <p:cNvPicPr>
            <a:picLocks noChangeAspect="1"/>
          </p:cNvPicPr>
          <p:nvPr/>
        </p:nvPicPr>
        <p:blipFill rotWithShape="1">
          <a:blip r:embed="rId2"/>
          <a:srcRect l="23130" r="35372" b="-1"/>
          <a:stretch/>
        </p:blipFill>
        <p:spPr>
          <a:xfrm>
            <a:off x="1778" y="10"/>
            <a:ext cx="5104833" cy="6857990"/>
          </a:xfrm>
          <a:prstGeom prst="rect">
            <a:avLst/>
          </a:prstGeom>
        </p:spPr>
      </p:pic>
      <p:sp>
        <p:nvSpPr>
          <p:cNvPr id="25"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38595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2F17-8E48-3266-F477-02F888FAEF7F}"/>
              </a:ext>
            </a:extLst>
          </p:cNvPr>
          <p:cNvSpPr>
            <a:spLocks noGrp="1"/>
          </p:cNvSpPr>
          <p:nvPr>
            <p:ph type="title"/>
          </p:nvPr>
        </p:nvSpPr>
        <p:spPr>
          <a:xfrm>
            <a:off x="1587710" y="455363"/>
            <a:ext cx="9486690" cy="729626"/>
          </a:xfrm>
        </p:spPr>
        <p:txBody>
          <a:bodyPr>
            <a:normAutofit fontScale="90000"/>
          </a:bodyPr>
          <a:lstStyle/>
          <a:p>
            <a:pPr algn="ctr"/>
            <a:r>
              <a:rPr lang="en-US" dirty="0"/>
              <a:t>Introduction</a:t>
            </a:r>
          </a:p>
        </p:txBody>
      </p:sp>
      <p:sp>
        <p:nvSpPr>
          <p:cNvPr id="3" name="Content Placeholder 2">
            <a:extLst>
              <a:ext uri="{FF2B5EF4-FFF2-40B4-BE49-F238E27FC236}">
                <a16:creationId xmlns:a16="http://schemas.microsoft.com/office/drawing/2014/main" id="{C87D8B45-6337-AD74-6525-98465B01B04D}"/>
              </a:ext>
            </a:extLst>
          </p:cNvPr>
          <p:cNvSpPr>
            <a:spLocks noGrp="1"/>
          </p:cNvSpPr>
          <p:nvPr>
            <p:ph idx="1"/>
          </p:nvPr>
        </p:nvSpPr>
        <p:spPr>
          <a:xfrm>
            <a:off x="1587710" y="1315616"/>
            <a:ext cx="9486690" cy="4770552"/>
          </a:xfrm>
        </p:spPr>
        <p:txBody>
          <a:bodyPr>
            <a:noAutofit/>
          </a:bodyPr>
          <a:lstStyle/>
          <a:p>
            <a:r>
              <a:rPr lang="en-US" sz="4000" dirty="0">
                <a:effectLst/>
                <a:latin typeface="Times New Roman" panose="02020603050405020304" pitchFamily="18" charset="0"/>
                <a:ea typeface="Times New Roman" panose="02020603050405020304" pitchFamily="18" charset="0"/>
              </a:rPr>
              <a:t>Disease Prediction model  is a piece of software that predicts the disease based on the symptoms provided by the user or any patient. The model processes the symptoms as an input and produces an output as the probability of the disease</a:t>
            </a:r>
          </a:p>
          <a:p>
            <a:r>
              <a:rPr lang="en-US" sz="4000" dirty="0">
                <a:effectLst/>
                <a:latin typeface="Calibri" panose="020F0502020204030204" pitchFamily="34" charset="0"/>
                <a:ea typeface="Calibri" panose="020F0502020204030204" pitchFamily="34" charset="0"/>
              </a:rPr>
              <a:t>A disease predictor is a virtual doctor</a:t>
            </a:r>
            <a:endParaRPr lang="en-US" sz="4000" dirty="0"/>
          </a:p>
        </p:txBody>
      </p:sp>
    </p:spTree>
    <p:extLst>
      <p:ext uri="{BB962C8B-B14F-4D97-AF65-F5344CB8AC3E}">
        <p14:creationId xmlns:p14="http://schemas.microsoft.com/office/powerpoint/2010/main" val="82653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83AF-8708-8BF1-28BF-50AC88D9FA1E}"/>
              </a:ext>
            </a:extLst>
          </p:cNvPr>
          <p:cNvSpPr>
            <a:spLocks noGrp="1"/>
          </p:cNvSpPr>
          <p:nvPr>
            <p:ph type="title"/>
          </p:nvPr>
        </p:nvSpPr>
        <p:spPr/>
        <p:txBody>
          <a:bodyPr/>
          <a:lstStyle/>
          <a:p>
            <a:pPr algn="ctr"/>
            <a:r>
              <a:rPr lang="en-US"/>
              <a:t>Problem Statement</a:t>
            </a:r>
            <a:endParaRPr lang="en-US" dirty="0"/>
          </a:p>
        </p:txBody>
      </p:sp>
      <p:sp>
        <p:nvSpPr>
          <p:cNvPr id="3" name="Content Placeholder 2">
            <a:extLst>
              <a:ext uri="{FF2B5EF4-FFF2-40B4-BE49-F238E27FC236}">
                <a16:creationId xmlns:a16="http://schemas.microsoft.com/office/drawing/2014/main" id="{08AE03E6-F694-266B-B907-BC94B8998BD0}"/>
              </a:ext>
            </a:extLst>
          </p:cNvPr>
          <p:cNvSpPr>
            <a:spLocks noGrp="1"/>
          </p:cNvSpPr>
          <p:nvPr>
            <p:ph idx="1"/>
          </p:nvPr>
        </p:nvSpPr>
        <p:spPr/>
        <p:txBody>
          <a:bodyPr>
            <a:normAutofit/>
          </a:bodyPr>
          <a:lstStyle/>
          <a:p>
            <a:r>
              <a:rPr lang="en-US" sz="4000"/>
              <a:t>Machine Learning Algorithm for disease detection and prediction : Here a multiple disease detection and prediction model is designed with average accuracy of 85 %.</a:t>
            </a:r>
            <a:endParaRPr lang="en-US" sz="4000" dirty="0"/>
          </a:p>
        </p:txBody>
      </p:sp>
    </p:spTree>
    <p:extLst>
      <p:ext uri="{BB962C8B-B14F-4D97-AF65-F5344CB8AC3E}">
        <p14:creationId xmlns:p14="http://schemas.microsoft.com/office/powerpoint/2010/main" val="210723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C58A68-6640-50E0-7305-E3495CDB7115}"/>
              </a:ext>
            </a:extLst>
          </p:cNvPr>
          <p:cNvSpPr>
            <a:spLocks noGrp="1"/>
          </p:cNvSpPr>
          <p:nvPr>
            <p:ph type="title"/>
          </p:nvPr>
        </p:nvSpPr>
        <p:spPr>
          <a:xfrm>
            <a:off x="1388542" y="455362"/>
            <a:ext cx="3183457" cy="3392972"/>
          </a:xfrm>
        </p:spPr>
        <p:txBody>
          <a:bodyPr>
            <a:normAutofit/>
          </a:bodyPr>
          <a:lstStyle/>
          <a:p>
            <a:r>
              <a:rPr lang="en-US" sz="3700"/>
              <a:t>Methodology </a:t>
            </a:r>
          </a:p>
        </p:txBody>
      </p:sp>
      <p:graphicFrame>
        <p:nvGraphicFramePr>
          <p:cNvPr id="5" name="Content Placeholder 2">
            <a:extLst>
              <a:ext uri="{FF2B5EF4-FFF2-40B4-BE49-F238E27FC236}">
                <a16:creationId xmlns:a16="http://schemas.microsoft.com/office/drawing/2014/main" id="{1E608A27-C722-89FD-57E7-432CA4070E7C}"/>
              </a:ext>
            </a:extLst>
          </p:cNvPr>
          <p:cNvGraphicFramePr>
            <a:graphicFrameLocks noGrp="1"/>
          </p:cNvGraphicFramePr>
          <p:nvPr>
            <p:ph idx="1"/>
            <p:extLst>
              <p:ext uri="{D42A27DB-BD31-4B8C-83A1-F6EECF244321}">
                <p14:modId xmlns:p14="http://schemas.microsoft.com/office/powerpoint/2010/main" val="1011012203"/>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5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D7A2A93-E2B7-C977-89ED-9AD111821170}"/>
              </a:ext>
            </a:extLst>
          </p:cNvPr>
          <p:cNvSpPr>
            <a:spLocks noGrp="1"/>
          </p:cNvSpPr>
          <p:nvPr>
            <p:ph type="title"/>
          </p:nvPr>
        </p:nvSpPr>
        <p:spPr>
          <a:xfrm>
            <a:off x="1388542" y="455362"/>
            <a:ext cx="3183457" cy="3392972"/>
          </a:xfrm>
        </p:spPr>
        <p:txBody>
          <a:bodyPr>
            <a:normAutofit/>
          </a:bodyPr>
          <a:lstStyle/>
          <a:p>
            <a:r>
              <a:rPr lang="en-US" sz="3100" err="1"/>
              <a:t>Medthodology</a:t>
            </a:r>
            <a:endParaRPr lang="en-US" sz="3100"/>
          </a:p>
        </p:txBody>
      </p:sp>
      <p:graphicFrame>
        <p:nvGraphicFramePr>
          <p:cNvPr id="5" name="Content Placeholder 2">
            <a:extLst>
              <a:ext uri="{FF2B5EF4-FFF2-40B4-BE49-F238E27FC236}">
                <a16:creationId xmlns:a16="http://schemas.microsoft.com/office/drawing/2014/main" id="{CB7A6FD9-17DC-BA50-1CEB-613BF89C279B}"/>
              </a:ext>
            </a:extLst>
          </p:cNvPr>
          <p:cNvGraphicFramePr>
            <a:graphicFrameLocks noGrp="1"/>
          </p:cNvGraphicFramePr>
          <p:nvPr>
            <p:ph idx="1"/>
            <p:extLst>
              <p:ext uri="{D42A27DB-BD31-4B8C-83A1-F6EECF244321}">
                <p14:modId xmlns:p14="http://schemas.microsoft.com/office/powerpoint/2010/main" val="1019951077"/>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74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2D1-990B-CA14-A418-F9889733F766}"/>
              </a:ext>
            </a:extLst>
          </p:cNvPr>
          <p:cNvSpPr>
            <a:spLocks noGrp="1"/>
          </p:cNvSpPr>
          <p:nvPr>
            <p:ph type="title"/>
          </p:nvPr>
        </p:nvSpPr>
        <p:spPr/>
        <p:txBody>
          <a:bodyPr/>
          <a:lstStyle/>
          <a:p>
            <a:pPr algn="ctr"/>
            <a:r>
              <a:rPr lang="en-US"/>
              <a:t>Libraries Used :</a:t>
            </a:r>
            <a:endParaRPr lang="en-US" dirty="0"/>
          </a:p>
        </p:txBody>
      </p:sp>
      <p:graphicFrame>
        <p:nvGraphicFramePr>
          <p:cNvPr id="15" name="Content Placeholder 2">
            <a:extLst>
              <a:ext uri="{FF2B5EF4-FFF2-40B4-BE49-F238E27FC236}">
                <a16:creationId xmlns:a16="http://schemas.microsoft.com/office/drawing/2014/main" id="{1C552126-7056-1A89-6236-FF144F2A4784}"/>
              </a:ext>
            </a:extLst>
          </p:cNvPr>
          <p:cNvGraphicFramePr>
            <a:graphicFrameLocks noGrp="1"/>
          </p:cNvGraphicFramePr>
          <p:nvPr>
            <p:ph idx="1"/>
          </p:nvPr>
        </p:nvGraphicFramePr>
        <p:xfrm>
          <a:off x="1587710" y="1884784"/>
          <a:ext cx="9486690" cy="3946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86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Rectangle 41">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FF46A41-FCEF-86D4-F4C3-D74B6F9D5AB1}"/>
              </a:ext>
            </a:extLst>
          </p:cNvPr>
          <p:cNvSpPr>
            <a:spLocks noGrp="1"/>
          </p:cNvSpPr>
          <p:nvPr>
            <p:ph type="title"/>
          </p:nvPr>
        </p:nvSpPr>
        <p:spPr>
          <a:xfrm>
            <a:off x="1388542" y="455362"/>
            <a:ext cx="3183457" cy="3392972"/>
          </a:xfrm>
        </p:spPr>
        <p:txBody>
          <a:bodyPr>
            <a:normAutofit/>
          </a:bodyPr>
          <a:lstStyle/>
          <a:p>
            <a:r>
              <a:rPr lang="en-US"/>
              <a:t>Result : </a:t>
            </a:r>
          </a:p>
        </p:txBody>
      </p:sp>
      <p:graphicFrame>
        <p:nvGraphicFramePr>
          <p:cNvPr id="34" name="Content Placeholder 2">
            <a:extLst>
              <a:ext uri="{FF2B5EF4-FFF2-40B4-BE49-F238E27FC236}">
                <a16:creationId xmlns:a16="http://schemas.microsoft.com/office/drawing/2014/main" id="{1514398E-E6A8-1451-D33A-7348909C8A9C}"/>
              </a:ext>
            </a:extLst>
          </p:cNvPr>
          <p:cNvGraphicFramePr>
            <a:graphicFrameLocks noGrp="1"/>
          </p:cNvGraphicFramePr>
          <p:nvPr>
            <p:ph idx="1"/>
            <p:extLst>
              <p:ext uri="{D42A27DB-BD31-4B8C-83A1-F6EECF244321}">
                <p14:modId xmlns:p14="http://schemas.microsoft.com/office/powerpoint/2010/main" val="2819373581"/>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14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6750DF-7B8D-86DA-9EBD-59B879DDBD88}"/>
              </a:ext>
            </a:extLst>
          </p:cNvPr>
          <p:cNvPicPr>
            <a:picLocks noChangeAspect="1"/>
          </p:cNvPicPr>
          <p:nvPr/>
        </p:nvPicPr>
        <p:blipFill rotWithShape="1">
          <a:blip r:embed="rId2"/>
          <a:srcRect r="13712" b="-1"/>
          <a:stretch/>
        </p:blipFill>
        <p:spPr>
          <a:xfrm>
            <a:off x="1692627" y="565150"/>
            <a:ext cx="9934214" cy="5727699"/>
          </a:xfrm>
          <a:prstGeom prst="rect">
            <a:avLst/>
          </a:prstGeom>
        </p:spPr>
      </p:pic>
    </p:spTree>
    <p:extLst>
      <p:ext uri="{BB962C8B-B14F-4D97-AF65-F5344CB8AC3E}">
        <p14:creationId xmlns:p14="http://schemas.microsoft.com/office/powerpoint/2010/main" val="352421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3CB74-F1C1-1251-D16E-D7EC06D1AC2E}"/>
              </a:ext>
            </a:extLst>
          </p:cNvPr>
          <p:cNvSpPr>
            <a:spLocks noGrp="1"/>
          </p:cNvSpPr>
          <p:nvPr>
            <p:ph type="title"/>
          </p:nvPr>
        </p:nvSpPr>
        <p:spPr>
          <a:xfrm>
            <a:off x="5127362" y="455362"/>
            <a:ext cx="6881728" cy="1550419"/>
          </a:xfrm>
        </p:spPr>
        <p:txBody>
          <a:bodyPr>
            <a:normAutofit/>
          </a:bodyPr>
          <a:lstStyle/>
          <a:p>
            <a:r>
              <a:rPr lang="en-US" dirty="0"/>
              <a:t>Conclusion and Future Work</a:t>
            </a:r>
            <a:endParaRPr lang="en-US"/>
          </a:p>
        </p:txBody>
      </p:sp>
      <p:pic>
        <p:nvPicPr>
          <p:cNvPr id="5" name="Picture 4" descr="Analysing medical x-ray results">
            <a:extLst>
              <a:ext uri="{FF2B5EF4-FFF2-40B4-BE49-F238E27FC236}">
                <a16:creationId xmlns:a16="http://schemas.microsoft.com/office/drawing/2014/main" id="{04AB64E7-F4FD-43E5-67AF-2D1B0BA26B52}"/>
              </a:ext>
            </a:extLst>
          </p:cNvPr>
          <p:cNvPicPr>
            <a:picLocks noChangeAspect="1"/>
          </p:cNvPicPr>
          <p:nvPr/>
        </p:nvPicPr>
        <p:blipFill rotWithShape="1">
          <a:blip r:embed="rId2"/>
          <a:srcRect l="39625" r="1510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0D093E-CF7D-17D0-4875-D71AD555C650}"/>
              </a:ext>
            </a:extLst>
          </p:cNvPr>
          <p:cNvSpPr>
            <a:spLocks noGrp="1"/>
          </p:cNvSpPr>
          <p:nvPr>
            <p:ph idx="1"/>
          </p:nvPr>
        </p:nvSpPr>
        <p:spPr>
          <a:xfrm>
            <a:off x="5127362" y="2160016"/>
            <a:ext cx="6881728" cy="3926152"/>
          </a:xfrm>
        </p:spPr>
        <p:txBody>
          <a:bodyPr>
            <a:normAutofit/>
          </a:bodyPr>
          <a:lstStyle/>
          <a:p>
            <a:r>
              <a:rPr lang="en-US">
                <a:effectLst/>
                <a:latin typeface="Times New Roman" panose="02020603050405020304" pitchFamily="18" charset="0"/>
                <a:ea typeface="Calibri" panose="020F0502020204030204" pitchFamily="34" charset="0"/>
              </a:rPr>
              <a:t>Because some models were parameter dependent, they failed to predict disease and had a very low percentage of accuracy. Once disease is predicted, medical resources needed for treatment can be easily managed. This model helps us to reduce the cost of treating the diseases and improves the recovery process. </a:t>
            </a:r>
            <a:endParaRPr lang="en-US">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74837284"/>
      </p:ext>
    </p:extLst>
  </p:cSld>
  <p:clrMapOvr>
    <a:masterClrMapping/>
  </p:clrMapOvr>
</p:sld>
</file>

<file path=ppt/theme/theme1.xml><?xml version="1.0" encoding="utf-8"?>
<a:theme xmlns:a="http://schemas.openxmlformats.org/drawingml/2006/main" name="InterweaveVTI">
  <a:themeElements>
    <a:clrScheme name="AnalogousFromRegularSeedLeftStep">
      <a:dk1>
        <a:srgbClr val="000000"/>
      </a:dk1>
      <a:lt1>
        <a:srgbClr val="FFFFFF"/>
      </a:lt1>
      <a:dk2>
        <a:srgbClr val="1E301B"/>
      </a:dk2>
      <a:lt2>
        <a:srgbClr val="F3F1F0"/>
      </a:lt2>
      <a:accent1>
        <a:srgbClr val="25AFC2"/>
      </a:accent1>
      <a:accent2>
        <a:srgbClr val="17B686"/>
      </a:accent2>
      <a:accent3>
        <a:srgbClr val="23B84E"/>
      </a:accent3>
      <a:accent4>
        <a:srgbClr val="2DBB17"/>
      </a:accent4>
      <a:accent5>
        <a:srgbClr val="72B323"/>
      </a:accent5>
      <a:accent6>
        <a:srgbClr val="A2A715"/>
      </a:accent6>
      <a:hlink>
        <a:srgbClr val="C05243"/>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C1A28C49E63D4CB0AB1FCDA526BAB1" ma:contentTypeVersion="6" ma:contentTypeDescription="Create a new document." ma:contentTypeScope="" ma:versionID="a9ddea7469683371a7c9550e57fcb6c8">
  <xsd:schema xmlns:xsd="http://www.w3.org/2001/XMLSchema" xmlns:xs="http://www.w3.org/2001/XMLSchema" xmlns:p="http://schemas.microsoft.com/office/2006/metadata/properties" xmlns:ns3="c3f6816f-ac2f-4e07-8d0a-5894a0ac76ea" targetNamespace="http://schemas.microsoft.com/office/2006/metadata/properties" ma:root="true" ma:fieldsID="bb5ae86e7f758e1440cc2eaab14aed23" ns3:_="">
    <xsd:import namespace="c3f6816f-ac2f-4e07-8d0a-5894a0ac76e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6816f-ac2f-4e07-8d0a-5894a0ac76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356255-E18B-452A-A3D0-0A26B1498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6816f-ac2f-4e07-8d0a-5894a0ac7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EC9725-E507-4C83-A0F3-A17D428FB02F}">
  <ds:schemaRefs>
    <ds:schemaRef ds:uri="http://schemas.microsoft.com/sharepoint/v3/contenttype/forms"/>
  </ds:schemaRefs>
</ds:datastoreItem>
</file>

<file path=customXml/itemProps3.xml><?xml version="1.0" encoding="utf-8"?>
<ds:datastoreItem xmlns:ds="http://schemas.openxmlformats.org/officeDocument/2006/customXml" ds:itemID="{E5F3AACF-6E94-42F8-9362-5898F6D64371}">
  <ds:schemaRefs>
    <ds:schemaRef ds:uri="http://purl.org/dc/dcmitype/"/>
    <ds:schemaRef ds:uri="http://www.w3.org/XML/1998/namespac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c3f6816f-ac2f-4e07-8d0a-5894a0ac76ea"/>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38</TotalTime>
  <Words>276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Neue Haas Grotesk Text Pro</vt:lpstr>
      <vt:lpstr>Times New Roman</vt:lpstr>
      <vt:lpstr>InterweaveVTI</vt:lpstr>
      <vt:lpstr>Machine learning algorithm for disease detection &amp; prediction</vt:lpstr>
      <vt:lpstr>Introduction</vt:lpstr>
      <vt:lpstr>Problem Statement</vt:lpstr>
      <vt:lpstr>Methodology </vt:lpstr>
      <vt:lpstr>Medthodology</vt:lpstr>
      <vt:lpstr>Libraries Used :</vt:lpstr>
      <vt:lpstr>Result : </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 for disease detection &amp; prediction</dc:title>
  <dc:creator>Sharmishtha Shukla</dc:creator>
  <cp:lastModifiedBy>Sharmishtha Shukla</cp:lastModifiedBy>
  <cp:revision>2</cp:revision>
  <dcterms:created xsi:type="dcterms:W3CDTF">2023-01-06T17:03:08Z</dcterms:created>
  <dcterms:modified xsi:type="dcterms:W3CDTF">2023-01-06T17:41:30Z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0x0101005FC1A28C49E63D4CB0AB1FCDA526BAB1</vt:lpwstr>
  </property>
</Properties>
</file>