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69" r:id="rId5"/>
    <p:sldId id="266" r:id="rId6"/>
    <p:sldId id="267" r:id="rId7"/>
    <p:sldId id="268" r:id="rId8"/>
    <p:sldId id="283" r:id="rId9"/>
    <p:sldId id="270" r:id="rId10"/>
    <p:sldId id="271" r:id="rId11"/>
    <p:sldId id="272" r:id="rId12"/>
    <p:sldId id="273" r:id="rId13"/>
    <p:sldId id="274" r:id="rId14"/>
    <p:sldId id="275" r:id="rId15"/>
    <p:sldId id="276" r:id="rId16"/>
    <p:sldId id="277" r:id="rId17"/>
    <p:sldId id="278" r:id="rId18"/>
    <p:sldId id="279" r:id="rId19"/>
    <p:sldId id="282" r:id="rId20"/>
    <p:sldId id="280" r:id="rId21"/>
    <p:sldId id="281"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91" autoAdjust="0"/>
  </p:normalViewPr>
  <p:slideViewPr>
    <p:cSldViewPr snapToGrid="0" showGuides="1">
      <p:cViewPr varScale="1">
        <p:scale>
          <a:sx n="89" d="100"/>
          <a:sy n="89" d="100"/>
        </p:scale>
        <p:origin x="418" y="72"/>
      </p:cViewPr>
      <p:guideLst>
        <p:guide pos="3840"/>
        <p:guide orient="horz" pos="216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Moving</a:t>
            </a:r>
            <a:r>
              <a:rPr lang="en-IN" baseline="0"/>
              <a:t> Average Graph</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0.11446981627296587"/>
          <c:y val="0.17171296296296298"/>
          <c:w val="0.85219685039370074"/>
          <c:h val="0.53836504811898511"/>
        </c:manualLayout>
      </c:layout>
      <c:lineChart>
        <c:grouping val="standard"/>
        <c:varyColors val="0"/>
        <c:ser>
          <c:idx val="0"/>
          <c:order val="0"/>
          <c:tx>
            <c:strRef>
              <c:f>Sheet1!$B$1</c:f>
              <c:strCache>
                <c:ptCount val="1"/>
                <c:pt idx="0">
                  <c:v>Death 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Sheet1!$A$2:$A$17</c:f>
              <c:numCache>
                <c:formatCode>mmm\-yy</c:formatCode>
                <c:ptCount val="16"/>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numCache>
            </c:numRef>
          </c:cat>
          <c:val>
            <c:numRef>
              <c:f>Sheet1!$B$2:$B$17</c:f>
              <c:numCache>
                <c:formatCode>General</c:formatCode>
                <c:ptCount val="16"/>
                <c:pt idx="0">
                  <c:v>1</c:v>
                </c:pt>
                <c:pt idx="1">
                  <c:v>258</c:v>
                </c:pt>
                <c:pt idx="2">
                  <c:v>2718</c:v>
                </c:pt>
                <c:pt idx="3">
                  <c:v>37621</c:v>
                </c:pt>
                <c:pt idx="4">
                  <c:v>183574</c:v>
                </c:pt>
                <c:pt idx="5">
                  <c:v>146994</c:v>
                </c:pt>
                <c:pt idx="6">
                  <c:v>136889</c:v>
                </c:pt>
                <c:pt idx="7">
                  <c:v>149005</c:v>
                </c:pt>
                <c:pt idx="8">
                  <c:v>173385</c:v>
                </c:pt>
                <c:pt idx="9">
                  <c:v>162194</c:v>
                </c:pt>
                <c:pt idx="10">
                  <c:v>182272</c:v>
                </c:pt>
                <c:pt idx="11">
                  <c:v>272233</c:v>
                </c:pt>
                <c:pt idx="12">
                  <c:v>343008</c:v>
                </c:pt>
                <c:pt idx="13">
                  <c:v>414658</c:v>
                </c:pt>
                <c:pt idx="14">
                  <c:v>493386</c:v>
                </c:pt>
                <c:pt idx="15">
                  <c:v>0</c:v>
                </c:pt>
              </c:numCache>
            </c:numRef>
          </c:val>
          <c:smooth val="0"/>
          <c:extLst>
            <c:ext xmlns:c16="http://schemas.microsoft.com/office/drawing/2014/chart" uri="{C3380CC4-5D6E-409C-BE32-E72D297353CC}">
              <c16:uniqueId val="{00000000-E0E8-41C0-9985-755186DA5D05}"/>
            </c:ext>
          </c:extLst>
        </c:ser>
        <c:ser>
          <c:idx val="1"/>
          <c:order val="1"/>
          <c:tx>
            <c:strRef>
              <c:f>Sheet1!$C$1</c:f>
              <c:strCache>
                <c:ptCount val="1"/>
                <c:pt idx="0">
                  <c:v>3 Month Moving Average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Sheet1!$A$2:$A$17</c:f>
              <c:numCache>
                <c:formatCode>mmm\-yy</c:formatCode>
                <c:ptCount val="16"/>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numCache>
            </c:numRef>
          </c:cat>
          <c:val>
            <c:numRef>
              <c:f>Sheet1!$C$2:$C$17</c:f>
              <c:numCache>
                <c:formatCode>General</c:formatCode>
                <c:ptCount val="16"/>
                <c:pt idx="3">
                  <c:v>992.33333333333337</c:v>
                </c:pt>
                <c:pt idx="4">
                  <c:v>13532.333333333334</c:v>
                </c:pt>
                <c:pt idx="5">
                  <c:v>74637.666666666672</c:v>
                </c:pt>
                <c:pt idx="6">
                  <c:v>122729.66666666667</c:v>
                </c:pt>
                <c:pt idx="7">
                  <c:v>155819</c:v>
                </c:pt>
                <c:pt idx="8">
                  <c:v>144296</c:v>
                </c:pt>
                <c:pt idx="9">
                  <c:v>153093</c:v>
                </c:pt>
                <c:pt idx="10">
                  <c:v>161528</c:v>
                </c:pt>
                <c:pt idx="11">
                  <c:v>172617</c:v>
                </c:pt>
                <c:pt idx="12">
                  <c:v>205566.33333333334</c:v>
                </c:pt>
                <c:pt idx="13">
                  <c:v>265837.66666666669</c:v>
                </c:pt>
                <c:pt idx="14">
                  <c:v>343299.66666666669</c:v>
                </c:pt>
                <c:pt idx="15">
                  <c:v>417017.33333333331</c:v>
                </c:pt>
              </c:numCache>
            </c:numRef>
          </c:val>
          <c:smooth val="0"/>
          <c:extLst>
            <c:ext xmlns:c16="http://schemas.microsoft.com/office/drawing/2014/chart" uri="{C3380CC4-5D6E-409C-BE32-E72D297353CC}">
              <c16:uniqueId val="{00000001-E0E8-41C0-9985-755186DA5D05}"/>
            </c:ext>
          </c:extLst>
        </c:ser>
        <c:dLbls>
          <c:showLegendKey val="0"/>
          <c:showVal val="0"/>
          <c:showCatName val="0"/>
          <c:showSerName val="0"/>
          <c:showPercent val="0"/>
          <c:showBubbleSize val="0"/>
        </c:dLbls>
        <c:marker val="1"/>
        <c:smooth val="0"/>
        <c:axId val="526721536"/>
        <c:axId val="526722784"/>
      </c:lineChart>
      <c:dateAx>
        <c:axId val="52672153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722784"/>
        <c:crosses val="autoZero"/>
        <c:auto val="1"/>
        <c:lblOffset val="100"/>
        <c:baseTimeUnit val="months"/>
      </c:dateAx>
      <c:valAx>
        <c:axId val="526722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721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CAA658-56BF-468C-89B1-DEB077E4E0B4}" type="doc">
      <dgm:prSet loTypeId="urn:microsoft.com/office/officeart/2009/3/layout/DescendingProcess" loCatId="process" qsTypeId="urn:microsoft.com/office/officeart/2005/8/quickstyle/simple5" qsCatId="simple" csTypeId="urn:microsoft.com/office/officeart/2005/8/colors/colorful2" csCatId="colorful" phldr="1"/>
      <dgm:spPr/>
      <dgm:t>
        <a:bodyPr/>
        <a:lstStyle/>
        <a:p>
          <a:endParaRPr lang="en-IN"/>
        </a:p>
      </dgm:t>
    </dgm:pt>
    <dgm:pt modelId="{F7B4E91D-396D-4961-A378-E3278BBAE5D7}">
      <dgm:prSet phldrT="[Text]"/>
      <dgm:spPr/>
      <dgm:t>
        <a:bodyPr/>
        <a:lstStyle/>
        <a:p>
          <a:r>
            <a:rPr lang="en-US" dirty="0"/>
            <a:t>Stage 1 (asymptomatic or pre-symptomatic)</a:t>
          </a:r>
          <a:endParaRPr lang="en-IN" dirty="0"/>
        </a:p>
      </dgm:t>
    </dgm:pt>
    <dgm:pt modelId="{8B7EBC41-E864-47CE-A248-66E688D0D620}" type="parTrans" cxnId="{8C98C8CC-5A17-4AF3-B6E4-0B137B7B77B6}">
      <dgm:prSet/>
      <dgm:spPr/>
      <dgm:t>
        <a:bodyPr/>
        <a:lstStyle/>
        <a:p>
          <a:endParaRPr lang="en-IN"/>
        </a:p>
      </dgm:t>
    </dgm:pt>
    <dgm:pt modelId="{40AA8679-AC1D-49C2-8037-BB7DD5D2E9D7}" type="sibTrans" cxnId="{8C98C8CC-5A17-4AF3-B6E4-0B137B7B77B6}">
      <dgm:prSet/>
      <dgm:spPr/>
      <dgm:t>
        <a:bodyPr/>
        <a:lstStyle/>
        <a:p>
          <a:endParaRPr lang="en-IN"/>
        </a:p>
      </dgm:t>
    </dgm:pt>
    <dgm:pt modelId="{72C27717-4095-4D3D-83FF-EF0C09D95EB2}">
      <dgm:prSet phldrT="[Text]"/>
      <dgm:spPr/>
      <dgm:t>
        <a:bodyPr/>
        <a:lstStyle/>
        <a:p>
          <a:r>
            <a:rPr lang="en-IN" dirty="0"/>
            <a:t>Stage 2 (mild)</a:t>
          </a:r>
        </a:p>
      </dgm:t>
    </dgm:pt>
    <dgm:pt modelId="{36139532-1ACD-4F9E-8525-7F604793CBFC}" type="parTrans" cxnId="{9F3EC1DD-55F5-4315-9FDB-662F3E192658}">
      <dgm:prSet/>
      <dgm:spPr/>
      <dgm:t>
        <a:bodyPr/>
        <a:lstStyle/>
        <a:p>
          <a:endParaRPr lang="en-IN"/>
        </a:p>
      </dgm:t>
    </dgm:pt>
    <dgm:pt modelId="{E3FE9DAB-5CE5-4640-82C5-E53514836293}" type="sibTrans" cxnId="{9F3EC1DD-55F5-4315-9FDB-662F3E192658}">
      <dgm:prSet/>
      <dgm:spPr/>
      <dgm:t>
        <a:bodyPr/>
        <a:lstStyle/>
        <a:p>
          <a:endParaRPr lang="en-IN"/>
        </a:p>
      </dgm:t>
    </dgm:pt>
    <dgm:pt modelId="{AD50C8EE-B0E9-4632-9DBB-816CC82C131B}">
      <dgm:prSet phldrT="[Text]"/>
      <dgm:spPr/>
      <dgm:t>
        <a:bodyPr/>
        <a:lstStyle/>
        <a:p>
          <a:r>
            <a:rPr lang="en-IN" dirty="0"/>
            <a:t>Stage 3 (moderate)</a:t>
          </a:r>
        </a:p>
      </dgm:t>
    </dgm:pt>
    <dgm:pt modelId="{E0A44FB4-A304-4BED-8C23-1F651C699CA7}" type="parTrans" cxnId="{430B33EB-14CD-4242-8E2D-7F809CB0CAC0}">
      <dgm:prSet/>
      <dgm:spPr/>
      <dgm:t>
        <a:bodyPr/>
        <a:lstStyle/>
        <a:p>
          <a:endParaRPr lang="en-IN"/>
        </a:p>
      </dgm:t>
    </dgm:pt>
    <dgm:pt modelId="{0EAB187B-3EA5-439D-BFD2-3E376FDAC1F0}" type="sibTrans" cxnId="{430B33EB-14CD-4242-8E2D-7F809CB0CAC0}">
      <dgm:prSet/>
      <dgm:spPr/>
      <dgm:t>
        <a:bodyPr/>
        <a:lstStyle/>
        <a:p>
          <a:endParaRPr lang="en-IN"/>
        </a:p>
      </dgm:t>
    </dgm:pt>
    <dgm:pt modelId="{72DEF5C4-31B4-4413-B2A3-4429CAFDE724}">
      <dgm:prSet/>
      <dgm:spPr/>
      <dgm:t>
        <a:bodyPr/>
        <a:lstStyle/>
        <a:p>
          <a:r>
            <a:rPr lang="en-IN" dirty="0"/>
            <a:t>Stage 4 (severe)</a:t>
          </a:r>
        </a:p>
      </dgm:t>
    </dgm:pt>
    <dgm:pt modelId="{F736786C-5538-4526-B762-6F04F18A3056}" type="parTrans" cxnId="{42CF5D3A-3C23-4C5D-BFEA-D0DC27758321}">
      <dgm:prSet/>
      <dgm:spPr/>
      <dgm:t>
        <a:bodyPr/>
        <a:lstStyle/>
        <a:p>
          <a:endParaRPr lang="en-IN"/>
        </a:p>
      </dgm:t>
    </dgm:pt>
    <dgm:pt modelId="{21B3BA09-22AC-432A-AF0D-435F5FEF33B5}" type="sibTrans" cxnId="{42CF5D3A-3C23-4C5D-BFEA-D0DC27758321}">
      <dgm:prSet/>
      <dgm:spPr/>
      <dgm:t>
        <a:bodyPr/>
        <a:lstStyle/>
        <a:p>
          <a:endParaRPr lang="en-IN"/>
        </a:p>
      </dgm:t>
    </dgm:pt>
    <dgm:pt modelId="{D5B5E04A-2B4B-4904-8864-989B9CBBA31A}">
      <dgm:prSet/>
      <dgm:spPr/>
      <dgm:t>
        <a:bodyPr/>
        <a:lstStyle/>
        <a:p>
          <a:r>
            <a:rPr lang="en-IN" dirty="0"/>
            <a:t>Stage 5 (critical)</a:t>
          </a:r>
        </a:p>
      </dgm:t>
    </dgm:pt>
    <dgm:pt modelId="{C97CEC78-CCE7-4E56-976A-C4E4CABBE3BB}" type="parTrans" cxnId="{CEEBB463-2141-471F-B0B8-9C6D2B008E0E}">
      <dgm:prSet/>
      <dgm:spPr/>
      <dgm:t>
        <a:bodyPr/>
        <a:lstStyle/>
        <a:p>
          <a:endParaRPr lang="en-IN"/>
        </a:p>
      </dgm:t>
    </dgm:pt>
    <dgm:pt modelId="{93116892-0D0C-456F-8262-AFE46FB52D05}" type="sibTrans" cxnId="{CEEBB463-2141-471F-B0B8-9C6D2B008E0E}">
      <dgm:prSet/>
      <dgm:spPr/>
      <dgm:t>
        <a:bodyPr/>
        <a:lstStyle/>
        <a:p>
          <a:endParaRPr lang="en-IN"/>
        </a:p>
      </dgm:t>
    </dgm:pt>
    <dgm:pt modelId="{04697629-10BE-6E46-8182-C63A411A9BA0}" type="pres">
      <dgm:prSet presAssocID="{DACAA658-56BF-468C-89B1-DEB077E4E0B4}" presName="Name0" presStyleCnt="0">
        <dgm:presLayoutVars>
          <dgm:chMax val="7"/>
          <dgm:chPref val="5"/>
        </dgm:presLayoutVars>
      </dgm:prSet>
      <dgm:spPr/>
    </dgm:pt>
    <dgm:pt modelId="{90ADE8E3-8A07-D745-99B2-C78F56A712FE}" type="pres">
      <dgm:prSet presAssocID="{DACAA658-56BF-468C-89B1-DEB077E4E0B4}" presName="arrowNode" presStyleLbl="node1" presStyleIdx="0" presStyleCnt="1"/>
      <dgm:spPr/>
    </dgm:pt>
    <dgm:pt modelId="{375D1F35-4120-E442-ADF9-7B44A22D568D}" type="pres">
      <dgm:prSet presAssocID="{F7B4E91D-396D-4961-A378-E3278BBAE5D7}" presName="txNode1" presStyleLbl="revTx" presStyleIdx="0" presStyleCnt="5">
        <dgm:presLayoutVars>
          <dgm:bulletEnabled val="1"/>
        </dgm:presLayoutVars>
      </dgm:prSet>
      <dgm:spPr/>
    </dgm:pt>
    <dgm:pt modelId="{35993B24-2DC1-F14C-BAAA-3752F90AB74E}" type="pres">
      <dgm:prSet presAssocID="{72C27717-4095-4D3D-83FF-EF0C09D95EB2}" presName="txNode2" presStyleLbl="revTx" presStyleIdx="1" presStyleCnt="5">
        <dgm:presLayoutVars>
          <dgm:bulletEnabled val="1"/>
        </dgm:presLayoutVars>
      </dgm:prSet>
      <dgm:spPr/>
    </dgm:pt>
    <dgm:pt modelId="{911490AC-D843-3B40-A582-855CC20CD276}" type="pres">
      <dgm:prSet presAssocID="{E3FE9DAB-5CE5-4640-82C5-E53514836293}" presName="dotNode2" presStyleCnt="0"/>
      <dgm:spPr/>
    </dgm:pt>
    <dgm:pt modelId="{D9BD1DA0-98C1-9D4B-B2A8-BEF96B766A74}" type="pres">
      <dgm:prSet presAssocID="{E3FE9DAB-5CE5-4640-82C5-E53514836293}" presName="dotRepeatNode" presStyleLbl="fgShp" presStyleIdx="0" presStyleCnt="3"/>
      <dgm:spPr/>
    </dgm:pt>
    <dgm:pt modelId="{824FDDAE-0FE9-5944-9126-7C0D80C9A3E7}" type="pres">
      <dgm:prSet presAssocID="{AD50C8EE-B0E9-4632-9DBB-816CC82C131B}" presName="txNode3" presStyleLbl="revTx" presStyleIdx="2" presStyleCnt="5">
        <dgm:presLayoutVars>
          <dgm:bulletEnabled val="1"/>
        </dgm:presLayoutVars>
      </dgm:prSet>
      <dgm:spPr/>
    </dgm:pt>
    <dgm:pt modelId="{27633E63-AEEC-5941-8EC6-DA8EBE88F635}" type="pres">
      <dgm:prSet presAssocID="{0EAB187B-3EA5-439D-BFD2-3E376FDAC1F0}" presName="dotNode3" presStyleCnt="0"/>
      <dgm:spPr/>
    </dgm:pt>
    <dgm:pt modelId="{6B6253E9-E8BB-0B40-849E-1D7D3C9C3399}" type="pres">
      <dgm:prSet presAssocID="{0EAB187B-3EA5-439D-BFD2-3E376FDAC1F0}" presName="dotRepeatNode" presStyleLbl="fgShp" presStyleIdx="1" presStyleCnt="3"/>
      <dgm:spPr/>
    </dgm:pt>
    <dgm:pt modelId="{867E5A4F-782C-6C42-8E8C-20867E8963A8}" type="pres">
      <dgm:prSet presAssocID="{72DEF5C4-31B4-4413-B2A3-4429CAFDE724}" presName="txNode4" presStyleLbl="revTx" presStyleIdx="3" presStyleCnt="5">
        <dgm:presLayoutVars>
          <dgm:bulletEnabled val="1"/>
        </dgm:presLayoutVars>
      </dgm:prSet>
      <dgm:spPr/>
    </dgm:pt>
    <dgm:pt modelId="{A0BCDEDB-7A3C-0143-B1D5-F4780994E870}" type="pres">
      <dgm:prSet presAssocID="{21B3BA09-22AC-432A-AF0D-435F5FEF33B5}" presName="dotNode4" presStyleCnt="0"/>
      <dgm:spPr/>
    </dgm:pt>
    <dgm:pt modelId="{80EBA842-BF7C-DA47-9CA6-2E20269B12D1}" type="pres">
      <dgm:prSet presAssocID="{21B3BA09-22AC-432A-AF0D-435F5FEF33B5}" presName="dotRepeatNode" presStyleLbl="fgShp" presStyleIdx="2" presStyleCnt="3"/>
      <dgm:spPr/>
    </dgm:pt>
    <dgm:pt modelId="{886CB740-E288-7642-8D83-924673C96156}" type="pres">
      <dgm:prSet presAssocID="{D5B5E04A-2B4B-4904-8864-989B9CBBA31A}" presName="txNode5" presStyleLbl="revTx" presStyleIdx="4" presStyleCnt="5">
        <dgm:presLayoutVars>
          <dgm:bulletEnabled val="1"/>
        </dgm:presLayoutVars>
      </dgm:prSet>
      <dgm:spPr/>
    </dgm:pt>
  </dgm:ptLst>
  <dgm:cxnLst>
    <dgm:cxn modelId="{A9188113-98C0-E94C-9780-155B2CDAA01D}" type="presOf" srcId="{AD50C8EE-B0E9-4632-9DBB-816CC82C131B}" destId="{824FDDAE-0FE9-5944-9126-7C0D80C9A3E7}" srcOrd="0" destOrd="0" presId="urn:microsoft.com/office/officeart/2009/3/layout/DescendingProcess"/>
    <dgm:cxn modelId="{42CF5D3A-3C23-4C5D-BFEA-D0DC27758321}" srcId="{DACAA658-56BF-468C-89B1-DEB077E4E0B4}" destId="{72DEF5C4-31B4-4413-B2A3-4429CAFDE724}" srcOrd="3" destOrd="0" parTransId="{F736786C-5538-4526-B762-6F04F18A3056}" sibTransId="{21B3BA09-22AC-432A-AF0D-435F5FEF33B5}"/>
    <dgm:cxn modelId="{38F42D3B-B312-5A4B-BA09-6084F372353E}" type="presOf" srcId="{F7B4E91D-396D-4961-A378-E3278BBAE5D7}" destId="{375D1F35-4120-E442-ADF9-7B44A22D568D}" srcOrd="0" destOrd="0" presId="urn:microsoft.com/office/officeart/2009/3/layout/DescendingProcess"/>
    <dgm:cxn modelId="{D480565C-D0F0-924D-A2BA-F3045645AAAD}" type="presOf" srcId="{DACAA658-56BF-468C-89B1-DEB077E4E0B4}" destId="{04697629-10BE-6E46-8182-C63A411A9BA0}" srcOrd="0" destOrd="0" presId="urn:microsoft.com/office/officeart/2009/3/layout/DescendingProcess"/>
    <dgm:cxn modelId="{CEEBB463-2141-471F-B0B8-9C6D2B008E0E}" srcId="{DACAA658-56BF-468C-89B1-DEB077E4E0B4}" destId="{D5B5E04A-2B4B-4904-8864-989B9CBBA31A}" srcOrd="4" destOrd="0" parTransId="{C97CEC78-CCE7-4E56-976A-C4E4CABBE3BB}" sibTransId="{93116892-0D0C-456F-8262-AFE46FB52D05}"/>
    <dgm:cxn modelId="{94677356-85D3-D047-AAD5-50BE4D515E27}" type="presOf" srcId="{D5B5E04A-2B4B-4904-8864-989B9CBBA31A}" destId="{886CB740-E288-7642-8D83-924673C96156}" srcOrd="0" destOrd="0" presId="urn:microsoft.com/office/officeart/2009/3/layout/DescendingProcess"/>
    <dgm:cxn modelId="{9296777B-A91B-FF42-A9D5-E763923752FE}" type="presOf" srcId="{0EAB187B-3EA5-439D-BFD2-3E376FDAC1F0}" destId="{6B6253E9-E8BB-0B40-849E-1D7D3C9C3399}" srcOrd="0" destOrd="0" presId="urn:microsoft.com/office/officeart/2009/3/layout/DescendingProcess"/>
    <dgm:cxn modelId="{B9D1D8A3-B543-0845-969C-647C1D75E38F}" type="presOf" srcId="{21B3BA09-22AC-432A-AF0D-435F5FEF33B5}" destId="{80EBA842-BF7C-DA47-9CA6-2E20269B12D1}" srcOrd="0" destOrd="0" presId="urn:microsoft.com/office/officeart/2009/3/layout/DescendingProcess"/>
    <dgm:cxn modelId="{0675CAAE-5A27-3D48-98EB-D4277A22A073}" type="presOf" srcId="{72C27717-4095-4D3D-83FF-EF0C09D95EB2}" destId="{35993B24-2DC1-F14C-BAAA-3752F90AB74E}" srcOrd="0" destOrd="0" presId="urn:microsoft.com/office/officeart/2009/3/layout/DescendingProcess"/>
    <dgm:cxn modelId="{6E19DCBD-3B8A-2243-9242-4BF73DE57A0F}" type="presOf" srcId="{72DEF5C4-31B4-4413-B2A3-4429CAFDE724}" destId="{867E5A4F-782C-6C42-8E8C-20867E8963A8}" srcOrd="0" destOrd="0" presId="urn:microsoft.com/office/officeart/2009/3/layout/DescendingProcess"/>
    <dgm:cxn modelId="{8C98C8CC-5A17-4AF3-B6E4-0B137B7B77B6}" srcId="{DACAA658-56BF-468C-89B1-DEB077E4E0B4}" destId="{F7B4E91D-396D-4961-A378-E3278BBAE5D7}" srcOrd="0" destOrd="0" parTransId="{8B7EBC41-E864-47CE-A248-66E688D0D620}" sibTransId="{40AA8679-AC1D-49C2-8037-BB7DD5D2E9D7}"/>
    <dgm:cxn modelId="{9F3EC1DD-55F5-4315-9FDB-662F3E192658}" srcId="{DACAA658-56BF-468C-89B1-DEB077E4E0B4}" destId="{72C27717-4095-4D3D-83FF-EF0C09D95EB2}" srcOrd="1" destOrd="0" parTransId="{36139532-1ACD-4F9E-8525-7F604793CBFC}" sibTransId="{E3FE9DAB-5CE5-4640-82C5-E53514836293}"/>
    <dgm:cxn modelId="{ABF6F5DD-F826-694C-BAD9-8840465080F7}" type="presOf" srcId="{E3FE9DAB-5CE5-4640-82C5-E53514836293}" destId="{D9BD1DA0-98C1-9D4B-B2A8-BEF96B766A74}" srcOrd="0" destOrd="0" presId="urn:microsoft.com/office/officeart/2009/3/layout/DescendingProcess"/>
    <dgm:cxn modelId="{430B33EB-14CD-4242-8E2D-7F809CB0CAC0}" srcId="{DACAA658-56BF-468C-89B1-DEB077E4E0B4}" destId="{AD50C8EE-B0E9-4632-9DBB-816CC82C131B}" srcOrd="2" destOrd="0" parTransId="{E0A44FB4-A304-4BED-8C23-1F651C699CA7}" sibTransId="{0EAB187B-3EA5-439D-BFD2-3E376FDAC1F0}"/>
    <dgm:cxn modelId="{C78D5A9C-C115-AF4E-9A60-C64838FAE153}" type="presParOf" srcId="{04697629-10BE-6E46-8182-C63A411A9BA0}" destId="{90ADE8E3-8A07-D745-99B2-C78F56A712FE}" srcOrd="0" destOrd="0" presId="urn:microsoft.com/office/officeart/2009/3/layout/DescendingProcess"/>
    <dgm:cxn modelId="{6652A909-F105-5748-8453-A262A52DE910}" type="presParOf" srcId="{04697629-10BE-6E46-8182-C63A411A9BA0}" destId="{375D1F35-4120-E442-ADF9-7B44A22D568D}" srcOrd="1" destOrd="0" presId="urn:microsoft.com/office/officeart/2009/3/layout/DescendingProcess"/>
    <dgm:cxn modelId="{F3A89259-2367-6448-9F23-4E8DAD746722}" type="presParOf" srcId="{04697629-10BE-6E46-8182-C63A411A9BA0}" destId="{35993B24-2DC1-F14C-BAAA-3752F90AB74E}" srcOrd="2" destOrd="0" presId="urn:microsoft.com/office/officeart/2009/3/layout/DescendingProcess"/>
    <dgm:cxn modelId="{A33BA584-E98D-CC40-B3B3-E79809CEBF1E}" type="presParOf" srcId="{04697629-10BE-6E46-8182-C63A411A9BA0}" destId="{911490AC-D843-3B40-A582-855CC20CD276}" srcOrd="3" destOrd="0" presId="urn:microsoft.com/office/officeart/2009/3/layout/DescendingProcess"/>
    <dgm:cxn modelId="{B468C155-65B2-B740-AFC0-648F5D13A517}" type="presParOf" srcId="{911490AC-D843-3B40-A582-855CC20CD276}" destId="{D9BD1DA0-98C1-9D4B-B2A8-BEF96B766A74}" srcOrd="0" destOrd="0" presId="urn:microsoft.com/office/officeart/2009/3/layout/DescendingProcess"/>
    <dgm:cxn modelId="{4CFBE44A-0641-9C4F-AADF-6B7FE25FB05B}" type="presParOf" srcId="{04697629-10BE-6E46-8182-C63A411A9BA0}" destId="{824FDDAE-0FE9-5944-9126-7C0D80C9A3E7}" srcOrd="4" destOrd="0" presId="urn:microsoft.com/office/officeart/2009/3/layout/DescendingProcess"/>
    <dgm:cxn modelId="{0A8B6C8B-6E5F-834D-846A-41BC8C870D68}" type="presParOf" srcId="{04697629-10BE-6E46-8182-C63A411A9BA0}" destId="{27633E63-AEEC-5941-8EC6-DA8EBE88F635}" srcOrd="5" destOrd="0" presId="urn:microsoft.com/office/officeart/2009/3/layout/DescendingProcess"/>
    <dgm:cxn modelId="{3620EE52-3A48-CF44-8B3F-6018A9B229A3}" type="presParOf" srcId="{27633E63-AEEC-5941-8EC6-DA8EBE88F635}" destId="{6B6253E9-E8BB-0B40-849E-1D7D3C9C3399}" srcOrd="0" destOrd="0" presId="urn:microsoft.com/office/officeart/2009/3/layout/DescendingProcess"/>
    <dgm:cxn modelId="{94CA4A85-C01B-C74F-9CB4-486DCEA74A7E}" type="presParOf" srcId="{04697629-10BE-6E46-8182-C63A411A9BA0}" destId="{867E5A4F-782C-6C42-8E8C-20867E8963A8}" srcOrd="6" destOrd="0" presId="urn:microsoft.com/office/officeart/2009/3/layout/DescendingProcess"/>
    <dgm:cxn modelId="{EAEA943B-C664-124D-8914-A033C821E5D4}" type="presParOf" srcId="{04697629-10BE-6E46-8182-C63A411A9BA0}" destId="{A0BCDEDB-7A3C-0143-B1D5-F4780994E870}" srcOrd="7" destOrd="0" presId="urn:microsoft.com/office/officeart/2009/3/layout/DescendingProcess"/>
    <dgm:cxn modelId="{3CA8CFE7-385E-C648-82AB-E3FA912FDDC9}" type="presParOf" srcId="{A0BCDEDB-7A3C-0143-B1D5-F4780994E870}" destId="{80EBA842-BF7C-DA47-9CA6-2E20269B12D1}" srcOrd="0" destOrd="0" presId="urn:microsoft.com/office/officeart/2009/3/layout/DescendingProcess"/>
    <dgm:cxn modelId="{BEE7BF49-2B38-D54A-BC28-6F97CC1A3F86}" type="presParOf" srcId="{04697629-10BE-6E46-8182-C63A411A9BA0}" destId="{886CB740-E288-7642-8D83-924673C96156}"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DE8E3-8A07-D745-99B2-C78F56A712FE}">
      <dsp:nvSpPr>
        <dsp:cNvPr id="0" name=""/>
        <dsp:cNvSpPr/>
      </dsp:nvSpPr>
      <dsp:spPr>
        <a:xfrm rot="4396374">
          <a:off x="2780384" y="1014945"/>
          <a:ext cx="4402993" cy="3070539"/>
        </a:xfrm>
        <a:prstGeom prst="swooshArrow">
          <a:avLst>
            <a:gd name="adj1" fmla="val 16310"/>
            <a:gd name="adj2" fmla="val 313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9BD1DA0-98C1-9D4B-B2A8-BEF96B766A74}">
      <dsp:nvSpPr>
        <dsp:cNvPr id="0" name=""/>
        <dsp:cNvSpPr/>
      </dsp:nvSpPr>
      <dsp:spPr>
        <a:xfrm>
          <a:off x="4429759" y="1415879"/>
          <a:ext cx="111189" cy="111189"/>
        </a:xfrm>
        <a:prstGeom prst="ellipse">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6B6253E9-E8BB-0B40-849E-1D7D3C9C3399}">
      <dsp:nvSpPr>
        <dsp:cNvPr id="0" name=""/>
        <dsp:cNvSpPr/>
      </dsp:nvSpPr>
      <dsp:spPr>
        <a:xfrm>
          <a:off x="5191100" y="2029971"/>
          <a:ext cx="111189" cy="111189"/>
        </a:xfrm>
        <a:prstGeom prst="ellipse">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80EBA842-BF7C-DA47-9CA6-2E20269B12D1}">
      <dsp:nvSpPr>
        <dsp:cNvPr id="0" name=""/>
        <dsp:cNvSpPr/>
      </dsp:nvSpPr>
      <dsp:spPr>
        <a:xfrm>
          <a:off x="5761685" y="2748111"/>
          <a:ext cx="111189" cy="111189"/>
        </a:xfrm>
        <a:prstGeom prst="ellipse">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375D1F35-4120-E442-ADF9-7B44A22D568D}">
      <dsp:nvSpPr>
        <dsp:cNvPr id="0" name=""/>
        <dsp:cNvSpPr/>
      </dsp:nvSpPr>
      <dsp:spPr>
        <a:xfrm>
          <a:off x="2485220" y="0"/>
          <a:ext cx="2075875" cy="81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ctr" defTabSz="800100">
            <a:lnSpc>
              <a:spcPct val="90000"/>
            </a:lnSpc>
            <a:spcBef>
              <a:spcPct val="0"/>
            </a:spcBef>
            <a:spcAft>
              <a:spcPct val="35000"/>
            </a:spcAft>
            <a:buNone/>
          </a:pPr>
          <a:r>
            <a:rPr lang="en-US" sz="1800" kern="1200" dirty="0"/>
            <a:t>Stage 1 (asymptomatic or pre-symptomatic)</a:t>
          </a:r>
          <a:endParaRPr lang="en-IN" sz="1800" kern="1200" dirty="0"/>
        </a:p>
      </dsp:txBody>
      <dsp:txXfrm>
        <a:off x="2485220" y="0"/>
        <a:ext cx="2075875" cy="816068"/>
      </dsp:txXfrm>
    </dsp:sp>
    <dsp:sp modelId="{35993B24-2DC1-F14C-BAAA-3752F90AB74E}">
      <dsp:nvSpPr>
        <dsp:cNvPr id="0" name=""/>
        <dsp:cNvSpPr/>
      </dsp:nvSpPr>
      <dsp:spPr>
        <a:xfrm>
          <a:off x="5066038" y="1063439"/>
          <a:ext cx="3029655" cy="81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35000"/>
            </a:spcAft>
            <a:buNone/>
          </a:pPr>
          <a:r>
            <a:rPr lang="en-IN" sz="1800" kern="1200" dirty="0"/>
            <a:t>Stage 2 (mild)</a:t>
          </a:r>
        </a:p>
      </dsp:txBody>
      <dsp:txXfrm>
        <a:off x="5066038" y="1063439"/>
        <a:ext cx="3029655" cy="816068"/>
      </dsp:txXfrm>
    </dsp:sp>
    <dsp:sp modelId="{824FDDAE-0FE9-5944-9126-7C0D80C9A3E7}">
      <dsp:nvSpPr>
        <dsp:cNvPr id="0" name=""/>
        <dsp:cNvSpPr/>
      </dsp:nvSpPr>
      <dsp:spPr>
        <a:xfrm>
          <a:off x="2485220" y="1677531"/>
          <a:ext cx="2412503" cy="81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r" defTabSz="800100">
            <a:lnSpc>
              <a:spcPct val="90000"/>
            </a:lnSpc>
            <a:spcBef>
              <a:spcPct val="0"/>
            </a:spcBef>
            <a:spcAft>
              <a:spcPct val="35000"/>
            </a:spcAft>
            <a:buNone/>
          </a:pPr>
          <a:r>
            <a:rPr lang="en-IN" sz="1800" kern="1200" dirty="0"/>
            <a:t>Stage 3 (moderate)</a:t>
          </a:r>
        </a:p>
      </dsp:txBody>
      <dsp:txXfrm>
        <a:off x="2485220" y="1677531"/>
        <a:ext cx="2412503" cy="816068"/>
      </dsp:txXfrm>
    </dsp:sp>
    <dsp:sp modelId="{867E5A4F-782C-6C42-8E8C-20867E8963A8}">
      <dsp:nvSpPr>
        <dsp:cNvPr id="0" name=""/>
        <dsp:cNvSpPr/>
      </dsp:nvSpPr>
      <dsp:spPr>
        <a:xfrm>
          <a:off x="6244237" y="2395671"/>
          <a:ext cx="1851456" cy="81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35000"/>
            </a:spcAft>
            <a:buNone/>
          </a:pPr>
          <a:r>
            <a:rPr lang="en-IN" sz="1800" kern="1200" dirty="0"/>
            <a:t>Stage 4 (severe)</a:t>
          </a:r>
        </a:p>
      </dsp:txBody>
      <dsp:txXfrm>
        <a:off x="6244237" y="2395671"/>
        <a:ext cx="1851456" cy="816068"/>
      </dsp:txXfrm>
    </dsp:sp>
    <dsp:sp modelId="{886CB740-E288-7642-8D83-924673C96156}">
      <dsp:nvSpPr>
        <dsp:cNvPr id="0" name=""/>
        <dsp:cNvSpPr/>
      </dsp:nvSpPr>
      <dsp:spPr>
        <a:xfrm>
          <a:off x="5290457" y="4284361"/>
          <a:ext cx="2805236" cy="816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ctr" defTabSz="800100">
            <a:lnSpc>
              <a:spcPct val="90000"/>
            </a:lnSpc>
            <a:spcBef>
              <a:spcPct val="0"/>
            </a:spcBef>
            <a:spcAft>
              <a:spcPct val="35000"/>
            </a:spcAft>
            <a:buNone/>
          </a:pPr>
          <a:r>
            <a:rPr lang="en-IN" sz="1800" kern="1200" dirty="0"/>
            <a:t>Stage 5 (critical)</a:t>
          </a:r>
        </a:p>
      </dsp:txBody>
      <dsp:txXfrm>
        <a:off x="5290457" y="4284361"/>
        <a:ext cx="2805236" cy="816068"/>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ACCC4E-6A2B-4A9E-A177-2FF76E4BCE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8B00294-99F8-4685-AA68-AF052F7998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6C51BB-02ED-4F4E-A820-FB7EC9185EAE}" type="datetimeFigureOut">
              <a:rPr lang="en-US" smtClean="0"/>
              <a:t>2/16/2025</a:t>
            </a:fld>
            <a:endParaRPr lang="en-US" dirty="0"/>
          </a:p>
        </p:txBody>
      </p:sp>
      <p:sp>
        <p:nvSpPr>
          <p:cNvPr id="4" name="Footer Placeholder 3">
            <a:extLst>
              <a:ext uri="{FF2B5EF4-FFF2-40B4-BE49-F238E27FC236}">
                <a16:creationId xmlns:a16="http://schemas.microsoft.com/office/drawing/2014/main" id="{100D73E6-D1F9-4527-A750-9D0E0C27B6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8CA06DC-4B1A-4F3D-83A7-54741625BC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B0FE8B-8329-4D47-BE4C-E7B6614FD8E3}" type="slidenum">
              <a:rPr lang="en-US" smtClean="0"/>
              <a:t>‹#›</a:t>
            </a:fld>
            <a:endParaRPr lang="en-US" dirty="0"/>
          </a:p>
        </p:txBody>
      </p:sp>
    </p:spTree>
    <p:extLst>
      <p:ext uri="{BB962C8B-B14F-4D97-AF65-F5344CB8AC3E}">
        <p14:creationId xmlns:p14="http://schemas.microsoft.com/office/powerpoint/2010/main" val="542108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2/16/2025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D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a16="http://schemas.microsoft.com/office/drawing/2014/main"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20XX</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Month</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noProof="0"/>
              <a:t>PRESENTATION TAGLINE</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382082"/>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3612713"/>
            <a:ext cx="4975200" cy="114227"/>
          </a:xfrm>
          <a:prstGeom prst="rect">
            <a:avLst/>
          </a:prstGeom>
        </p:spPr>
      </p:pic>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77C40CB-E014-6746-B13E-D12CBBAA5F76}"/>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3" name="Date Placeholder 2">
            <a:extLst>
              <a:ext uri="{FF2B5EF4-FFF2-40B4-BE49-F238E27FC236}">
                <a16:creationId xmlns:a16="http://schemas.microsoft.com/office/drawing/2014/main" id="{0A250713-11E6-4FEF-877D-92967D24588A}"/>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0" name="Title 1">
            <a:extLst>
              <a:ext uri="{FF2B5EF4-FFF2-40B4-BE49-F238E27FC236}">
                <a16:creationId xmlns:a16="http://schemas.microsoft.com/office/drawing/2014/main" id="{36869C46-B57A-4B80-BC7B-965AF70D6343}"/>
              </a:ext>
            </a:extLst>
          </p:cNvPr>
          <p:cNvSpPr>
            <a:spLocks noGrp="1"/>
          </p:cNvSpPr>
          <p:nvPr>
            <p:ph type="title" hasCustomPrompt="1"/>
          </p:nvPr>
        </p:nvSpPr>
        <p:spPr>
          <a:xfrm>
            <a:off x="2013284" y="5868367"/>
            <a:ext cx="8165432" cy="363600"/>
          </a:xfrm>
        </p:spPr>
        <p:txBody>
          <a:bodyPr>
            <a:normAutofit/>
          </a:bodyPr>
          <a:lstStyle>
            <a:lvl1pPr algn="ctr">
              <a:defRPr lang="ru-RU" sz="1800" b="0" i="0" kern="1200" dirty="0">
                <a:solidFill>
                  <a:schemeClr val="tx2"/>
                </a:solidFill>
                <a:latin typeface="+mn-lt"/>
                <a:ea typeface="+mn-ea"/>
                <a:cs typeface="+mn-cs"/>
              </a:defRPr>
            </a:lvl1pPr>
          </a:lstStyle>
          <a:p>
            <a:r>
              <a:rPr lang="en-US" noProof="0"/>
              <a:t>CLICK TO EDIT MASTER TITLE STYLE</a:t>
            </a:r>
          </a:p>
        </p:txBody>
      </p:sp>
      <p:sp>
        <p:nvSpPr>
          <p:cNvPr id="8" name="Media Placeholder 7">
            <a:extLst>
              <a:ext uri="{FF2B5EF4-FFF2-40B4-BE49-F238E27FC236}">
                <a16:creationId xmlns:a16="http://schemas.microsoft.com/office/drawing/2014/main" id="{42411445-9429-45B8-9A2F-EB86451B6B14}"/>
              </a:ext>
            </a:extLst>
          </p:cNvPr>
          <p:cNvSpPr>
            <a:spLocks noGrp="1"/>
          </p:cNvSpPr>
          <p:nvPr>
            <p:ph type="media" sz="quarter" idx="17"/>
          </p:nvPr>
        </p:nvSpPr>
        <p:spPr>
          <a:xfrm>
            <a:off x="829056" y="827052"/>
            <a:ext cx="10533888" cy="4818888"/>
          </a:xfrm>
        </p:spPr>
        <p:txBody>
          <a:bodyPr anchor="ctr" anchorCtr="0">
            <a:normAutofit/>
          </a:bodyPr>
          <a:lstStyle>
            <a:lvl1pPr marL="0" indent="0" algn="ctr">
              <a:buNone/>
              <a:defRPr sz="1400"/>
            </a:lvl1pPr>
          </a:lstStyle>
          <a:p>
            <a:r>
              <a:rPr lang="en-US" noProof="0"/>
              <a:t>Click icon to add media</a:t>
            </a:r>
            <a:endParaRPr lang="en-US" noProof="0" dirty="0"/>
          </a:p>
        </p:txBody>
      </p:sp>
    </p:spTree>
    <p:extLst>
      <p:ext uri="{BB962C8B-B14F-4D97-AF65-F5344CB8AC3E}">
        <p14:creationId xmlns:p14="http://schemas.microsoft.com/office/powerpoint/2010/main" val="321135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s Cite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35B53D-F188-47B0-BBAA-2C4724DE60BB}"/>
              </a:ext>
            </a:extLst>
          </p:cNvPr>
          <p:cNvSpPr/>
          <p:nvPr userDrawn="1"/>
        </p:nvSpPr>
        <p:spPr>
          <a:xfrm>
            <a:off x="11521440" y="6635910"/>
            <a:ext cx="374904" cy="222090"/>
          </a:xfrm>
          <a:prstGeom prst="rect">
            <a:avLst/>
          </a:prstGeom>
          <a:noFill/>
          <a:ln w="12700" cap="flat">
            <a:noFill/>
            <a:prstDash val="solid"/>
            <a:miter/>
          </a:ln>
        </p:spPr>
        <p:txBody>
          <a:bodyPr rtlCol="0" anchor="ctr"/>
          <a:lstStyle/>
          <a:p>
            <a:pPr algn="l"/>
            <a:endParaRPr lang="en-US" noProof="0" dirty="0"/>
          </a:p>
        </p:txBody>
      </p:sp>
      <p:sp>
        <p:nvSpPr>
          <p:cNvPr id="8" name="Oval 7">
            <a:extLst>
              <a:ext uri="{FF2B5EF4-FFF2-40B4-BE49-F238E27FC236}">
                <a16:creationId xmlns:a16="http://schemas.microsoft.com/office/drawing/2014/main" id="{AB26BB24-F7CA-D343-93C8-2EAC64AB35D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Works Cited</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lvl1pPr>
              <a:defRPr>
                <a:solidFill>
                  <a:schemeClr val="tx2"/>
                </a:solidFill>
              </a:defRPr>
            </a:lvl1pPr>
          </a:lstStyle>
          <a:p>
            <a:r>
              <a:rPr lang="en-US" noProof="0" dirty="0"/>
              <a:t>ADD A FOOTER</a:t>
            </a:r>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8"/>
            <a:ext cx="10515600" cy="3742191"/>
          </a:xfrm>
        </p:spPr>
        <p:txBody>
          <a:bodyPr>
            <a:normAutofit/>
          </a:bodyPr>
          <a:lstStyle>
            <a:lvl1pPr marL="285750" indent="-285750" algn="l">
              <a:buClr>
                <a:schemeClr val="bg2"/>
              </a:buClr>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a:defRPr sz="1800"/>
            </a:lvl2pPr>
            <a:lvl3pPr>
              <a:defRPr sz="1800"/>
            </a:lvl3pPr>
            <a:lvl4pPr>
              <a:defRPr sz="1800"/>
            </a:lvl4pPr>
            <a:lvl5pPr>
              <a:defRPr sz="1800"/>
            </a:lvl5pPr>
          </a:lstStyle>
          <a:p>
            <a:pPr marL="180000" lvl="0" indent="-180000" algn="l" defTabSz="914400" rtl="0" eaLnBrk="1" latinLnBrk="0" hangingPunct="1">
              <a:lnSpc>
                <a:spcPct val="90000"/>
              </a:lnSpc>
              <a:spcBef>
                <a:spcPts val="600"/>
              </a:spcBef>
              <a:buClr>
                <a:schemeClr val="bg2"/>
              </a:buClr>
              <a:buFont typeface="Arial" panose="020B0604020202020204" pitchFamily="34" charset="0"/>
              <a:buChar char="•"/>
            </a:pPr>
            <a:r>
              <a:rPr lang="en-US" noProof="0"/>
              <a:t>Edit master text styles</a:t>
            </a:r>
          </a:p>
        </p:txBody>
      </p:sp>
      <p:pic>
        <p:nvPicPr>
          <p:cNvPr id="9" name="Graphic 8">
            <a:extLst>
              <a:ext uri="{FF2B5EF4-FFF2-40B4-BE49-F238E27FC236}">
                <a16:creationId xmlns:a16="http://schemas.microsoft.com/office/drawing/2014/main" id="{D3F5050C-5FCE-4873-9B10-9668F66C2788}"/>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4728000" y="1583062"/>
            <a:ext cx="2736000" cy="133200"/>
          </a:xfrm>
          <a:prstGeom prst="rect">
            <a:avLst/>
          </a:prstGeom>
        </p:spPr>
      </p:pic>
    </p:spTree>
    <p:extLst>
      <p:ext uri="{BB962C8B-B14F-4D97-AF65-F5344CB8AC3E}">
        <p14:creationId xmlns:p14="http://schemas.microsoft.com/office/powerpoint/2010/main" val="210802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93CAE97F-7AA1-7243-A2C2-945FB7C81FF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Timeline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8"/>
            <a:ext cx="10515600" cy="904875"/>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pic>
        <p:nvPicPr>
          <p:cNvPr id="8" name="Graphic 7">
            <a:extLst>
              <a:ext uri="{FF2B5EF4-FFF2-40B4-BE49-F238E27FC236}">
                <a16:creationId xmlns:a16="http://schemas.microsoft.com/office/drawing/2014/main" id="{4E7124FD-A9E6-49DA-B2D3-4C868E3C90AD}"/>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4728000" y="1583062"/>
            <a:ext cx="2736000" cy="133200"/>
          </a:xfrm>
          <a:prstGeom prst="rect">
            <a:avLst/>
          </a:prstGeom>
        </p:spPr>
      </p:pic>
      <p:cxnSp>
        <p:nvCxnSpPr>
          <p:cNvPr id="9" name="Straight Connector 8">
            <a:extLst>
              <a:ext uri="{FF2B5EF4-FFF2-40B4-BE49-F238E27FC236}">
                <a16:creationId xmlns:a16="http://schemas.microsoft.com/office/drawing/2014/main" id="{0128AD04-D032-4ED8-B747-79E215221BC3}"/>
              </a:ext>
            </a:extLst>
          </p:cNvPr>
          <p:cNvCxnSpPr/>
          <p:nvPr userDrawn="1"/>
        </p:nvCxnSpPr>
        <p:spPr>
          <a:xfrm>
            <a:off x="1003193" y="3429000"/>
            <a:ext cx="1073505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CADBD86-8962-4775-A03E-4D2D3F35D72C}"/>
              </a:ext>
            </a:extLst>
          </p:cNvPr>
          <p:cNvSpPr/>
          <p:nvPr userDrawn="1"/>
        </p:nvSpPr>
        <p:spPr>
          <a:xfrm>
            <a:off x="1003193"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3" name="Oval 12">
            <a:extLst>
              <a:ext uri="{FF2B5EF4-FFF2-40B4-BE49-F238E27FC236}">
                <a16:creationId xmlns:a16="http://schemas.microsoft.com/office/drawing/2014/main" id="{325884FD-7D59-4699-84D1-14B6900E99F4}"/>
              </a:ext>
            </a:extLst>
          </p:cNvPr>
          <p:cNvSpPr/>
          <p:nvPr userDrawn="1"/>
        </p:nvSpPr>
        <p:spPr>
          <a:xfrm>
            <a:off x="6048611"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6" name="Oval 15">
            <a:extLst>
              <a:ext uri="{FF2B5EF4-FFF2-40B4-BE49-F238E27FC236}">
                <a16:creationId xmlns:a16="http://schemas.microsoft.com/office/drawing/2014/main" id="{F6A6A55C-2C42-4004-8120-A8A22C86DD6F}"/>
              </a:ext>
            </a:extLst>
          </p:cNvPr>
          <p:cNvSpPr/>
          <p:nvPr userDrawn="1"/>
        </p:nvSpPr>
        <p:spPr>
          <a:xfrm>
            <a:off x="9412224"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7" name="Oval 16">
            <a:extLst>
              <a:ext uri="{FF2B5EF4-FFF2-40B4-BE49-F238E27FC236}">
                <a16:creationId xmlns:a16="http://schemas.microsoft.com/office/drawing/2014/main" id="{213A8FD8-4E6D-4DB1-8DA5-82151D87BDFF}"/>
              </a:ext>
            </a:extLst>
          </p:cNvPr>
          <p:cNvSpPr/>
          <p:nvPr userDrawn="1"/>
        </p:nvSpPr>
        <p:spPr>
          <a:xfrm>
            <a:off x="2684999"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9" name="Oval 18">
            <a:extLst>
              <a:ext uri="{FF2B5EF4-FFF2-40B4-BE49-F238E27FC236}">
                <a16:creationId xmlns:a16="http://schemas.microsoft.com/office/drawing/2014/main" id="{71E5BFBE-FB31-40FB-971E-8340FDBDE99A}"/>
              </a:ext>
            </a:extLst>
          </p:cNvPr>
          <p:cNvSpPr/>
          <p:nvPr userDrawn="1"/>
        </p:nvSpPr>
        <p:spPr>
          <a:xfrm>
            <a:off x="4366805"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20" name="Oval 19">
            <a:extLst>
              <a:ext uri="{FF2B5EF4-FFF2-40B4-BE49-F238E27FC236}">
                <a16:creationId xmlns:a16="http://schemas.microsoft.com/office/drawing/2014/main" id="{99956DA3-E64C-494F-8908-AC1D9418DC10}"/>
              </a:ext>
            </a:extLst>
          </p:cNvPr>
          <p:cNvSpPr/>
          <p:nvPr userDrawn="1"/>
        </p:nvSpPr>
        <p:spPr>
          <a:xfrm>
            <a:off x="7730417"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4" name="Text Placeholder 13">
            <a:extLst>
              <a:ext uri="{FF2B5EF4-FFF2-40B4-BE49-F238E27FC236}">
                <a16:creationId xmlns:a16="http://schemas.microsoft.com/office/drawing/2014/main" id="{F925B8D3-7699-4838-BB92-099F0752EF4D}"/>
              </a:ext>
            </a:extLst>
          </p:cNvPr>
          <p:cNvSpPr>
            <a:spLocks noGrp="1"/>
          </p:cNvSpPr>
          <p:nvPr>
            <p:ph type="body" sz="quarter" idx="14" hasCustomPrompt="1"/>
          </p:nvPr>
        </p:nvSpPr>
        <p:spPr>
          <a:xfrm>
            <a:off x="1006251" y="2809757"/>
            <a:ext cx="1171388" cy="484441"/>
          </a:xfrm>
        </p:spPr>
        <p:txBody>
          <a:bodyPr>
            <a:noAutofit/>
          </a:bodyPr>
          <a:lstStyle>
            <a:lvl1pPr marL="0" indent="0">
              <a:buNone/>
              <a:defRPr sz="3500">
                <a:latin typeface="+mj-lt"/>
              </a:defRPr>
            </a:lvl1pPr>
          </a:lstStyle>
          <a:p>
            <a:pPr lvl="0"/>
            <a:r>
              <a:rPr lang="en-US" noProof="0"/>
              <a:t>Year</a:t>
            </a:r>
          </a:p>
        </p:txBody>
      </p:sp>
      <p:sp>
        <p:nvSpPr>
          <p:cNvPr id="21" name="Text Placeholder 13">
            <a:extLst>
              <a:ext uri="{FF2B5EF4-FFF2-40B4-BE49-F238E27FC236}">
                <a16:creationId xmlns:a16="http://schemas.microsoft.com/office/drawing/2014/main" id="{F0ED1E4A-D0B2-44B6-AE21-6DC45B20C67E}"/>
              </a:ext>
            </a:extLst>
          </p:cNvPr>
          <p:cNvSpPr>
            <a:spLocks noGrp="1"/>
          </p:cNvSpPr>
          <p:nvPr>
            <p:ph type="body" sz="quarter" idx="15" hasCustomPrompt="1"/>
          </p:nvPr>
        </p:nvSpPr>
        <p:spPr>
          <a:xfrm>
            <a:off x="95694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3" name="Text Placeholder 13">
            <a:extLst>
              <a:ext uri="{FF2B5EF4-FFF2-40B4-BE49-F238E27FC236}">
                <a16:creationId xmlns:a16="http://schemas.microsoft.com/office/drawing/2014/main" id="{4648B297-D9C8-4F98-BBDB-5A2891F9499E}"/>
              </a:ext>
            </a:extLst>
          </p:cNvPr>
          <p:cNvSpPr>
            <a:spLocks noGrp="1"/>
          </p:cNvSpPr>
          <p:nvPr>
            <p:ph type="body" sz="quarter" idx="16" hasCustomPrompt="1"/>
          </p:nvPr>
        </p:nvSpPr>
        <p:spPr>
          <a:xfrm>
            <a:off x="2688286" y="2809757"/>
            <a:ext cx="1171388" cy="484441"/>
          </a:xfrm>
        </p:spPr>
        <p:txBody>
          <a:bodyPr>
            <a:noAutofit/>
          </a:bodyPr>
          <a:lstStyle>
            <a:lvl1pPr marL="0" indent="0">
              <a:buNone/>
              <a:defRPr sz="3500">
                <a:latin typeface="+mj-lt"/>
              </a:defRPr>
            </a:lvl1pPr>
          </a:lstStyle>
          <a:p>
            <a:pPr lvl="0"/>
            <a:r>
              <a:rPr lang="en-US" noProof="0"/>
              <a:t>Year</a:t>
            </a:r>
          </a:p>
        </p:txBody>
      </p:sp>
      <p:sp>
        <p:nvSpPr>
          <p:cNvPr id="24" name="Text Placeholder 13">
            <a:extLst>
              <a:ext uri="{FF2B5EF4-FFF2-40B4-BE49-F238E27FC236}">
                <a16:creationId xmlns:a16="http://schemas.microsoft.com/office/drawing/2014/main" id="{C5B52EBA-EDDF-4C7B-A681-393B771D3437}"/>
              </a:ext>
            </a:extLst>
          </p:cNvPr>
          <p:cNvSpPr>
            <a:spLocks noGrp="1"/>
          </p:cNvSpPr>
          <p:nvPr>
            <p:ph type="body" sz="quarter" idx="17" hasCustomPrompt="1"/>
          </p:nvPr>
        </p:nvSpPr>
        <p:spPr>
          <a:xfrm>
            <a:off x="263897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5" name="Text Placeholder 13">
            <a:extLst>
              <a:ext uri="{FF2B5EF4-FFF2-40B4-BE49-F238E27FC236}">
                <a16:creationId xmlns:a16="http://schemas.microsoft.com/office/drawing/2014/main" id="{97BC10B9-E990-4199-8B1A-8B69D6F40D81}"/>
              </a:ext>
            </a:extLst>
          </p:cNvPr>
          <p:cNvSpPr>
            <a:spLocks noGrp="1"/>
          </p:cNvSpPr>
          <p:nvPr>
            <p:ph type="body" sz="quarter" idx="18" hasCustomPrompt="1"/>
          </p:nvPr>
        </p:nvSpPr>
        <p:spPr>
          <a:xfrm>
            <a:off x="4370321" y="2809757"/>
            <a:ext cx="1171388" cy="484441"/>
          </a:xfrm>
        </p:spPr>
        <p:txBody>
          <a:bodyPr>
            <a:noAutofit/>
          </a:bodyPr>
          <a:lstStyle>
            <a:lvl1pPr marL="0" indent="0">
              <a:buNone/>
              <a:defRPr sz="3500">
                <a:latin typeface="+mj-lt"/>
              </a:defRPr>
            </a:lvl1pPr>
          </a:lstStyle>
          <a:p>
            <a:pPr lvl="0"/>
            <a:r>
              <a:rPr lang="en-US" noProof="0"/>
              <a:t>Year</a:t>
            </a:r>
          </a:p>
        </p:txBody>
      </p:sp>
      <p:sp>
        <p:nvSpPr>
          <p:cNvPr id="26" name="Text Placeholder 13">
            <a:extLst>
              <a:ext uri="{FF2B5EF4-FFF2-40B4-BE49-F238E27FC236}">
                <a16:creationId xmlns:a16="http://schemas.microsoft.com/office/drawing/2014/main" id="{5876A64D-FA56-4565-8EBF-B9D51A8B20DC}"/>
              </a:ext>
            </a:extLst>
          </p:cNvPr>
          <p:cNvSpPr>
            <a:spLocks noGrp="1"/>
          </p:cNvSpPr>
          <p:nvPr>
            <p:ph type="body" sz="quarter" idx="19" hasCustomPrompt="1"/>
          </p:nvPr>
        </p:nvSpPr>
        <p:spPr>
          <a:xfrm>
            <a:off x="432101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7" name="Text Placeholder 13">
            <a:extLst>
              <a:ext uri="{FF2B5EF4-FFF2-40B4-BE49-F238E27FC236}">
                <a16:creationId xmlns:a16="http://schemas.microsoft.com/office/drawing/2014/main" id="{CA843817-8244-446A-9618-257B5329B463}"/>
              </a:ext>
            </a:extLst>
          </p:cNvPr>
          <p:cNvSpPr>
            <a:spLocks noGrp="1"/>
          </p:cNvSpPr>
          <p:nvPr>
            <p:ph type="body" sz="quarter" idx="20" hasCustomPrompt="1"/>
          </p:nvPr>
        </p:nvSpPr>
        <p:spPr>
          <a:xfrm>
            <a:off x="6052356" y="2809757"/>
            <a:ext cx="1171388" cy="484441"/>
          </a:xfrm>
        </p:spPr>
        <p:txBody>
          <a:bodyPr>
            <a:noAutofit/>
          </a:bodyPr>
          <a:lstStyle>
            <a:lvl1pPr marL="0" indent="0">
              <a:buNone/>
              <a:defRPr sz="3500">
                <a:latin typeface="+mj-lt"/>
              </a:defRPr>
            </a:lvl1pPr>
          </a:lstStyle>
          <a:p>
            <a:pPr lvl="0"/>
            <a:r>
              <a:rPr lang="en-US" noProof="0"/>
              <a:t>Year</a:t>
            </a:r>
          </a:p>
        </p:txBody>
      </p:sp>
      <p:sp>
        <p:nvSpPr>
          <p:cNvPr id="28" name="Text Placeholder 13">
            <a:extLst>
              <a:ext uri="{FF2B5EF4-FFF2-40B4-BE49-F238E27FC236}">
                <a16:creationId xmlns:a16="http://schemas.microsoft.com/office/drawing/2014/main" id="{86A6FE38-5036-4D35-93E4-07C5DEC4010D}"/>
              </a:ext>
            </a:extLst>
          </p:cNvPr>
          <p:cNvSpPr>
            <a:spLocks noGrp="1"/>
          </p:cNvSpPr>
          <p:nvPr>
            <p:ph type="body" sz="quarter" idx="21" hasCustomPrompt="1"/>
          </p:nvPr>
        </p:nvSpPr>
        <p:spPr>
          <a:xfrm>
            <a:off x="600304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9" name="Text Placeholder 13">
            <a:extLst>
              <a:ext uri="{FF2B5EF4-FFF2-40B4-BE49-F238E27FC236}">
                <a16:creationId xmlns:a16="http://schemas.microsoft.com/office/drawing/2014/main" id="{1966E981-C557-4255-9DCC-162A429B5EE2}"/>
              </a:ext>
            </a:extLst>
          </p:cNvPr>
          <p:cNvSpPr>
            <a:spLocks noGrp="1"/>
          </p:cNvSpPr>
          <p:nvPr>
            <p:ph type="body" sz="quarter" idx="22" hasCustomPrompt="1"/>
          </p:nvPr>
        </p:nvSpPr>
        <p:spPr>
          <a:xfrm>
            <a:off x="7734391" y="2809757"/>
            <a:ext cx="1171388" cy="484441"/>
          </a:xfrm>
        </p:spPr>
        <p:txBody>
          <a:bodyPr>
            <a:noAutofit/>
          </a:bodyPr>
          <a:lstStyle>
            <a:lvl1pPr marL="0" indent="0">
              <a:buNone/>
              <a:defRPr sz="3500">
                <a:latin typeface="+mj-lt"/>
              </a:defRPr>
            </a:lvl1pPr>
          </a:lstStyle>
          <a:p>
            <a:pPr lvl="0"/>
            <a:r>
              <a:rPr lang="en-US" noProof="0"/>
              <a:t>Year</a:t>
            </a:r>
          </a:p>
        </p:txBody>
      </p:sp>
      <p:sp>
        <p:nvSpPr>
          <p:cNvPr id="30" name="Text Placeholder 13">
            <a:extLst>
              <a:ext uri="{FF2B5EF4-FFF2-40B4-BE49-F238E27FC236}">
                <a16:creationId xmlns:a16="http://schemas.microsoft.com/office/drawing/2014/main" id="{C386D796-CB69-4D7D-9C52-C41187CC88DB}"/>
              </a:ext>
            </a:extLst>
          </p:cNvPr>
          <p:cNvSpPr>
            <a:spLocks noGrp="1"/>
          </p:cNvSpPr>
          <p:nvPr>
            <p:ph type="body" sz="quarter" idx="23" hasCustomPrompt="1"/>
          </p:nvPr>
        </p:nvSpPr>
        <p:spPr>
          <a:xfrm>
            <a:off x="768508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31" name="Text Placeholder 13">
            <a:extLst>
              <a:ext uri="{FF2B5EF4-FFF2-40B4-BE49-F238E27FC236}">
                <a16:creationId xmlns:a16="http://schemas.microsoft.com/office/drawing/2014/main" id="{24441BBA-89B7-4AE6-91F6-04DB373B54F3}"/>
              </a:ext>
            </a:extLst>
          </p:cNvPr>
          <p:cNvSpPr>
            <a:spLocks noGrp="1"/>
          </p:cNvSpPr>
          <p:nvPr>
            <p:ph type="body" sz="quarter" idx="24" hasCustomPrompt="1"/>
          </p:nvPr>
        </p:nvSpPr>
        <p:spPr>
          <a:xfrm>
            <a:off x="9416424" y="2809757"/>
            <a:ext cx="1171388" cy="484441"/>
          </a:xfrm>
        </p:spPr>
        <p:txBody>
          <a:bodyPr>
            <a:noAutofit/>
          </a:bodyPr>
          <a:lstStyle>
            <a:lvl1pPr marL="0" indent="0">
              <a:buNone/>
              <a:defRPr sz="3500">
                <a:latin typeface="+mj-lt"/>
              </a:defRPr>
            </a:lvl1pPr>
          </a:lstStyle>
          <a:p>
            <a:pPr lvl="0"/>
            <a:r>
              <a:rPr lang="en-US" noProof="0"/>
              <a:t>Year</a:t>
            </a:r>
          </a:p>
        </p:txBody>
      </p:sp>
      <p:sp>
        <p:nvSpPr>
          <p:cNvPr id="32" name="Text Placeholder 13">
            <a:extLst>
              <a:ext uri="{FF2B5EF4-FFF2-40B4-BE49-F238E27FC236}">
                <a16:creationId xmlns:a16="http://schemas.microsoft.com/office/drawing/2014/main" id="{B117E4C6-D10A-4738-8283-D63AB1B314D2}"/>
              </a:ext>
            </a:extLst>
          </p:cNvPr>
          <p:cNvSpPr>
            <a:spLocks noGrp="1"/>
          </p:cNvSpPr>
          <p:nvPr>
            <p:ph type="body" sz="quarter" idx="25" hasCustomPrompt="1"/>
          </p:nvPr>
        </p:nvSpPr>
        <p:spPr>
          <a:xfrm>
            <a:off x="9367117"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Tree>
    <p:extLst>
      <p:ext uri="{BB962C8B-B14F-4D97-AF65-F5344CB8AC3E}">
        <p14:creationId xmlns:p14="http://schemas.microsoft.com/office/powerpoint/2010/main" val="1679942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t="-6775" b="-5725"/>
            </a:stretch>
          </a:blipFill>
          <a:ln w="12700" cap="flat">
            <a:noFill/>
            <a:prstDash val="solid"/>
            <a:miter/>
          </a:ln>
        </p:spPr>
        <p:txBody>
          <a:bodyPr rtlCol="0" anchor="ctr"/>
          <a:lstStyle/>
          <a:p>
            <a:pPr algn="l"/>
            <a:endParaRPr lang="en-US" noProof="0" dirty="0"/>
          </a:p>
        </p:txBody>
      </p:sp>
      <p:sp>
        <p:nvSpPr>
          <p:cNvPr id="17" name="Rectangle 16">
            <a:extLst>
              <a:ext uri="{FF2B5EF4-FFF2-40B4-BE49-F238E27FC236}">
                <a16:creationId xmlns:a16="http://schemas.microsoft.com/office/drawing/2014/main" id="{08C75CBB-4E7D-408E-AF76-442117F41B42}"/>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2987075"/>
            <a:ext cx="4975200" cy="114227"/>
          </a:xfrm>
          <a:prstGeom prst="rect">
            <a:avLst/>
          </a:prstGeom>
        </p:spPr>
      </p:pic>
      <p:sp>
        <p:nvSpPr>
          <p:cNvPr id="12" name="Text Placeholder 26">
            <a:extLst>
              <a:ext uri="{FF2B5EF4-FFF2-40B4-BE49-F238E27FC236}">
                <a16:creationId xmlns:a16="http://schemas.microsoft.com/office/drawing/2014/main" id="{21AF3F24-9D59-456A-9130-8C4049C34FAB}"/>
              </a:ext>
            </a:extLst>
          </p:cNvPr>
          <p:cNvSpPr>
            <a:spLocks noGrp="1"/>
          </p:cNvSpPr>
          <p:nvPr>
            <p:ph type="body" sz="quarter" idx="22" hasCustomPrompt="1"/>
          </p:nvPr>
        </p:nvSpPr>
        <p:spPr>
          <a:xfrm>
            <a:off x="2895600" y="5423227"/>
            <a:ext cx="6400800"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MARTENSSON@EXAMPLE.COM</a:t>
            </a:r>
          </a:p>
        </p:txBody>
      </p:sp>
      <p:sp>
        <p:nvSpPr>
          <p:cNvPr id="14" name="Text Placeholder 26">
            <a:extLst>
              <a:ext uri="{FF2B5EF4-FFF2-40B4-BE49-F238E27FC236}">
                <a16:creationId xmlns:a16="http://schemas.microsoft.com/office/drawing/2014/main"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209187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s Layout">
    <p:spTree>
      <p:nvGrpSpPr>
        <p:cNvPr id="1" name=""/>
        <p:cNvGrpSpPr/>
        <p:nvPr/>
      </p:nvGrpSpPr>
      <p:grpSpPr>
        <a:xfrm>
          <a:off x="0" y="0"/>
          <a:ext cx="0" cy="0"/>
          <a:chOff x="0" y="0"/>
          <a:chExt cx="0" cy="0"/>
        </a:xfrm>
      </p:grpSpPr>
      <p:sp>
        <p:nvSpPr>
          <p:cNvPr id="18" name="Picture Placeholder 6">
            <a:extLst>
              <a:ext uri="{FF2B5EF4-FFF2-40B4-BE49-F238E27FC236}">
                <a16:creationId xmlns:a16="http://schemas.microsoft.com/office/drawing/2014/main" id="{EDD611DF-9DFE-B043-8BAE-EE27852FDACD}"/>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noProof="0"/>
              <a:t>Click icon to add picture</a:t>
            </a:r>
            <a:endParaRPr lang="en-US" noProof="0" dirty="0"/>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 Placeholder 26">
            <a:extLst>
              <a:ext uri="{FF2B5EF4-FFF2-40B4-BE49-F238E27FC236}">
                <a16:creationId xmlns:a16="http://schemas.microsoft.com/office/drawing/2014/main" id="{21AF3F24-9D59-456A-9130-8C4049C34FAB}"/>
              </a:ext>
            </a:extLst>
          </p:cNvPr>
          <p:cNvSpPr>
            <a:spLocks noGrp="1"/>
          </p:cNvSpPr>
          <p:nvPr>
            <p:ph type="body" sz="quarter" idx="22" hasCustomPrompt="1"/>
          </p:nvPr>
        </p:nvSpPr>
        <p:spPr>
          <a:xfrm>
            <a:off x="3135722" y="5423227"/>
            <a:ext cx="5920556"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MARTENSSON@GMAIL.COM</a:t>
            </a:r>
          </a:p>
        </p:txBody>
      </p:sp>
      <p:sp>
        <p:nvSpPr>
          <p:cNvPr id="14" name="Text Placeholder 26">
            <a:extLst>
              <a:ext uri="{FF2B5EF4-FFF2-40B4-BE49-F238E27FC236}">
                <a16:creationId xmlns:a16="http://schemas.microsoft.com/office/drawing/2014/main"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40532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a16="http://schemas.microsoft.com/office/drawing/2014/main"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15" name="Rectangle 14">
            <a:extLst>
              <a:ext uri="{FF2B5EF4-FFF2-40B4-BE49-F238E27FC236}">
                <a16:creationId xmlns:a16="http://schemas.microsoft.com/office/drawing/2014/main"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pic>
        <p:nvPicPr>
          <p:cNvPr id="13" name="Graphic 12">
            <a:extLst>
              <a:ext uri="{FF2B5EF4-FFF2-40B4-BE49-F238E27FC236}">
                <a16:creationId xmlns:a16="http://schemas.microsoft.com/office/drawing/2014/main" id="{B0670BD7-5166-40F4-A6FC-B5B1D9157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08400" y="3612713"/>
            <a:ext cx="4975200" cy="114227"/>
          </a:xfrm>
          <a:prstGeom prst="rect">
            <a:avLst/>
          </a:prstGeom>
        </p:spPr>
      </p:pic>
      <p:sp>
        <p:nvSpPr>
          <p:cNvPr id="9" name="Subtitle 2">
            <a:extLst>
              <a:ext uri="{FF2B5EF4-FFF2-40B4-BE49-F238E27FC236}">
                <a16:creationId xmlns:a16="http://schemas.microsoft.com/office/drawing/2014/main" id="{16A87704-FE99-4EBD-97FB-FBB15A227FC8}"/>
              </a:ext>
            </a:extLst>
          </p:cNvPr>
          <p:cNvSpPr>
            <a:spLocks noGrp="1"/>
          </p:cNvSpPr>
          <p:nvPr>
            <p:ph type="subTitle" idx="1" hasCustomPrompt="1"/>
          </p:nvPr>
        </p:nvSpPr>
        <p:spPr>
          <a:xfrm>
            <a:off x="1037021" y="3890308"/>
            <a:ext cx="10117959" cy="606659"/>
          </a:xfrm>
        </p:spPr>
        <p:txBody>
          <a:bodyPr vert="horz" lIns="91440" tIns="45720" rIns="91440" bIns="45720" rtlCol="0">
            <a:noAutofit/>
          </a:bodyPr>
          <a:lstStyle>
            <a:lvl1pPr marL="0" indent="0" algn="ctr">
              <a:buNone/>
              <a:defRPr lang="en-US" sz="3000" b="0" i="0">
                <a:solidFill>
                  <a:schemeClr val="bg2"/>
                </a:solidFill>
              </a:defRPr>
            </a:lvl1pPr>
          </a:lstStyle>
          <a:p>
            <a:pPr marL="228600" lvl="0" indent="-228600" algn="ctr"/>
            <a:r>
              <a:rPr lang="en-US" noProof="0"/>
              <a:t>CLICK TO EDIT MASTER SUBTITLE STYLE</a:t>
            </a:r>
          </a:p>
        </p:txBody>
      </p:sp>
    </p:spTree>
    <p:extLst>
      <p:ext uri="{BB962C8B-B14F-4D97-AF65-F5344CB8AC3E}">
        <p14:creationId xmlns:p14="http://schemas.microsoft.com/office/powerpoint/2010/main" val="16333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a16="http://schemas.microsoft.com/office/drawing/2014/main"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Rectangle 11">
            <a:extLst>
              <a:ext uri="{FF2B5EF4-FFF2-40B4-BE49-F238E27FC236}">
                <a16:creationId xmlns:a16="http://schemas.microsoft.com/office/drawing/2014/main" id="{9685C8FD-6063-414E-B2AC-D07168DE1813}"/>
              </a:ext>
            </a:extLst>
          </p:cNvPr>
          <p:cNvSpPr/>
          <p:nvPr userDrawn="1"/>
        </p:nvSpPr>
        <p:spPr>
          <a:xfrm>
            <a:off x="0" y="2483224"/>
            <a:ext cx="12192000" cy="3465576"/>
          </a:xfrm>
          <a:prstGeom prst="rect">
            <a:avLst/>
          </a:prstGeom>
          <a:blipFill>
            <a:blip r:embed="rId2"/>
            <a:srcRect/>
            <a:stretch>
              <a:fillRect t="-48945" b="-48945"/>
            </a:stretch>
          </a:blipFill>
          <a:ln w="12700" cap="flat">
            <a:noFill/>
            <a:prstDash val="solid"/>
            <a:miter/>
          </a:ln>
        </p:spPr>
        <p:txBody>
          <a:bodyPr rtlCol="0" anchor="ctr"/>
          <a:lstStyle/>
          <a:p>
            <a:pPr algn="l"/>
            <a:endParaRPr lang="en-US" noProof="0" dirty="0"/>
          </a:p>
        </p:txBody>
      </p:sp>
      <p:sp>
        <p:nvSpPr>
          <p:cNvPr id="13" name="Rectangle 12">
            <a:extLst>
              <a:ext uri="{FF2B5EF4-FFF2-40B4-BE49-F238E27FC236}">
                <a16:creationId xmlns:a16="http://schemas.microsoft.com/office/drawing/2014/main" id="{2BA38A80-B4F3-4560-B2F9-C0652AAB2188}"/>
              </a:ext>
            </a:extLst>
          </p:cNvPr>
          <p:cNvSpPr/>
          <p:nvPr userDrawn="1"/>
        </p:nvSpPr>
        <p:spPr>
          <a:xfrm>
            <a:off x="0" y="2483223"/>
            <a:ext cx="12192000" cy="3465576"/>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11" name="Text Placeholder 2">
            <a:extLst>
              <a:ext uri="{FF2B5EF4-FFF2-40B4-BE49-F238E27FC236}">
                <a16:creationId xmlns:a16="http://schemas.microsoft.com/office/drawing/2014/main" id="{214241DF-0B07-491C-8CA2-1BD10F84525C}"/>
              </a:ext>
            </a:extLst>
          </p:cNvPr>
          <p:cNvSpPr>
            <a:spLocks noGrp="1"/>
          </p:cNvSpPr>
          <p:nvPr>
            <p:ph type="body" idx="1" hasCustomPrompt="1"/>
          </p:nvPr>
        </p:nvSpPr>
        <p:spPr>
          <a:xfrm>
            <a:off x="838200" y="1882722"/>
            <a:ext cx="10515600" cy="468594"/>
          </a:xfrm>
        </p:spPr>
        <p:txBody>
          <a:bodyPr vert="horz" lIns="91440" tIns="45720" rIns="91440" bIns="45720" rtlCol="0">
            <a:normAutofit/>
          </a:bodyPr>
          <a:lstStyle>
            <a:lvl1pPr marL="0" indent="0" algn="ctr">
              <a:buNone/>
              <a:defRPr lang="en-US" sz="1800"/>
            </a:lvl1pPr>
          </a:lstStyle>
          <a:p>
            <a:pPr marL="228600" lvl="0" indent="-228600" algn="ctr"/>
            <a:r>
              <a:rPr lang="en-US" noProof="0"/>
              <a:t>Edit Master text styles</a:t>
            </a:r>
          </a:p>
        </p:txBody>
      </p:sp>
    </p:spTree>
    <p:extLst>
      <p:ext uri="{BB962C8B-B14F-4D97-AF65-F5344CB8AC3E}">
        <p14:creationId xmlns:p14="http://schemas.microsoft.com/office/powerpoint/2010/main" val="924574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F4CE-F455-4A31-8ED6-5841DF599BE9}"/>
              </a:ext>
            </a:extLst>
          </p:cNvPr>
          <p:cNvSpPr>
            <a:spLocks noGrp="1"/>
          </p:cNvSpPr>
          <p:nvPr>
            <p:ph type="title"/>
          </p:nvPr>
        </p:nvSpPr>
        <p:spPr>
          <a:xfrm>
            <a:off x="838200" y="365125"/>
            <a:ext cx="10515600" cy="1325563"/>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3A82F029-D8CC-4FE7-9C30-98E576ED41F1}"/>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0F891442-6C1A-4969-A4A2-EFCF20E7917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64457F0D-7504-4879-BCFD-DDEA424C0A3A}"/>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50CCCB36-FE7F-43C1-810B-49BBAB494861}"/>
              </a:ext>
            </a:extLst>
          </p:cNvPr>
          <p:cNvSpPr>
            <a:spLocks noGrp="1"/>
          </p:cNvSpPr>
          <p:nvPr>
            <p:ph idx="1" hasCustomPrompt="1"/>
          </p:nvPr>
        </p:nvSpPr>
        <p:spPr>
          <a:xfrm>
            <a:off x="838200" y="1825625"/>
            <a:ext cx="10515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3059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6609-6A41-45F4-9B8B-9A6DEABB9A21}"/>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4FFD4558-495E-4FE3-B256-7B6A8637C694}"/>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65C0E450-E490-45F1-909F-5831583C56B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BD7E109-C0EE-4D25-9A01-E58D7476D07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62C48FC5-1EDF-4F7E-9E82-D342C4D45907}"/>
              </a:ext>
            </a:extLst>
          </p:cNvPr>
          <p:cNvSpPr>
            <a:spLocks noGrp="1"/>
          </p:cNvSpPr>
          <p:nvPr>
            <p:ph sz="half" idx="1" hasCustomPrompt="1"/>
          </p:nvPr>
        </p:nvSpPr>
        <p:spPr>
          <a:xfrm>
            <a:off x="838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Content Placeholder 3">
            <a:extLst>
              <a:ext uri="{FF2B5EF4-FFF2-40B4-BE49-F238E27FC236}">
                <a16:creationId xmlns:a16="http://schemas.microsoft.com/office/drawing/2014/main" id="{7245FF27-1D81-4487-86EE-A8826AB33310}"/>
              </a:ext>
            </a:extLst>
          </p:cNvPr>
          <p:cNvSpPr>
            <a:spLocks noGrp="1"/>
          </p:cNvSpPr>
          <p:nvPr>
            <p:ph sz="half" idx="2" hasCustomPrompt="1"/>
          </p:nvPr>
        </p:nvSpPr>
        <p:spPr>
          <a:xfrm>
            <a:off x="6172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94853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5B3E-9C3B-48E3-BA88-7B18BAC8BCD5}"/>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6E55B65-81AB-463F-B78F-208BABF731FC}"/>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37814494-7E7B-41F9-984C-51671FC7B60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17932FB9-9355-4718-A3AF-2991AEFD5EA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Text Placeholder 2">
            <a:extLst>
              <a:ext uri="{FF2B5EF4-FFF2-40B4-BE49-F238E27FC236}">
                <a16:creationId xmlns:a16="http://schemas.microsoft.com/office/drawing/2014/main" id="{E0E064FB-456B-4012-A632-907E0F6363EF}"/>
              </a:ext>
            </a:extLst>
          </p:cNvPr>
          <p:cNvSpPr>
            <a:spLocks noGrp="1"/>
          </p:cNvSpPr>
          <p:nvPr>
            <p:ph type="body" idx="1" hasCustomPrompt="1"/>
          </p:nvPr>
        </p:nvSpPr>
        <p:spPr>
          <a:xfrm>
            <a:off x="839788" y="1866900"/>
            <a:ext cx="5157787"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3">
            <a:extLst>
              <a:ext uri="{FF2B5EF4-FFF2-40B4-BE49-F238E27FC236}">
                <a16:creationId xmlns:a16="http://schemas.microsoft.com/office/drawing/2014/main" id="{D7224228-301B-4143-AE44-555A65ECB365}"/>
              </a:ext>
            </a:extLst>
          </p:cNvPr>
          <p:cNvSpPr>
            <a:spLocks noGrp="1"/>
          </p:cNvSpPr>
          <p:nvPr>
            <p:ph sz="half" idx="2" hasCustomPrompt="1"/>
          </p:nvPr>
        </p:nvSpPr>
        <p:spPr>
          <a:xfrm>
            <a:off x="839788" y="2488937"/>
            <a:ext cx="5157787"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421B5496-F2D7-450B-A1AF-12FC29E4548C}"/>
              </a:ext>
            </a:extLst>
          </p:cNvPr>
          <p:cNvSpPr>
            <a:spLocks noGrp="1"/>
          </p:cNvSpPr>
          <p:nvPr>
            <p:ph type="body" sz="quarter" idx="3" hasCustomPrompt="1"/>
          </p:nvPr>
        </p:nvSpPr>
        <p:spPr>
          <a:xfrm>
            <a:off x="6172200" y="1866900"/>
            <a:ext cx="5183188"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Content Placeholder 5">
            <a:extLst>
              <a:ext uri="{FF2B5EF4-FFF2-40B4-BE49-F238E27FC236}">
                <a16:creationId xmlns:a16="http://schemas.microsoft.com/office/drawing/2014/main" id="{D087222D-3611-4518-AD76-AC2E042CD5A8}"/>
              </a:ext>
            </a:extLst>
          </p:cNvPr>
          <p:cNvSpPr>
            <a:spLocks noGrp="1"/>
          </p:cNvSpPr>
          <p:nvPr>
            <p:ph sz="quarter" idx="4" hasCustomPrompt="1"/>
          </p:nvPr>
        </p:nvSpPr>
        <p:spPr>
          <a:xfrm>
            <a:off x="6172200" y="2488937"/>
            <a:ext cx="5183188"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0646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id="{4A7545D6-9827-7E4A-AB92-664BB510D96A}"/>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a:t>Click icon to add picture</a:t>
            </a:r>
            <a:endParaRPr lang="ru-RU"/>
          </a:p>
        </p:txBody>
      </p:sp>
      <p:sp>
        <p:nvSpPr>
          <p:cNvPr id="21" name="Text Placeholder 26">
            <a:extLst>
              <a:ext uri="{FF2B5EF4-FFF2-40B4-BE49-F238E27FC236}">
                <a16:creationId xmlns:a16="http://schemas.microsoft.com/office/drawing/2014/main"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dirty="0"/>
              <a:t>PRESENTATION TAGLINE</a:t>
            </a:r>
          </a:p>
        </p:txBody>
      </p:sp>
    </p:spTree>
    <p:extLst>
      <p:ext uri="{BB962C8B-B14F-4D97-AF65-F5344CB8AC3E}">
        <p14:creationId xmlns:p14="http://schemas.microsoft.com/office/powerpoint/2010/main" val="1050112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0DEAF0-9B16-4335-875E-3D5B654FA9B4}"/>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a16="http://schemas.microsoft.com/office/drawing/2014/main"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a16="http://schemas.microsoft.com/office/drawing/2014/main" id="{C3E8E02D-385B-477A-BAE1-4A97C6E9D720}"/>
              </a:ext>
            </a:extLst>
          </p:cNvPr>
          <p:cNvSpPr>
            <a:spLocks noGrp="1"/>
          </p:cNvSpPr>
          <p:nvPr>
            <p:ph type="title"/>
          </p:nvPr>
        </p:nvSpPr>
        <p:spPr>
          <a:xfrm>
            <a:off x="839788" y="908050"/>
            <a:ext cx="3932237" cy="1149349"/>
          </a:xfrm>
        </p:spPr>
        <p:txBody>
          <a:bodyPr anchor="b"/>
          <a:lstStyle>
            <a:lvl1pPr>
              <a:defRPr sz="3200"/>
            </a:lvl1pPr>
          </a:lstStyle>
          <a:p>
            <a:r>
              <a:rPr lang="en-US" noProof="0"/>
              <a:t>Click to edit Master title style</a:t>
            </a:r>
          </a:p>
        </p:txBody>
      </p:sp>
      <p:sp>
        <p:nvSpPr>
          <p:cNvPr id="8" name="Text Placeholder 3">
            <a:extLst>
              <a:ext uri="{FF2B5EF4-FFF2-40B4-BE49-F238E27FC236}">
                <a16:creationId xmlns:a16="http://schemas.microsoft.com/office/drawing/2014/main"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Content Placeholder 2">
            <a:extLst>
              <a:ext uri="{FF2B5EF4-FFF2-40B4-BE49-F238E27FC236}">
                <a16:creationId xmlns:a16="http://schemas.microsoft.com/office/drawing/2014/main" id="{9BB017D3-0E4A-43F4-BC02-DB826A7FDC3D}"/>
              </a:ext>
            </a:extLst>
          </p:cNvPr>
          <p:cNvSpPr>
            <a:spLocks noGrp="1"/>
          </p:cNvSpPr>
          <p:nvPr>
            <p:ph idx="1" hasCustomPrompt="1"/>
          </p:nvPr>
        </p:nvSpPr>
        <p:spPr>
          <a:xfrm>
            <a:off x="5180012" y="908051"/>
            <a:ext cx="6172200" cy="4957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7774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0DEAF0-9B16-4335-875E-3D5B654FA9B4}"/>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a16="http://schemas.microsoft.com/office/drawing/2014/main"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a16="http://schemas.microsoft.com/office/drawing/2014/main" id="{C3E8E02D-385B-477A-BAE1-4A97C6E9D720}"/>
              </a:ext>
            </a:extLst>
          </p:cNvPr>
          <p:cNvSpPr>
            <a:spLocks noGrp="1"/>
          </p:cNvSpPr>
          <p:nvPr>
            <p:ph type="title"/>
          </p:nvPr>
        </p:nvSpPr>
        <p:spPr>
          <a:xfrm>
            <a:off x="839788" y="908050"/>
            <a:ext cx="3932237" cy="1149350"/>
          </a:xfrm>
        </p:spPr>
        <p:txBody>
          <a:bodyPr anchor="b"/>
          <a:lstStyle>
            <a:lvl1pPr>
              <a:defRPr sz="3200"/>
            </a:lvl1pPr>
          </a:lstStyle>
          <a:p>
            <a:r>
              <a:rPr lang="en-US" noProof="0"/>
              <a:t>Click to edit Master title style</a:t>
            </a:r>
          </a:p>
        </p:txBody>
      </p:sp>
      <p:sp>
        <p:nvSpPr>
          <p:cNvPr id="8" name="Text Placeholder 3">
            <a:extLst>
              <a:ext uri="{FF2B5EF4-FFF2-40B4-BE49-F238E27FC236}">
                <a16:creationId xmlns:a16="http://schemas.microsoft.com/office/drawing/2014/main"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9A7D37A5-CD8F-499C-BFFD-2D0EB08556C3}"/>
              </a:ext>
            </a:extLst>
          </p:cNvPr>
          <p:cNvSpPr>
            <a:spLocks noGrp="1"/>
          </p:cNvSpPr>
          <p:nvPr>
            <p:ph type="pic" idx="1"/>
          </p:nvPr>
        </p:nvSpPr>
        <p:spPr>
          <a:xfrm>
            <a:off x="5183188" y="908051"/>
            <a:ext cx="6172200" cy="4953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18245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336D-E3BE-45DB-B625-753732F9F7F0}"/>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54C2EC4E-2A4D-4B8B-8C10-D8F4A649E564}"/>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A7027D07-F714-4E3C-97FC-7AB8C42FA92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ADE3BA64-4F34-452B-AA1F-BB90A0F05EFD}"/>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1156773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7916-404D-41BC-B080-9B6CBA9F95C2}"/>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F920C85E-02E3-4F3E-8E6F-4467C6127090}"/>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952F5317-A8A3-406A-96EA-4BB58C35AF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B2A1141-BD97-42C5-A257-A2C0668A1BA8}"/>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840421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23" name="Text Placeholder 21">
            <a:extLst>
              <a:ext uri="{FF2B5EF4-FFF2-40B4-BE49-F238E27FC236}">
                <a16:creationId xmlns:a16="http://schemas.microsoft.com/office/drawing/2014/main" id="{F27BBFB4-84C4-42C9-9CB3-DFD801CEBF70}"/>
              </a:ext>
            </a:extLst>
          </p:cNvPr>
          <p:cNvSpPr>
            <a:spLocks noGrp="1"/>
          </p:cNvSpPr>
          <p:nvPr>
            <p:ph type="body" sz="quarter" idx="10" hasCustomPrompt="1"/>
          </p:nvPr>
        </p:nvSpPr>
        <p:spPr>
          <a:xfrm>
            <a:off x="6791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1</a:t>
            </a:r>
          </a:p>
        </p:txBody>
      </p:sp>
      <p:sp>
        <p:nvSpPr>
          <p:cNvPr id="26" name="Text Placeholder 24">
            <a:extLst>
              <a:ext uri="{FF2B5EF4-FFF2-40B4-BE49-F238E27FC236}">
                <a16:creationId xmlns:a16="http://schemas.microsoft.com/office/drawing/2014/main" id="{C8BBE7AC-17E7-4828-A40C-39EED5284E6D}"/>
              </a:ext>
            </a:extLst>
          </p:cNvPr>
          <p:cNvSpPr>
            <a:spLocks noGrp="1"/>
          </p:cNvSpPr>
          <p:nvPr>
            <p:ph type="body" sz="quarter" idx="11" hasCustomPrompt="1"/>
          </p:nvPr>
        </p:nvSpPr>
        <p:spPr>
          <a:xfrm>
            <a:off x="1394409" y="1920003"/>
            <a:ext cx="3103110"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3" name="Text Placeholder 21">
            <a:extLst>
              <a:ext uri="{FF2B5EF4-FFF2-40B4-BE49-F238E27FC236}">
                <a16:creationId xmlns:a16="http://schemas.microsoft.com/office/drawing/2014/main" id="{FC1057E8-2611-45B5-913B-82D301FE8A86}"/>
              </a:ext>
            </a:extLst>
          </p:cNvPr>
          <p:cNvSpPr>
            <a:spLocks noGrp="1"/>
          </p:cNvSpPr>
          <p:nvPr>
            <p:ph type="body" sz="quarter" idx="12" hasCustomPrompt="1"/>
          </p:nvPr>
        </p:nvSpPr>
        <p:spPr>
          <a:xfrm>
            <a:off x="47725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2</a:t>
            </a:r>
          </a:p>
        </p:txBody>
      </p:sp>
      <p:sp>
        <p:nvSpPr>
          <p:cNvPr id="34" name="Text Placeholder 24">
            <a:extLst>
              <a:ext uri="{FF2B5EF4-FFF2-40B4-BE49-F238E27FC236}">
                <a16:creationId xmlns:a16="http://schemas.microsoft.com/office/drawing/2014/main" id="{A65257E6-B10F-49C0-862A-53648E3F2D0B}"/>
              </a:ext>
            </a:extLst>
          </p:cNvPr>
          <p:cNvSpPr>
            <a:spLocks noGrp="1"/>
          </p:cNvSpPr>
          <p:nvPr>
            <p:ph type="body" sz="quarter" idx="13" hasCustomPrompt="1"/>
          </p:nvPr>
        </p:nvSpPr>
        <p:spPr>
          <a:xfrm>
            <a:off x="5558149" y="1920003"/>
            <a:ext cx="2243918"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7" name="Text Placeholder 21">
            <a:extLst>
              <a:ext uri="{FF2B5EF4-FFF2-40B4-BE49-F238E27FC236}">
                <a16:creationId xmlns:a16="http://schemas.microsoft.com/office/drawing/2014/main" id="{83A147CC-1513-463A-8B07-CC14AEC845D9}"/>
              </a:ext>
            </a:extLst>
          </p:cNvPr>
          <p:cNvSpPr>
            <a:spLocks noGrp="1"/>
          </p:cNvSpPr>
          <p:nvPr>
            <p:ph type="body" sz="quarter" idx="14" hasCustomPrompt="1"/>
          </p:nvPr>
        </p:nvSpPr>
        <p:spPr>
          <a:xfrm>
            <a:off x="7858629" y="1833572"/>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3</a:t>
            </a:r>
          </a:p>
        </p:txBody>
      </p:sp>
      <p:sp>
        <p:nvSpPr>
          <p:cNvPr id="38" name="Text Placeholder 24">
            <a:extLst>
              <a:ext uri="{FF2B5EF4-FFF2-40B4-BE49-F238E27FC236}">
                <a16:creationId xmlns:a16="http://schemas.microsoft.com/office/drawing/2014/main" id="{BCE98261-6A42-49F1-B208-2E6C24DFCF83}"/>
              </a:ext>
            </a:extLst>
          </p:cNvPr>
          <p:cNvSpPr>
            <a:spLocks noGrp="1"/>
          </p:cNvSpPr>
          <p:nvPr>
            <p:ph type="body" sz="quarter" idx="15" hasCustomPrompt="1"/>
          </p:nvPr>
        </p:nvSpPr>
        <p:spPr>
          <a:xfrm>
            <a:off x="8644262" y="1937782"/>
            <a:ext cx="2959116"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40" name="Text Placeholder 24">
            <a:extLst>
              <a:ext uri="{FF2B5EF4-FFF2-40B4-BE49-F238E27FC236}">
                <a16:creationId xmlns:a16="http://schemas.microsoft.com/office/drawing/2014/main" id="{937F4311-EBEC-44E3-8542-07503B54D770}"/>
              </a:ext>
            </a:extLst>
          </p:cNvPr>
          <p:cNvSpPr>
            <a:spLocks noGrp="1"/>
          </p:cNvSpPr>
          <p:nvPr>
            <p:ph type="body" sz="quarter" idx="16" hasCustomPrompt="1"/>
          </p:nvPr>
        </p:nvSpPr>
        <p:spPr>
          <a:xfrm>
            <a:off x="89172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3" name="Text Placeholder 24">
            <a:extLst>
              <a:ext uri="{FF2B5EF4-FFF2-40B4-BE49-F238E27FC236}">
                <a16:creationId xmlns:a16="http://schemas.microsoft.com/office/drawing/2014/main" id="{FED4B056-A42A-4115-B98D-177B9AFDABFE}"/>
              </a:ext>
            </a:extLst>
          </p:cNvPr>
          <p:cNvSpPr>
            <a:spLocks noGrp="1"/>
          </p:cNvSpPr>
          <p:nvPr>
            <p:ph type="body" sz="quarter" idx="17" hasCustomPrompt="1"/>
          </p:nvPr>
        </p:nvSpPr>
        <p:spPr>
          <a:xfrm>
            <a:off x="2590348"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5" name="Text Placeholder 24">
            <a:extLst>
              <a:ext uri="{FF2B5EF4-FFF2-40B4-BE49-F238E27FC236}">
                <a16:creationId xmlns:a16="http://schemas.microsoft.com/office/drawing/2014/main" id="{2D359611-5488-43D7-A2A6-E60DB2E1D872}"/>
              </a:ext>
            </a:extLst>
          </p:cNvPr>
          <p:cNvSpPr>
            <a:spLocks noGrp="1"/>
          </p:cNvSpPr>
          <p:nvPr>
            <p:ph type="body" sz="quarter" idx="18" hasCustomPrompt="1"/>
          </p:nvPr>
        </p:nvSpPr>
        <p:spPr>
          <a:xfrm>
            <a:off x="479479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6" name="Text Placeholder 24">
            <a:extLst>
              <a:ext uri="{FF2B5EF4-FFF2-40B4-BE49-F238E27FC236}">
                <a16:creationId xmlns:a16="http://schemas.microsoft.com/office/drawing/2014/main" id="{F2182E7C-B18B-4F73-B0D1-86196D992B18}"/>
              </a:ext>
            </a:extLst>
          </p:cNvPr>
          <p:cNvSpPr>
            <a:spLocks noGrp="1"/>
          </p:cNvSpPr>
          <p:nvPr>
            <p:ph type="body" sz="quarter" idx="19" hasCustomPrompt="1"/>
          </p:nvPr>
        </p:nvSpPr>
        <p:spPr>
          <a:xfrm>
            <a:off x="7876955" y="3006198"/>
            <a:ext cx="3726423"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8" name="Text Placeholder 24">
            <a:extLst>
              <a:ext uri="{FF2B5EF4-FFF2-40B4-BE49-F238E27FC236}">
                <a16:creationId xmlns:a16="http://schemas.microsoft.com/office/drawing/2014/main" id="{3D51A445-889E-44A8-AF12-58BC161D148C}"/>
              </a:ext>
            </a:extLst>
          </p:cNvPr>
          <p:cNvSpPr>
            <a:spLocks noGrp="1"/>
          </p:cNvSpPr>
          <p:nvPr>
            <p:ph type="body" sz="quarter" idx="20" hasCustomPrompt="1"/>
          </p:nvPr>
        </p:nvSpPr>
        <p:spPr>
          <a:xfrm>
            <a:off x="1657040" y="5751926"/>
            <a:ext cx="8877920" cy="470478"/>
          </a:xfrm>
        </p:spPr>
        <p:txBody>
          <a:bodyPr>
            <a:normAutofit/>
          </a:bodyPr>
          <a:lstStyle>
            <a:lvl1pPr marL="0" indent="0" algn="ctr">
              <a:buNone/>
              <a:defRPr sz="1600" b="0">
                <a:solidFill>
                  <a:schemeClr val="accent3"/>
                </a:solidFill>
                <a:latin typeface="+mn-lt"/>
              </a:defRPr>
            </a:lvl1pPr>
          </a:lstStyle>
          <a:p>
            <a:pPr lvl="0"/>
            <a:r>
              <a:rPr lang="en-US" noProof="0"/>
              <a:t>Edit Master text styles</a:t>
            </a:r>
          </a:p>
        </p:txBody>
      </p:sp>
      <p:sp>
        <p:nvSpPr>
          <p:cNvPr id="49" name="Text Placeholder 24">
            <a:extLst>
              <a:ext uri="{FF2B5EF4-FFF2-40B4-BE49-F238E27FC236}">
                <a16:creationId xmlns:a16="http://schemas.microsoft.com/office/drawing/2014/main" id="{358BC44E-644D-4E21-A055-1178CD0D2698}"/>
              </a:ext>
            </a:extLst>
          </p:cNvPr>
          <p:cNvSpPr>
            <a:spLocks noGrp="1"/>
          </p:cNvSpPr>
          <p:nvPr>
            <p:ph type="body" sz="quarter" idx="21" hasCustomPrompt="1"/>
          </p:nvPr>
        </p:nvSpPr>
        <p:spPr>
          <a:xfrm>
            <a:off x="4794791" y="4974002"/>
            <a:ext cx="2599199"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0" name="Text Placeholder 24">
            <a:extLst>
              <a:ext uri="{FF2B5EF4-FFF2-40B4-BE49-F238E27FC236}">
                <a16:creationId xmlns:a16="http://schemas.microsoft.com/office/drawing/2014/main" id="{32C60917-FE9C-4C02-976E-9F4DF95F1614}"/>
              </a:ext>
            </a:extLst>
          </p:cNvPr>
          <p:cNvSpPr>
            <a:spLocks noGrp="1"/>
          </p:cNvSpPr>
          <p:nvPr>
            <p:ph type="body" sz="quarter" idx="22" hasCustomPrompt="1"/>
          </p:nvPr>
        </p:nvSpPr>
        <p:spPr>
          <a:xfrm>
            <a:off x="7890713" y="4974002"/>
            <a:ext cx="3712665"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5" name="Picture Placeholder 12">
            <a:extLst>
              <a:ext uri="{FF2B5EF4-FFF2-40B4-BE49-F238E27FC236}">
                <a16:creationId xmlns:a16="http://schemas.microsoft.com/office/drawing/2014/main" id="{2535BC4C-3D36-473A-B9EF-EC6F3BA67113}"/>
              </a:ext>
            </a:extLst>
          </p:cNvPr>
          <p:cNvSpPr>
            <a:spLocks noGrp="1"/>
          </p:cNvSpPr>
          <p:nvPr>
            <p:ph type="pic" sz="quarter" idx="37"/>
          </p:nvPr>
        </p:nvSpPr>
        <p:spPr>
          <a:xfrm>
            <a:off x="891723"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56" name="Picture Placeholder 12">
            <a:extLst>
              <a:ext uri="{FF2B5EF4-FFF2-40B4-BE49-F238E27FC236}">
                <a16:creationId xmlns:a16="http://schemas.microsoft.com/office/drawing/2014/main" id="{A1E61843-0C1E-4581-98C1-C9247F7043AC}"/>
              </a:ext>
            </a:extLst>
          </p:cNvPr>
          <p:cNvSpPr>
            <a:spLocks noGrp="1"/>
          </p:cNvSpPr>
          <p:nvPr>
            <p:ph type="pic" sz="quarter" idx="38"/>
          </p:nvPr>
        </p:nvSpPr>
        <p:spPr>
          <a:xfrm>
            <a:off x="2590348"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57" name="Picture Placeholder 12">
            <a:extLst>
              <a:ext uri="{FF2B5EF4-FFF2-40B4-BE49-F238E27FC236}">
                <a16:creationId xmlns:a16="http://schemas.microsoft.com/office/drawing/2014/main" id="{F3B39F0E-B245-4510-8C07-0EC29B83F1BA}"/>
              </a:ext>
            </a:extLst>
          </p:cNvPr>
          <p:cNvSpPr>
            <a:spLocks noGrp="1"/>
          </p:cNvSpPr>
          <p:nvPr>
            <p:ph type="pic" sz="quarter" idx="43"/>
          </p:nvPr>
        </p:nvSpPr>
        <p:spPr>
          <a:xfrm>
            <a:off x="4794792" y="3944782"/>
            <a:ext cx="2599199" cy="896112"/>
          </a:xfrm>
        </p:spPr>
        <p:txBody>
          <a:bodyPr anchor="ctr" anchorCtr="0">
            <a:no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58" name="Picture Placeholder 9">
            <a:extLst>
              <a:ext uri="{FF2B5EF4-FFF2-40B4-BE49-F238E27FC236}">
                <a16:creationId xmlns:a16="http://schemas.microsoft.com/office/drawing/2014/main" id="{A9E755CD-1A38-4F75-A18E-2D31E4934C8A}"/>
              </a:ext>
            </a:extLst>
          </p:cNvPr>
          <p:cNvSpPr>
            <a:spLocks noGrp="1"/>
          </p:cNvSpPr>
          <p:nvPr>
            <p:ph type="pic" sz="quarter" idx="44"/>
          </p:nvPr>
        </p:nvSpPr>
        <p:spPr>
          <a:xfrm>
            <a:off x="7876955" y="3944782"/>
            <a:ext cx="2599200" cy="896400"/>
          </a:xfrm>
        </p:spPr>
        <p:txBody>
          <a:bodyPr anchor="ctr" anchorCtr="0">
            <a:normAutofit/>
          </a:bodyPr>
          <a:lstStyle>
            <a:lvl1pPr marL="0" indent="0" algn="ctr">
              <a:buNone/>
              <a:defRPr sz="1400">
                <a:solidFill>
                  <a:schemeClr val="tx1">
                    <a:lumMod val="75000"/>
                    <a:lumOff val="25000"/>
                  </a:schemeClr>
                </a:solidFill>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C750AC0-7255-417F-919C-19DF42857E05}"/>
              </a:ext>
            </a:extLst>
          </p:cNvPr>
          <p:cNvSpPr>
            <a:spLocks noGrp="1"/>
          </p:cNvSpPr>
          <p:nvPr>
            <p:ph type="title" hasCustomPrompt="1"/>
          </p:nvPr>
        </p:nvSpPr>
        <p:spPr>
          <a:xfrm>
            <a:off x="2141220" y="558203"/>
            <a:ext cx="7909560" cy="1069848"/>
          </a:xfrm>
          <a:noFill/>
        </p:spPr>
        <p:txBody>
          <a:bodyPr lIns="0" tIns="0" rIns="0" bIns="0">
            <a:normAutofit/>
          </a:bodyPr>
          <a:lstStyle>
            <a:lvl1pPr algn="ctr">
              <a:defRPr lang="ru-RU" sz="6000" b="0" kern="1200" dirty="0">
                <a:solidFill>
                  <a:schemeClr val="tx2"/>
                </a:solidFill>
                <a:latin typeface="+mj-lt"/>
                <a:ea typeface="+mj-ea"/>
                <a:cs typeface="+mj-cs"/>
              </a:defRPr>
            </a:lvl1pPr>
          </a:lstStyle>
          <a:p>
            <a:r>
              <a:rPr lang="en-US" noProof="0"/>
              <a:t>How to use this template</a:t>
            </a:r>
          </a:p>
        </p:txBody>
      </p:sp>
      <p:pic>
        <p:nvPicPr>
          <p:cNvPr id="21" name="Graphic 20">
            <a:extLst>
              <a:ext uri="{FF2B5EF4-FFF2-40B4-BE49-F238E27FC236}">
                <a16:creationId xmlns:a16="http://schemas.microsoft.com/office/drawing/2014/main" id="{08EB3F0B-0F1D-42D2-B6C2-D4D6D82571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08400" y="1568994"/>
            <a:ext cx="4975200" cy="114227"/>
          </a:xfrm>
          <a:prstGeom prst="rect">
            <a:avLst/>
          </a:prstGeom>
        </p:spPr>
      </p:pic>
    </p:spTree>
    <p:extLst>
      <p:ext uri="{BB962C8B-B14F-4D97-AF65-F5344CB8AC3E}">
        <p14:creationId xmlns:p14="http://schemas.microsoft.com/office/powerpoint/2010/main" val="351468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a16="http://schemas.microsoft.com/office/drawing/2014/main" id="{B516B06F-92DB-40BB-B026-E443732F67C8}"/>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a16="http://schemas.microsoft.com/office/drawing/2014/main"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8" name="Text Placeholder 17">
            <a:extLst>
              <a:ext uri="{FF2B5EF4-FFF2-40B4-BE49-F238E27FC236}">
                <a16:creationId xmlns:a16="http://schemas.microsoft.com/office/drawing/2014/main" id="{4F134C5C-60EE-4E07-8A4F-120C1B5AA0AF}"/>
              </a:ext>
            </a:extLst>
          </p:cNvPr>
          <p:cNvSpPr>
            <a:spLocks noGrp="1"/>
          </p:cNvSpPr>
          <p:nvPr>
            <p:ph type="body" sz="quarter" idx="13" hasCustomPrompt="1"/>
          </p:nvPr>
        </p:nvSpPr>
        <p:spPr>
          <a:xfrm>
            <a:off x="838200" y="1874839"/>
            <a:ext cx="10515600" cy="476476"/>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sp>
        <p:nvSpPr>
          <p:cNvPr id="20" name="Picture Placeholder 19">
            <a:extLst>
              <a:ext uri="{FF2B5EF4-FFF2-40B4-BE49-F238E27FC236}">
                <a16:creationId xmlns:a16="http://schemas.microsoft.com/office/drawing/2014/main" id="{C71C2E69-8C3C-4E87-BC9D-9810F56121BC}"/>
              </a:ext>
            </a:extLst>
          </p:cNvPr>
          <p:cNvSpPr>
            <a:spLocks noGrp="1"/>
          </p:cNvSpPr>
          <p:nvPr>
            <p:ph type="pic" sz="quarter" idx="14"/>
          </p:nvPr>
        </p:nvSpPr>
        <p:spPr>
          <a:xfrm>
            <a:off x="0" y="2483223"/>
            <a:ext cx="12192000" cy="3465576"/>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5977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DFFF6C81-E769-CE4D-B9C0-858E073D19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371695AE-7720-4633-B467-CD5DD1A9EC2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94940C99-75CB-4A48-894F-EA35F7C9189E}"/>
              </a:ext>
            </a:extLst>
          </p:cNvPr>
          <p:cNvSpPr>
            <a:spLocks noGrp="1"/>
          </p:cNvSpPr>
          <p:nvPr>
            <p:ph type="title" hasCustomPrompt="1"/>
          </p:nvPr>
        </p:nvSpPr>
        <p:spPr>
          <a:xfrm>
            <a:off x="6924536" y="922103"/>
            <a:ext cx="4257905" cy="1325563"/>
          </a:xfrm>
        </p:spPr>
        <p:txBody>
          <a:bodyPr/>
          <a:lstStyle>
            <a:lvl1pPr>
              <a:defRPr b="0"/>
            </a:lvl1pPr>
          </a:lstStyle>
          <a:p>
            <a:r>
              <a:rPr lang="en-US" noProof="0"/>
              <a:t>Text Layout 1</a:t>
            </a:r>
          </a:p>
        </p:txBody>
      </p:sp>
      <p:sp>
        <p:nvSpPr>
          <p:cNvPr id="4" name="Footer Placeholder 3">
            <a:extLst>
              <a:ext uri="{FF2B5EF4-FFF2-40B4-BE49-F238E27FC236}">
                <a16:creationId xmlns:a16="http://schemas.microsoft.com/office/drawing/2014/main" id="{C97E3AD6-C295-45C8-8FC7-AD342840364A}"/>
              </a:ext>
            </a:extLst>
          </p:cNvPr>
          <p:cNvSpPr>
            <a:spLocks noGrp="1"/>
          </p:cNvSpPr>
          <p:nvPr>
            <p:ph type="ftr" sz="quarter" idx="11"/>
          </p:nvPr>
        </p:nvSpPr>
        <p:spPr/>
        <p:txBody>
          <a:bodyPr/>
          <a:lstStyle/>
          <a:p>
            <a:r>
              <a:rPr lang="en-US" noProof="0" dirty="0"/>
              <a:t>ADD A FOOTER</a:t>
            </a:r>
          </a:p>
        </p:txBody>
      </p:sp>
      <p:sp>
        <p:nvSpPr>
          <p:cNvPr id="6" name="Text Placeholder 14">
            <a:extLst>
              <a:ext uri="{FF2B5EF4-FFF2-40B4-BE49-F238E27FC236}">
                <a16:creationId xmlns:a16="http://schemas.microsoft.com/office/drawing/2014/main" id="{780797F8-0544-4DFB-8D2C-CC50CB7F4AAD}"/>
              </a:ext>
            </a:extLst>
          </p:cNvPr>
          <p:cNvSpPr>
            <a:spLocks noGrp="1"/>
          </p:cNvSpPr>
          <p:nvPr>
            <p:ph type="body" sz="quarter" idx="13" hasCustomPrompt="1"/>
          </p:nvPr>
        </p:nvSpPr>
        <p:spPr>
          <a:xfrm>
            <a:off x="6663282" y="2384295"/>
            <a:ext cx="4519159" cy="639683"/>
          </a:xfrm>
        </p:spPr>
        <p:txBody>
          <a:bodyPr>
            <a:normAutofit/>
          </a:bodyPr>
          <a:lstStyle>
            <a:lvl1pPr marL="0" indent="0">
              <a:buNone/>
              <a:defRPr sz="1800" b="0" i="0"/>
            </a:lvl1pPr>
          </a:lstStyle>
          <a:p>
            <a:pPr lvl="0"/>
            <a:r>
              <a:rPr lang="en-US" noProof="0"/>
              <a:t>EDIT MASTER TEXT STYLES</a:t>
            </a:r>
          </a:p>
        </p:txBody>
      </p:sp>
      <p:sp>
        <p:nvSpPr>
          <p:cNvPr id="7" name="Text Placeholder 14">
            <a:extLst>
              <a:ext uri="{FF2B5EF4-FFF2-40B4-BE49-F238E27FC236}">
                <a16:creationId xmlns:a16="http://schemas.microsoft.com/office/drawing/2014/main" id="{F7A942D6-FCE6-4DCD-BD15-F6399EC2A21E}"/>
              </a:ext>
            </a:extLst>
          </p:cNvPr>
          <p:cNvSpPr>
            <a:spLocks noGrp="1"/>
          </p:cNvSpPr>
          <p:nvPr>
            <p:ph type="body" sz="quarter" idx="14" hasCustomPrompt="1"/>
          </p:nvPr>
        </p:nvSpPr>
        <p:spPr>
          <a:xfrm>
            <a:off x="6474599" y="3173534"/>
            <a:ext cx="4707842" cy="2588637"/>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
        <p:nvSpPr>
          <p:cNvPr id="9" name="Graphic 13">
            <a:extLst>
              <a:ext uri="{FF2B5EF4-FFF2-40B4-BE49-F238E27FC236}">
                <a16:creationId xmlns:a16="http://schemas.microsoft.com/office/drawing/2014/main" id="{BE348D43-6DEE-4E32-B9F5-235CB8EC9257}"/>
              </a:ext>
            </a:extLst>
          </p:cNvPr>
          <p:cNvSpPr/>
          <p:nvPr userDrawn="1"/>
        </p:nvSpPr>
        <p:spPr>
          <a:xfrm>
            <a:off x="7059964" y="207698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Picture Placeholder 11">
            <a:extLst>
              <a:ext uri="{FF2B5EF4-FFF2-40B4-BE49-F238E27FC236}">
                <a16:creationId xmlns:a16="http://schemas.microsoft.com/office/drawing/2014/main" id="{32A28410-C401-4876-8DE7-D0EFCDE41D2C}"/>
              </a:ext>
            </a:extLst>
          </p:cNvPr>
          <p:cNvSpPr>
            <a:spLocks noGrp="1"/>
          </p:cNvSpPr>
          <p:nvPr>
            <p:ph type="pic" sz="quarter" idx="15"/>
          </p:nvPr>
        </p:nvSpPr>
        <p:spPr>
          <a:xfrm>
            <a:off x="911224" y="0"/>
            <a:ext cx="4626864" cy="6858000"/>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5584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75CB319-C744-E641-8907-1470D3DF159D}"/>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AAFC21D-31CF-420D-A654-B62708C71952}"/>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id="{F5D078D9-85B9-4D7C-BCDC-31053365B378}"/>
              </a:ext>
            </a:extLst>
          </p:cNvPr>
          <p:cNvSpPr>
            <a:spLocks noGrp="1"/>
          </p:cNvSpPr>
          <p:nvPr>
            <p:ph type="title" hasCustomPrompt="1"/>
          </p:nvPr>
        </p:nvSpPr>
        <p:spPr>
          <a:xfrm>
            <a:off x="1172027" y="3938140"/>
            <a:ext cx="4430485" cy="893080"/>
          </a:xfrm>
        </p:spPr>
        <p:txBody>
          <a:bodyPr/>
          <a:lstStyle>
            <a:lvl1pPr algn="ctr">
              <a:defRPr b="0"/>
            </a:lvl1pPr>
          </a:lstStyle>
          <a:p>
            <a:r>
              <a:rPr lang="en-US" noProof="0"/>
              <a:t>Text Layout 2</a:t>
            </a:r>
          </a:p>
        </p:txBody>
      </p:sp>
      <p:sp>
        <p:nvSpPr>
          <p:cNvPr id="3" name="Date Placeholder 2">
            <a:extLst>
              <a:ext uri="{FF2B5EF4-FFF2-40B4-BE49-F238E27FC236}">
                <a16:creationId xmlns:a16="http://schemas.microsoft.com/office/drawing/2014/main" id="{5F5253D9-2D52-4F01-9ED9-4E2A3C0E6A1B}"/>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D3BDB2FC-0867-44DF-98D6-C443802B8C26}"/>
              </a:ext>
            </a:extLst>
          </p:cNvPr>
          <p:cNvSpPr>
            <a:spLocks noGrp="1"/>
          </p:cNvSpPr>
          <p:nvPr>
            <p:ph type="ftr" sz="quarter" idx="11"/>
          </p:nvPr>
        </p:nvSpPr>
        <p:spPr/>
        <p:txBody>
          <a:bodyPr/>
          <a:lstStyle/>
          <a:p>
            <a:r>
              <a:rPr lang="en-US" noProof="0" dirty="0"/>
              <a:t>ADD A FOOTER</a:t>
            </a:r>
          </a:p>
        </p:txBody>
      </p:sp>
      <p:sp>
        <p:nvSpPr>
          <p:cNvPr id="7" name="Picture Placeholder 6">
            <a:extLst>
              <a:ext uri="{FF2B5EF4-FFF2-40B4-BE49-F238E27FC236}">
                <a16:creationId xmlns:a16="http://schemas.microsoft.com/office/drawing/2014/main" id="{2E25E660-4559-4CC8-852F-94402A454C17}"/>
              </a:ext>
            </a:extLst>
          </p:cNvPr>
          <p:cNvSpPr>
            <a:spLocks noGrp="1"/>
          </p:cNvSpPr>
          <p:nvPr>
            <p:ph type="pic" sz="quarter" idx="13"/>
          </p:nvPr>
        </p:nvSpPr>
        <p:spPr>
          <a:xfrm>
            <a:off x="0" y="797608"/>
            <a:ext cx="12192000" cy="2843784"/>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9" name="Graphic 13">
            <a:extLst>
              <a:ext uri="{FF2B5EF4-FFF2-40B4-BE49-F238E27FC236}">
                <a16:creationId xmlns:a16="http://schemas.microsoft.com/office/drawing/2014/main" id="{A4B61220-F8A1-4859-BA99-F5EC0CC36B0F}"/>
              </a:ext>
            </a:extLst>
          </p:cNvPr>
          <p:cNvSpPr/>
          <p:nvPr userDrawn="1"/>
        </p:nvSpPr>
        <p:spPr>
          <a:xfrm>
            <a:off x="1825747" y="488245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0" name="Text Placeholder 14">
            <a:extLst>
              <a:ext uri="{FF2B5EF4-FFF2-40B4-BE49-F238E27FC236}">
                <a16:creationId xmlns:a16="http://schemas.microsoft.com/office/drawing/2014/main" id="{1A39E620-8448-42D8-85B7-A6BF45A2FBDD}"/>
              </a:ext>
            </a:extLst>
          </p:cNvPr>
          <p:cNvSpPr>
            <a:spLocks noGrp="1"/>
          </p:cNvSpPr>
          <p:nvPr>
            <p:ph type="body" sz="quarter" idx="14" hasCustomPrompt="1"/>
          </p:nvPr>
        </p:nvSpPr>
        <p:spPr>
          <a:xfrm>
            <a:off x="1172027" y="5192860"/>
            <a:ext cx="4430485" cy="639683"/>
          </a:xfrm>
        </p:spPr>
        <p:txBody>
          <a:bodyPr>
            <a:normAutofit/>
          </a:bodyPr>
          <a:lstStyle>
            <a:lvl1pPr marL="0" indent="0" algn="ctr">
              <a:buNone/>
              <a:defRPr sz="1800" b="0" i="0"/>
            </a:lvl1pPr>
          </a:lstStyle>
          <a:p>
            <a:pPr lvl="0"/>
            <a:r>
              <a:rPr lang="en-US" noProof="0"/>
              <a:t>EDIT MASTER TEXT STYLES</a:t>
            </a:r>
          </a:p>
        </p:txBody>
      </p:sp>
      <p:sp>
        <p:nvSpPr>
          <p:cNvPr id="12" name="Text Placeholder 14">
            <a:extLst>
              <a:ext uri="{FF2B5EF4-FFF2-40B4-BE49-F238E27FC236}">
                <a16:creationId xmlns:a16="http://schemas.microsoft.com/office/drawing/2014/main" id="{F2FF44AF-6A6B-4742-B58D-DF26808AFD83}"/>
              </a:ext>
            </a:extLst>
          </p:cNvPr>
          <p:cNvSpPr>
            <a:spLocks noGrp="1"/>
          </p:cNvSpPr>
          <p:nvPr>
            <p:ph type="body" sz="quarter" idx="15" hasCustomPrompt="1"/>
          </p:nvPr>
        </p:nvSpPr>
        <p:spPr>
          <a:xfrm>
            <a:off x="6474599" y="4064000"/>
            <a:ext cx="4545374" cy="1698171"/>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Tree>
    <p:extLst>
      <p:ext uri="{BB962C8B-B14F-4D97-AF65-F5344CB8AC3E}">
        <p14:creationId xmlns:p14="http://schemas.microsoft.com/office/powerpoint/2010/main" val="424932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213AAFFC-6E5A-D44A-ADBF-E9D307CE6349}"/>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72DABAFE-C077-44F7-8606-FCEAD364C17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F8D0EF65-ABFF-4900-A2AD-12A8C47ECC15}"/>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D1E8D827-86E9-4228-B43C-616FE3F73BC2}"/>
              </a:ext>
            </a:extLst>
          </p:cNvPr>
          <p:cNvSpPr>
            <a:spLocks noGrp="1"/>
          </p:cNvSpPr>
          <p:nvPr>
            <p:ph type="ftr" sz="quarter" idx="11"/>
          </p:nvPr>
        </p:nvSpPr>
        <p:spPr/>
        <p:txBody>
          <a:bodyPr/>
          <a:lstStyle/>
          <a:p>
            <a:r>
              <a:rPr lang="en-US" noProof="0" dirty="0"/>
              <a:t>ADD A FOOTER</a:t>
            </a:r>
          </a:p>
        </p:txBody>
      </p:sp>
      <p:sp>
        <p:nvSpPr>
          <p:cNvPr id="7" name="Text Placeholder 2">
            <a:extLst>
              <a:ext uri="{FF2B5EF4-FFF2-40B4-BE49-F238E27FC236}">
                <a16:creationId xmlns:a16="http://schemas.microsoft.com/office/drawing/2014/main" id="{D2BEBEF9-0DCC-4DA2-9828-D5A83238CD9F}"/>
              </a:ext>
            </a:extLst>
          </p:cNvPr>
          <p:cNvSpPr>
            <a:spLocks noGrp="1"/>
          </p:cNvSpPr>
          <p:nvPr>
            <p:ph type="body" idx="1" hasCustomPrompt="1"/>
          </p:nvPr>
        </p:nvSpPr>
        <p:spPr>
          <a:xfrm>
            <a:off x="2067340"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 title</a:t>
            </a:r>
          </a:p>
        </p:txBody>
      </p:sp>
      <p:sp>
        <p:nvSpPr>
          <p:cNvPr id="8" name="Text Placeholder 26">
            <a:extLst>
              <a:ext uri="{FF2B5EF4-FFF2-40B4-BE49-F238E27FC236}">
                <a16:creationId xmlns:a16="http://schemas.microsoft.com/office/drawing/2014/main" id="{CE9C552F-C732-4E4C-8B62-DE62A58BADF0}"/>
              </a:ext>
            </a:extLst>
          </p:cNvPr>
          <p:cNvSpPr>
            <a:spLocks noGrp="1"/>
          </p:cNvSpPr>
          <p:nvPr>
            <p:ph type="body" sz="quarter" idx="16" hasCustomPrompt="1"/>
          </p:nvPr>
        </p:nvSpPr>
        <p:spPr>
          <a:xfrm>
            <a:off x="838201" y="2043790"/>
            <a:ext cx="10515599" cy="62910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9" name="Text Placeholder 2">
            <a:extLst>
              <a:ext uri="{FF2B5EF4-FFF2-40B4-BE49-F238E27FC236}">
                <a16:creationId xmlns:a16="http://schemas.microsoft.com/office/drawing/2014/main" id="{100DDA39-3A33-4AF8-BB2F-B80A8696D428}"/>
              </a:ext>
            </a:extLst>
          </p:cNvPr>
          <p:cNvSpPr>
            <a:spLocks noGrp="1"/>
          </p:cNvSpPr>
          <p:nvPr>
            <p:ph type="body" idx="18" hasCustomPrompt="1"/>
          </p:nvPr>
        </p:nvSpPr>
        <p:spPr>
          <a:xfrm>
            <a:off x="7534813"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2 title</a:t>
            </a:r>
          </a:p>
        </p:txBody>
      </p:sp>
      <p:sp>
        <p:nvSpPr>
          <p:cNvPr id="10" name="Text Placeholder 26">
            <a:extLst>
              <a:ext uri="{FF2B5EF4-FFF2-40B4-BE49-F238E27FC236}">
                <a16:creationId xmlns:a16="http://schemas.microsoft.com/office/drawing/2014/main" id="{D01D7372-B596-424A-8437-BCA847E03CF1}"/>
              </a:ext>
            </a:extLst>
          </p:cNvPr>
          <p:cNvSpPr>
            <a:spLocks noGrp="1"/>
          </p:cNvSpPr>
          <p:nvPr>
            <p:ph type="body" sz="quarter" idx="20" hasCustomPrompt="1"/>
          </p:nvPr>
        </p:nvSpPr>
        <p:spPr>
          <a:xfrm>
            <a:off x="1159649"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1" name="Text Placeholder 26">
            <a:extLst>
              <a:ext uri="{FF2B5EF4-FFF2-40B4-BE49-F238E27FC236}">
                <a16:creationId xmlns:a16="http://schemas.microsoft.com/office/drawing/2014/main" id="{F78DB58E-1DC8-42B6-8950-A39F9249D51D}"/>
              </a:ext>
            </a:extLst>
          </p:cNvPr>
          <p:cNvSpPr>
            <a:spLocks noGrp="1"/>
          </p:cNvSpPr>
          <p:nvPr>
            <p:ph type="body" sz="quarter" idx="21" hasCustomPrompt="1"/>
          </p:nvPr>
        </p:nvSpPr>
        <p:spPr>
          <a:xfrm>
            <a:off x="6627121"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2" name="Graphic 13">
            <a:extLst>
              <a:ext uri="{FF2B5EF4-FFF2-40B4-BE49-F238E27FC236}">
                <a16:creationId xmlns:a16="http://schemas.microsoft.com/office/drawing/2014/main" id="{6E7BE306-50F4-4966-B172-8808A97D9FF4}"/>
              </a:ext>
            </a:extLst>
          </p:cNvPr>
          <p:cNvSpPr/>
          <p:nvPr userDrawn="1"/>
        </p:nvSpPr>
        <p:spPr>
          <a:xfrm>
            <a:off x="4534478" y="171843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3" name="Title 1">
            <a:extLst>
              <a:ext uri="{FF2B5EF4-FFF2-40B4-BE49-F238E27FC236}">
                <a16:creationId xmlns:a16="http://schemas.microsoft.com/office/drawing/2014/main" id="{17DEC651-98F0-44EE-BAB8-8B3FE702A36A}"/>
              </a:ext>
            </a:extLst>
          </p:cNvPr>
          <p:cNvSpPr>
            <a:spLocks noGrp="1"/>
          </p:cNvSpPr>
          <p:nvPr>
            <p:ph type="title" hasCustomPrompt="1"/>
          </p:nvPr>
        </p:nvSpPr>
        <p:spPr>
          <a:xfrm>
            <a:off x="838200" y="562882"/>
            <a:ext cx="10515600" cy="1325563"/>
          </a:xfrm>
        </p:spPr>
        <p:txBody>
          <a:bodyPr/>
          <a:lstStyle>
            <a:lvl1pPr algn="ctr">
              <a:defRPr b="0"/>
            </a:lvl1pPr>
          </a:lstStyle>
          <a:p>
            <a:r>
              <a:rPr lang="en-US" noProof="0"/>
              <a:t>Comparison</a:t>
            </a:r>
          </a:p>
        </p:txBody>
      </p:sp>
    </p:spTree>
    <p:extLst>
      <p:ext uri="{BB962C8B-B14F-4D97-AF65-F5344CB8AC3E}">
        <p14:creationId xmlns:p14="http://schemas.microsoft.com/office/powerpoint/2010/main" val="11458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9E16AA7-5075-3449-AB21-5E8037339A90}"/>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E523D6FB-BDF5-462B-9DFB-6A2531254435}"/>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3CAFBD2F-FD90-4C8F-BEA1-91BB2D242EED}"/>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5F47FDA8-53F5-4098-B6D5-32456ABFAE67}"/>
              </a:ext>
            </a:extLst>
          </p:cNvPr>
          <p:cNvSpPr>
            <a:spLocks noGrp="1"/>
          </p:cNvSpPr>
          <p:nvPr>
            <p:ph type="ftr" sz="quarter" idx="11"/>
          </p:nvPr>
        </p:nvSpPr>
        <p:spPr/>
        <p:txBody>
          <a:bodyPr/>
          <a:lstStyle/>
          <a:p>
            <a:r>
              <a:rPr lang="en-US" noProof="0" dirty="0"/>
              <a:t>ADD A FOOTER</a:t>
            </a:r>
          </a:p>
        </p:txBody>
      </p:sp>
      <p:sp>
        <p:nvSpPr>
          <p:cNvPr id="6" name="Chart Placeholder 18">
            <a:extLst>
              <a:ext uri="{FF2B5EF4-FFF2-40B4-BE49-F238E27FC236}">
                <a16:creationId xmlns:a16="http://schemas.microsoft.com/office/drawing/2014/main" id="{270B440B-C39E-47E6-9CBA-0BA4EB1EF522}"/>
              </a:ext>
            </a:extLst>
          </p:cNvPr>
          <p:cNvSpPr>
            <a:spLocks noGrp="1"/>
          </p:cNvSpPr>
          <p:nvPr>
            <p:ph type="chart" sz="quarter" idx="32"/>
          </p:nvPr>
        </p:nvSpPr>
        <p:spPr>
          <a:xfrm>
            <a:off x="6981371" y="1246188"/>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noProof="0"/>
              <a:t>Click icon to add chart</a:t>
            </a:r>
            <a:endParaRPr lang="en-US" noProof="0" dirty="0"/>
          </a:p>
        </p:txBody>
      </p:sp>
      <p:sp>
        <p:nvSpPr>
          <p:cNvPr id="8" name="Graphic 13">
            <a:extLst>
              <a:ext uri="{FF2B5EF4-FFF2-40B4-BE49-F238E27FC236}">
                <a16:creationId xmlns:a16="http://schemas.microsoft.com/office/drawing/2014/main" id="{1ED66CD9-A275-41A6-92EA-B32A8F51F472}"/>
              </a:ext>
            </a:extLst>
          </p:cNvPr>
          <p:cNvSpPr/>
          <p:nvPr userDrawn="1"/>
        </p:nvSpPr>
        <p:spPr>
          <a:xfrm>
            <a:off x="1949460" y="2168288"/>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9" name="Text Placeholder 14">
            <a:extLst>
              <a:ext uri="{FF2B5EF4-FFF2-40B4-BE49-F238E27FC236}">
                <a16:creationId xmlns:a16="http://schemas.microsoft.com/office/drawing/2014/main" id="{B1A41807-9D03-4167-89E4-C5D1E8143661}"/>
              </a:ext>
            </a:extLst>
          </p:cNvPr>
          <p:cNvSpPr>
            <a:spLocks noGrp="1"/>
          </p:cNvSpPr>
          <p:nvPr>
            <p:ph type="body" sz="quarter" idx="14" hasCustomPrompt="1"/>
          </p:nvPr>
        </p:nvSpPr>
        <p:spPr>
          <a:xfrm>
            <a:off x="925966" y="2478695"/>
            <a:ext cx="5170033" cy="758536"/>
          </a:xfrm>
        </p:spPr>
        <p:txBody>
          <a:bodyPr>
            <a:normAutofit/>
          </a:bodyPr>
          <a:lstStyle>
            <a:lvl1pPr marL="0" indent="0" algn="ctr">
              <a:buNone/>
              <a:defRPr sz="1800" b="0" i="0"/>
            </a:lvl1pPr>
          </a:lstStyle>
          <a:p>
            <a:pPr lvl="0"/>
            <a:r>
              <a:rPr lang="en-US" noProof="0"/>
              <a:t>EDIT MASTER TEXT STYLES</a:t>
            </a:r>
          </a:p>
        </p:txBody>
      </p:sp>
      <p:sp>
        <p:nvSpPr>
          <p:cNvPr id="10" name="Title 1">
            <a:extLst>
              <a:ext uri="{FF2B5EF4-FFF2-40B4-BE49-F238E27FC236}">
                <a16:creationId xmlns:a16="http://schemas.microsoft.com/office/drawing/2014/main" id="{CBDF72AB-A1AE-464E-A9E1-C5CDA8D5CCFE}"/>
              </a:ext>
            </a:extLst>
          </p:cNvPr>
          <p:cNvSpPr>
            <a:spLocks noGrp="1"/>
          </p:cNvSpPr>
          <p:nvPr>
            <p:ph type="title" hasCustomPrompt="1"/>
          </p:nvPr>
        </p:nvSpPr>
        <p:spPr>
          <a:xfrm>
            <a:off x="1957858" y="1289573"/>
            <a:ext cx="3106248" cy="758536"/>
          </a:xfrm>
        </p:spPr>
        <p:txBody>
          <a:bodyPr lIns="0" tIns="0" rIns="0" bIns="0">
            <a:noAutofit/>
          </a:bodyPr>
          <a:lstStyle>
            <a:lvl1pPr algn="ctr">
              <a:defRPr/>
            </a:lvl1pPr>
          </a:lstStyle>
          <a:p>
            <a:r>
              <a:rPr lang="en-US" noProof="0"/>
              <a:t>Chart Slide</a:t>
            </a:r>
          </a:p>
        </p:txBody>
      </p:sp>
      <p:sp>
        <p:nvSpPr>
          <p:cNvPr id="12" name="Text Placeholder 2">
            <a:extLst>
              <a:ext uri="{FF2B5EF4-FFF2-40B4-BE49-F238E27FC236}">
                <a16:creationId xmlns:a16="http://schemas.microsoft.com/office/drawing/2014/main" id="{B83C9A6F-A614-4B31-91D5-3B5CB932149C}"/>
              </a:ext>
            </a:extLst>
          </p:cNvPr>
          <p:cNvSpPr>
            <a:spLocks noGrp="1"/>
          </p:cNvSpPr>
          <p:nvPr>
            <p:ph type="body" idx="18" hasCustomPrompt="1"/>
          </p:nvPr>
        </p:nvSpPr>
        <p:spPr>
          <a:xfrm>
            <a:off x="2030497"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30%</a:t>
            </a:r>
          </a:p>
        </p:txBody>
      </p:sp>
      <p:sp>
        <p:nvSpPr>
          <p:cNvPr id="13" name="Text Placeholder 26">
            <a:extLst>
              <a:ext uri="{FF2B5EF4-FFF2-40B4-BE49-F238E27FC236}">
                <a16:creationId xmlns:a16="http://schemas.microsoft.com/office/drawing/2014/main" id="{A985BA82-9C97-475F-8775-0F16D2FB4047}"/>
              </a:ext>
            </a:extLst>
          </p:cNvPr>
          <p:cNvSpPr>
            <a:spLocks noGrp="1"/>
          </p:cNvSpPr>
          <p:nvPr>
            <p:ph type="body" sz="quarter" idx="21" hasCustomPrompt="1"/>
          </p:nvPr>
        </p:nvSpPr>
        <p:spPr>
          <a:xfrm>
            <a:off x="2030498"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5" name="Text Placeholder 2">
            <a:extLst>
              <a:ext uri="{FF2B5EF4-FFF2-40B4-BE49-F238E27FC236}">
                <a16:creationId xmlns:a16="http://schemas.microsoft.com/office/drawing/2014/main" id="{E5376509-D29C-46DE-948E-15D430CE432A}"/>
              </a:ext>
            </a:extLst>
          </p:cNvPr>
          <p:cNvSpPr>
            <a:spLocks noGrp="1"/>
          </p:cNvSpPr>
          <p:nvPr>
            <p:ph type="body" idx="22" hasCustomPrompt="1"/>
          </p:nvPr>
        </p:nvSpPr>
        <p:spPr>
          <a:xfrm>
            <a:off x="2030522"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16" name="Text Placeholder 26">
            <a:extLst>
              <a:ext uri="{FF2B5EF4-FFF2-40B4-BE49-F238E27FC236}">
                <a16:creationId xmlns:a16="http://schemas.microsoft.com/office/drawing/2014/main" id="{A581FA6A-566D-4068-A898-F86FB96D4A93}"/>
              </a:ext>
            </a:extLst>
          </p:cNvPr>
          <p:cNvSpPr>
            <a:spLocks noGrp="1"/>
          </p:cNvSpPr>
          <p:nvPr>
            <p:ph type="body" sz="quarter" idx="23" hasCustomPrompt="1"/>
          </p:nvPr>
        </p:nvSpPr>
        <p:spPr>
          <a:xfrm>
            <a:off x="2030523" y="447277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8" name="Text Placeholder 2">
            <a:extLst>
              <a:ext uri="{FF2B5EF4-FFF2-40B4-BE49-F238E27FC236}">
                <a16:creationId xmlns:a16="http://schemas.microsoft.com/office/drawing/2014/main" id="{503636CF-AD49-411E-BE27-63C28BDE068C}"/>
              </a:ext>
            </a:extLst>
          </p:cNvPr>
          <p:cNvSpPr>
            <a:spLocks noGrp="1"/>
          </p:cNvSpPr>
          <p:nvPr>
            <p:ph type="body" idx="24" hasCustomPrompt="1"/>
          </p:nvPr>
        </p:nvSpPr>
        <p:spPr>
          <a:xfrm>
            <a:off x="3970011"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25%</a:t>
            </a:r>
          </a:p>
        </p:txBody>
      </p:sp>
      <p:sp>
        <p:nvSpPr>
          <p:cNvPr id="19" name="Text Placeholder 26">
            <a:extLst>
              <a:ext uri="{FF2B5EF4-FFF2-40B4-BE49-F238E27FC236}">
                <a16:creationId xmlns:a16="http://schemas.microsoft.com/office/drawing/2014/main" id="{F2C67681-C89E-4F74-A7C1-BD0812A9422A}"/>
              </a:ext>
            </a:extLst>
          </p:cNvPr>
          <p:cNvSpPr>
            <a:spLocks noGrp="1"/>
          </p:cNvSpPr>
          <p:nvPr>
            <p:ph type="body" sz="quarter" idx="25" hasCustomPrompt="1"/>
          </p:nvPr>
        </p:nvSpPr>
        <p:spPr>
          <a:xfrm>
            <a:off x="3970012"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1" name="Text Placeholder 2">
            <a:extLst>
              <a:ext uri="{FF2B5EF4-FFF2-40B4-BE49-F238E27FC236}">
                <a16:creationId xmlns:a16="http://schemas.microsoft.com/office/drawing/2014/main" id="{5742559E-6662-49A7-A091-9472A31ED26B}"/>
              </a:ext>
            </a:extLst>
          </p:cNvPr>
          <p:cNvSpPr>
            <a:spLocks noGrp="1"/>
          </p:cNvSpPr>
          <p:nvPr>
            <p:ph type="body" idx="26" hasCustomPrompt="1"/>
          </p:nvPr>
        </p:nvSpPr>
        <p:spPr>
          <a:xfrm>
            <a:off x="3970036"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22" name="Text Placeholder 26">
            <a:extLst>
              <a:ext uri="{FF2B5EF4-FFF2-40B4-BE49-F238E27FC236}">
                <a16:creationId xmlns:a16="http://schemas.microsoft.com/office/drawing/2014/main" id="{E514B383-1886-4E45-9DB3-6DF4FFCA6FCD}"/>
              </a:ext>
            </a:extLst>
          </p:cNvPr>
          <p:cNvSpPr>
            <a:spLocks noGrp="1"/>
          </p:cNvSpPr>
          <p:nvPr>
            <p:ph type="body" sz="quarter" idx="27" hasCustomPrompt="1"/>
          </p:nvPr>
        </p:nvSpPr>
        <p:spPr>
          <a:xfrm>
            <a:off x="3970037" y="447277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4" name="Text Placeholder 2">
            <a:extLst>
              <a:ext uri="{FF2B5EF4-FFF2-40B4-BE49-F238E27FC236}">
                <a16:creationId xmlns:a16="http://schemas.microsoft.com/office/drawing/2014/main" id="{2734F2A5-6B16-40E3-8EBB-0E1A0984BAB7}"/>
              </a:ext>
            </a:extLst>
          </p:cNvPr>
          <p:cNvSpPr>
            <a:spLocks noGrp="1"/>
          </p:cNvSpPr>
          <p:nvPr>
            <p:ph type="body" idx="28" hasCustomPrompt="1"/>
          </p:nvPr>
        </p:nvSpPr>
        <p:spPr>
          <a:xfrm>
            <a:off x="2030497" y="487589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20%</a:t>
            </a:r>
          </a:p>
        </p:txBody>
      </p:sp>
      <p:sp>
        <p:nvSpPr>
          <p:cNvPr id="25" name="Text Placeholder 26">
            <a:extLst>
              <a:ext uri="{FF2B5EF4-FFF2-40B4-BE49-F238E27FC236}">
                <a16:creationId xmlns:a16="http://schemas.microsoft.com/office/drawing/2014/main" id="{01D6AF2B-2CA0-4F6A-9C29-4AE73FCAB4E2}"/>
              </a:ext>
            </a:extLst>
          </p:cNvPr>
          <p:cNvSpPr>
            <a:spLocks noGrp="1"/>
          </p:cNvSpPr>
          <p:nvPr>
            <p:ph type="body" sz="quarter" idx="29" hasCustomPrompt="1"/>
          </p:nvPr>
        </p:nvSpPr>
        <p:spPr>
          <a:xfrm>
            <a:off x="2030498"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7" name="Text Placeholder 2">
            <a:extLst>
              <a:ext uri="{FF2B5EF4-FFF2-40B4-BE49-F238E27FC236}">
                <a16:creationId xmlns:a16="http://schemas.microsoft.com/office/drawing/2014/main" id="{C3E000C2-49D4-4D64-860A-0DB29B389387}"/>
              </a:ext>
            </a:extLst>
          </p:cNvPr>
          <p:cNvSpPr>
            <a:spLocks noGrp="1"/>
          </p:cNvSpPr>
          <p:nvPr>
            <p:ph type="body" idx="30" hasCustomPrompt="1"/>
          </p:nvPr>
        </p:nvSpPr>
        <p:spPr>
          <a:xfrm>
            <a:off x="3970037" y="4875898"/>
            <a:ext cx="1597889" cy="482452"/>
          </a:xfrm>
        </p:spPr>
        <p:txBody>
          <a:bodyPr anchor="b" anchorCtr="0">
            <a:no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5%</a:t>
            </a:r>
          </a:p>
        </p:txBody>
      </p:sp>
      <p:sp>
        <p:nvSpPr>
          <p:cNvPr id="28" name="Text Placeholder 26">
            <a:extLst>
              <a:ext uri="{FF2B5EF4-FFF2-40B4-BE49-F238E27FC236}">
                <a16:creationId xmlns:a16="http://schemas.microsoft.com/office/drawing/2014/main" id="{4A6CF106-F60C-46A1-BD17-8EC35A637A7C}"/>
              </a:ext>
            </a:extLst>
          </p:cNvPr>
          <p:cNvSpPr>
            <a:spLocks noGrp="1"/>
          </p:cNvSpPr>
          <p:nvPr>
            <p:ph type="body" sz="quarter" idx="31" hasCustomPrompt="1"/>
          </p:nvPr>
        </p:nvSpPr>
        <p:spPr>
          <a:xfrm>
            <a:off x="3970037"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Tree>
    <p:extLst>
      <p:ext uri="{BB962C8B-B14F-4D97-AF65-F5344CB8AC3E}">
        <p14:creationId xmlns:p14="http://schemas.microsoft.com/office/powerpoint/2010/main" val="284725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FB049D0D-CE60-8E46-896A-1F4E3E51AABC}"/>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DE288F71-122C-49D4-9750-104A0F9BA30E}"/>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id="{67A81471-D048-496A-9DA4-EDB335843A90}"/>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ABADBAE1-8416-4A24-B332-BA35F9D581F0}"/>
              </a:ext>
            </a:extLst>
          </p:cNvPr>
          <p:cNvSpPr>
            <a:spLocks noGrp="1"/>
          </p:cNvSpPr>
          <p:nvPr>
            <p:ph type="ftr" sz="quarter" idx="11"/>
          </p:nvPr>
        </p:nvSpPr>
        <p:spPr/>
        <p:txBody>
          <a:bodyPr/>
          <a:lstStyle/>
          <a:p>
            <a:r>
              <a:rPr lang="en-US" noProof="0" dirty="0"/>
              <a:t>ADD A FOOTER</a:t>
            </a:r>
          </a:p>
        </p:txBody>
      </p:sp>
      <p:sp>
        <p:nvSpPr>
          <p:cNvPr id="7" name="Text Placeholder 14">
            <a:extLst>
              <a:ext uri="{FF2B5EF4-FFF2-40B4-BE49-F238E27FC236}">
                <a16:creationId xmlns:a16="http://schemas.microsoft.com/office/drawing/2014/main" id="{B9AF1F95-7091-4B50-892C-55F8B5B9AC86}"/>
              </a:ext>
            </a:extLst>
          </p:cNvPr>
          <p:cNvSpPr>
            <a:spLocks noGrp="1"/>
          </p:cNvSpPr>
          <p:nvPr>
            <p:ph type="body" sz="quarter" idx="13" hasCustomPrompt="1"/>
          </p:nvPr>
        </p:nvSpPr>
        <p:spPr>
          <a:xfrm>
            <a:off x="8291145" y="3029751"/>
            <a:ext cx="2825496" cy="2144162"/>
          </a:xfrm>
        </p:spPr>
        <p:txBody>
          <a:bodyPr>
            <a:normAutofit/>
          </a:bodyPr>
          <a:lstStyle>
            <a:lvl1pPr marL="0" indent="0" algn="ctr">
              <a:buNone/>
              <a:defRPr sz="1800" b="0" i="0"/>
            </a:lvl1pPr>
          </a:lstStyle>
          <a:p>
            <a:pPr lvl="0"/>
            <a:r>
              <a:rPr lang="en-US" noProof="0"/>
              <a:t>EDIT MASTER TEXT STYLES</a:t>
            </a:r>
          </a:p>
        </p:txBody>
      </p:sp>
      <p:sp>
        <p:nvSpPr>
          <p:cNvPr id="9" name="Title 1">
            <a:extLst>
              <a:ext uri="{FF2B5EF4-FFF2-40B4-BE49-F238E27FC236}">
                <a16:creationId xmlns:a16="http://schemas.microsoft.com/office/drawing/2014/main" id="{77DE3589-2C45-437A-BDA9-55A9B8859FF7}"/>
              </a:ext>
            </a:extLst>
          </p:cNvPr>
          <p:cNvSpPr>
            <a:spLocks noGrp="1"/>
          </p:cNvSpPr>
          <p:nvPr>
            <p:ph type="title" hasCustomPrompt="1"/>
          </p:nvPr>
        </p:nvSpPr>
        <p:spPr>
          <a:xfrm>
            <a:off x="8291145" y="1868285"/>
            <a:ext cx="2825496" cy="718222"/>
          </a:xfrm>
        </p:spPr>
        <p:txBody>
          <a:bodyPr/>
          <a:lstStyle>
            <a:lvl1pPr algn="ctr">
              <a:defRPr/>
            </a:lvl1pPr>
          </a:lstStyle>
          <a:p>
            <a:r>
              <a:rPr lang="en-US" noProof="0"/>
              <a:t>Table Slide</a:t>
            </a:r>
          </a:p>
        </p:txBody>
      </p:sp>
      <p:sp>
        <p:nvSpPr>
          <p:cNvPr id="15" name="Graphic 12">
            <a:extLst>
              <a:ext uri="{FF2B5EF4-FFF2-40B4-BE49-F238E27FC236}">
                <a16:creationId xmlns:a16="http://schemas.microsoft.com/office/drawing/2014/main" id="{6161C347-CD23-4D4F-981D-1C8457111EA8}"/>
              </a:ext>
            </a:extLst>
          </p:cNvPr>
          <p:cNvSpPr/>
          <p:nvPr userDrawn="1"/>
        </p:nvSpPr>
        <p:spPr>
          <a:xfrm>
            <a:off x="8340351" y="2726976"/>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16" name="Table Placeholder 17">
            <a:extLst>
              <a:ext uri="{FF2B5EF4-FFF2-40B4-BE49-F238E27FC236}">
                <a16:creationId xmlns:a16="http://schemas.microsoft.com/office/drawing/2014/main" id="{263A1EA1-1C4F-4F47-9C24-928669CE38DE}"/>
              </a:ext>
            </a:extLst>
          </p:cNvPr>
          <p:cNvSpPr>
            <a:spLocks noGrp="1"/>
          </p:cNvSpPr>
          <p:nvPr>
            <p:ph type="tbl" sz="quarter" idx="17"/>
          </p:nvPr>
        </p:nvSpPr>
        <p:spPr>
          <a:xfrm>
            <a:off x="911225" y="1505433"/>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noProof="0"/>
              <a:t>Click icon to add table</a:t>
            </a:r>
            <a:endParaRPr lang="en-US" noProof="0" dirty="0"/>
          </a:p>
        </p:txBody>
      </p:sp>
    </p:spTree>
    <p:extLst>
      <p:ext uri="{BB962C8B-B14F-4D97-AF65-F5344CB8AC3E}">
        <p14:creationId xmlns:p14="http://schemas.microsoft.com/office/powerpoint/2010/main" val="403410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id="{5D65245D-DE69-4098-94DD-C36B76E4C3A9}"/>
              </a:ext>
            </a:extLst>
          </p:cNvPr>
          <p:cNvSpPr>
            <a:spLocks noGrp="1"/>
          </p:cNvSpPr>
          <p:nvPr>
            <p:ph type="pic" sz="quarter" idx="18"/>
          </p:nvPr>
        </p:nvSpPr>
        <p:spPr>
          <a:xfrm>
            <a:off x="0" y="793750"/>
            <a:ext cx="12192000" cy="4900613"/>
          </a:xfrm>
        </p:spPr>
        <p:txBody>
          <a:bodyPr anchor="ctr" anchorCtr="0">
            <a:normAutofit/>
          </a:bodyPr>
          <a:lstStyle>
            <a:lvl1pPr marL="0" indent="0" algn="ctr">
              <a:buFont typeface="Arial" panose="020B0604020202020204" pitchFamily="34" charset="0"/>
              <a:buNone/>
              <a:defRPr sz="1400"/>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316FD1D3-F7DC-4F8A-8E05-6DC25FB66CD5}"/>
              </a:ext>
            </a:extLst>
          </p:cNvPr>
          <p:cNvSpPr>
            <a:spLocks noGrp="1"/>
          </p:cNvSpPr>
          <p:nvPr>
            <p:ph type="title" hasCustomPrompt="1"/>
          </p:nvPr>
        </p:nvSpPr>
        <p:spPr>
          <a:xfrm>
            <a:off x="838200" y="4514150"/>
            <a:ext cx="10515600" cy="1325563"/>
          </a:xfrm>
        </p:spPr>
        <p:txBody>
          <a:bodyPr/>
          <a:lstStyle>
            <a:lvl1pPr algn="ctr">
              <a:defRPr>
                <a:solidFill>
                  <a:schemeClr val="bg1"/>
                </a:solidFill>
              </a:defRPr>
            </a:lvl1pPr>
          </a:lstStyle>
          <a:p>
            <a:r>
              <a:rPr lang="en-US" noProof="0"/>
              <a:t>Big Image Slide</a:t>
            </a:r>
          </a:p>
        </p:txBody>
      </p:sp>
      <p:sp>
        <p:nvSpPr>
          <p:cNvPr id="3" name="Date Placeholder 2">
            <a:extLst>
              <a:ext uri="{FF2B5EF4-FFF2-40B4-BE49-F238E27FC236}">
                <a16:creationId xmlns:a16="http://schemas.microsoft.com/office/drawing/2014/main" id="{0A250713-11E6-4FEF-877D-92967D24588A}"/>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445D3C9A-DEE5-4BD4-8961-80E018A4C27D}"/>
              </a:ext>
            </a:extLst>
          </p:cNvPr>
          <p:cNvSpPr>
            <a:spLocks noGrp="1"/>
          </p:cNvSpPr>
          <p:nvPr>
            <p:ph type="ftr" sz="quarter" idx="11"/>
          </p:nvPr>
        </p:nvSpPr>
        <p:spPr/>
        <p:txBody>
          <a:bodyPr/>
          <a:lstStyle/>
          <a:p>
            <a:r>
              <a:rPr lang="en-US" noProof="0" dirty="0"/>
              <a:t>ADD A FOOTER</a:t>
            </a:r>
          </a:p>
        </p:txBody>
      </p:sp>
      <p:sp>
        <p:nvSpPr>
          <p:cNvPr id="9" name="Oval 8">
            <a:extLst>
              <a:ext uri="{FF2B5EF4-FFF2-40B4-BE49-F238E27FC236}">
                <a16:creationId xmlns:a16="http://schemas.microsoft.com/office/drawing/2014/main" id="{7B63585A-DF5C-1B43-BDC1-9CB545382A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2" name="Text Placeholder 26">
            <a:extLst>
              <a:ext uri="{FF2B5EF4-FFF2-40B4-BE49-F238E27FC236}">
                <a16:creationId xmlns:a16="http://schemas.microsoft.com/office/drawing/2014/main" id="{A7C55A90-4969-4308-AD56-633E3831D572}"/>
              </a:ext>
            </a:extLst>
          </p:cNvPr>
          <p:cNvSpPr>
            <a:spLocks noGrp="1"/>
          </p:cNvSpPr>
          <p:nvPr>
            <p:ph type="body" sz="quarter" idx="16" hasCustomPrompt="1"/>
          </p:nvPr>
        </p:nvSpPr>
        <p:spPr>
          <a:xfrm>
            <a:off x="2013284" y="5878369"/>
            <a:ext cx="8165432" cy="36512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16" name="Graphic 13">
            <a:extLst>
              <a:ext uri="{FF2B5EF4-FFF2-40B4-BE49-F238E27FC236}">
                <a16:creationId xmlns:a16="http://schemas.microsoft.com/office/drawing/2014/main" id="{15031A21-FED3-4C51-BE76-5A2918F223AD}"/>
              </a:ext>
            </a:extLst>
          </p:cNvPr>
          <p:cNvSpPr/>
          <p:nvPr userDrawn="1"/>
        </p:nvSpPr>
        <p:spPr>
          <a:xfrm>
            <a:off x="4534478" y="534222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234262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4C9FBA-BD24-42E1-BABE-0EE5C20738FC}"/>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8" name="Rectangle 7">
            <a:extLst>
              <a:ext uri="{FF2B5EF4-FFF2-40B4-BE49-F238E27FC236}">
                <a16:creationId xmlns:a16="http://schemas.microsoft.com/office/drawing/2014/main" id="{2D2715CE-EA2A-4137-8BA3-1FEEF2E40A3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38200" y="6016889"/>
            <a:ext cx="2743200" cy="365125"/>
          </a:xfrm>
          <a:prstGeom prst="rect">
            <a:avLst/>
          </a:prstGeom>
        </p:spPr>
        <p:txBody>
          <a:bodyPr vert="horz" lIns="91440" tIns="45720" rIns="91440" bIns="45720" rtlCol="0" anchor="ctr"/>
          <a:lstStyle>
            <a:lvl1pPr algn="l">
              <a:defRPr sz="1100">
                <a:solidFill>
                  <a:schemeClr val="bg2"/>
                </a:solidFill>
              </a:defRPr>
            </a:lvl1pPr>
          </a:lstStyle>
          <a:p>
            <a:r>
              <a:rPr lang="en-US" noProof="0"/>
              <a:t>MM.DD.20XX</a:t>
            </a:r>
            <a:endParaRPr lang="en-US" noProof="0"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203234" y="6016890"/>
            <a:ext cx="3398763" cy="365125"/>
          </a:xfrm>
          <a:prstGeom prst="rect">
            <a:avLst/>
          </a:prstGeom>
        </p:spPr>
        <p:txBody>
          <a:bodyPr vert="horz" lIns="91440" tIns="45720" rIns="91440" bIns="45720" rtlCol="0" anchor="ctr"/>
          <a:lstStyle>
            <a:lvl1pPr algn="r">
              <a:defRPr sz="120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5821279" y="6273660"/>
            <a:ext cx="549442" cy="365125"/>
          </a:xfrm>
          <a:prstGeom prst="rect">
            <a:avLst/>
          </a:prstGeom>
        </p:spPr>
        <p:txBody>
          <a:bodyPr vert="horz" lIns="91440" tIns="45720" rIns="91440" bIns="45720" rtlCol="0" anchor="ctr"/>
          <a:lstStyle>
            <a:lvl1pPr algn="ctr">
              <a:defRPr sz="1200">
                <a:solidFill>
                  <a:schemeClr val="tx2"/>
                </a:solidFill>
              </a:defRPr>
            </a:lvl1p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5" r:id="rId11"/>
    <p:sldLayoutId id="2147483678" r:id="rId12"/>
    <p:sldLayoutId id="2147483674" r:id="rId13"/>
    <p:sldLayoutId id="2147483680" r:id="rId14"/>
    <p:sldLayoutId id="2147483681" r:id="rId15"/>
    <p:sldLayoutId id="2147483682" r:id="rId16"/>
    <p:sldLayoutId id="2147483683" r:id="rId17"/>
    <p:sldLayoutId id="2147483684" r:id="rId18"/>
    <p:sldLayoutId id="2147483685" r:id="rId19"/>
    <p:sldLayoutId id="2147483688" r:id="rId20"/>
    <p:sldLayoutId id="2147483689" r:id="rId21"/>
    <p:sldLayoutId id="2147483686" r:id="rId22"/>
    <p:sldLayoutId id="2147483687" r:id="rId23"/>
    <p:sldLayoutId id="2147483676" r:id="rId24"/>
  </p:sldLayoutIdLst>
  <p:hf sldNum="0" hdr="0" ftr="0" dt="0"/>
  <p:txStyles>
    <p:titleStyle>
      <a:lvl1pPr algn="l" defTabSz="914400" rtl="0" eaLnBrk="1" latinLnBrk="0" hangingPunct="1">
        <a:lnSpc>
          <a:spcPct val="90000"/>
        </a:lnSpc>
        <a:spcBef>
          <a:spcPct val="0"/>
        </a:spcBef>
        <a:buNone/>
        <a:defRPr sz="60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hyperlink" Target="https://www.cdc.gov/coronavirus/2019-ncov/php/risk-assessment.html#table-risk-management." TargetMode="External"/><Relationship Id="rId7" Type="http://schemas.openxmlformats.org/officeDocument/2006/relationships/hyperlink" Target="https://en.m.wikipedia.org/wiki/Coronavirus_disease_2019" TargetMode="External"/><Relationship Id="rId2" Type="http://schemas.openxmlformats.org/officeDocument/2006/relationships/hyperlink" Target="https://www.cdc.gov/coronavirus/2019-ncov/about/symptoms.html." TargetMode="External"/><Relationship Id="rId1" Type="http://schemas.openxmlformats.org/officeDocument/2006/relationships/slideLayout" Target="../slideLayouts/slideLayout23.xml"/><Relationship Id="rId6" Type="http://schemas.openxmlformats.org/officeDocument/2006/relationships/hyperlink" Target="https://www.cdc.gov/coronavirus/types.html." TargetMode="External"/><Relationship Id="rId5" Type="http://schemas.openxmlformats.org/officeDocument/2006/relationships/hyperlink" Target="https://www.cdc.gov/coronavirus/2019-nCoV/summary.html" TargetMode="External"/><Relationship Id="rId4" Type="http://schemas.openxmlformats.org/officeDocument/2006/relationships/hyperlink" Target="https://www.cdc.gov/coronavirus/2019-ncov/about/transmission.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131D78-6ED1-401C-8130-80B369C28318}"/>
              </a:ext>
            </a:extLst>
          </p:cNvPr>
          <p:cNvSpPr txBox="1"/>
          <p:nvPr/>
        </p:nvSpPr>
        <p:spPr>
          <a:xfrm>
            <a:off x="1314571" y="2250489"/>
            <a:ext cx="10476412" cy="1015663"/>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Statistical analysis on COVID-19  mortality rate and it's economical impact</a:t>
            </a:r>
          </a:p>
        </p:txBody>
      </p:sp>
      <p:sp>
        <p:nvSpPr>
          <p:cNvPr id="5" name="TextBox 4">
            <a:extLst>
              <a:ext uri="{FF2B5EF4-FFF2-40B4-BE49-F238E27FC236}">
                <a16:creationId xmlns:a16="http://schemas.microsoft.com/office/drawing/2014/main" id="{7D0AB70A-1CED-4EA4-9322-A7211E3B9EA2}"/>
              </a:ext>
            </a:extLst>
          </p:cNvPr>
          <p:cNvSpPr txBox="1"/>
          <p:nvPr/>
        </p:nvSpPr>
        <p:spPr>
          <a:xfrm>
            <a:off x="6073764" y="4607511"/>
            <a:ext cx="5788240" cy="1246495"/>
          </a:xfrm>
          <a:prstGeom prst="rect">
            <a:avLst/>
          </a:prstGeom>
          <a:noFill/>
        </p:spPr>
        <p:txBody>
          <a:bodyPr wrap="square" rtlCol="0">
            <a:spAutoFit/>
          </a:bodyPr>
          <a:lstStyle/>
          <a:p>
            <a:r>
              <a:rPr lang="en-US" sz="2500" dirty="0"/>
              <a:t>         </a:t>
            </a:r>
          </a:p>
          <a:p>
            <a:r>
              <a:rPr lang="en-US" sz="2500" dirty="0"/>
              <a:t>          Presented by:  </a:t>
            </a:r>
          </a:p>
          <a:p>
            <a:r>
              <a:rPr lang="en-US" sz="2500" dirty="0"/>
              <a:t>                                 Sharmitha. V</a:t>
            </a:r>
            <a:endParaRPr lang="en-IN" sz="2500" dirty="0"/>
          </a:p>
        </p:txBody>
      </p:sp>
    </p:spTree>
    <p:extLst>
      <p:ext uri="{BB962C8B-B14F-4D97-AF65-F5344CB8AC3E}">
        <p14:creationId xmlns:p14="http://schemas.microsoft.com/office/powerpoint/2010/main" val="1441175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EC157E-04B0-43C5-A7BA-5F4C0E103561}"/>
              </a:ext>
            </a:extLst>
          </p:cNvPr>
          <p:cNvSpPr txBox="1"/>
          <p:nvPr/>
        </p:nvSpPr>
        <p:spPr>
          <a:xfrm>
            <a:off x="452846" y="444137"/>
            <a:ext cx="11321143" cy="6124754"/>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REGRESSION</a:t>
            </a:r>
          </a:p>
          <a:p>
            <a:r>
              <a:rPr lang="en-US" dirty="0">
                <a:latin typeface="Times New Roman" panose="02020603050405020304" pitchFamily="18" charset="0"/>
                <a:cs typeface="Times New Roman" panose="02020603050405020304" pitchFamily="18" charset="0"/>
              </a:rPr>
              <a:t>                    In statistics, 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one finds the line (or a more complex linear combination) that most closely fits the data according to a specific mathematical criterion. For example, the method of  ordinary least squares computes the unique line (or hyper plane) that minimizes the sum of squared differences between the true data and that line (or hyper plane).</a:t>
            </a:r>
          </a:p>
          <a:p>
            <a:r>
              <a:rPr lang="en-US" dirty="0">
                <a:latin typeface="Times New Roman" panose="02020603050405020304" pitchFamily="18" charset="0"/>
                <a:cs typeface="Times New Roman" panose="02020603050405020304" pitchFamily="18" charset="0"/>
              </a:rPr>
              <a:t>                   For specific mathematical reasons (see linear regression), this allows the researcher to estimate the conditional expectation (or population average value) of the dependent variable when the independent variables take on a given set of values. Less common forms of regression use slightly different procedures to estimate alternative location parameters (e.g., quantile regression or Necessary Condition Analysis ) or estimate the conditional expectation across a broader collection of non-linear models (e.g., non parametric regression).</a:t>
            </a:r>
          </a:p>
          <a:p>
            <a:r>
              <a:rPr lang="en-US" dirty="0">
                <a:latin typeface="Times New Roman" panose="02020603050405020304" pitchFamily="18" charset="0"/>
                <a:cs typeface="Times New Roman" panose="02020603050405020304" pitchFamily="18" charset="0"/>
              </a:rPr>
              <a:t>                 Regression analysis is primarily used for two conceptually distinct purposes. First, regression analysis is widely used for prediction and forecasting, where its use has substantial overlap with the field of machine learning. Second, in some situation’s regression analysis can be used to infer causal relationships between the independent and dependent variables. Importantly, regressions by themselves only reveal relationships between a dependent variable and a collection of independent variables in a fixed data set. To use regressions for prediction or to infer causal relationships, respectively, a researcher must carefully justify why existing relationships have predictive power for a new context or why a relationship between two variables has a causal interpretation. The latter is especially important when researchers hope to estimate causal relationships using observational data.</a:t>
            </a:r>
          </a:p>
          <a:p>
            <a:endParaRPr lang="en-IN" sz="2500" b="1" dirty="0"/>
          </a:p>
        </p:txBody>
      </p:sp>
    </p:spTree>
    <p:extLst>
      <p:ext uri="{BB962C8B-B14F-4D97-AF65-F5344CB8AC3E}">
        <p14:creationId xmlns:p14="http://schemas.microsoft.com/office/powerpoint/2010/main" val="332007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FEA3D8-655B-4877-ACBF-D1DA7B286F65}"/>
              </a:ext>
            </a:extLst>
          </p:cNvPr>
          <p:cNvSpPr txBox="1"/>
          <p:nvPr/>
        </p:nvSpPr>
        <p:spPr>
          <a:xfrm>
            <a:off x="435429" y="457200"/>
            <a:ext cx="11321142" cy="5847755"/>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TIME SERIES ANALYSIS</a:t>
            </a:r>
          </a:p>
          <a:p>
            <a:r>
              <a:rPr lang="en-US" dirty="0">
                <a:latin typeface="Times New Roman" panose="02020603050405020304" pitchFamily="18" charset="0"/>
                <a:cs typeface="Times New Roman" panose="02020603050405020304" pitchFamily="18" charset="0"/>
              </a:rPr>
              <a:t>                       In Mathematics, a time series is a series of data points indexed (or listed or graphed) in time order. Most commonly, a time series is a sequence taken at successive equally spaced points in time. Thus, it is a sequence of discrete-time data. Time series are very frequently plotted via run charts (a temporal line chart). Time series analysis comprises methods for analyzing time series data in order to extract meaningful statistics and other characteristics of the data. Time series forecasting is the use of a model to predict future values based on previously observed values. While regression analysis is often employed in such a way as to test relationships between one more different time series, this type of analysis is not usually called ”time series analysis,” which refers in particular to relationships between different points in time within a single series. Interrupted time series analysis is used to detect changes in the evolution of a time series from before to after some intervention which may affect the underlying variable.</a:t>
            </a:r>
          </a:p>
          <a:p>
            <a:r>
              <a:rPr lang="en-US" dirty="0">
                <a:latin typeface="Times New Roman" panose="02020603050405020304" pitchFamily="18" charset="0"/>
                <a:cs typeface="Times New Roman" panose="02020603050405020304" pitchFamily="18" charset="0"/>
              </a:rPr>
              <a:t>                       Time series data have a natural temporal ordering. This makes time series analysis distinct from cross-sectional studies, in which there is no natural ordering of the observations (e.g., explaining people’s wages by reference to their respective education levels, where the individuals’ data could be entered in any order). Time series analysis is also distinct from spatial data analysis where the observations typically relate to geographical locations (e.g., accounting for house prices by the location as well as the intrinsic characteristics of the houses). A stochastic model for a time series will generally reflect the fact that observations close together in time will be more closely related than observations further apart. In addition, time series models will often make use of the natural one-way ordering of time so that values for a given period will be expressed as deriving in some way from past values, rather than from future values (</a:t>
            </a:r>
            <a:r>
              <a:rPr lang="en-US" dirty="0" err="1">
                <a:latin typeface="Times New Roman" panose="02020603050405020304" pitchFamily="18" charset="0"/>
                <a:cs typeface="Times New Roman" panose="02020603050405020304" pitchFamily="18" charset="0"/>
              </a:rPr>
              <a:t>seetime</a:t>
            </a:r>
            <a:r>
              <a:rPr lang="en-US" dirty="0">
                <a:latin typeface="Times New Roman" panose="02020603050405020304" pitchFamily="18" charset="0"/>
                <a:cs typeface="Times New Roman" panose="02020603050405020304" pitchFamily="18" charset="0"/>
              </a:rPr>
              <a:t> reversibility).</a:t>
            </a:r>
          </a:p>
          <a:p>
            <a:endParaRPr lang="en-IN"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493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ADAD67-54EE-4DBD-BE32-23AEC86C61E9}"/>
              </a:ext>
            </a:extLst>
          </p:cNvPr>
          <p:cNvSpPr txBox="1"/>
          <p:nvPr/>
        </p:nvSpPr>
        <p:spPr>
          <a:xfrm>
            <a:off x="452846" y="435429"/>
            <a:ext cx="11286308" cy="4016484"/>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MOVING AVERAGE</a:t>
            </a:r>
          </a:p>
          <a:p>
            <a:r>
              <a:rPr lang="en-US" dirty="0">
                <a:latin typeface="Times New Roman" panose="02020603050405020304" pitchFamily="18" charset="0"/>
                <a:cs typeface="Times New Roman" panose="02020603050405020304" pitchFamily="18" charset="0"/>
              </a:rPr>
              <a:t>                     In statistics, a moving average (rolling average or running average) is a calculation to analyses data points by creating a series of averages of different subsets of the full data set. It is also called as moving mean (MM) or rolling mean and is a type of finite impulse response filter. Variations include: simple, and cumulative, or weighted forms. Given a series of numbers and a fixed subset size, the first element of the moving average is obtained by taking the average of the initial fixed subset of the number series. Then the subset is modified by ”shifting forward”; that is, excluding the first number of the series and including the next value in the subset. A moving average is commonly used with time series data to smooth out short-term fluctuations and highlight longer-term trends or cycles. The threshold between short-term and long-term depends on the application, and the parameters of the moving average will be set accordingly.</a:t>
            </a:r>
          </a:p>
          <a:p>
            <a:r>
              <a:rPr lang="en-IN" i="1" dirty="0"/>
              <a:t>                                             Ft </a:t>
            </a:r>
            <a:r>
              <a:rPr lang="en-IN" dirty="0"/>
              <a:t>= (</a:t>
            </a:r>
            <a:r>
              <a:rPr lang="en-IN" i="1" dirty="0"/>
              <a:t>At</a:t>
            </a:r>
            <a:r>
              <a:rPr lang="en-IN" dirty="0"/>
              <a:t>−1 +</a:t>
            </a:r>
            <a:r>
              <a:rPr lang="en-IN" i="1" dirty="0"/>
              <a:t>At</a:t>
            </a:r>
            <a:r>
              <a:rPr lang="en-IN" dirty="0"/>
              <a:t>−2 +</a:t>
            </a:r>
            <a:r>
              <a:rPr lang="en-IN" i="1" dirty="0"/>
              <a:t>…..+ At-n</a:t>
            </a:r>
            <a:r>
              <a:rPr lang="en-IN" dirty="0"/>
              <a:t>)</a:t>
            </a:r>
            <a:r>
              <a:rPr lang="en-IN" i="1" dirty="0"/>
              <a:t>/n</a:t>
            </a:r>
          </a:p>
          <a:p>
            <a:r>
              <a:rPr lang="en-IN" sz="2500" b="1" dirty="0">
                <a:latin typeface="Times New Roman" panose="02020603050405020304" pitchFamily="18" charset="0"/>
                <a:cs typeface="Times New Roman" panose="02020603050405020304" pitchFamily="18" charset="0"/>
              </a:rPr>
              <a:t>REGRESSION:             </a:t>
            </a:r>
            <a:r>
              <a:rPr lang="en-IN" b="1" dirty="0">
                <a:latin typeface="Times New Roman" panose="02020603050405020304" pitchFamily="18" charset="0"/>
                <a:cs typeface="Times New Roman" panose="02020603050405020304" pitchFamily="18" charset="0"/>
              </a:rPr>
              <a:t>INPUT:</a:t>
            </a:r>
          </a:p>
          <a:p>
            <a:r>
              <a:rPr lang="en-IN" sz="2500" b="1"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0B4A523-3E78-46FC-8C66-9DFBEEBA40E9}"/>
              </a:ext>
            </a:extLst>
          </p:cNvPr>
          <p:cNvGraphicFramePr>
            <a:graphicFrameLocks noGrp="1"/>
          </p:cNvGraphicFramePr>
          <p:nvPr>
            <p:extLst>
              <p:ext uri="{D42A27DB-BD31-4B8C-83A1-F6EECF244321}">
                <p14:modId xmlns:p14="http://schemas.microsoft.com/office/powerpoint/2010/main" val="2625717542"/>
              </p:ext>
            </p:extLst>
          </p:nvPr>
        </p:nvGraphicFramePr>
        <p:xfrm>
          <a:off x="4598127" y="3572691"/>
          <a:ext cx="2002972" cy="2849880"/>
        </p:xfrm>
        <a:graphic>
          <a:graphicData uri="http://schemas.openxmlformats.org/drawingml/2006/table">
            <a:tbl>
              <a:tblPr firstRow="1" firstCol="1" bandRow="1">
                <a:tableStyleId>{17292A2E-F333-43FB-9621-5CBBE7FDCDCB}</a:tableStyleId>
              </a:tblPr>
              <a:tblGrid>
                <a:gridCol w="909487">
                  <a:extLst>
                    <a:ext uri="{9D8B030D-6E8A-4147-A177-3AD203B41FA5}">
                      <a16:colId xmlns:a16="http://schemas.microsoft.com/office/drawing/2014/main" val="948361439"/>
                    </a:ext>
                  </a:extLst>
                </a:gridCol>
                <a:gridCol w="1093485">
                  <a:extLst>
                    <a:ext uri="{9D8B030D-6E8A-4147-A177-3AD203B41FA5}">
                      <a16:colId xmlns:a16="http://schemas.microsoft.com/office/drawing/2014/main" val="1056255277"/>
                    </a:ext>
                  </a:extLst>
                </a:gridCol>
              </a:tblGrid>
              <a:tr h="94124">
                <a:tc>
                  <a:txBody>
                    <a:bodyPr/>
                    <a:lstStyle/>
                    <a:p>
                      <a:r>
                        <a:rPr lang="en-IN" sz="1100" dirty="0">
                          <a:effectLst/>
                        </a:rPr>
                        <a:t>Month	</a:t>
                      </a:r>
                      <a:endParaRPr lang="en-IN" sz="11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dirty="0">
                          <a:effectLst/>
                        </a:rPr>
                        <a:t> Death Rate</a:t>
                      </a:r>
                      <a:endParaRPr lang="en-IN" sz="11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860568922"/>
                  </a:ext>
                </a:extLst>
              </a:tr>
              <a:tr h="146204">
                <a:tc>
                  <a:txBody>
                    <a:bodyPr/>
                    <a:lstStyle/>
                    <a:p>
                      <a:r>
                        <a:rPr lang="en-IN" sz="1100">
                          <a:effectLst/>
                        </a:rPr>
                        <a:t>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4068010876"/>
                  </a:ext>
                </a:extLst>
              </a:tr>
              <a:tr h="146204">
                <a:tc>
                  <a:txBody>
                    <a:bodyPr/>
                    <a:lstStyle/>
                    <a:p>
                      <a:r>
                        <a:rPr lang="en-IN" sz="1100">
                          <a:effectLst/>
                        </a:rPr>
                        <a:t>2</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258</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654227675"/>
                  </a:ext>
                </a:extLst>
              </a:tr>
              <a:tr h="146204">
                <a:tc>
                  <a:txBody>
                    <a:bodyPr/>
                    <a:lstStyle/>
                    <a:p>
                      <a:r>
                        <a:rPr lang="en-IN" sz="1100">
                          <a:effectLst/>
                        </a:rPr>
                        <a:t>3</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2718</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52281663"/>
                  </a:ext>
                </a:extLst>
              </a:tr>
              <a:tr h="146204">
                <a:tc>
                  <a:txBody>
                    <a:bodyPr/>
                    <a:lstStyle/>
                    <a:p>
                      <a:r>
                        <a:rPr lang="en-IN" sz="1100" dirty="0">
                          <a:effectLst/>
                        </a:rPr>
                        <a:t>4</a:t>
                      </a:r>
                      <a:endParaRPr lang="en-IN" sz="11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37621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4103124626"/>
                  </a:ext>
                </a:extLst>
              </a:tr>
              <a:tr h="146204">
                <a:tc>
                  <a:txBody>
                    <a:bodyPr/>
                    <a:lstStyle/>
                    <a:p>
                      <a:r>
                        <a:rPr lang="en-IN" sz="1100">
                          <a:effectLst/>
                        </a:rPr>
                        <a:t>5</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183574</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613117740"/>
                  </a:ext>
                </a:extLst>
              </a:tr>
              <a:tr h="146204">
                <a:tc>
                  <a:txBody>
                    <a:bodyPr/>
                    <a:lstStyle/>
                    <a:p>
                      <a:r>
                        <a:rPr lang="en-IN" sz="1100">
                          <a:effectLst/>
                        </a:rPr>
                        <a:t>6</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146994</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4093110883"/>
                  </a:ext>
                </a:extLst>
              </a:tr>
              <a:tr h="146204">
                <a:tc>
                  <a:txBody>
                    <a:bodyPr/>
                    <a:lstStyle/>
                    <a:p>
                      <a:r>
                        <a:rPr lang="en-IN" sz="1100">
                          <a:effectLst/>
                        </a:rPr>
                        <a:t>7</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136889</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759100917"/>
                  </a:ext>
                </a:extLst>
              </a:tr>
              <a:tr h="146204">
                <a:tc>
                  <a:txBody>
                    <a:bodyPr/>
                    <a:lstStyle/>
                    <a:p>
                      <a:r>
                        <a:rPr lang="en-IN" sz="1100">
                          <a:effectLst/>
                        </a:rPr>
                        <a:t>8</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149005</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406529941"/>
                  </a:ext>
                </a:extLst>
              </a:tr>
              <a:tr h="146204">
                <a:tc>
                  <a:txBody>
                    <a:bodyPr/>
                    <a:lstStyle/>
                    <a:p>
                      <a:r>
                        <a:rPr lang="en-IN" sz="1100">
                          <a:effectLst/>
                        </a:rPr>
                        <a:t>9</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173385	</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809976047"/>
                  </a:ext>
                </a:extLst>
              </a:tr>
              <a:tr h="146204">
                <a:tc>
                  <a:txBody>
                    <a:bodyPr/>
                    <a:lstStyle/>
                    <a:p>
                      <a:r>
                        <a:rPr lang="en-IN" sz="1100">
                          <a:effectLst/>
                        </a:rPr>
                        <a:t>10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162194</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309045114"/>
                  </a:ext>
                </a:extLst>
              </a:tr>
              <a:tr h="146204">
                <a:tc>
                  <a:txBody>
                    <a:bodyPr/>
                    <a:lstStyle/>
                    <a:p>
                      <a:r>
                        <a:rPr lang="en-IN" sz="1100">
                          <a:effectLst/>
                        </a:rPr>
                        <a:t>11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182272	</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763741212"/>
                  </a:ext>
                </a:extLst>
              </a:tr>
              <a:tr h="146204">
                <a:tc>
                  <a:txBody>
                    <a:bodyPr/>
                    <a:lstStyle/>
                    <a:p>
                      <a:r>
                        <a:rPr lang="en-IN" sz="1100">
                          <a:effectLst/>
                        </a:rPr>
                        <a:t>12</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272233</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128035777"/>
                  </a:ext>
                </a:extLst>
              </a:tr>
              <a:tr h="146204">
                <a:tc>
                  <a:txBody>
                    <a:bodyPr/>
                    <a:lstStyle/>
                    <a:p>
                      <a:r>
                        <a:rPr lang="en-IN" sz="1100">
                          <a:effectLst/>
                        </a:rPr>
                        <a:t>13</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343008	</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073258513"/>
                  </a:ext>
                </a:extLst>
              </a:tr>
              <a:tr h="146204">
                <a:tc>
                  <a:txBody>
                    <a:bodyPr/>
                    <a:lstStyle/>
                    <a:p>
                      <a:r>
                        <a:rPr lang="en-IN" sz="1100">
                          <a:effectLst/>
                        </a:rPr>
                        <a:t>14</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414658</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792557869"/>
                  </a:ext>
                </a:extLst>
              </a:tr>
              <a:tr h="146204">
                <a:tc>
                  <a:txBody>
                    <a:bodyPr/>
                    <a:lstStyle/>
                    <a:p>
                      <a:r>
                        <a:rPr lang="en-IN" sz="1100">
                          <a:effectLst/>
                        </a:rPr>
                        <a:t>15</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dirty="0">
                          <a:effectLst/>
                        </a:rPr>
                        <a:t>493386</a:t>
                      </a:r>
                      <a:endParaRPr lang="en-IN" sz="11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747436380"/>
                  </a:ext>
                </a:extLst>
              </a:tr>
            </a:tbl>
          </a:graphicData>
        </a:graphic>
      </p:graphicFrame>
    </p:spTree>
    <p:extLst>
      <p:ext uri="{BB962C8B-B14F-4D97-AF65-F5344CB8AC3E}">
        <p14:creationId xmlns:p14="http://schemas.microsoft.com/office/powerpoint/2010/main" val="2666420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4C06C0-8703-4D9F-B5DF-53D96002B1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1056" y="2012942"/>
            <a:ext cx="5873750" cy="3453765"/>
          </a:xfrm>
          <a:prstGeom prst="rect">
            <a:avLst/>
          </a:prstGeom>
          <a:noFill/>
          <a:ln>
            <a:noFill/>
          </a:ln>
        </p:spPr>
      </p:pic>
      <p:pic>
        <p:nvPicPr>
          <p:cNvPr id="4" name="Picture 3">
            <a:extLst>
              <a:ext uri="{FF2B5EF4-FFF2-40B4-BE49-F238E27FC236}">
                <a16:creationId xmlns:a16="http://schemas.microsoft.com/office/drawing/2014/main" id="{F649D29E-8433-43C8-8A03-64BF0EB58D9A}"/>
              </a:ext>
            </a:extLst>
          </p:cNvPr>
          <p:cNvPicPr>
            <a:picLocks noChangeAspect="1"/>
          </p:cNvPicPr>
          <p:nvPr/>
        </p:nvPicPr>
        <p:blipFill rotWithShape="1">
          <a:blip r:embed="rId3"/>
          <a:srcRect l="16060" r="9746" b="86"/>
          <a:stretch/>
        </p:blipFill>
        <p:spPr>
          <a:xfrm>
            <a:off x="6133553" y="3463834"/>
            <a:ext cx="5451050" cy="2998334"/>
          </a:xfrm>
          <a:prstGeom prst="rect">
            <a:avLst/>
          </a:prstGeom>
        </p:spPr>
      </p:pic>
      <p:pic>
        <p:nvPicPr>
          <p:cNvPr id="5" name="Picture 4">
            <a:extLst>
              <a:ext uri="{FF2B5EF4-FFF2-40B4-BE49-F238E27FC236}">
                <a16:creationId xmlns:a16="http://schemas.microsoft.com/office/drawing/2014/main" id="{27AC7C29-0D2D-4107-9992-4020FC7C1463}"/>
              </a:ext>
            </a:extLst>
          </p:cNvPr>
          <p:cNvPicPr>
            <a:picLocks noChangeAspect="1"/>
          </p:cNvPicPr>
          <p:nvPr/>
        </p:nvPicPr>
        <p:blipFill>
          <a:blip r:embed="rId4"/>
          <a:stretch>
            <a:fillRect/>
          </a:stretch>
        </p:blipFill>
        <p:spPr>
          <a:xfrm>
            <a:off x="5710853" y="299281"/>
            <a:ext cx="5261848" cy="3094884"/>
          </a:xfrm>
          <a:prstGeom prst="rect">
            <a:avLst/>
          </a:prstGeom>
        </p:spPr>
      </p:pic>
      <p:sp>
        <p:nvSpPr>
          <p:cNvPr id="6" name="TextBox 5">
            <a:extLst>
              <a:ext uri="{FF2B5EF4-FFF2-40B4-BE49-F238E27FC236}">
                <a16:creationId xmlns:a16="http://schemas.microsoft.com/office/drawing/2014/main" id="{925B4D7A-EAAC-42BC-9FBE-E0096D1C7971}"/>
              </a:ext>
            </a:extLst>
          </p:cNvPr>
          <p:cNvSpPr txBox="1"/>
          <p:nvPr/>
        </p:nvSpPr>
        <p:spPr>
          <a:xfrm>
            <a:off x="651056" y="635726"/>
            <a:ext cx="189184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1217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84D07D-F02F-4B08-B9E7-AA2537AA82B0}"/>
              </a:ext>
            </a:extLst>
          </p:cNvPr>
          <p:cNvSpPr txBox="1"/>
          <p:nvPr/>
        </p:nvSpPr>
        <p:spPr>
          <a:xfrm>
            <a:off x="461554" y="461554"/>
            <a:ext cx="11268892" cy="1908215"/>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Moving Average</a:t>
            </a:r>
          </a:p>
          <a:p>
            <a:r>
              <a:rPr lang="en-IN" sz="2500" b="1"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In this we have calculated 3 month moving average</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F</a:t>
            </a:r>
            <a:r>
              <a:rPr lang="en-US" sz="1800" b="1" baseline="-25000" dirty="0">
                <a:effectLst/>
                <a:latin typeface="Times New Roman" panose="02020603050405020304" pitchFamily="18" charset="0"/>
                <a:ea typeface="Arial" panose="020B0604020202020204" pitchFamily="34" charset="0"/>
                <a:cs typeface="Times New Roman" panose="02020603050405020304" pitchFamily="18" charset="0"/>
              </a:rPr>
              <a:t>t= </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(A</a:t>
            </a:r>
            <a:r>
              <a:rPr lang="en-US" sz="1800" b="1" baseline="-25000" dirty="0">
                <a:effectLst/>
                <a:latin typeface="Times New Roman" panose="02020603050405020304" pitchFamily="18" charset="0"/>
                <a:ea typeface="Arial" panose="020B0604020202020204" pitchFamily="34" charset="0"/>
                <a:cs typeface="Times New Roman" panose="02020603050405020304" pitchFamily="18" charset="0"/>
              </a:rPr>
              <a:t>t-1</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+A</a:t>
            </a:r>
            <a:r>
              <a:rPr lang="en-US" sz="1800" b="1" baseline="-25000" dirty="0">
                <a:effectLst/>
                <a:latin typeface="Times New Roman" panose="02020603050405020304" pitchFamily="18" charset="0"/>
                <a:ea typeface="Arial" panose="020B0604020202020204" pitchFamily="34" charset="0"/>
                <a:cs typeface="Times New Roman" panose="02020603050405020304" pitchFamily="18" charset="0"/>
              </a:rPr>
              <a:t>t-2</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+A</a:t>
            </a:r>
            <a:r>
              <a:rPr lang="en-US" sz="1800" b="1" baseline="-25000" dirty="0">
                <a:effectLst/>
                <a:latin typeface="Times New Roman" panose="02020603050405020304" pitchFamily="18" charset="0"/>
                <a:ea typeface="Arial" panose="020B0604020202020204" pitchFamily="34" charset="0"/>
                <a:cs typeface="Times New Roman" panose="02020603050405020304" pitchFamily="18" charset="0"/>
              </a:rPr>
              <a:t>t-3</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)/3                                                       </a:t>
            </a:r>
            <a:endParaRPr lang="en-IN" sz="1800" b="1" dirty="0">
              <a:effectLst/>
              <a:latin typeface="Times New Roman" panose="02020603050405020304" pitchFamily="18" charset="0"/>
              <a:ea typeface="Arial" panose="020B0604020202020204" pitchFamily="34"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   </a:t>
            </a:r>
          </a:p>
          <a:p>
            <a:r>
              <a:rPr lang="en-IN" sz="25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INPUT   :                                                                                     OUTPUT  :</a:t>
            </a:r>
          </a:p>
        </p:txBody>
      </p:sp>
      <p:graphicFrame>
        <p:nvGraphicFramePr>
          <p:cNvPr id="6" name="Table 5">
            <a:extLst>
              <a:ext uri="{FF2B5EF4-FFF2-40B4-BE49-F238E27FC236}">
                <a16:creationId xmlns:a16="http://schemas.microsoft.com/office/drawing/2014/main" id="{9B116BA3-C0B8-4540-9216-675E5B571BB0}"/>
              </a:ext>
            </a:extLst>
          </p:cNvPr>
          <p:cNvGraphicFramePr>
            <a:graphicFrameLocks noGrp="1"/>
          </p:cNvGraphicFramePr>
          <p:nvPr>
            <p:extLst>
              <p:ext uri="{D42A27DB-BD31-4B8C-83A1-F6EECF244321}">
                <p14:modId xmlns:p14="http://schemas.microsoft.com/office/powerpoint/2010/main" val="2672588274"/>
              </p:ext>
            </p:extLst>
          </p:nvPr>
        </p:nvGraphicFramePr>
        <p:xfrm>
          <a:off x="1850754" y="2048992"/>
          <a:ext cx="4001408" cy="3667988"/>
        </p:xfrm>
        <a:graphic>
          <a:graphicData uri="http://schemas.openxmlformats.org/drawingml/2006/table">
            <a:tbl>
              <a:tblPr firstRow="1" firstCol="1" bandRow="1">
                <a:tableStyleId>{F2DE63D5-997A-4646-A377-4702673A728D}</a:tableStyleId>
              </a:tblPr>
              <a:tblGrid>
                <a:gridCol w="934543">
                  <a:extLst>
                    <a:ext uri="{9D8B030D-6E8A-4147-A177-3AD203B41FA5}">
                      <a16:colId xmlns:a16="http://schemas.microsoft.com/office/drawing/2014/main" val="1016372193"/>
                    </a:ext>
                  </a:extLst>
                </a:gridCol>
                <a:gridCol w="1220647">
                  <a:extLst>
                    <a:ext uri="{9D8B030D-6E8A-4147-A177-3AD203B41FA5}">
                      <a16:colId xmlns:a16="http://schemas.microsoft.com/office/drawing/2014/main" val="498954031"/>
                    </a:ext>
                  </a:extLst>
                </a:gridCol>
                <a:gridCol w="1846218">
                  <a:extLst>
                    <a:ext uri="{9D8B030D-6E8A-4147-A177-3AD203B41FA5}">
                      <a16:colId xmlns:a16="http://schemas.microsoft.com/office/drawing/2014/main" val="3907297850"/>
                    </a:ext>
                  </a:extLst>
                </a:gridCol>
              </a:tblGrid>
              <a:tr h="215764">
                <a:tc>
                  <a:txBody>
                    <a:bodyPr/>
                    <a:lstStyle/>
                    <a:p>
                      <a:r>
                        <a:rPr lang="en-IN" sz="1400">
                          <a:effectLst/>
                        </a:rPr>
                        <a:t>Month</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dirty="0">
                          <a:effectLst/>
                        </a:rPr>
                        <a:t> Death Rate</a:t>
                      </a:r>
                      <a:endParaRPr lang="en-IN" sz="11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  Moving Average</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452906276"/>
                  </a:ext>
                </a:extLst>
              </a:tr>
              <a:tr h="215764">
                <a:tc>
                  <a:txBody>
                    <a:bodyPr/>
                    <a:lstStyle/>
                    <a:p>
                      <a:r>
                        <a:rPr lang="en-IN" sz="1400">
                          <a:effectLst/>
                        </a:rPr>
                        <a:t>Jan-2020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 </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572235685"/>
                  </a:ext>
                </a:extLst>
              </a:tr>
              <a:tr h="215764">
                <a:tc>
                  <a:txBody>
                    <a:bodyPr/>
                    <a:lstStyle/>
                    <a:p>
                      <a:r>
                        <a:rPr lang="en-IN" sz="1400">
                          <a:effectLst/>
                        </a:rPr>
                        <a:t>Feb-2020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258</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 </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529556364"/>
                  </a:ext>
                </a:extLst>
              </a:tr>
              <a:tr h="215764">
                <a:tc>
                  <a:txBody>
                    <a:bodyPr/>
                    <a:lstStyle/>
                    <a:p>
                      <a:r>
                        <a:rPr lang="en-IN" sz="1400">
                          <a:effectLst/>
                        </a:rPr>
                        <a:t>Mar-2020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2718</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 </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225006676"/>
                  </a:ext>
                </a:extLst>
              </a:tr>
              <a:tr h="215764">
                <a:tc>
                  <a:txBody>
                    <a:bodyPr/>
                    <a:lstStyle/>
                    <a:p>
                      <a:r>
                        <a:rPr lang="en-IN" sz="1400">
                          <a:effectLst/>
                        </a:rPr>
                        <a:t>Apr-2020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37621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992.3333333</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942928895"/>
                  </a:ext>
                </a:extLst>
              </a:tr>
              <a:tr h="215764">
                <a:tc>
                  <a:txBody>
                    <a:bodyPr/>
                    <a:lstStyle/>
                    <a:p>
                      <a:r>
                        <a:rPr lang="en-IN" sz="1400">
                          <a:effectLst/>
                        </a:rPr>
                        <a:t>May-2020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183574</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13532.33333</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245843806"/>
                  </a:ext>
                </a:extLst>
              </a:tr>
              <a:tr h="215764">
                <a:tc>
                  <a:txBody>
                    <a:bodyPr/>
                    <a:lstStyle/>
                    <a:p>
                      <a:r>
                        <a:rPr lang="en-IN" sz="1400">
                          <a:effectLst/>
                        </a:rPr>
                        <a:t>Jun-2020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146994</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74637.66667</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033350627"/>
                  </a:ext>
                </a:extLst>
              </a:tr>
              <a:tr h="215764">
                <a:tc>
                  <a:txBody>
                    <a:bodyPr/>
                    <a:lstStyle/>
                    <a:p>
                      <a:r>
                        <a:rPr lang="en-IN" sz="1400">
                          <a:effectLst/>
                        </a:rPr>
                        <a:t>Jul-2020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136889</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122729.6667</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398006065"/>
                  </a:ext>
                </a:extLst>
              </a:tr>
              <a:tr h="215764">
                <a:tc>
                  <a:txBody>
                    <a:bodyPr/>
                    <a:lstStyle/>
                    <a:p>
                      <a:r>
                        <a:rPr lang="en-IN" sz="1400">
                          <a:effectLst/>
                        </a:rPr>
                        <a:t>Aug-2020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149005</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155819</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321464746"/>
                  </a:ext>
                </a:extLst>
              </a:tr>
              <a:tr h="215764">
                <a:tc>
                  <a:txBody>
                    <a:bodyPr/>
                    <a:lstStyle/>
                    <a:p>
                      <a:r>
                        <a:rPr lang="en-IN" sz="1400">
                          <a:effectLst/>
                        </a:rPr>
                        <a:t>Sep-2020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173385</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144296</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109752218"/>
                  </a:ext>
                </a:extLst>
              </a:tr>
              <a:tr h="215764">
                <a:tc>
                  <a:txBody>
                    <a:bodyPr/>
                    <a:lstStyle/>
                    <a:p>
                      <a:r>
                        <a:rPr lang="en-IN" sz="1400">
                          <a:effectLst/>
                        </a:rPr>
                        <a:t>Oct-2020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162194</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153093</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755126932"/>
                  </a:ext>
                </a:extLst>
              </a:tr>
              <a:tr h="215764">
                <a:tc>
                  <a:txBody>
                    <a:bodyPr/>
                    <a:lstStyle/>
                    <a:p>
                      <a:r>
                        <a:rPr lang="en-IN" sz="1400">
                          <a:effectLst/>
                        </a:rPr>
                        <a:t>Nov-2020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182272</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161528</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775740923"/>
                  </a:ext>
                </a:extLst>
              </a:tr>
              <a:tr h="215764">
                <a:tc>
                  <a:txBody>
                    <a:bodyPr/>
                    <a:lstStyle/>
                    <a:p>
                      <a:r>
                        <a:rPr lang="en-IN" sz="1400">
                          <a:effectLst/>
                        </a:rPr>
                        <a:t>Dec-2020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272233</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172617</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956998419"/>
                  </a:ext>
                </a:extLst>
              </a:tr>
              <a:tr h="215764">
                <a:tc>
                  <a:txBody>
                    <a:bodyPr/>
                    <a:lstStyle/>
                    <a:p>
                      <a:r>
                        <a:rPr lang="en-IN" sz="1400">
                          <a:effectLst/>
                        </a:rPr>
                        <a:t>Jan-2021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343008</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205566.3333</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425543847"/>
                  </a:ext>
                </a:extLst>
              </a:tr>
              <a:tr h="215764">
                <a:tc>
                  <a:txBody>
                    <a:bodyPr/>
                    <a:lstStyle/>
                    <a:p>
                      <a:r>
                        <a:rPr lang="en-IN" sz="1400">
                          <a:effectLst/>
                        </a:rPr>
                        <a:t>Feb-2021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414658</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265837.6667</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4219678339"/>
                  </a:ext>
                </a:extLst>
              </a:tr>
              <a:tr h="215764">
                <a:tc>
                  <a:txBody>
                    <a:bodyPr/>
                    <a:lstStyle/>
                    <a:p>
                      <a:r>
                        <a:rPr lang="en-IN" sz="1400">
                          <a:effectLst/>
                        </a:rPr>
                        <a:t>Mar-2021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493386</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343299.6667</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671514703"/>
                  </a:ext>
                </a:extLst>
              </a:tr>
              <a:tr h="215764">
                <a:tc>
                  <a:txBody>
                    <a:bodyPr/>
                    <a:lstStyle/>
                    <a:p>
                      <a:r>
                        <a:rPr lang="en-IN" sz="1400">
                          <a:effectLst/>
                        </a:rPr>
                        <a:t>Apr-2021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400">
                          <a:effectLst/>
                        </a:rPr>
                        <a:t>?</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dirty="0">
                          <a:effectLst/>
                        </a:rPr>
                        <a:t>417017.3333</a:t>
                      </a:r>
                      <a:endParaRPr lang="en-IN" sz="11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949433915"/>
                  </a:ext>
                </a:extLst>
              </a:tr>
            </a:tbl>
          </a:graphicData>
        </a:graphic>
      </p:graphicFrame>
      <p:graphicFrame>
        <p:nvGraphicFramePr>
          <p:cNvPr id="7" name="Chart 6">
            <a:extLst>
              <a:ext uri="{FF2B5EF4-FFF2-40B4-BE49-F238E27FC236}">
                <a16:creationId xmlns:a16="http://schemas.microsoft.com/office/drawing/2014/main" id="{B99B77DA-2F27-4101-A3D2-034CE16557BD}"/>
              </a:ext>
            </a:extLst>
          </p:cNvPr>
          <p:cNvGraphicFramePr/>
          <p:nvPr>
            <p:extLst>
              <p:ext uri="{D42A27DB-BD31-4B8C-83A1-F6EECF244321}">
                <p14:modId xmlns:p14="http://schemas.microsoft.com/office/powerpoint/2010/main" val="391753652"/>
              </p:ext>
            </p:extLst>
          </p:nvPr>
        </p:nvGraphicFramePr>
        <p:xfrm>
          <a:off x="6849291" y="2369769"/>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436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96ADB1-3F93-41D5-92BA-4455919C9A17}"/>
              </a:ext>
            </a:extLst>
          </p:cNvPr>
          <p:cNvSpPr txBox="1"/>
          <p:nvPr/>
        </p:nvSpPr>
        <p:spPr>
          <a:xfrm>
            <a:off x="452846" y="461554"/>
            <a:ext cx="11295017" cy="1415772"/>
          </a:xfrm>
          <a:prstGeom prst="rect">
            <a:avLst/>
          </a:prstGeom>
          <a:noFill/>
        </p:spPr>
        <p:txBody>
          <a:bodyPr wrap="square" rtlCol="0">
            <a:spAutoFit/>
          </a:bodyPr>
          <a:lstStyle/>
          <a:p>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Time Series Analysis:</a:t>
            </a:r>
            <a:endParaRPr lang="en-IN" sz="2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500" b="1" dirty="0">
              <a:latin typeface="Times New Roman" panose="02020603050405020304" pitchFamily="18" charset="0"/>
              <a:ea typeface="Arial" panose="020B0604020202020204" pitchFamily="34" charset="0"/>
              <a:cs typeface="Times New Roman" panose="02020603050405020304" pitchFamily="18" charset="0"/>
            </a:endParaRPr>
          </a:p>
          <a:p>
            <a:r>
              <a:rPr lang="en-IN" b="1" dirty="0">
                <a:latin typeface="Times New Roman" panose="02020603050405020304" pitchFamily="18" charset="0"/>
                <a:ea typeface="Arial" panose="020B0604020202020204" pitchFamily="34" charset="0"/>
                <a:cs typeface="Times New Roman" panose="02020603050405020304" pitchFamily="18" charset="0"/>
              </a:rPr>
              <a:t>INPUT:                                                                        OUTPUT:</a:t>
            </a:r>
          </a:p>
          <a:p>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6222486-0FE1-4FBC-966A-230606A36166}"/>
              </a:ext>
            </a:extLst>
          </p:cNvPr>
          <p:cNvGraphicFramePr>
            <a:graphicFrameLocks noGrp="1"/>
          </p:cNvGraphicFramePr>
          <p:nvPr>
            <p:extLst>
              <p:ext uri="{D42A27DB-BD31-4B8C-83A1-F6EECF244321}">
                <p14:modId xmlns:p14="http://schemas.microsoft.com/office/powerpoint/2010/main" val="1468575761"/>
              </p:ext>
            </p:extLst>
          </p:nvPr>
        </p:nvGraphicFramePr>
        <p:xfrm>
          <a:off x="1644922" y="1600326"/>
          <a:ext cx="2848701" cy="3276477"/>
        </p:xfrm>
        <a:graphic>
          <a:graphicData uri="http://schemas.openxmlformats.org/drawingml/2006/table">
            <a:tbl>
              <a:tblPr firstRow="1" firstCol="1" bandRow="1">
                <a:tableStyleId>{F2DE63D5-997A-4646-A377-4702673A728D}</a:tableStyleId>
              </a:tblPr>
              <a:tblGrid>
                <a:gridCol w="1151249">
                  <a:extLst>
                    <a:ext uri="{9D8B030D-6E8A-4147-A177-3AD203B41FA5}">
                      <a16:colId xmlns:a16="http://schemas.microsoft.com/office/drawing/2014/main" val="58783"/>
                    </a:ext>
                  </a:extLst>
                </a:gridCol>
                <a:gridCol w="1697452">
                  <a:extLst>
                    <a:ext uri="{9D8B030D-6E8A-4147-A177-3AD203B41FA5}">
                      <a16:colId xmlns:a16="http://schemas.microsoft.com/office/drawing/2014/main" val="3632298400"/>
                    </a:ext>
                  </a:extLst>
                </a:gridCol>
              </a:tblGrid>
              <a:tr h="385467">
                <a:tc>
                  <a:txBody>
                    <a:bodyPr/>
                    <a:lstStyle/>
                    <a:p>
                      <a:r>
                        <a:rPr lang="en-IN" sz="1100">
                          <a:effectLst/>
                        </a:rPr>
                        <a:t>Month		</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dirty="0">
                          <a:effectLst/>
                          <a:latin typeface="Arial" panose="020B0604020202020204" pitchFamily="34" charset="0"/>
                          <a:ea typeface="Arial" panose="020B0604020202020204" pitchFamily="34" charset="0"/>
                          <a:cs typeface="Latha" panose="020B0604020202020204" pitchFamily="34" charset="0"/>
                        </a:rPr>
                        <a:t>Death Rate</a:t>
                      </a:r>
                    </a:p>
                  </a:txBody>
                  <a:tcPr marL="68580" marR="68580" marT="0" marB="0"/>
                </a:tc>
                <a:extLst>
                  <a:ext uri="{0D108BD9-81ED-4DB2-BD59-A6C34878D82A}">
                    <a16:rowId xmlns:a16="http://schemas.microsoft.com/office/drawing/2014/main" val="3091129268"/>
                  </a:ext>
                </a:extLst>
              </a:tr>
              <a:tr h="192734">
                <a:tc>
                  <a:txBody>
                    <a:bodyPr/>
                    <a:lstStyle/>
                    <a:p>
                      <a:r>
                        <a:rPr lang="en-IN" sz="1100">
                          <a:effectLst/>
                        </a:rPr>
                        <a:t>Jan-2020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849567947"/>
                  </a:ext>
                </a:extLst>
              </a:tr>
              <a:tr h="192734">
                <a:tc>
                  <a:txBody>
                    <a:bodyPr/>
                    <a:lstStyle/>
                    <a:p>
                      <a:r>
                        <a:rPr lang="en-IN" sz="1100">
                          <a:effectLst/>
                        </a:rPr>
                        <a:t>Feb-2020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258</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669623820"/>
                  </a:ext>
                </a:extLst>
              </a:tr>
              <a:tr h="192734">
                <a:tc>
                  <a:txBody>
                    <a:bodyPr/>
                    <a:lstStyle/>
                    <a:p>
                      <a:r>
                        <a:rPr lang="en-IN" sz="1100">
                          <a:effectLst/>
                        </a:rPr>
                        <a:t>Mar-2020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2718</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454799973"/>
                  </a:ext>
                </a:extLst>
              </a:tr>
              <a:tr h="192734">
                <a:tc>
                  <a:txBody>
                    <a:bodyPr/>
                    <a:lstStyle/>
                    <a:p>
                      <a:r>
                        <a:rPr lang="en-IN" sz="1100">
                          <a:effectLst/>
                        </a:rPr>
                        <a:t>Apr-2020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37621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498324251"/>
                  </a:ext>
                </a:extLst>
              </a:tr>
              <a:tr h="192734">
                <a:tc>
                  <a:txBody>
                    <a:bodyPr/>
                    <a:lstStyle/>
                    <a:p>
                      <a:r>
                        <a:rPr lang="en-IN" sz="1100">
                          <a:effectLst/>
                        </a:rPr>
                        <a:t>May-2020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183574</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210687725"/>
                  </a:ext>
                </a:extLst>
              </a:tr>
              <a:tr h="192734">
                <a:tc>
                  <a:txBody>
                    <a:bodyPr/>
                    <a:lstStyle/>
                    <a:p>
                      <a:r>
                        <a:rPr lang="en-IN" sz="1100">
                          <a:effectLst/>
                        </a:rPr>
                        <a:t>Jun-2020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146994</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795801369"/>
                  </a:ext>
                </a:extLst>
              </a:tr>
              <a:tr h="192734">
                <a:tc>
                  <a:txBody>
                    <a:bodyPr/>
                    <a:lstStyle/>
                    <a:p>
                      <a:r>
                        <a:rPr lang="en-IN" sz="1100">
                          <a:effectLst/>
                        </a:rPr>
                        <a:t>Jul-2020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136889</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773997775"/>
                  </a:ext>
                </a:extLst>
              </a:tr>
              <a:tr h="192734">
                <a:tc>
                  <a:txBody>
                    <a:bodyPr/>
                    <a:lstStyle/>
                    <a:p>
                      <a:r>
                        <a:rPr lang="en-IN" sz="1100">
                          <a:effectLst/>
                        </a:rPr>
                        <a:t>Aug-2020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149005</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436134144"/>
                  </a:ext>
                </a:extLst>
              </a:tr>
              <a:tr h="192734">
                <a:tc>
                  <a:txBody>
                    <a:bodyPr/>
                    <a:lstStyle/>
                    <a:p>
                      <a:r>
                        <a:rPr lang="en-IN" sz="1100">
                          <a:effectLst/>
                        </a:rPr>
                        <a:t>Sep-2020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173385	</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858927974"/>
                  </a:ext>
                </a:extLst>
              </a:tr>
              <a:tr h="192734">
                <a:tc>
                  <a:txBody>
                    <a:bodyPr/>
                    <a:lstStyle/>
                    <a:p>
                      <a:r>
                        <a:rPr lang="en-IN" sz="1100">
                          <a:effectLst/>
                        </a:rPr>
                        <a:t>Oct-2020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162194</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998299353"/>
                  </a:ext>
                </a:extLst>
              </a:tr>
              <a:tr h="192734">
                <a:tc>
                  <a:txBody>
                    <a:bodyPr/>
                    <a:lstStyle/>
                    <a:p>
                      <a:r>
                        <a:rPr lang="en-IN" sz="1100">
                          <a:effectLst/>
                        </a:rPr>
                        <a:t>Nov-2020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182272	</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67406787"/>
                  </a:ext>
                </a:extLst>
              </a:tr>
              <a:tr h="192734">
                <a:tc>
                  <a:txBody>
                    <a:bodyPr/>
                    <a:lstStyle/>
                    <a:p>
                      <a:r>
                        <a:rPr lang="en-IN" sz="1100">
                          <a:effectLst/>
                        </a:rPr>
                        <a:t>Dec-2020</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272233</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788499923"/>
                  </a:ext>
                </a:extLst>
              </a:tr>
              <a:tr h="192734">
                <a:tc>
                  <a:txBody>
                    <a:bodyPr/>
                    <a:lstStyle/>
                    <a:p>
                      <a:r>
                        <a:rPr lang="en-IN" sz="1100">
                          <a:effectLst/>
                        </a:rPr>
                        <a:t>Jan-2021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343008	</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2689857682"/>
                  </a:ext>
                </a:extLst>
              </a:tr>
              <a:tr h="192734">
                <a:tc>
                  <a:txBody>
                    <a:bodyPr/>
                    <a:lstStyle/>
                    <a:p>
                      <a:r>
                        <a:rPr lang="en-IN" sz="1100">
                          <a:effectLst/>
                        </a:rPr>
                        <a:t>Feb-2021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a:effectLst/>
                        </a:rPr>
                        <a:t>414658</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527166621"/>
                  </a:ext>
                </a:extLst>
              </a:tr>
              <a:tr h="192734">
                <a:tc>
                  <a:txBody>
                    <a:bodyPr/>
                    <a:lstStyle/>
                    <a:p>
                      <a:r>
                        <a:rPr lang="en-IN" sz="1100">
                          <a:effectLst/>
                        </a:rPr>
                        <a:t>Mar-2021</a:t>
                      </a:r>
                      <a:endParaRPr lang="en-IN" sz="11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r>
                        <a:rPr lang="en-IN" sz="1100" dirty="0">
                          <a:effectLst/>
                        </a:rPr>
                        <a:t>493386</a:t>
                      </a:r>
                      <a:endParaRPr lang="en-IN" sz="11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1830011198"/>
                  </a:ext>
                </a:extLst>
              </a:tr>
            </a:tbl>
          </a:graphicData>
        </a:graphic>
      </p:graphicFrame>
      <p:pic>
        <p:nvPicPr>
          <p:cNvPr id="5" name="Picture 4">
            <a:extLst>
              <a:ext uri="{FF2B5EF4-FFF2-40B4-BE49-F238E27FC236}">
                <a16:creationId xmlns:a16="http://schemas.microsoft.com/office/drawing/2014/main" id="{8BD22A06-0B92-4679-9867-C8655546ED8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29943" y="1877326"/>
            <a:ext cx="5882458" cy="3276477"/>
          </a:xfrm>
          <a:prstGeom prst="rect">
            <a:avLst/>
          </a:prstGeom>
          <a:noFill/>
          <a:ln>
            <a:noFill/>
          </a:ln>
        </p:spPr>
      </p:pic>
    </p:spTree>
    <p:extLst>
      <p:ext uri="{BB962C8B-B14F-4D97-AF65-F5344CB8AC3E}">
        <p14:creationId xmlns:p14="http://schemas.microsoft.com/office/powerpoint/2010/main" val="297077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DF7EC-7212-4444-A4F3-1003AF906F4B}"/>
              </a:ext>
            </a:extLst>
          </p:cNvPr>
          <p:cNvSpPr txBox="1"/>
          <p:nvPr/>
        </p:nvSpPr>
        <p:spPr>
          <a:xfrm>
            <a:off x="418011" y="444137"/>
            <a:ext cx="11364686" cy="5555367"/>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OBJECTIVE</a:t>
            </a:r>
          </a:p>
          <a:p>
            <a:pPr marL="1371600" lvl="2" indent="-4572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Using time series analysis we have calculated death rate whether it is increasing or decreasing</a:t>
            </a:r>
          </a:p>
          <a:p>
            <a:pPr marL="1257300" lvl="2"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As an output we have got to know death rate will increase</a:t>
            </a:r>
          </a:p>
          <a:p>
            <a:pPr marL="1257300" lvl="2"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By regression we have compared Dependent(Death Rate) and independent (Month)</a:t>
            </a:r>
          </a:p>
          <a:p>
            <a:pPr marL="1257300" lvl="2"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By using moving we have found smooth graphical representation</a:t>
            </a:r>
          </a:p>
          <a:p>
            <a:endParaRPr lang="en-IN" sz="2500" b="1" dirty="0">
              <a:latin typeface="Times New Roman" panose="02020603050405020304" pitchFamily="18" charset="0"/>
              <a:cs typeface="Times New Roman" panose="02020603050405020304" pitchFamily="18" charset="0"/>
            </a:endParaRPr>
          </a:p>
          <a:p>
            <a:endParaRPr lang="en-IN" sz="2500" b="1" dirty="0">
              <a:latin typeface="Times New Roman" panose="02020603050405020304" pitchFamily="18"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CONCLUSION</a:t>
            </a:r>
          </a:p>
          <a:p>
            <a:r>
              <a:rPr lang="en-IN" sz="25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main objective of this project is to analyze and predict the death rate of covid-19. We predicted the future impact of this virus. In this project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have forecast the future by past data in our hands. Thus, based upon my data. I predict  till  July 2021, the death rate is going to increase because of second wave of COVID-19. Also the second wave is  dangerous and should drive to safeguard the vulnerable. If strong prevention and action measures not taken in all countries, predicted values   of new COVID-19 deaths will rise massively. However, with vaccines available now, several experts are in favor with recovery of many cases around situation. Thus in this study, we have estimated the severity of the COVID 19 outbreak in world. Although this number are huge it is in our hands to overcome with this pandemic.</a:t>
            </a:r>
            <a:endParaRPr lang="en-IN" dirty="0">
              <a:latin typeface="Times New Roman" panose="02020603050405020304" pitchFamily="18" charset="0"/>
              <a:cs typeface="Times New Roman" panose="02020603050405020304" pitchFamily="18" charset="0"/>
            </a:endParaRPr>
          </a:p>
          <a:p>
            <a:endParaRPr lang="en-IN" sz="2500" b="1"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0361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94D5FE-4170-4758-89B0-05F0EFD87ECB}"/>
              </a:ext>
            </a:extLst>
          </p:cNvPr>
          <p:cNvSpPr txBox="1"/>
          <p:nvPr/>
        </p:nvSpPr>
        <p:spPr>
          <a:xfrm>
            <a:off x="452846" y="513806"/>
            <a:ext cx="11303725" cy="4924425"/>
          </a:xfrm>
          <a:prstGeom prst="rect">
            <a:avLst/>
          </a:prstGeom>
          <a:noFill/>
        </p:spPr>
        <p:txBody>
          <a:bodyPr wrap="square" rtlCol="0">
            <a:spAutoFit/>
          </a:bodyPr>
          <a:lstStyle/>
          <a:p>
            <a:pPr algn="ctr"/>
            <a:endParaRPr lang="en-IN" sz="2800" dirty="0">
              <a:latin typeface="Garamond" panose="02020404030301010803" pitchFamily="18" charset="0"/>
            </a:endParaRPr>
          </a:p>
          <a:p>
            <a:pPr algn="ctr"/>
            <a:endParaRPr lang="en-IN" sz="2800" dirty="0">
              <a:latin typeface="Garamond" panose="02020404030301010803" pitchFamily="18" charset="0"/>
            </a:endParaRPr>
          </a:p>
          <a:p>
            <a:pPr algn="ctr"/>
            <a:r>
              <a:rPr lang="en-IN" sz="2800" dirty="0">
                <a:latin typeface="Times New Roman" panose="02020603050405020304" pitchFamily="18" charset="0"/>
                <a:cs typeface="Times New Roman" panose="02020603050405020304" pitchFamily="18" charset="0"/>
              </a:rPr>
              <a:t>By the reference of:</a:t>
            </a:r>
          </a:p>
          <a:p>
            <a:pPr algn="ctr"/>
            <a:endParaRPr lang="en-IN" sz="2800" dirty="0">
              <a:latin typeface="Garamond" panose="02020404030301010803" pitchFamily="18" charset="0"/>
            </a:endParaRPr>
          </a:p>
          <a:p>
            <a:pPr algn="ctr"/>
            <a:r>
              <a:rPr lang="en-IN" sz="2000" dirty="0">
                <a:latin typeface="Times New Roman" panose="02020603050405020304" pitchFamily="18" charset="0"/>
                <a:cs typeface="Times New Roman" panose="02020603050405020304" pitchFamily="18" charset="0"/>
                <a:hlinkClick r:id="rId2"/>
              </a:rPr>
              <a:t>https://www.cdc.gov/coronavirus/2019-ncov/about/symptoms.html.</a:t>
            </a:r>
            <a:endParaRPr lang="en-IN"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hlinkClick r:id="rId3"/>
              </a:rPr>
              <a:t>https://www.cdc.gov/coronavirus/2019-ncov/php/risk-assessment.html#table-risk-management.</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hlinkClick r:id="rId4"/>
              </a:rPr>
              <a:t>https://www.cdc.gov/coronavirus/2019-ncov/about/transmission.html.</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hlinkClick r:id="rId5"/>
              </a:rPr>
              <a:t>https://www.cdc.gov/coronavirus/2019-nCoV/summary.html</a:t>
            </a: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hlinkClick r:id="rId6"/>
              </a:rPr>
              <a:t> https://www.cdc.gov/coronavirus/types.html.</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hlinkClick r:id="rId7"/>
              </a:rPr>
              <a:t>https://en.m.wikipedia.org/wiki/Coronavirus_disease_2019</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0735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39412B-44EE-42D8-8DDE-FD7FC14290CD}"/>
              </a:ext>
            </a:extLst>
          </p:cNvPr>
          <p:cNvSpPr txBox="1"/>
          <p:nvPr/>
        </p:nvSpPr>
        <p:spPr>
          <a:xfrm>
            <a:off x="3997234" y="2659559"/>
            <a:ext cx="4014652"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9966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4D6639-1F67-4AFB-BFFD-63274E89CA39}"/>
              </a:ext>
            </a:extLst>
          </p:cNvPr>
          <p:cNvSpPr txBox="1"/>
          <p:nvPr/>
        </p:nvSpPr>
        <p:spPr>
          <a:xfrm>
            <a:off x="548639" y="468084"/>
            <a:ext cx="11251475" cy="6170920"/>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ABSTRACT</a:t>
            </a:r>
          </a:p>
          <a:p>
            <a:r>
              <a:rPr lang="en-IN" sz="25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2019, unidentified corona virus named as novel coronavirus emerged from Wuhan, China (later officially named by WHO) and resulted in a formidable outbreak in many cities in china and expanded globally. In this article we are going to discuss about the analysis of death rate in all countries.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 31 December 2019, a cluster of cases of pneumonia of unknown cause, in the city of Wuhan, Hubei province in China, was reported to the World Health Organization. In January 2020, a previously unknown new virus was identified, subsequently named the 2019 novel coronavirus, and samples obtained from cases and analysis of the virus’ genetics indicated that this was the cause of the outbreak. This novel coronavirus was named Coronavirus Disease 2019 (COVID-19) by WHO in February 2020. The virus is referred to as SARS-CoV-2 and the associated disease is COVID-19. The official names COVID-19 and SARS-CoV-2 were issued by the WHO on 11th February 2020. Tedros Adhanom explained: CO for corona, VI for virus, D for disease and 19 for when the outbreak was first identified.</a:t>
            </a:r>
          </a:p>
          <a:p>
            <a:endParaRPr lang="en-IN" sz="2500" b="1" dirty="0">
              <a:latin typeface="Times New Roman" panose="02020603050405020304" pitchFamily="18"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TRANSMISSION OF VIRUS</a:t>
            </a:r>
          </a:p>
          <a:p>
            <a:r>
              <a:rPr lang="en-US" dirty="0">
                <a:latin typeface="Times New Roman" panose="02020603050405020304" pitchFamily="18" charset="0"/>
                <a:cs typeface="Times New Roman" panose="02020603050405020304" pitchFamily="18" charset="0"/>
              </a:rPr>
              <a:t>              Experts believe the virus that causes COVID-19 spreads mainly from person to person. There are several ways this can happen: Droplets or aerosols. When an infected person coughs, sneezes, or talks, droplets or tiny particles called aerosols carry the virus into the air from their nose or mouth.</a:t>
            </a:r>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71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B160ED-4D97-440A-BD56-4E654A03B5EA}"/>
              </a:ext>
            </a:extLst>
          </p:cNvPr>
          <p:cNvSpPr txBox="1"/>
          <p:nvPr/>
        </p:nvSpPr>
        <p:spPr>
          <a:xfrm>
            <a:off x="461554" y="482039"/>
            <a:ext cx="11268892" cy="5893921"/>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Impact of COVID-19 in the field of: </a:t>
            </a:r>
          </a:p>
          <a:p>
            <a:pPr marL="2171700" lvl="4"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AGRICULTURE AND FOOD PROCESSING</a:t>
            </a:r>
          </a:p>
          <a:p>
            <a:pPr marL="2171700" lvl="4"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FOOD INDUSTRY</a:t>
            </a:r>
          </a:p>
          <a:p>
            <a:pPr marL="2171700" lvl="4"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PUBLIC TRANSPORT</a:t>
            </a:r>
          </a:p>
          <a:p>
            <a:pPr marL="2171700" lvl="4"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AVIATION</a:t>
            </a:r>
          </a:p>
          <a:p>
            <a:pPr marL="2171700" lvl="4"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EDUCATION</a:t>
            </a:r>
          </a:p>
          <a:p>
            <a:pPr marL="2171700" lvl="4"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ECONOMY AND AUTOMOBILE INDUSTRIES</a:t>
            </a:r>
          </a:p>
          <a:p>
            <a:pPr marL="2171700" lvl="4"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REAL ESTATE AND CONSTRUCTION</a:t>
            </a:r>
          </a:p>
          <a:p>
            <a:pPr marL="2171700" lvl="4"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RETAIL</a:t>
            </a:r>
          </a:p>
          <a:p>
            <a:pPr marL="2171700" lvl="4"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ART AND CULTURE HERITAGE</a:t>
            </a:r>
          </a:p>
          <a:p>
            <a:pPr marL="2171700" lvl="4"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CINEMA</a:t>
            </a:r>
          </a:p>
          <a:p>
            <a:pPr marL="2171700" lvl="4"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TOURISM  </a:t>
            </a:r>
            <a:r>
              <a:rPr lang="en-US" sz="2500" b="1" dirty="0">
                <a:latin typeface="Times New Roman" panose="02020603050405020304" pitchFamily="18" charset="0"/>
                <a:cs typeface="Times New Roman" panose="02020603050405020304" pitchFamily="18" charset="0"/>
              </a:rPr>
              <a:t>    </a:t>
            </a:r>
          </a:p>
          <a:p>
            <a:r>
              <a:rPr lang="en-IN" sz="2500" b="1" dirty="0">
                <a:latin typeface="Times New Roman" panose="02020603050405020304" pitchFamily="18" charset="0"/>
                <a:cs typeface="Times New Roman" panose="02020603050405020304" pitchFamily="18" charset="0"/>
              </a:rPr>
              <a:t>Mortality Rate:</a:t>
            </a:r>
          </a:p>
          <a:p>
            <a:r>
              <a:rPr lang="en-IN" sz="25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order to understand the death data of COVID-19, it is very important to first analyses the (features/ traits) of the disease and how it leads to a death. It is unique among known beta coronaviruses in its incorporation of a polybasic cleavage site, a characteristic known to increase pathogenicity and transmissibility in other viruses.  There has been an increasing number of reports of COVID-19 outbreaks in long-term care homes across the world with high associated mortality, highlighting the extreme vulnerability of the elderly in this setting</a:t>
            </a:r>
          </a:p>
          <a:p>
            <a:endParaRPr lang="en-IN"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92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8E5AEB-DD4B-4734-B400-A1A0CBD6DB3E}"/>
              </a:ext>
            </a:extLst>
          </p:cNvPr>
          <p:cNvSpPr txBox="1"/>
          <p:nvPr/>
        </p:nvSpPr>
        <p:spPr>
          <a:xfrm>
            <a:off x="452846" y="461554"/>
            <a:ext cx="11312434" cy="861774"/>
          </a:xfrm>
          <a:prstGeom prst="rect">
            <a:avLst/>
          </a:prstGeom>
          <a:noFill/>
        </p:spPr>
        <p:txBody>
          <a:bodyPr wrap="square" rtlCol="0">
            <a:spAutoFit/>
          </a:bodyPr>
          <a:lstStyle/>
          <a:p>
            <a:r>
              <a:rPr lang="en-US" sz="2500" b="1" dirty="0"/>
              <a:t>The five stages of COVID-19 progression as we understand them are:</a:t>
            </a:r>
          </a:p>
          <a:p>
            <a:r>
              <a:rPr lang="en-US" sz="2500" b="1" dirty="0"/>
              <a:t>          </a:t>
            </a:r>
          </a:p>
        </p:txBody>
      </p:sp>
      <p:graphicFrame>
        <p:nvGraphicFramePr>
          <p:cNvPr id="4" name="Diagram 3">
            <a:extLst>
              <a:ext uri="{FF2B5EF4-FFF2-40B4-BE49-F238E27FC236}">
                <a16:creationId xmlns:a16="http://schemas.microsoft.com/office/drawing/2014/main" id="{9DC2AF5D-3330-49D7-8BCC-888BAD48C48D}"/>
              </a:ext>
            </a:extLst>
          </p:cNvPr>
          <p:cNvGraphicFramePr/>
          <p:nvPr>
            <p:extLst>
              <p:ext uri="{D42A27DB-BD31-4B8C-83A1-F6EECF244321}">
                <p14:modId xmlns:p14="http://schemas.microsoft.com/office/powerpoint/2010/main" val="2810190221"/>
              </p:ext>
            </p:extLst>
          </p:nvPr>
        </p:nvGraphicFramePr>
        <p:xfrm>
          <a:off x="1158240" y="1051361"/>
          <a:ext cx="10580914" cy="5100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7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D66A68-8E9C-BF4A-B96F-48B734B668A7}"/>
              </a:ext>
            </a:extLst>
          </p:cNvPr>
          <p:cNvPicPr>
            <a:picLocks noChangeAspect="1"/>
          </p:cNvPicPr>
          <p:nvPr/>
        </p:nvPicPr>
        <p:blipFill>
          <a:blip r:embed="rId2"/>
          <a:stretch>
            <a:fillRect/>
          </a:stretch>
        </p:blipFill>
        <p:spPr>
          <a:xfrm>
            <a:off x="1008875" y="624014"/>
            <a:ext cx="10174249" cy="4705912"/>
          </a:xfrm>
          <a:prstGeom prst="rect">
            <a:avLst/>
          </a:prstGeom>
        </p:spPr>
      </p:pic>
      <p:sp>
        <p:nvSpPr>
          <p:cNvPr id="7" name="TextBox 6">
            <a:extLst>
              <a:ext uri="{FF2B5EF4-FFF2-40B4-BE49-F238E27FC236}">
                <a16:creationId xmlns:a16="http://schemas.microsoft.com/office/drawing/2014/main" id="{36F6C97B-3170-1C42-AB69-CAD96A1AE2CA}"/>
              </a:ext>
            </a:extLst>
          </p:cNvPr>
          <p:cNvSpPr txBox="1"/>
          <p:nvPr/>
        </p:nvSpPr>
        <p:spPr>
          <a:xfrm>
            <a:off x="3487782" y="5592607"/>
            <a:ext cx="5216434" cy="477054"/>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500" b="1" dirty="0"/>
              <a:t>Coronavirus deaths in the world</a:t>
            </a:r>
            <a:endParaRPr lang="en-IN" sz="2500" b="1" dirty="0"/>
          </a:p>
        </p:txBody>
      </p:sp>
    </p:spTree>
    <p:extLst>
      <p:ext uri="{BB962C8B-B14F-4D97-AF65-F5344CB8AC3E}">
        <p14:creationId xmlns:p14="http://schemas.microsoft.com/office/powerpoint/2010/main" val="328562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B7815A-6856-4716-8E37-A668CA3B4888}"/>
              </a:ext>
            </a:extLst>
          </p:cNvPr>
          <p:cNvSpPr txBox="1"/>
          <p:nvPr/>
        </p:nvSpPr>
        <p:spPr>
          <a:xfrm>
            <a:off x="461554" y="452846"/>
            <a:ext cx="11303726" cy="594795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40B5733D-DA9E-43B0-A7CA-394806846F76}"/>
              </a:ext>
            </a:extLst>
          </p:cNvPr>
          <p:cNvSpPr txBox="1"/>
          <p:nvPr/>
        </p:nvSpPr>
        <p:spPr>
          <a:xfrm>
            <a:off x="461554" y="452846"/>
            <a:ext cx="11268892" cy="6170920"/>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DEFINITION OF STATISTICS</a:t>
            </a:r>
          </a:p>
          <a:p>
            <a:r>
              <a:rPr lang="en-US" dirty="0">
                <a:latin typeface="Times New Roman" panose="02020603050405020304" pitchFamily="18" charset="0"/>
                <a:cs typeface="Times New Roman" panose="02020603050405020304" pitchFamily="18" charset="0"/>
              </a:rPr>
              <a:t>                 Statistics is a mathematical body of science that pertains to the collection, analysis, interpretation or explanation, and presentation of data, or as a branch of mathematics. The data are represented by means of graphs . Statistics is used in various disciplines such as psychology, business, physical and social sciences, humanities, government, and manufacturing.</a:t>
            </a:r>
          </a:p>
          <a:p>
            <a:r>
              <a:rPr lang="en-US" dirty="0">
                <a:latin typeface="Times New Roman" panose="02020603050405020304" pitchFamily="18" charset="0"/>
                <a:cs typeface="Times New Roman" panose="02020603050405020304" pitchFamily="18" charset="0"/>
              </a:rPr>
              <a:t>                 Statistics is a mathematical method that usually involves a sample of a larger population. Researchers collect data from the sample and decide whether to use descriptive or inferential statistics, depending upon the research question and methodology of the study.</a:t>
            </a:r>
          </a:p>
          <a:p>
            <a:endParaRPr lang="en-US"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TYPES OF STATISTICS</a:t>
            </a:r>
          </a:p>
          <a:p>
            <a:r>
              <a:rPr lang="en-US" sz="25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Statistics have majorly categorized into two types:</a:t>
            </a:r>
          </a:p>
          <a:p>
            <a:r>
              <a:rPr lang="en-US" dirty="0">
                <a:latin typeface="Times New Roman" panose="02020603050405020304" pitchFamily="18" charset="0"/>
                <a:cs typeface="Times New Roman" panose="02020603050405020304" pitchFamily="18" charset="0"/>
              </a:rPr>
              <a:t>                                    •	Descriptive statistics</a:t>
            </a:r>
          </a:p>
          <a:p>
            <a:r>
              <a:rPr lang="en-US" dirty="0">
                <a:latin typeface="Times New Roman" panose="02020603050405020304" pitchFamily="18" charset="0"/>
                <a:cs typeface="Times New Roman" panose="02020603050405020304" pitchFamily="18" charset="0"/>
              </a:rPr>
              <a:t>                                    •	Inferential statistic</a:t>
            </a:r>
          </a:p>
          <a:p>
            <a:pPr marL="1257300" lvl="2" indent="-342900">
              <a:buFont typeface="+mj-lt"/>
              <a:buAutoNum type="arabicPeriod"/>
            </a:pPr>
            <a:endParaRPr lang="en-US" b="1"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en-US" b="1" dirty="0">
                <a:latin typeface="Times New Roman" panose="02020603050405020304" pitchFamily="18" charset="0"/>
                <a:cs typeface="Times New Roman" panose="02020603050405020304" pitchFamily="18" charset="0"/>
              </a:rPr>
              <a:t>Descriptive statistics</a:t>
            </a:r>
          </a:p>
          <a:p>
            <a:r>
              <a:rPr lang="en-US" dirty="0">
                <a:latin typeface="Times New Roman" panose="02020603050405020304" pitchFamily="18" charset="0"/>
                <a:cs typeface="Times New Roman" panose="02020603050405020304" pitchFamily="18" charset="0"/>
              </a:rPr>
              <a:t>                                    Descriptive statistics describes data (for example, a chart or graph).</a:t>
            </a:r>
          </a:p>
          <a:p>
            <a:r>
              <a:rPr lang="en-US" b="1" dirty="0">
                <a:latin typeface="Times New Roman" panose="02020603050405020304" pitchFamily="18" charset="0"/>
                <a:cs typeface="Times New Roman" panose="02020603050405020304" pitchFamily="18" charset="0"/>
              </a:rPr>
              <a:t>                2.   Inferential statistics</a:t>
            </a:r>
          </a:p>
          <a:p>
            <a:r>
              <a:rPr lang="en-US" dirty="0">
                <a:latin typeface="Times New Roman" panose="02020603050405020304" pitchFamily="18" charset="0"/>
                <a:cs typeface="Times New Roman" panose="02020603050405020304" pitchFamily="18" charset="0"/>
              </a:rPr>
              <a:t>                                   Inferential statistics allows you to make predictions (“inferences”) from that data.</a:t>
            </a:r>
          </a:p>
          <a:p>
            <a:endParaRPr lang="en-US" sz="2500" b="1"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46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1D2F67-F622-437E-9CE2-B3239DA491C8}"/>
              </a:ext>
            </a:extLst>
          </p:cNvPr>
          <p:cNvSpPr txBox="1"/>
          <p:nvPr/>
        </p:nvSpPr>
        <p:spPr>
          <a:xfrm>
            <a:off x="452846" y="444137"/>
            <a:ext cx="11295017" cy="6593215"/>
          </a:xfrm>
          <a:prstGeom prst="rect">
            <a:avLst/>
          </a:prstGeom>
          <a:noFill/>
        </p:spPr>
        <p:txBody>
          <a:bodyPr wrap="square" rtlCol="0">
            <a:spAutoFit/>
          </a:bodyPr>
          <a:lstStyle/>
          <a:p>
            <a:r>
              <a:rPr lang="en-IN" sz="2500" b="1" dirty="0"/>
              <a:t>GRAPHICAL METHOD</a:t>
            </a:r>
          </a:p>
          <a:p>
            <a:pPr marR="66675" indent="216535" algn="just">
              <a:lnSpc>
                <a:spcPct val="149000"/>
              </a:lnSpc>
              <a:spcAft>
                <a:spcPts val="15"/>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Graphs are powerful data evaluation tools. They provide quick, visual summaries of essential data characteristics. A few simple plots can replace complex statistical equations or tests to interpret environmental data. Box plots, histograms, and normal probability plots are examples of graphs that are commonly used to display environmental data. These graphs can provide information about concentration ranges, shapes of distributions, extreme values (outliers), relationships between different data sets, and trends (increasing, decreasing, and cyclic). Because graphical methods are qualitative, however, they may not be appropriate pirate as a stand-alone technique to make inferences or support conclusions.</a:t>
            </a:r>
          </a:p>
          <a:p>
            <a:pPr marR="66675" indent="216535" algn="just">
              <a:lnSpc>
                <a:spcPct val="149000"/>
              </a:lnSpc>
              <a:spcAft>
                <a:spcPts val="15"/>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Graphical methods are typically used with quantitative statistical evaluations. Graphical methods provide information that may not be otherwise apparent from quantitative statistical evaluations, so it is a good practice to evaluate data using these methods prior to performing statistical evaluations. Graphical methods are also a key component of exploratory data analysis (EDA). In EDA, various graphical techniques are used initially to display data for qualitative assessments prior to selecting appropriate statistical</a:t>
            </a:r>
          </a:p>
          <a:p>
            <a:pPr marR="66675" indent="216535" algn="just">
              <a:lnSpc>
                <a:spcPct val="107000"/>
              </a:lnSpc>
              <a:spcAft>
                <a:spcPts val="1585"/>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tests.</a:t>
            </a:r>
          </a:p>
          <a:p>
            <a:endParaRPr lang="en-IN" sz="2500" b="1" dirty="0"/>
          </a:p>
          <a:p>
            <a:endParaRPr lang="en-IN" dirty="0"/>
          </a:p>
        </p:txBody>
      </p:sp>
    </p:spTree>
    <p:extLst>
      <p:ext uri="{BB962C8B-B14F-4D97-AF65-F5344CB8AC3E}">
        <p14:creationId xmlns:p14="http://schemas.microsoft.com/office/powerpoint/2010/main" val="64862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37E05-B6BF-4B36-9D9E-58B5AAE9BC56}"/>
              </a:ext>
            </a:extLst>
          </p:cNvPr>
          <p:cNvSpPr txBox="1"/>
          <p:nvPr/>
        </p:nvSpPr>
        <p:spPr>
          <a:xfrm>
            <a:off x="435429" y="444137"/>
            <a:ext cx="11321142" cy="596537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62D2B27F-6DF8-4E76-AD6E-C39E127DC538}"/>
              </a:ext>
            </a:extLst>
          </p:cNvPr>
          <p:cNvSpPr txBox="1"/>
          <p:nvPr/>
        </p:nvSpPr>
        <p:spPr>
          <a:xfrm>
            <a:off x="435429" y="444137"/>
            <a:ext cx="11321142" cy="6709529"/>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In comparison with other types of presentation, well-designed charts are more effective in creating interest and in appealing to the attention of the reader.</a:t>
            </a:r>
          </a:p>
          <a:p>
            <a:r>
              <a:rPr lang="en-US" dirty="0">
                <a:latin typeface="Times New Roman" panose="02020603050405020304" pitchFamily="18" charset="0"/>
                <a:cs typeface="Times New Roman" panose="02020603050405020304" pitchFamily="18" charset="0"/>
              </a:rPr>
              <a:t>•	Visual relationships, as portrayed by charts and graphs, are more clearly grasped and more easily remembered.</a:t>
            </a:r>
          </a:p>
          <a:p>
            <a:r>
              <a:rPr lang="en-US" dirty="0">
                <a:latin typeface="Times New Roman" panose="02020603050405020304" pitchFamily="18" charset="0"/>
                <a:cs typeface="Times New Roman" panose="02020603050405020304" pitchFamily="18" charset="0"/>
              </a:rPr>
              <a:t>•	The use of charts and graphs saves time, since the essential meaning of large masses of statistical data can be visualized at a glance.</a:t>
            </a:r>
          </a:p>
          <a:p>
            <a:r>
              <a:rPr lang="en-US" dirty="0">
                <a:latin typeface="Times New Roman" panose="02020603050405020304" pitchFamily="18" charset="0"/>
                <a:cs typeface="Times New Roman" panose="02020603050405020304" pitchFamily="18" charset="0"/>
              </a:rPr>
              <a:t>•	Charts and graphs can provide a comprehensive picture of a problem that makes possible a more complete and better-balanced understanding than could be derived from tabular or textual forms of presentation.</a:t>
            </a:r>
          </a:p>
          <a:p>
            <a:r>
              <a:rPr lang="en-US" dirty="0">
                <a:latin typeface="Times New Roman" panose="02020603050405020304" pitchFamily="18" charset="0"/>
                <a:cs typeface="Times New Roman" panose="02020603050405020304" pitchFamily="18" charset="0"/>
              </a:rPr>
              <a:t>•	Charts and graphs can bring out hidden facts and relationships and can stimulate, as well as aid, analytical thinking and investigation.</a:t>
            </a:r>
          </a:p>
          <a:p>
            <a:endParaRPr lang="en-US" dirty="0">
              <a:latin typeface="Times New Roman" panose="02020603050405020304" pitchFamily="18"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TYPES OF DATA</a:t>
            </a:r>
          </a:p>
          <a:p>
            <a:r>
              <a:rPr lang="en-IN" sz="25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common classification is based upon who collected the data. In this way it can be classified into two types,</a:t>
            </a:r>
          </a:p>
          <a:p>
            <a:r>
              <a:rPr lang="en-US" dirty="0">
                <a:latin typeface="Times New Roman" panose="02020603050405020304" pitchFamily="18" charset="0"/>
                <a:cs typeface="Times New Roman" panose="02020603050405020304" pitchFamily="18" charset="0"/>
              </a:rPr>
              <a:t>                           1.Primary data </a:t>
            </a:r>
          </a:p>
          <a:p>
            <a:r>
              <a:rPr lang="en-US" dirty="0">
                <a:latin typeface="Times New Roman" panose="02020603050405020304" pitchFamily="18" charset="0"/>
                <a:cs typeface="Times New Roman" panose="02020603050405020304" pitchFamily="18" charset="0"/>
              </a:rPr>
              <a:t>                           2.Secondary data</a:t>
            </a:r>
          </a:p>
          <a:p>
            <a:r>
              <a:rPr lang="en-US" b="1" dirty="0">
                <a:latin typeface="Times New Roman" panose="02020603050405020304" pitchFamily="18" charset="0"/>
                <a:cs typeface="Times New Roman" panose="02020603050405020304" pitchFamily="18" charset="0"/>
              </a:rPr>
              <a:t>  Primary data</a:t>
            </a:r>
          </a:p>
          <a:p>
            <a:r>
              <a:rPr lang="en-US" dirty="0">
                <a:latin typeface="Times New Roman" panose="02020603050405020304" pitchFamily="18" charset="0"/>
                <a:cs typeface="Times New Roman" panose="02020603050405020304" pitchFamily="18" charset="0"/>
              </a:rPr>
              <a:t>                Primary data means original data that has been collected specially for the purpose in mind. It means someone collected the data from the original source first hand. Data collected this way is called primary data.</a:t>
            </a:r>
          </a:p>
          <a:p>
            <a:r>
              <a:rPr lang="en-US" b="1" dirty="0">
                <a:latin typeface="Times New Roman" panose="02020603050405020304" pitchFamily="18" charset="0"/>
                <a:cs typeface="Times New Roman" panose="02020603050405020304" pitchFamily="18" charset="0"/>
              </a:rPr>
              <a:t> Secondary data</a:t>
            </a:r>
          </a:p>
          <a:p>
            <a:r>
              <a:rPr lang="en-US" dirty="0">
                <a:latin typeface="Times New Roman" panose="02020603050405020304" pitchFamily="18" charset="0"/>
                <a:cs typeface="Times New Roman" panose="02020603050405020304" pitchFamily="18" charset="0"/>
              </a:rPr>
              <a:t>                   Secondary data is information which has been collected in the past by someone else.</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For example: </a:t>
            </a:r>
            <a:r>
              <a:rPr lang="en-US" dirty="0">
                <a:latin typeface="Times New Roman" panose="02020603050405020304" pitchFamily="18" charset="0"/>
                <a:cs typeface="Times New Roman" panose="02020603050405020304" pitchFamily="18" charset="0"/>
              </a:rPr>
              <a:t>researching the internet, newspaper articles and company reports.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93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9585BF-5794-4683-BC86-AE981BE5753E}"/>
              </a:ext>
            </a:extLst>
          </p:cNvPr>
          <p:cNvSpPr txBox="1"/>
          <p:nvPr/>
        </p:nvSpPr>
        <p:spPr>
          <a:xfrm>
            <a:off x="444137" y="444137"/>
            <a:ext cx="11295017" cy="7001917"/>
          </a:xfrm>
          <a:prstGeom prst="rect">
            <a:avLst/>
          </a:prstGeom>
          <a:noFill/>
        </p:spPr>
        <p:txBody>
          <a:bodyPr wrap="square" rtlCol="0">
            <a:spAutoFit/>
          </a:bodyPr>
          <a:lstStyle/>
          <a:p>
            <a:r>
              <a:rPr lang="en-IN"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Advantages of secondary data</a:t>
            </a:r>
          </a:p>
          <a:p>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•Time-saving.</a:t>
            </a:r>
          </a:p>
          <a:p>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•Ease of access.</a:t>
            </a:r>
          </a:p>
          <a:p>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•Anyone can collect the data.</a:t>
            </a:r>
          </a:p>
          <a:p>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•Low cost or free.</a:t>
            </a:r>
          </a:p>
          <a:p>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huge amount of secondary data with a wide variety of sources.</a:t>
            </a:r>
          </a:p>
          <a:p>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helps to improve the understanding of the problem.</a:t>
            </a:r>
          </a:p>
          <a:p>
            <a:endPar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SOFTWARE PACKAGE</a:t>
            </a:r>
          </a:p>
          <a:p>
            <a:pPr marL="285750" indent="-285750">
              <a:buFont typeface="Wingdings" panose="05000000000000000000" pitchFamily="2" charset="2"/>
              <a:buChar char="Ø"/>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SPSS is a widely used program for statistical analysis in social science. It is also used by market researchers, health researchers, survey companies, government, education researchers, marketing organizations, data miners, and others.</a:t>
            </a:r>
          </a:p>
          <a:p>
            <a:pPr marL="285750" indent="-285750">
              <a:buFont typeface="Wingdings" panose="05000000000000000000" pitchFamily="2" charset="2"/>
              <a:buChar char="Ø"/>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Excel definition a software program created by Microsoft that uses spreadsheets to organize numbers and data with formulas and functions.</a:t>
            </a:r>
          </a:p>
          <a:p>
            <a:pPr marL="285750" indent="-285750">
              <a:buFont typeface="Wingdings" panose="05000000000000000000" pitchFamily="2" charset="2"/>
              <a:buChar char="Ø"/>
            </a:pPr>
            <a:endPar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STATISTICAL ANALYSIS</a:t>
            </a:r>
          </a:p>
          <a:p>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Regression</a:t>
            </a:r>
          </a:p>
          <a:p>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Time series analysis</a:t>
            </a:r>
          </a:p>
          <a:p>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Moving average</a:t>
            </a:r>
          </a:p>
          <a:p>
            <a:endPar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5792346"/>
      </p:ext>
    </p:extLst>
  </p:cSld>
  <p:clrMapOvr>
    <a:masterClrMapping/>
  </p:clrMapOvr>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Custom 20">
      <a:majorFont>
        <a:latin typeface="Edwardian Script IT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F22987246_Vintage presentation_RVA_v4.potx" id="{792D8318-D202-4ACE-96A1-4E0E612A1DB4}" vid="{D9DED42A-5960-40D0-85AD-C903AF13B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231387-47F6-4916-BE7C-BCBC21D16ED6}">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680A15-7E49-40AD-A17E-9EA098747866}">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A3B73D12-7B2D-4DCB-83EA-85380446C9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Vintage presentation</Template>
  <TotalTime>441</TotalTime>
  <Words>2619</Words>
  <Application>Microsoft Office PowerPoint</Application>
  <PresentationFormat>Widescreen</PresentationFormat>
  <Paragraphs>246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Book Antiqua</vt:lpstr>
      <vt:lpstr>Calibri</vt:lpstr>
      <vt:lpstr>Edwardian Script ITC</vt:lpstr>
      <vt:lpstr>Garamond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Sharmitha Vijayakumar</dc:creator>
  <cp:lastModifiedBy>Sharmitha V</cp:lastModifiedBy>
  <cp:revision>22</cp:revision>
  <dcterms:created xsi:type="dcterms:W3CDTF">2021-03-27T12:07:28Z</dcterms:created>
  <dcterms:modified xsi:type="dcterms:W3CDTF">2025-02-16T16:45:13Z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