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6D-8540-B831-97DA1EC99C0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6D-8540-B831-97DA1EC99C0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6D-8540-B831-97DA1EC99C0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6D-8540-B831-97DA1EC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29952"/>
        <c:axId val="123631488"/>
      </c:barChart>
      <c:catAx>
        <c:axId val="123629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3631488"/>
        <c:crosses val="autoZero"/>
        <c:auto val="1"/>
        <c:lblAlgn val="ctr"/>
        <c:lblOffset val="100"/>
        <c:noMultiLvlLbl val="0"/>
      </c:catAx>
      <c:valAx>
        <c:axId val="12363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629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accent4"/>
              </a:solidFill>
            </a:rPr>
            <a:t>o</a:t>
          </a:r>
          <a:r>
            <a:rPr lang="en-US" sz="1100" dirty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3"/>
              </a:solidFill>
            </a:rPr>
            <a:t>o  low</a:t>
          </a: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NAME:SHARMILA S</a:t>
            </a:r>
          </a:p>
          <a:p>
            <a:r>
              <a:rPr lang="en-US" sz="2400" dirty="0"/>
              <a:t>REGISTER NO: 312200745, 130</a:t>
            </a:r>
          </a:p>
          <a:p>
            <a:r>
              <a:rPr lang="en-US" sz="2400" dirty="0"/>
              <a:t>DEPARTMENT: III B.COM, COMMERCE</a:t>
            </a:r>
          </a:p>
          <a:p>
            <a:r>
              <a:rPr lang="en-US" sz="2400" dirty="0"/>
              <a:t>COLLEGE: PACHAIYAPPA’S COLLEGE FOR MEN, KANCHIPURAM.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Download employee dataset in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insert in this dataset to excel</a:t>
            </a:r>
          </a:p>
          <a:p>
            <a:r>
              <a:rPr lang="en-US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data like employee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business unit,</a:t>
            </a:r>
          </a:p>
          <a:p>
            <a:r>
              <a:rPr lang="en-US" dirty="0"/>
              <a:t>Gender code, performance </a:t>
            </a:r>
          </a:p>
          <a:p>
            <a:r>
              <a:rPr lang="en-US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 out the missing values</a:t>
            </a:r>
          </a:p>
          <a:p>
            <a:r>
              <a:rPr lang="en-US" dirty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employee performance using the IFS formula</a:t>
            </a:r>
          </a:p>
          <a:p>
            <a:r>
              <a:rPr lang="en-US" dirty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pivot table to filtering the features</a:t>
            </a:r>
          </a:p>
          <a:p>
            <a:r>
              <a:rPr lang="en-US" dirty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the column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visualize the employee performances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14765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12954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Performance Analysis</a:t>
            </a:r>
            <a:endParaRPr lang="en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conveys, effectively about the performance of an employee</a:t>
            </a:r>
          </a:p>
          <a:p>
            <a:r>
              <a:rPr lang="en-US" dirty="0"/>
              <a:t>for the different trends and categories of an employees Very high, High,</a:t>
            </a:r>
          </a:p>
          <a:p>
            <a:r>
              <a:rPr lang="en-US" dirty="0"/>
              <a:t>Medium, Low Performances for an department wise as well as Gender wise.</a:t>
            </a:r>
          </a:p>
          <a:p>
            <a:r>
              <a:rPr lang="en-US" dirty="0"/>
              <a:t>      The organization can easily analysis the capability of an employee for</a:t>
            </a:r>
          </a:p>
          <a:p>
            <a:r>
              <a:rPr lang="en-US" dirty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Given to the high performed employees. These are the usefulness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of Employee performance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 Employee performance analysis,</a:t>
            </a:r>
          </a:p>
          <a:p>
            <a:r>
              <a:rPr lang="en-US" dirty="0"/>
              <a:t>Which employee to perform very well, as well as poor in </a:t>
            </a:r>
          </a:p>
          <a:p>
            <a:r>
              <a:rPr lang="en-US" dirty="0"/>
              <a:t>that particular organization to department wise and to identify</a:t>
            </a:r>
          </a:p>
          <a:p>
            <a:r>
              <a:rPr lang="en-US" dirty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51" y="1695450"/>
            <a:ext cx="6111649" cy="4572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 – Shade Missing terms</a:t>
            </a:r>
          </a:p>
          <a:p>
            <a:r>
              <a:rPr lang="en-US" dirty="0"/>
              <a:t>Filter – Remove blank</a:t>
            </a:r>
            <a:r>
              <a:rPr lang="en-IN" dirty="0"/>
              <a:t>s</a:t>
            </a:r>
          </a:p>
          <a:p>
            <a:r>
              <a:rPr lang="en-US" dirty="0"/>
              <a:t>Formula – Calculate performance(=IFS)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Representing date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dataset =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r>
              <a:rPr lang="en-US" dirty="0"/>
              <a:t>26 features are there in this dataset</a:t>
            </a:r>
          </a:p>
          <a:p>
            <a:r>
              <a:rPr lang="en-US" dirty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345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performance =IFS formula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391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sharmisharmi58127@gmail.com</cp:lastModifiedBy>
  <cp:revision>25</cp:revision>
  <dcterms:created xsi:type="dcterms:W3CDTF">2024-03-29T15:07:22Z</dcterms:created>
  <dcterms:modified xsi:type="dcterms:W3CDTF">2024-09-05T09:38:37Z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