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7" r:id="rId5"/>
    <p:sldId id="268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31AD95-1343-4D83-A0C0-DC8D9516786A}" v="108" dt="2025-09-16T13:41:37.1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nisha . J" userId="720397f788ec8b66" providerId="LiveId" clId="{6CF8E7B9-1EE4-45E9-A2B1-8185F98C1B43}"/>
    <pc:docChg chg="addSld delSld modSld">
      <pc:chgData name="Sharnisha . J" userId="720397f788ec8b66" providerId="LiveId" clId="{6CF8E7B9-1EE4-45E9-A2B1-8185F98C1B43}" dt="2025-09-16T13:42:06.012" v="91" actId="12"/>
      <pc:docMkLst>
        <pc:docMk/>
      </pc:docMkLst>
      <pc:sldChg chg="modSp mod">
        <pc:chgData name="Sharnisha . J" userId="720397f788ec8b66" providerId="LiveId" clId="{6CF8E7B9-1EE4-45E9-A2B1-8185F98C1B43}" dt="2025-09-16T13:29:28.170" v="2" actId="1076"/>
        <pc:sldMkLst>
          <pc:docMk/>
          <pc:sldMk cId="1733097035" sldId="257"/>
        </pc:sldMkLst>
        <pc:spChg chg="mod">
          <ac:chgData name="Sharnisha . J" userId="720397f788ec8b66" providerId="LiveId" clId="{6CF8E7B9-1EE4-45E9-A2B1-8185F98C1B43}" dt="2025-09-16T13:29:28.170" v="2" actId="1076"/>
          <ac:spMkLst>
            <pc:docMk/>
            <pc:sldMk cId="1733097035" sldId="257"/>
            <ac:spMk id="3" creationId="{703067E4-028D-13BA-EA0D-7DE21E70CFBF}"/>
          </ac:spMkLst>
        </pc:spChg>
      </pc:sldChg>
      <pc:sldChg chg="modSp mod">
        <pc:chgData name="Sharnisha . J" userId="720397f788ec8b66" providerId="LiveId" clId="{6CF8E7B9-1EE4-45E9-A2B1-8185F98C1B43}" dt="2025-09-16T13:31:19.155" v="10" actId="12"/>
        <pc:sldMkLst>
          <pc:docMk/>
          <pc:sldMk cId="3472773075" sldId="258"/>
        </pc:sldMkLst>
        <pc:spChg chg="mod">
          <ac:chgData name="Sharnisha . J" userId="720397f788ec8b66" providerId="LiveId" clId="{6CF8E7B9-1EE4-45E9-A2B1-8185F98C1B43}" dt="2025-09-16T13:31:19.155" v="10" actId="12"/>
          <ac:spMkLst>
            <pc:docMk/>
            <pc:sldMk cId="3472773075" sldId="258"/>
            <ac:spMk id="2" creationId="{11977A1C-3E1A-5B81-B6EB-3A1721A7AA63}"/>
          </ac:spMkLst>
        </pc:spChg>
      </pc:sldChg>
      <pc:sldChg chg="modSp mod">
        <pc:chgData name="Sharnisha . J" userId="720397f788ec8b66" providerId="LiveId" clId="{6CF8E7B9-1EE4-45E9-A2B1-8185F98C1B43}" dt="2025-09-16T13:35:32.657" v="45" actId="14100"/>
        <pc:sldMkLst>
          <pc:docMk/>
          <pc:sldMk cId="1633246582" sldId="259"/>
        </pc:sldMkLst>
        <pc:spChg chg="mod">
          <ac:chgData name="Sharnisha . J" userId="720397f788ec8b66" providerId="LiveId" clId="{6CF8E7B9-1EE4-45E9-A2B1-8185F98C1B43}" dt="2025-09-16T13:35:32.657" v="45" actId="14100"/>
          <ac:spMkLst>
            <pc:docMk/>
            <pc:sldMk cId="1633246582" sldId="259"/>
            <ac:spMk id="2" creationId="{BDD10ADC-A0FD-2BDA-C26B-FFDD212FAD8D}"/>
          </ac:spMkLst>
        </pc:spChg>
      </pc:sldChg>
      <pc:sldChg chg="modSp mod">
        <pc:chgData name="Sharnisha . J" userId="720397f788ec8b66" providerId="LiveId" clId="{6CF8E7B9-1EE4-45E9-A2B1-8185F98C1B43}" dt="2025-09-08T13:48:09.179" v="0" actId="20577"/>
        <pc:sldMkLst>
          <pc:docMk/>
          <pc:sldMk cId="1783321569" sldId="261"/>
        </pc:sldMkLst>
        <pc:spChg chg="mod">
          <ac:chgData name="Sharnisha . J" userId="720397f788ec8b66" providerId="LiveId" clId="{6CF8E7B9-1EE4-45E9-A2B1-8185F98C1B43}" dt="2025-09-08T13:48:09.179" v="0" actId="20577"/>
          <ac:spMkLst>
            <pc:docMk/>
            <pc:sldMk cId="1783321569" sldId="261"/>
            <ac:spMk id="2" creationId="{0EB86623-BF3C-B2E2-0A90-460BC215D55D}"/>
          </ac:spMkLst>
        </pc:spChg>
      </pc:sldChg>
      <pc:sldChg chg="del">
        <pc:chgData name="Sharnisha . J" userId="720397f788ec8b66" providerId="LiveId" clId="{6CF8E7B9-1EE4-45E9-A2B1-8185F98C1B43}" dt="2025-09-16T13:41:49.105" v="89" actId="47"/>
        <pc:sldMkLst>
          <pc:docMk/>
          <pc:sldMk cId="154449066" sldId="262"/>
        </pc:sldMkLst>
      </pc:sldChg>
      <pc:sldChg chg="del">
        <pc:chgData name="Sharnisha . J" userId="720397f788ec8b66" providerId="LiveId" clId="{6CF8E7B9-1EE4-45E9-A2B1-8185F98C1B43}" dt="2025-09-16T13:41:51.299" v="90" actId="47"/>
        <pc:sldMkLst>
          <pc:docMk/>
          <pc:sldMk cId="2648369970" sldId="263"/>
        </pc:sldMkLst>
      </pc:sldChg>
      <pc:sldChg chg="modSp mod">
        <pc:chgData name="Sharnisha . J" userId="720397f788ec8b66" providerId="LiveId" clId="{6CF8E7B9-1EE4-45E9-A2B1-8185F98C1B43}" dt="2025-09-16T13:39:17.650" v="71" actId="12"/>
        <pc:sldMkLst>
          <pc:docMk/>
          <pc:sldMk cId="57360568" sldId="264"/>
        </pc:sldMkLst>
        <pc:spChg chg="mod">
          <ac:chgData name="Sharnisha . J" userId="720397f788ec8b66" providerId="LiveId" clId="{6CF8E7B9-1EE4-45E9-A2B1-8185F98C1B43}" dt="2025-09-16T13:39:17.650" v="71" actId="12"/>
          <ac:spMkLst>
            <pc:docMk/>
            <pc:sldMk cId="57360568" sldId="264"/>
            <ac:spMk id="2" creationId="{0056D858-A9A9-21CC-7914-15D5A6CDA46D}"/>
          </ac:spMkLst>
        </pc:spChg>
      </pc:sldChg>
      <pc:sldChg chg="modSp mod">
        <pc:chgData name="Sharnisha . J" userId="720397f788ec8b66" providerId="LiveId" clId="{6CF8E7B9-1EE4-45E9-A2B1-8185F98C1B43}" dt="2025-09-16T13:41:19.391" v="86" actId="20577"/>
        <pc:sldMkLst>
          <pc:docMk/>
          <pc:sldMk cId="3757911243" sldId="265"/>
        </pc:sldMkLst>
        <pc:spChg chg="mod">
          <ac:chgData name="Sharnisha . J" userId="720397f788ec8b66" providerId="LiveId" clId="{6CF8E7B9-1EE4-45E9-A2B1-8185F98C1B43}" dt="2025-09-16T13:41:19.391" v="86" actId="20577"/>
          <ac:spMkLst>
            <pc:docMk/>
            <pc:sldMk cId="3757911243" sldId="265"/>
            <ac:spMk id="2" creationId="{194FE6EC-5432-049A-8668-23BED8FDDFAB}"/>
          </ac:spMkLst>
        </pc:spChg>
      </pc:sldChg>
      <pc:sldChg chg="modSp mod">
        <pc:chgData name="Sharnisha . J" userId="720397f788ec8b66" providerId="LiveId" clId="{6CF8E7B9-1EE4-45E9-A2B1-8185F98C1B43}" dt="2025-09-16T13:42:06.012" v="91" actId="12"/>
        <pc:sldMkLst>
          <pc:docMk/>
          <pc:sldMk cId="3573864549" sldId="266"/>
        </pc:sldMkLst>
        <pc:spChg chg="mod">
          <ac:chgData name="Sharnisha . J" userId="720397f788ec8b66" providerId="LiveId" clId="{6CF8E7B9-1EE4-45E9-A2B1-8185F98C1B43}" dt="2025-09-16T13:42:06.012" v="91" actId="12"/>
          <ac:spMkLst>
            <pc:docMk/>
            <pc:sldMk cId="3573864549" sldId="266"/>
            <ac:spMk id="2" creationId="{B8278C47-5B04-A781-A3B2-5FB3D317E2DF}"/>
          </ac:spMkLst>
        </pc:spChg>
      </pc:sldChg>
      <pc:sldChg chg="addSp modSp new mod">
        <pc:chgData name="Sharnisha . J" userId="720397f788ec8b66" providerId="LiveId" clId="{6CF8E7B9-1EE4-45E9-A2B1-8185F98C1B43}" dt="2025-09-16T13:36:28.692" v="53" actId="1076"/>
        <pc:sldMkLst>
          <pc:docMk/>
          <pc:sldMk cId="2130970507" sldId="267"/>
        </pc:sldMkLst>
        <pc:spChg chg="add mod">
          <ac:chgData name="Sharnisha . J" userId="720397f788ec8b66" providerId="LiveId" clId="{6CF8E7B9-1EE4-45E9-A2B1-8185F98C1B43}" dt="2025-09-16T13:36:28.692" v="53" actId="1076"/>
          <ac:spMkLst>
            <pc:docMk/>
            <pc:sldMk cId="2130970507" sldId="267"/>
            <ac:spMk id="2" creationId="{D59189DA-E37B-C4DD-7801-7D2CD4AD7076}"/>
          </ac:spMkLst>
        </pc:spChg>
      </pc:sldChg>
      <pc:sldChg chg="addSp modSp new mod">
        <pc:chgData name="Sharnisha . J" userId="720397f788ec8b66" providerId="LiveId" clId="{6CF8E7B9-1EE4-45E9-A2B1-8185F98C1B43}" dt="2025-09-16T13:37:20.387" v="63" actId="1076"/>
        <pc:sldMkLst>
          <pc:docMk/>
          <pc:sldMk cId="4102165390" sldId="268"/>
        </pc:sldMkLst>
        <pc:spChg chg="add mod">
          <ac:chgData name="Sharnisha . J" userId="720397f788ec8b66" providerId="LiveId" clId="{6CF8E7B9-1EE4-45E9-A2B1-8185F98C1B43}" dt="2025-09-16T13:37:20.387" v="63" actId="1076"/>
          <ac:spMkLst>
            <pc:docMk/>
            <pc:sldMk cId="4102165390" sldId="268"/>
            <ac:spMk id="2" creationId="{05F225C2-8EA7-0B56-3609-1DF93B498489}"/>
          </ac:spMkLst>
        </pc:spChg>
      </pc:sldChg>
    </pc:docChg>
  </pc:docChgLst>
  <pc:docChgLst>
    <pc:chgData name="Sharnisha . J" userId="720397f788ec8b66" providerId="LiveId" clId="{7131AD95-1343-4D83-A0C0-DC8D9516786A}"/>
    <pc:docChg chg="undo custSel addSld delSld modSld">
      <pc:chgData name="Sharnisha . J" userId="720397f788ec8b66" providerId="LiveId" clId="{7131AD95-1343-4D83-A0C0-DC8D9516786A}" dt="2025-09-08T04:16:33.604" v="964" actId="20577"/>
      <pc:docMkLst>
        <pc:docMk/>
      </pc:docMkLst>
      <pc:sldChg chg="modSp mod">
        <pc:chgData name="Sharnisha . J" userId="720397f788ec8b66" providerId="LiveId" clId="{7131AD95-1343-4D83-A0C0-DC8D9516786A}" dt="2025-09-08T03:57:02.065" v="781" actId="1076"/>
        <pc:sldMkLst>
          <pc:docMk/>
          <pc:sldMk cId="1733097035" sldId="257"/>
        </pc:sldMkLst>
        <pc:spChg chg="mod">
          <ac:chgData name="Sharnisha . J" userId="720397f788ec8b66" providerId="LiveId" clId="{7131AD95-1343-4D83-A0C0-DC8D9516786A}" dt="2025-09-08T03:44:23.831" v="699" actId="14100"/>
          <ac:spMkLst>
            <pc:docMk/>
            <pc:sldMk cId="1733097035" sldId="257"/>
            <ac:spMk id="2" creationId="{53DD426E-76BD-518E-BD31-CB1E3B8F397E}"/>
          </ac:spMkLst>
        </pc:spChg>
        <pc:spChg chg="mod">
          <ac:chgData name="Sharnisha . J" userId="720397f788ec8b66" providerId="LiveId" clId="{7131AD95-1343-4D83-A0C0-DC8D9516786A}" dt="2025-09-08T03:57:02.065" v="781" actId="1076"/>
          <ac:spMkLst>
            <pc:docMk/>
            <pc:sldMk cId="1733097035" sldId="257"/>
            <ac:spMk id="3" creationId="{703067E4-028D-13BA-EA0D-7DE21E70CFBF}"/>
          </ac:spMkLst>
        </pc:spChg>
      </pc:sldChg>
      <pc:sldChg chg="addSp delSp modSp mod">
        <pc:chgData name="Sharnisha . J" userId="720397f788ec8b66" providerId="LiveId" clId="{7131AD95-1343-4D83-A0C0-DC8D9516786A}" dt="2025-09-08T04:00:28.941" v="804" actId="20577"/>
        <pc:sldMkLst>
          <pc:docMk/>
          <pc:sldMk cId="3472773075" sldId="258"/>
        </pc:sldMkLst>
        <pc:spChg chg="mod">
          <ac:chgData name="Sharnisha . J" userId="720397f788ec8b66" providerId="LiveId" clId="{7131AD95-1343-4D83-A0C0-DC8D9516786A}" dt="2025-09-08T04:00:28.941" v="804" actId="20577"/>
          <ac:spMkLst>
            <pc:docMk/>
            <pc:sldMk cId="3472773075" sldId="258"/>
            <ac:spMk id="2" creationId="{11977A1C-3E1A-5B81-B6EB-3A1721A7AA63}"/>
          </ac:spMkLst>
        </pc:spChg>
      </pc:sldChg>
      <pc:sldChg chg="addSp delSp modSp mod">
        <pc:chgData name="Sharnisha . J" userId="720397f788ec8b66" providerId="LiveId" clId="{7131AD95-1343-4D83-A0C0-DC8D9516786A}" dt="2025-09-08T04:00:58.026" v="807" actId="20577"/>
        <pc:sldMkLst>
          <pc:docMk/>
          <pc:sldMk cId="1633246582" sldId="259"/>
        </pc:sldMkLst>
        <pc:spChg chg="add del mod">
          <ac:chgData name="Sharnisha . J" userId="720397f788ec8b66" providerId="LiveId" clId="{7131AD95-1343-4D83-A0C0-DC8D9516786A}" dt="2025-09-08T04:00:58.026" v="807" actId="20577"/>
          <ac:spMkLst>
            <pc:docMk/>
            <pc:sldMk cId="1633246582" sldId="259"/>
            <ac:spMk id="2" creationId="{BDD10ADC-A0FD-2BDA-C26B-FFDD212FAD8D}"/>
          </ac:spMkLst>
        </pc:spChg>
      </pc:sldChg>
      <pc:sldChg chg="addSp modSp new del mod">
        <pc:chgData name="Sharnisha . J" userId="720397f788ec8b66" providerId="LiveId" clId="{7131AD95-1343-4D83-A0C0-DC8D9516786A}" dt="2025-09-04T09:33:23.501" v="551" actId="47"/>
        <pc:sldMkLst>
          <pc:docMk/>
          <pc:sldMk cId="1292184502" sldId="260"/>
        </pc:sldMkLst>
      </pc:sldChg>
      <pc:sldChg chg="addSp modSp new mod">
        <pc:chgData name="Sharnisha . J" userId="720397f788ec8b66" providerId="LiveId" clId="{7131AD95-1343-4D83-A0C0-DC8D9516786A}" dt="2025-09-08T04:16:33.604" v="964" actId="20577"/>
        <pc:sldMkLst>
          <pc:docMk/>
          <pc:sldMk cId="1783321569" sldId="261"/>
        </pc:sldMkLst>
        <pc:spChg chg="add mod">
          <ac:chgData name="Sharnisha . J" userId="720397f788ec8b66" providerId="LiveId" clId="{7131AD95-1343-4D83-A0C0-DC8D9516786A}" dt="2025-09-08T04:16:33.604" v="964" actId="20577"/>
          <ac:spMkLst>
            <pc:docMk/>
            <pc:sldMk cId="1783321569" sldId="261"/>
            <ac:spMk id="2" creationId="{0EB86623-BF3C-B2E2-0A90-460BC215D55D}"/>
          </ac:spMkLst>
        </pc:spChg>
      </pc:sldChg>
      <pc:sldChg chg="addSp modSp new mod">
        <pc:chgData name="Sharnisha . J" userId="720397f788ec8b66" providerId="LiveId" clId="{7131AD95-1343-4D83-A0C0-DC8D9516786A}" dt="2025-09-04T09:41:00.156" v="680" actId="12"/>
        <pc:sldMkLst>
          <pc:docMk/>
          <pc:sldMk cId="154449066" sldId="262"/>
        </pc:sldMkLst>
        <pc:spChg chg="add mod">
          <ac:chgData name="Sharnisha . J" userId="720397f788ec8b66" providerId="LiveId" clId="{7131AD95-1343-4D83-A0C0-DC8D9516786A}" dt="2025-09-04T09:41:00.156" v="680" actId="12"/>
          <ac:spMkLst>
            <pc:docMk/>
            <pc:sldMk cId="154449066" sldId="262"/>
            <ac:spMk id="2" creationId="{A66AD21A-4E6A-B260-D966-85D987EB5ED9}"/>
          </ac:spMkLst>
        </pc:spChg>
      </pc:sldChg>
      <pc:sldChg chg="addSp modSp new mod">
        <pc:chgData name="Sharnisha . J" userId="720397f788ec8b66" providerId="LiveId" clId="{7131AD95-1343-4D83-A0C0-DC8D9516786A}" dt="2025-09-04T09:41:36.765" v="685" actId="12"/>
        <pc:sldMkLst>
          <pc:docMk/>
          <pc:sldMk cId="2648369970" sldId="263"/>
        </pc:sldMkLst>
        <pc:spChg chg="add mod">
          <ac:chgData name="Sharnisha . J" userId="720397f788ec8b66" providerId="LiveId" clId="{7131AD95-1343-4D83-A0C0-DC8D9516786A}" dt="2025-09-04T09:41:36.765" v="685" actId="12"/>
          <ac:spMkLst>
            <pc:docMk/>
            <pc:sldMk cId="2648369970" sldId="263"/>
            <ac:spMk id="2" creationId="{631D73C1-51AC-A33C-36B1-EF3B83A80F85}"/>
          </ac:spMkLst>
        </pc:spChg>
      </pc:sldChg>
      <pc:sldChg chg="addSp modSp new mod">
        <pc:chgData name="Sharnisha . J" userId="720397f788ec8b66" providerId="LiveId" clId="{7131AD95-1343-4D83-A0C0-DC8D9516786A}" dt="2025-09-04T09:29:55.582" v="528" actId="1076"/>
        <pc:sldMkLst>
          <pc:docMk/>
          <pc:sldMk cId="57360568" sldId="264"/>
        </pc:sldMkLst>
        <pc:spChg chg="add mod">
          <ac:chgData name="Sharnisha . J" userId="720397f788ec8b66" providerId="LiveId" clId="{7131AD95-1343-4D83-A0C0-DC8D9516786A}" dt="2025-09-04T09:29:55.582" v="528" actId="1076"/>
          <ac:spMkLst>
            <pc:docMk/>
            <pc:sldMk cId="57360568" sldId="264"/>
            <ac:spMk id="2" creationId="{0056D858-A9A9-21CC-7914-15D5A6CDA46D}"/>
          </ac:spMkLst>
        </pc:spChg>
      </pc:sldChg>
      <pc:sldChg chg="addSp delSp modSp new del mod">
        <pc:chgData name="Sharnisha . J" userId="720397f788ec8b66" providerId="LiveId" clId="{7131AD95-1343-4D83-A0C0-DC8D9516786A}" dt="2025-08-28T13:29:35.896" v="373" actId="47"/>
        <pc:sldMkLst>
          <pc:docMk/>
          <pc:sldMk cId="1355024498" sldId="264"/>
        </pc:sldMkLst>
      </pc:sldChg>
      <pc:sldChg chg="addSp modSp new mod">
        <pc:chgData name="Sharnisha . J" userId="720397f788ec8b66" providerId="LiveId" clId="{7131AD95-1343-4D83-A0C0-DC8D9516786A}" dt="2025-09-04T09:30:41.425" v="536" actId="20577"/>
        <pc:sldMkLst>
          <pc:docMk/>
          <pc:sldMk cId="3757911243" sldId="265"/>
        </pc:sldMkLst>
        <pc:spChg chg="add mod">
          <ac:chgData name="Sharnisha . J" userId="720397f788ec8b66" providerId="LiveId" clId="{7131AD95-1343-4D83-A0C0-DC8D9516786A}" dt="2025-09-04T09:30:41.425" v="536" actId="20577"/>
          <ac:spMkLst>
            <pc:docMk/>
            <pc:sldMk cId="3757911243" sldId="265"/>
            <ac:spMk id="2" creationId="{194FE6EC-5432-049A-8668-23BED8FDDFAB}"/>
          </ac:spMkLst>
        </pc:spChg>
      </pc:sldChg>
      <pc:sldChg chg="addSp modSp new mod">
        <pc:chgData name="Sharnisha . J" userId="720397f788ec8b66" providerId="LiveId" clId="{7131AD95-1343-4D83-A0C0-DC8D9516786A}" dt="2025-09-04T09:40:12.167" v="667" actId="1076"/>
        <pc:sldMkLst>
          <pc:docMk/>
          <pc:sldMk cId="3573864549" sldId="266"/>
        </pc:sldMkLst>
        <pc:spChg chg="add mod">
          <ac:chgData name="Sharnisha . J" userId="720397f788ec8b66" providerId="LiveId" clId="{7131AD95-1343-4D83-A0C0-DC8D9516786A}" dt="2025-09-04T09:40:12.167" v="667" actId="1076"/>
          <ac:spMkLst>
            <pc:docMk/>
            <pc:sldMk cId="3573864549" sldId="266"/>
            <ac:spMk id="2" creationId="{B8278C47-5B04-A781-A3B2-5FB3D317E2D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E4D5-0043-C704-AB60-1EF253A5E8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228EC0-4453-4F9E-F1AA-A7D0FDF3F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763B-AA45-BCD9-646C-EE2EF3385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9949C-6E50-8875-9C42-0A012405A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923EDC-2398-88E4-FFB5-9E6CE785E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492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33FE-1BB9-B883-9648-179305E2B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57D7CA-13FE-0989-22BF-D57D48BBA6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B35FEF-4524-CDD8-E52A-4F00ECE5A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31B254-EC44-60E4-1B6E-2C00C0CC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575E0-0023-EB35-D918-79CD706A4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1116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D0C258-7CA3-667D-AC63-08CE881BD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43B93-2BA7-9668-B7C1-F5B21288D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AEFC32-8F61-D65A-21DC-22E8B43E6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E1410-0377-C7EC-351C-6C42D5C17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E00F3C-9EC5-4CDF-DABC-AAF3103F7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504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0901B-4FAF-3C11-A235-893567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84E1E-F2B6-DCC2-2AB2-7FB38851A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B99D5-5FDC-6A69-A34B-EFF450AF7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99D2-2235-3C30-163A-D15DBC3DF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7C2368-1803-0F6A-C596-6FE0DDF2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799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B9212-0077-F9B8-8CA2-1DA5900F5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99FDD-8CF2-269C-F8A9-C37CB0E6B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75B57-C51E-17D6-0B49-1790A9A7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4CE18A-D4B7-1937-7B6C-8D4DD67B2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B4E6-D79B-812E-9E7D-4ED9CE4F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2251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89819-074C-6204-2C13-701CD0241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52B7C-6457-D14F-086A-6350833775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A0ADD0-A7DB-75FA-306A-EE4607189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25C974-3E26-6720-5E89-1CC92A20A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D807B6-776C-7526-8A7F-946827BB8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582CE6-AC44-E801-51A5-B247F6C3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624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2956-7C3A-1034-CCEC-8C0A135A6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55C28-2704-7679-A84A-B9423D41A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88DF82-8FD8-FAB6-71B5-FFAC7987C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ECD871-CC1B-A2D6-1D87-E8784F17CA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5728A-92E9-B078-FF83-A29E4F401B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3E3D38-B147-8009-239F-73B129114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F3F074-65CB-343A-6000-0684EEA25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3ADF42D-4853-9A7C-41DD-E58EAA165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0571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1B556-4F86-FE3C-75A5-B78305F1C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3BB33-FE6A-96F0-5A56-496C602C7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8902AC-A97F-0305-92BC-6CE8AF3A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07B3A4-CF26-FD3D-0939-615B40B2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040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EEC437-2608-CDD5-5D9E-254F245A1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796B0B-0CAF-46CE-96AF-6088E774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F13B13-C574-4171-1D8A-207025186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368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5704D-3610-2633-48F9-795A9CD9C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2AEC85-1810-CF24-733A-B944BE0EF2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FE8D4-E069-5373-40E9-E59BB9D438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39DAA-98C6-5FE1-0ECA-03418B6FD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E2D7F1-59C8-7081-AD1C-246747E77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52738C-AC5A-1AAA-DF90-0D1D3BCF0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0096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46EAD-A6A5-2638-2854-EC19BD622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07A33F-8317-E015-7F26-A5942D0025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EEEBEF-42D4-B13E-CAE7-F986A6A65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003875-EF1B-1898-C7AF-EBAFC9DE0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AC282-7DB9-C449-7011-1B671B4B4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BF9B08-EB0A-7E2F-7020-D22DC3FD5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636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0D8F6A4-5766-0973-8C46-E12F61E11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468F5-C9B6-1BFD-EED5-D569685FE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8CCC5E-436A-40D8-95E3-07286BC9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363E0C-3AC1-4335-B868-8F49D86EC548}" type="datetimeFigureOut">
              <a:rPr lang="en-IN" smtClean="0"/>
              <a:t>16-09-2025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862C8D-24C5-B84D-773F-8F520004BB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689010-1C4A-F207-C988-769B52E0C7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53F55F-B09E-4324-9D09-4A302D6266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517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DD426E-76BD-518E-BD31-CB1E3B8F397E}"/>
              </a:ext>
            </a:extLst>
          </p:cNvPr>
          <p:cNvSpPr txBox="1"/>
          <p:nvPr/>
        </p:nvSpPr>
        <p:spPr>
          <a:xfrm>
            <a:off x="272715" y="134029"/>
            <a:ext cx="116465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b="1" dirty="0"/>
              <a:t>FLEET INVENTORY &amp; VEHICLE TELEMETRY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3067E4-028D-13BA-EA0D-7DE21E70CFBF}"/>
              </a:ext>
            </a:extLst>
          </p:cNvPr>
          <p:cNvSpPr txBox="1"/>
          <p:nvPr/>
        </p:nvSpPr>
        <p:spPr>
          <a:xfrm>
            <a:off x="175686" y="1362973"/>
            <a:ext cx="1184062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Project Overview</a:t>
            </a:r>
          </a:p>
          <a:p>
            <a:r>
              <a:rPr lang="en-IN" sz="3600" dirty="0" err="1"/>
              <a:t>NeuroFleetX</a:t>
            </a:r>
            <a:r>
              <a:rPr lang="en-IN" sz="3600" dirty="0"/>
              <a:t> is a web-based application built with </a:t>
            </a:r>
            <a:r>
              <a:rPr lang="en-IN" sz="3600" b="1" dirty="0"/>
              <a:t>React</a:t>
            </a:r>
            <a:r>
              <a:rPr lang="en-IN" sz="3600" dirty="0"/>
              <a:t> that simulates an </a:t>
            </a:r>
            <a:r>
              <a:rPr lang="en-IN" sz="3600" b="1" dirty="0"/>
              <a:t>AI-driven urban mobility platform</a:t>
            </a:r>
            <a:r>
              <a:rPr lang="en-IN" sz="3600" dirty="0"/>
              <a:t> for India.</a:t>
            </a:r>
            <a:br>
              <a:rPr lang="en-IN" sz="3600" dirty="0"/>
            </a:br>
            <a:r>
              <a:rPr lang="en-IN" sz="3600" dirty="0"/>
              <a:t>It provides authentication (login/signup), vehicle fleet management, and live vehicle tracking on a map.</a:t>
            </a:r>
            <a:br>
              <a:rPr lang="en-IN" sz="3600" dirty="0"/>
            </a:br>
            <a:r>
              <a:rPr lang="en-IN" sz="3600" dirty="0"/>
              <a:t>The application uses </a:t>
            </a:r>
            <a:r>
              <a:rPr lang="en-IN" sz="3600" b="1" dirty="0"/>
              <a:t>React Leaflet</a:t>
            </a:r>
            <a:r>
              <a:rPr lang="en-IN" sz="3600" dirty="0"/>
              <a:t> for map rendering, </a:t>
            </a:r>
            <a:r>
              <a:rPr lang="en-IN" sz="3600" b="1" dirty="0"/>
              <a:t>custom vehicle icons</a:t>
            </a:r>
            <a:r>
              <a:rPr lang="en-IN" sz="3600" dirty="0"/>
              <a:t> for visualization, and simulated telemetry updates to mimic real-world fleet monitoring.</a:t>
            </a:r>
          </a:p>
        </p:txBody>
      </p:sp>
    </p:spTree>
    <p:extLst>
      <p:ext uri="{BB962C8B-B14F-4D97-AF65-F5344CB8AC3E}">
        <p14:creationId xmlns:p14="http://schemas.microsoft.com/office/powerpoint/2010/main" val="17330970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1977A1C-3E1A-5B81-B6EB-3A1721A7AA63}"/>
              </a:ext>
            </a:extLst>
          </p:cNvPr>
          <p:cNvSpPr txBox="1"/>
          <p:nvPr/>
        </p:nvSpPr>
        <p:spPr>
          <a:xfrm>
            <a:off x="142568" y="28069"/>
            <a:ext cx="1190686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Key Features</a:t>
            </a:r>
          </a:p>
          <a:p>
            <a:r>
              <a:rPr lang="en-US" sz="3600" b="1" dirty="0"/>
              <a:t>Authentication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Login/Signup forms</a:t>
            </a:r>
            <a:r>
              <a:rPr lang="en-US" sz="3600" dirty="0"/>
              <a:t> with email, password, and name (for signup).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Ability to toggle between login and signup forms.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Session simulation: once logged in, user accesses the home dashboard until logout.</a:t>
            </a:r>
          </a:p>
          <a:p>
            <a:r>
              <a:rPr lang="en-US" sz="3600" b="1" dirty="0"/>
              <a:t>Dashboard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Displays project vision and benefits of </a:t>
            </a:r>
            <a:r>
              <a:rPr lang="en-US" sz="3600" dirty="0" err="1"/>
              <a:t>NeuroFleetX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Highlights features like AI-powered routing, predictive demand analysis, emission reduction, and autonomous fleet coordination.</a:t>
            </a:r>
          </a:p>
        </p:txBody>
      </p:sp>
    </p:spTree>
    <p:extLst>
      <p:ext uri="{BB962C8B-B14F-4D97-AF65-F5344CB8AC3E}">
        <p14:creationId xmlns:p14="http://schemas.microsoft.com/office/powerpoint/2010/main" val="3472773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D10ADC-A0FD-2BDA-C26B-FFDD212FAD8D}"/>
              </a:ext>
            </a:extLst>
          </p:cNvPr>
          <p:cNvSpPr txBox="1"/>
          <p:nvPr/>
        </p:nvSpPr>
        <p:spPr>
          <a:xfrm>
            <a:off x="272716" y="335845"/>
            <a:ext cx="11758863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Fleet Management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View a </a:t>
            </a:r>
            <a:r>
              <a:rPr lang="en-US" sz="3600" b="1" dirty="0"/>
              <a:t>list of vehicles</a:t>
            </a:r>
            <a:r>
              <a:rPr lang="en-US" sz="3600" dirty="0"/>
              <a:t> with details (name, type, status, battery, speed, location).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Add Vehicle</a:t>
            </a:r>
            <a:r>
              <a:rPr lang="en-US" sz="3600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User provides name, type (car, van, truck, scooter), and status (idle, in use, maintenance).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Random location within India is auto-assigned.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Edit Vehicle</a:t>
            </a:r>
            <a:r>
              <a:rPr lang="en-US" sz="3600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Update name, type, or status of existing vehicles.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b="1" dirty="0"/>
              <a:t>Delete Vehicle</a:t>
            </a:r>
            <a:r>
              <a:rPr lang="en-US" sz="3600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Permanently remove vehicles from the list.</a:t>
            </a:r>
          </a:p>
        </p:txBody>
      </p:sp>
    </p:spTree>
    <p:extLst>
      <p:ext uri="{BB962C8B-B14F-4D97-AF65-F5344CB8AC3E}">
        <p14:creationId xmlns:p14="http://schemas.microsoft.com/office/powerpoint/2010/main" val="1633246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189DA-E37B-C4DD-7801-7D2CD4AD7076}"/>
              </a:ext>
            </a:extLst>
          </p:cNvPr>
          <p:cNvSpPr txBox="1"/>
          <p:nvPr/>
        </p:nvSpPr>
        <p:spPr>
          <a:xfrm>
            <a:off x="160421" y="117693"/>
            <a:ext cx="118711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3600" dirty="0"/>
              <a:t>2.   Vehicles show </a:t>
            </a:r>
            <a:r>
              <a:rPr lang="en-US" sz="3600" b="1" dirty="0"/>
              <a:t>battery level visualization</a:t>
            </a:r>
            <a:r>
              <a:rPr lang="en-US" sz="3600" dirty="0"/>
              <a:t> and status tags.</a:t>
            </a:r>
          </a:p>
          <a:p>
            <a:r>
              <a:rPr lang="en-US" sz="3600" b="1" dirty="0"/>
              <a:t>Live Map Tracking</a:t>
            </a:r>
          </a:p>
          <a:p>
            <a:r>
              <a:rPr lang="en-US" sz="3600" dirty="0"/>
              <a:t>Interactive map powered by </a:t>
            </a:r>
            <a:r>
              <a:rPr lang="en-US" sz="3600" b="1" dirty="0"/>
              <a:t>Leaflet (OpenStreetMap tiles)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Vehicle markers use </a:t>
            </a:r>
            <a:r>
              <a:rPr lang="en-US" sz="3600" b="1" dirty="0"/>
              <a:t>custom icons</a:t>
            </a:r>
            <a:r>
              <a:rPr lang="en-US" sz="3600" dirty="0"/>
              <a:t> based on type (car, van, truck, scooter).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Popups display: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Name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Type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Status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Battery %</a:t>
            </a:r>
          </a:p>
        </p:txBody>
      </p:sp>
    </p:spTree>
    <p:extLst>
      <p:ext uri="{BB962C8B-B14F-4D97-AF65-F5344CB8AC3E}">
        <p14:creationId xmlns:p14="http://schemas.microsoft.com/office/powerpoint/2010/main" val="213097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F225C2-8EA7-0B56-3609-1DF93B498489}"/>
              </a:ext>
            </a:extLst>
          </p:cNvPr>
          <p:cNvSpPr txBox="1"/>
          <p:nvPr/>
        </p:nvSpPr>
        <p:spPr>
          <a:xfrm>
            <a:off x="176463" y="335845"/>
            <a:ext cx="1180699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Speed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Location (city name or coordinates)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Drop-down selector to </a:t>
            </a:r>
            <a:r>
              <a:rPr lang="en-US" sz="3600" b="1" dirty="0"/>
              <a:t>focus on a specific vehicle</a:t>
            </a:r>
            <a:r>
              <a:rPr lang="en-US" sz="3600" dirty="0"/>
              <a:t>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Live telemetry simulation every 3 seconds: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Vehicles in use change </a:t>
            </a:r>
            <a:r>
              <a:rPr lang="en-US" sz="3600" b="1" dirty="0"/>
              <a:t>battery %, speed, and GPS location</a:t>
            </a:r>
            <a:r>
              <a:rPr lang="en-US" sz="3600" dirty="0"/>
              <a:t> slightly.</a:t>
            </a:r>
          </a:p>
          <a:p>
            <a:r>
              <a:rPr lang="en-IN" sz="3600" b="1" dirty="0"/>
              <a:t>UI/UX Design</a:t>
            </a:r>
          </a:p>
          <a:p>
            <a:r>
              <a:rPr lang="en-IN" sz="3600" dirty="0"/>
              <a:t>Responsive, modern UI styled via </a:t>
            </a:r>
            <a:r>
              <a:rPr lang="en-IN" sz="3600" b="1" dirty="0"/>
              <a:t>App.css</a:t>
            </a:r>
            <a:r>
              <a:rPr lang="en-IN" sz="3600" dirty="0"/>
              <a:t>.</a:t>
            </a:r>
          </a:p>
          <a:p>
            <a:r>
              <a:rPr lang="en-IN" sz="3600" dirty="0"/>
              <a:t>Gradient headers, card-based layouts, and modal popups for add/edit vehicle.</a:t>
            </a:r>
          </a:p>
          <a:p>
            <a:r>
              <a:rPr lang="en-IN" sz="3600" dirty="0"/>
              <a:t>Smooth hover effects and interactive controls.</a:t>
            </a:r>
          </a:p>
        </p:txBody>
      </p:sp>
    </p:spTree>
    <p:extLst>
      <p:ext uri="{BB962C8B-B14F-4D97-AF65-F5344CB8AC3E}">
        <p14:creationId xmlns:p14="http://schemas.microsoft.com/office/powerpoint/2010/main" val="41021653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B86623-BF3C-B2E2-0A90-460BC215D55D}"/>
              </a:ext>
            </a:extLst>
          </p:cNvPr>
          <p:cNvSpPr txBox="1"/>
          <p:nvPr/>
        </p:nvSpPr>
        <p:spPr>
          <a:xfrm>
            <a:off x="288758" y="572341"/>
            <a:ext cx="11614484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Technology Stack</a:t>
            </a:r>
          </a:p>
          <a:p>
            <a:r>
              <a:rPr lang="en-IN" sz="2800" b="1" dirty="0"/>
              <a:t>AI &amp; Data Processing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Java ML</a:t>
            </a:r>
          </a:p>
          <a:p>
            <a:r>
              <a:rPr lang="en-IN" sz="2800" b="1" dirty="0"/>
              <a:t>Database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MySQL to store user information</a:t>
            </a:r>
          </a:p>
          <a:p>
            <a:r>
              <a:rPr lang="en-IN" sz="2800" b="1" dirty="0"/>
              <a:t>Backend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Spring Boot </a:t>
            </a:r>
            <a:r>
              <a:rPr lang="en-IN" sz="2800" dirty="0" err="1"/>
              <a:t>ip</a:t>
            </a:r>
            <a:r>
              <a:rPr lang="en-IN" sz="2800" dirty="0"/>
              <a:t> manage server and APIS</a:t>
            </a:r>
          </a:p>
          <a:p>
            <a:r>
              <a:rPr lang="en-IN" sz="2800" b="1" dirty="0"/>
              <a:t>Frontend</a:t>
            </a:r>
            <a:r>
              <a:rPr lang="en-IN" sz="2800" dirty="0"/>
              <a:t>:</a:t>
            </a:r>
          </a:p>
          <a:p>
            <a:r>
              <a:rPr lang="en-IN" sz="2800" dirty="0"/>
              <a:t>      React for commuter app &amp; dashboards</a:t>
            </a:r>
          </a:p>
          <a:p>
            <a:r>
              <a:rPr lang="en-IN" sz="2800" b="1" dirty="0"/>
              <a:t>Map Integration</a:t>
            </a:r>
            <a:r>
              <a:rPr lang="en-IN" sz="2800" dirty="0"/>
              <a:t>:</a:t>
            </a:r>
          </a:p>
          <a:p>
            <a:pPr lvl="1"/>
            <a:r>
              <a:rPr lang="en-IN" sz="2800" dirty="0"/>
              <a:t>Google Maps API</a:t>
            </a:r>
          </a:p>
          <a:p>
            <a:r>
              <a:rPr lang="en-IN" sz="2800" b="1" dirty="0"/>
              <a:t>Data Sources</a:t>
            </a:r>
            <a:r>
              <a:rPr lang="en-IN" sz="2800" dirty="0"/>
              <a:t>:</a:t>
            </a:r>
          </a:p>
          <a:p>
            <a:r>
              <a:rPr lang="en-IN" sz="2800" dirty="0"/>
              <a:t>      GPS data, traffic cameras, open datasets</a:t>
            </a:r>
          </a:p>
        </p:txBody>
      </p:sp>
    </p:spTree>
    <p:extLst>
      <p:ext uri="{BB962C8B-B14F-4D97-AF65-F5344CB8AC3E}">
        <p14:creationId xmlns:p14="http://schemas.microsoft.com/office/powerpoint/2010/main" val="17833215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56D858-A9A9-21CC-7914-15D5A6CDA46D}"/>
              </a:ext>
            </a:extLst>
          </p:cNvPr>
          <p:cNvSpPr txBox="1"/>
          <p:nvPr/>
        </p:nvSpPr>
        <p:spPr>
          <a:xfrm>
            <a:off x="160421" y="117693"/>
            <a:ext cx="1187115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Technical Specifications</a:t>
            </a:r>
          </a:p>
          <a:p>
            <a:r>
              <a:rPr lang="en-IN" sz="3600" b="1" dirty="0"/>
              <a:t>Frontend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Framework</a:t>
            </a:r>
            <a:r>
              <a:rPr lang="en-IN" sz="3600" dirty="0"/>
              <a:t>: React.js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Map Integration</a:t>
            </a:r>
            <a:r>
              <a:rPr lang="en-IN" sz="3600" dirty="0"/>
              <a:t>: React Leaflet + Leaflet.js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State Management</a:t>
            </a:r>
            <a:r>
              <a:rPr lang="en-IN" sz="3600" dirty="0"/>
              <a:t>: React hooks (</a:t>
            </a:r>
            <a:r>
              <a:rPr lang="en-IN" sz="3600" dirty="0" err="1"/>
              <a:t>useState</a:t>
            </a:r>
            <a:r>
              <a:rPr lang="en-IN" sz="3600" dirty="0"/>
              <a:t>, </a:t>
            </a:r>
            <a:r>
              <a:rPr lang="en-IN" sz="3600" dirty="0" err="1"/>
              <a:t>useEffect</a:t>
            </a:r>
            <a:r>
              <a:rPr lang="en-IN" sz="3600" dirty="0"/>
              <a:t>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b="1" dirty="0"/>
              <a:t>Styling</a:t>
            </a:r>
            <a:r>
              <a:rPr lang="en-IN" sz="3600" dirty="0"/>
              <a:t>: Custom CSS (App.css)</a:t>
            </a:r>
          </a:p>
          <a:p>
            <a:r>
              <a:rPr lang="en-IN" sz="3600" b="1" dirty="0"/>
              <a:t>Data Handling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Vehicles are stored in local state (</a:t>
            </a:r>
            <a:r>
              <a:rPr lang="en-IN" sz="3600" dirty="0" err="1"/>
              <a:t>useState</a:t>
            </a:r>
            <a:r>
              <a:rPr lang="en-IN" sz="3600" dirty="0"/>
              <a:t>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Sample vehicles initialized with Indian cities (Delhi, Mumbai, Bangalore, etc.).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3600" dirty="0"/>
              <a:t>No backend/database integration (all operations in-memory).</a:t>
            </a:r>
          </a:p>
        </p:txBody>
      </p:sp>
    </p:spTree>
    <p:extLst>
      <p:ext uri="{BB962C8B-B14F-4D97-AF65-F5344CB8AC3E}">
        <p14:creationId xmlns:p14="http://schemas.microsoft.com/office/powerpoint/2010/main" val="57360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FE6EC-5432-049A-8668-23BED8FDDFAB}"/>
              </a:ext>
            </a:extLst>
          </p:cNvPr>
          <p:cNvSpPr txBox="1"/>
          <p:nvPr/>
        </p:nvSpPr>
        <p:spPr>
          <a:xfrm>
            <a:off x="176463" y="160421"/>
            <a:ext cx="1172677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Simulation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Vehicle telemetry updates: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Battery drains slowly.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Speed fluctuates.</a:t>
            </a:r>
          </a:p>
          <a:p>
            <a:pPr marL="1200150" lvl="1" indent="-742950">
              <a:buFont typeface="+mj-lt"/>
              <a:buAutoNum type="arabicPeriod"/>
            </a:pPr>
            <a:r>
              <a:rPr lang="en-US" sz="3600" dirty="0"/>
              <a:t>Latitude/longitude shifts slightly (to mimic motion).</a:t>
            </a:r>
          </a:p>
          <a:p>
            <a:pPr lvl="1"/>
            <a:endParaRPr lang="en-US" sz="3600" dirty="0"/>
          </a:p>
          <a:p>
            <a:r>
              <a:rPr lang="en-IN" sz="3600" b="1" dirty="0"/>
              <a:t>Future Enhancements</a:t>
            </a:r>
          </a:p>
          <a:p>
            <a:r>
              <a:rPr lang="en-IN" sz="3600" b="1" dirty="0"/>
              <a:t>Authentication API</a:t>
            </a:r>
            <a:r>
              <a:rPr lang="en-IN" sz="3600" dirty="0"/>
              <a:t> with JWT for real user accounts.</a:t>
            </a:r>
          </a:p>
          <a:p>
            <a:r>
              <a:rPr lang="en-IN" sz="3600" b="1" dirty="0"/>
              <a:t>Real-time tracking</a:t>
            </a:r>
            <a:r>
              <a:rPr lang="en-IN" sz="3600" dirty="0"/>
              <a:t> with </a:t>
            </a:r>
            <a:r>
              <a:rPr lang="en-IN" sz="3600" dirty="0" err="1"/>
              <a:t>WebSockets</a:t>
            </a:r>
            <a:r>
              <a:rPr lang="en-IN" sz="3600" dirty="0"/>
              <a:t>.</a:t>
            </a:r>
          </a:p>
          <a:p>
            <a:r>
              <a:rPr lang="en-IN" sz="3600" b="1" dirty="0"/>
              <a:t>AI/ML integration</a:t>
            </a:r>
            <a:r>
              <a:rPr lang="en-IN" sz="3600" dirty="0"/>
              <a:t> for route optimization.</a:t>
            </a:r>
          </a:p>
          <a:p>
            <a:r>
              <a:rPr lang="en-IN" sz="3600" b="1" dirty="0"/>
              <a:t>Analytics Dashboard</a:t>
            </a:r>
            <a:r>
              <a:rPr lang="en-IN" sz="3600" dirty="0"/>
              <a:t> with charts for fleet performance.</a:t>
            </a:r>
          </a:p>
          <a:p>
            <a:r>
              <a:rPr lang="en-IN" sz="3600" b="1" dirty="0"/>
              <a:t>Mobile App version</a:t>
            </a:r>
            <a:r>
              <a:rPr lang="en-IN" sz="3600" dirty="0"/>
              <a:t> with React Native.</a:t>
            </a:r>
          </a:p>
        </p:txBody>
      </p:sp>
    </p:spTree>
    <p:extLst>
      <p:ext uri="{BB962C8B-B14F-4D97-AF65-F5344CB8AC3E}">
        <p14:creationId xmlns:p14="http://schemas.microsoft.com/office/powerpoint/2010/main" val="3757911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278C47-5B04-A781-A3B2-5FB3D317E2DF}"/>
              </a:ext>
            </a:extLst>
          </p:cNvPr>
          <p:cNvSpPr txBox="1"/>
          <p:nvPr/>
        </p:nvSpPr>
        <p:spPr>
          <a:xfrm>
            <a:off x="208546" y="385010"/>
            <a:ext cx="11774907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Project Scope</a:t>
            </a:r>
          </a:p>
          <a:p>
            <a:r>
              <a:rPr lang="en-US" sz="3600" dirty="0"/>
              <a:t>This project is currently a </a:t>
            </a:r>
            <a:r>
              <a:rPr lang="en-US" sz="3600" b="1" dirty="0"/>
              <a:t>frontend prototype/demo</a:t>
            </a:r>
            <a:r>
              <a:rPr lang="en-US" sz="3600" dirty="0"/>
              <a:t> for: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Smart urban mobility solutions.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Fleet visualization &amp; management.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600" dirty="0"/>
              <a:t>Proof-of-concept for AI-driven logistics and transport optimization.</a:t>
            </a:r>
          </a:p>
          <a:p>
            <a:r>
              <a:rPr lang="en-US" sz="3600" dirty="0"/>
              <a:t>It can be extended into a </a:t>
            </a:r>
            <a:r>
              <a:rPr lang="en-US" sz="3600" b="1" dirty="0"/>
              <a:t>full-stack product</a:t>
            </a:r>
            <a:r>
              <a:rPr lang="en-US" sz="3600" dirty="0"/>
              <a:t> for smart cities and logistics companies.</a:t>
            </a:r>
          </a:p>
        </p:txBody>
      </p:sp>
    </p:spTree>
    <p:extLst>
      <p:ext uri="{BB962C8B-B14F-4D97-AF65-F5344CB8AC3E}">
        <p14:creationId xmlns:p14="http://schemas.microsoft.com/office/powerpoint/2010/main" val="3573864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573</Words>
  <Application>Microsoft Office PowerPoint</Application>
  <PresentationFormat>Widescreen</PresentationFormat>
  <Paragraphs>79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Sharnisha . J</dc:creator>
  <cp:lastModifiedBy>Sharnisha . J</cp:lastModifiedBy>
  <cp:revision>1</cp:revision>
  <dcterms:created xsi:type="dcterms:W3CDTF">2025-08-15T02:28:08Z</dcterms:created>
  <dcterms:modified xsi:type="dcterms:W3CDTF">2025-09-16T13:42:06Z</dcterms:modified>
</cp:coreProperties>
</file>