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4" r:id="rId6"/>
    <p:sldId id="265" r:id="rId7"/>
    <p:sldId id="266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31AD95-1343-4D83-A0C0-DC8D9516786A}" v="91" dt="2025-09-08T04:16:14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nisha . J" userId="720397f788ec8b66" providerId="LiveId" clId="{7131AD95-1343-4D83-A0C0-DC8D9516786A}"/>
    <pc:docChg chg="undo custSel addSld delSld modSld">
      <pc:chgData name="Sharnisha . J" userId="720397f788ec8b66" providerId="LiveId" clId="{7131AD95-1343-4D83-A0C0-DC8D9516786A}" dt="2025-09-08T04:16:33.604" v="964" actId="20577"/>
      <pc:docMkLst>
        <pc:docMk/>
      </pc:docMkLst>
      <pc:sldChg chg="modSp mod">
        <pc:chgData name="Sharnisha . J" userId="720397f788ec8b66" providerId="LiveId" clId="{7131AD95-1343-4D83-A0C0-DC8D9516786A}" dt="2025-09-08T03:57:02.065" v="781" actId="1076"/>
        <pc:sldMkLst>
          <pc:docMk/>
          <pc:sldMk cId="1733097035" sldId="257"/>
        </pc:sldMkLst>
        <pc:spChg chg="mod">
          <ac:chgData name="Sharnisha . J" userId="720397f788ec8b66" providerId="LiveId" clId="{7131AD95-1343-4D83-A0C0-DC8D9516786A}" dt="2025-09-08T03:44:23.831" v="699" actId="14100"/>
          <ac:spMkLst>
            <pc:docMk/>
            <pc:sldMk cId="1733097035" sldId="257"/>
            <ac:spMk id="2" creationId="{53DD426E-76BD-518E-BD31-CB1E3B8F397E}"/>
          </ac:spMkLst>
        </pc:spChg>
        <pc:spChg chg="mod">
          <ac:chgData name="Sharnisha . J" userId="720397f788ec8b66" providerId="LiveId" clId="{7131AD95-1343-4D83-A0C0-DC8D9516786A}" dt="2025-09-08T03:57:02.065" v="781" actId="1076"/>
          <ac:spMkLst>
            <pc:docMk/>
            <pc:sldMk cId="1733097035" sldId="257"/>
            <ac:spMk id="3" creationId="{703067E4-028D-13BA-EA0D-7DE21E70CFBF}"/>
          </ac:spMkLst>
        </pc:spChg>
      </pc:sldChg>
      <pc:sldChg chg="addSp delSp modSp mod">
        <pc:chgData name="Sharnisha . J" userId="720397f788ec8b66" providerId="LiveId" clId="{7131AD95-1343-4D83-A0C0-DC8D9516786A}" dt="2025-09-08T04:00:28.941" v="804" actId="20577"/>
        <pc:sldMkLst>
          <pc:docMk/>
          <pc:sldMk cId="3472773075" sldId="258"/>
        </pc:sldMkLst>
        <pc:spChg chg="mod">
          <ac:chgData name="Sharnisha . J" userId="720397f788ec8b66" providerId="LiveId" clId="{7131AD95-1343-4D83-A0C0-DC8D9516786A}" dt="2025-09-08T04:00:28.941" v="804" actId="20577"/>
          <ac:spMkLst>
            <pc:docMk/>
            <pc:sldMk cId="3472773075" sldId="258"/>
            <ac:spMk id="2" creationId="{11977A1C-3E1A-5B81-B6EB-3A1721A7AA63}"/>
          </ac:spMkLst>
        </pc:spChg>
      </pc:sldChg>
      <pc:sldChg chg="addSp delSp modSp mod">
        <pc:chgData name="Sharnisha . J" userId="720397f788ec8b66" providerId="LiveId" clId="{7131AD95-1343-4D83-A0C0-DC8D9516786A}" dt="2025-09-08T04:00:58.026" v="807" actId="20577"/>
        <pc:sldMkLst>
          <pc:docMk/>
          <pc:sldMk cId="1633246582" sldId="259"/>
        </pc:sldMkLst>
        <pc:spChg chg="add del mod">
          <ac:chgData name="Sharnisha . J" userId="720397f788ec8b66" providerId="LiveId" clId="{7131AD95-1343-4D83-A0C0-DC8D9516786A}" dt="2025-09-08T04:00:58.026" v="807" actId="20577"/>
          <ac:spMkLst>
            <pc:docMk/>
            <pc:sldMk cId="1633246582" sldId="259"/>
            <ac:spMk id="2" creationId="{BDD10ADC-A0FD-2BDA-C26B-FFDD212FAD8D}"/>
          </ac:spMkLst>
        </pc:spChg>
      </pc:sldChg>
      <pc:sldChg chg="addSp modSp new del mod">
        <pc:chgData name="Sharnisha . J" userId="720397f788ec8b66" providerId="LiveId" clId="{7131AD95-1343-4D83-A0C0-DC8D9516786A}" dt="2025-09-04T09:33:23.501" v="551" actId="47"/>
        <pc:sldMkLst>
          <pc:docMk/>
          <pc:sldMk cId="1292184502" sldId="260"/>
        </pc:sldMkLst>
      </pc:sldChg>
      <pc:sldChg chg="addSp modSp new mod">
        <pc:chgData name="Sharnisha . J" userId="720397f788ec8b66" providerId="LiveId" clId="{7131AD95-1343-4D83-A0C0-DC8D9516786A}" dt="2025-09-08T04:16:33.604" v="964" actId="20577"/>
        <pc:sldMkLst>
          <pc:docMk/>
          <pc:sldMk cId="1783321569" sldId="261"/>
        </pc:sldMkLst>
        <pc:spChg chg="add mod">
          <ac:chgData name="Sharnisha . J" userId="720397f788ec8b66" providerId="LiveId" clId="{7131AD95-1343-4D83-A0C0-DC8D9516786A}" dt="2025-09-08T04:16:33.604" v="964" actId="20577"/>
          <ac:spMkLst>
            <pc:docMk/>
            <pc:sldMk cId="1783321569" sldId="261"/>
            <ac:spMk id="2" creationId="{0EB86623-BF3C-B2E2-0A90-460BC215D55D}"/>
          </ac:spMkLst>
        </pc:spChg>
      </pc:sldChg>
      <pc:sldChg chg="addSp modSp new mod">
        <pc:chgData name="Sharnisha . J" userId="720397f788ec8b66" providerId="LiveId" clId="{7131AD95-1343-4D83-A0C0-DC8D9516786A}" dt="2025-09-04T09:41:00.156" v="680" actId="12"/>
        <pc:sldMkLst>
          <pc:docMk/>
          <pc:sldMk cId="154449066" sldId="262"/>
        </pc:sldMkLst>
        <pc:spChg chg="add mod">
          <ac:chgData name="Sharnisha . J" userId="720397f788ec8b66" providerId="LiveId" clId="{7131AD95-1343-4D83-A0C0-DC8D9516786A}" dt="2025-09-04T09:41:00.156" v="680" actId="12"/>
          <ac:spMkLst>
            <pc:docMk/>
            <pc:sldMk cId="154449066" sldId="262"/>
            <ac:spMk id="2" creationId="{A66AD21A-4E6A-B260-D966-85D987EB5ED9}"/>
          </ac:spMkLst>
        </pc:spChg>
      </pc:sldChg>
      <pc:sldChg chg="addSp modSp new mod">
        <pc:chgData name="Sharnisha . J" userId="720397f788ec8b66" providerId="LiveId" clId="{7131AD95-1343-4D83-A0C0-DC8D9516786A}" dt="2025-09-04T09:41:36.765" v="685" actId="12"/>
        <pc:sldMkLst>
          <pc:docMk/>
          <pc:sldMk cId="2648369970" sldId="263"/>
        </pc:sldMkLst>
        <pc:spChg chg="add mod">
          <ac:chgData name="Sharnisha . J" userId="720397f788ec8b66" providerId="LiveId" clId="{7131AD95-1343-4D83-A0C0-DC8D9516786A}" dt="2025-09-04T09:41:36.765" v="685" actId="12"/>
          <ac:spMkLst>
            <pc:docMk/>
            <pc:sldMk cId="2648369970" sldId="263"/>
            <ac:spMk id="2" creationId="{631D73C1-51AC-A33C-36B1-EF3B83A80F85}"/>
          </ac:spMkLst>
        </pc:spChg>
      </pc:sldChg>
      <pc:sldChg chg="addSp modSp new mod">
        <pc:chgData name="Sharnisha . J" userId="720397f788ec8b66" providerId="LiveId" clId="{7131AD95-1343-4D83-A0C0-DC8D9516786A}" dt="2025-09-04T09:29:55.582" v="528" actId="1076"/>
        <pc:sldMkLst>
          <pc:docMk/>
          <pc:sldMk cId="57360568" sldId="264"/>
        </pc:sldMkLst>
        <pc:spChg chg="add mod">
          <ac:chgData name="Sharnisha . J" userId="720397f788ec8b66" providerId="LiveId" clId="{7131AD95-1343-4D83-A0C0-DC8D9516786A}" dt="2025-09-04T09:29:55.582" v="528" actId="1076"/>
          <ac:spMkLst>
            <pc:docMk/>
            <pc:sldMk cId="57360568" sldId="264"/>
            <ac:spMk id="2" creationId="{0056D858-A9A9-21CC-7914-15D5A6CDA46D}"/>
          </ac:spMkLst>
        </pc:spChg>
      </pc:sldChg>
      <pc:sldChg chg="addSp delSp modSp new del mod">
        <pc:chgData name="Sharnisha . J" userId="720397f788ec8b66" providerId="LiveId" clId="{7131AD95-1343-4D83-A0C0-DC8D9516786A}" dt="2025-08-28T13:29:35.896" v="373" actId="47"/>
        <pc:sldMkLst>
          <pc:docMk/>
          <pc:sldMk cId="1355024498" sldId="264"/>
        </pc:sldMkLst>
      </pc:sldChg>
      <pc:sldChg chg="addSp modSp new mod">
        <pc:chgData name="Sharnisha . J" userId="720397f788ec8b66" providerId="LiveId" clId="{7131AD95-1343-4D83-A0C0-DC8D9516786A}" dt="2025-09-04T09:30:41.425" v="536" actId="20577"/>
        <pc:sldMkLst>
          <pc:docMk/>
          <pc:sldMk cId="3757911243" sldId="265"/>
        </pc:sldMkLst>
        <pc:spChg chg="add mod">
          <ac:chgData name="Sharnisha . J" userId="720397f788ec8b66" providerId="LiveId" clId="{7131AD95-1343-4D83-A0C0-DC8D9516786A}" dt="2025-09-04T09:30:41.425" v="536" actId="20577"/>
          <ac:spMkLst>
            <pc:docMk/>
            <pc:sldMk cId="3757911243" sldId="265"/>
            <ac:spMk id="2" creationId="{194FE6EC-5432-049A-8668-23BED8FDDFAB}"/>
          </ac:spMkLst>
        </pc:spChg>
      </pc:sldChg>
      <pc:sldChg chg="addSp modSp new mod">
        <pc:chgData name="Sharnisha . J" userId="720397f788ec8b66" providerId="LiveId" clId="{7131AD95-1343-4D83-A0C0-DC8D9516786A}" dt="2025-09-04T09:40:12.167" v="667" actId="1076"/>
        <pc:sldMkLst>
          <pc:docMk/>
          <pc:sldMk cId="3573864549" sldId="266"/>
        </pc:sldMkLst>
        <pc:spChg chg="add mod">
          <ac:chgData name="Sharnisha . J" userId="720397f788ec8b66" providerId="LiveId" clId="{7131AD95-1343-4D83-A0C0-DC8D9516786A}" dt="2025-09-04T09:40:12.167" v="667" actId="1076"/>
          <ac:spMkLst>
            <pc:docMk/>
            <pc:sldMk cId="3573864549" sldId="266"/>
            <ac:spMk id="2" creationId="{B8278C47-5B04-A781-A3B2-5FB3D317E2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E4D5-0043-C704-AB60-1EF253A5E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28EC0-4453-4F9E-F1AA-A7D0FDF3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3763B-AA45-BCD9-646C-EE2EF338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3E0C-3AC1-4335-B868-8F49D86EC54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9949C-6E50-8875-9C42-0A012405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23EDC-2398-88E4-FFB5-9E6CE785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F55F-B09E-4324-9D09-4A302D626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92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33FE-1BB9-B883-9648-179305E2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7D7CA-13FE-0989-22BF-D57D48BBA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35FEF-4524-CDD8-E52A-4F00ECE5A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3E0C-3AC1-4335-B868-8F49D86EC54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1B254-EC44-60E4-1B6E-2C00C0CC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575E0-0023-EB35-D918-79CD706A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F55F-B09E-4324-9D09-4A302D626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11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D0C258-7CA3-667D-AC63-08CE881BD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43B93-2BA7-9668-B7C1-F5B21288D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EFC32-8F61-D65A-21DC-22E8B43E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3E0C-3AC1-4335-B868-8F49D86EC54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E1410-0377-C7EC-351C-6C42D5C1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00F3C-9EC5-4CDF-DABC-AAF3103F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F55F-B09E-4324-9D09-4A302D626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50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901B-4FAF-3C11-A235-893567BA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84E1E-F2B6-DCC2-2AB2-7FB38851A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B99D5-5FDC-6A69-A34B-EFF450AF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3E0C-3AC1-4335-B868-8F49D86EC54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99D2-2235-3C30-163A-D15DBC3D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C2368-1803-0F6A-C596-6FE0DDF2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F55F-B09E-4324-9D09-4A302D626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79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9212-0077-F9B8-8CA2-1DA5900F5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99FDD-8CF2-269C-F8A9-C37CB0E6B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75B57-C51E-17D6-0B49-1790A9A7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3E0C-3AC1-4335-B868-8F49D86EC54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CE18A-D4B7-1937-7B6C-8D4DD67B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7B4E6-D79B-812E-9E7D-4ED9CE4F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F55F-B09E-4324-9D09-4A302D626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25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89819-074C-6204-2C13-701CD024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52B7C-6457-D14F-086A-635083377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0ADD0-A7DB-75FA-306A-EE4607189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5C974-3E26-6720-5E89-1CC92A20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3E0C-3AC1-4335-B868-8F49D86EC54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807B6-776C-7526-8A7F-946827BB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82CE6-AC44-E801-51A5-B247F6C3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F55F-B09E-4324-9D09-4A302D626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62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2956-7C3A-1034-CCEC-8C0A135A6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55C28-2704-7679-A84A-B9423D41A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8DF82-8FD8-FAB6-71B5-FFAC7987C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ECD871-CC1B-A2D6-1D87-E8784F17C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75728A-92E9-B078-FF83-A29E4F401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E3D38-B147-8009-239F-73B12911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3E0C-3AC1-4335-B868-8F49D86EC54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3F074-65CB-343A-6000-0684EEA2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DF42D-4853-9A7C-41DD-E58EAA16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F55F-B09E-4324-9D09-4A302D626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57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B556-4F86-FE3C-75A5-B78305F1C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3BB33-FE6A-96F0-5A56-496C602C7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3E0C-3AC1-4335-B868-8F49D86EC54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902AC-A97F-0305-92BC-6CE8AF3A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7B3A4-CF26-FD3D-0939-615B40B2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F55F-B09E-4324-9D09-4A302D626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40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EEC437-2608-CDD5-5D9E-254F245A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3E0C-3AC1-4335-B868-8F49D86EC54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796B0B-0CAF-46CE-96AF-6088E774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13B13-C574-4171-1D8A-20702518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F55F-B09E-4324-9D09-4A302D626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36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704D-3610-2633-48F9-795A9CD9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AEC85-1810-CF24-733A-B944BE0EF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FE8D4-E069-5373-40E9-E59BB9D43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39DAA-98C6-5FE1-0ECA-03418B6FD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3E0C-3AC1-4335-B868-8F49D86EC54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2D7F1-59C8-7081-AD1C-246747E7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2738C-AC5A-1AAA-DF90-0D1D3BCF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F55F-B09E-4324-9D09-4A302D626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096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6EAD-A6A5-2638-2854-EC19BD622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07A33F-8317-E015-7F26-A5942D0025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EEBEF-42D4-B13E-CAE7-F986A6A65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03875-EF1B-1898-C7AF-EBAFC9DE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3E0C-3AC1-4335-B868-8F49D86EC54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AC282-7DB9-C449-7011-1B671B4B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F9B08-EB0A-7E2F-7020-D22DC3FD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F55F-B09E-4324-9D09-4A302D626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63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D8F6A4-5766-0973-8C46-E12F61E1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468F5-C9B6-1BFD-EED5-D569685FE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CCC5E-436A-40D8-95E3-07286BC9A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363E0C-3AC1-4335-B868-8F49D86EC54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62C8D-24C5-B84D-773F-8F520004B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89010-1C4A-F207-C988-769B52E0C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53F55F-B09E-4324-9D09-4A302D626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17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DD426E-76BD-518E-BD31-CB1E3B8F397E}"/>
              </a:ext>
            </a:extLst>
          </p:cNvPr>
          <p:cNvSpPr txBox="1"/>
          <p:nvPr/>
        </p:nvSpPr>
        <p:spPr>
          <a:xfrm>
            <a:off x="272715" y="134029"/>
            <a:ext cx="11646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FLEET INVENTORY &amp; VEHICLE TELEMETRY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3067E4-028D-13BA-EA0D-7DE21E70CFBF}"/>
              </a:ext>
            </a:extLst>
          </p:cNvPr>
          <p:cNvSpPr txBox="1"/>
          <p:nvPr/>
        </p:nvSpPr>
        <p:spPr>
          <a:xfrm>
            <a:off x="175686" y="1892363"/>
            <a:ext cx="1184062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Project Overview</a:t>
            </a:r>
          </a:p>
          <a:p>
            <a:r>
              <a:rPr lang="en-US" sz="2800" dirty="0"/>
              <a:t>This project provides a </a:t>
            </a:r>
            <a:r>
              <a:rPr lang="en-US" sz="2800" b="1" dirty="0"/>
              <a:t>fleet management platform</a:t>
            </a:r>
            <a:r>
              <a:rPr lang="en-US" sz="2800" dirty="0"/>
              <a:t> to monitor vehicles in real-time, track their telemetry, and manage inventory. It allows adding and updating vehicles, viewing their operational status (idle, in use, maintenance), and simulating telemetry data such as speed, battery/fuel level, and GPS location.</a:t>
            </a:r>
          </a:p>
          <a:p>
            <a:r>
              <a:rPr lang="en-US" sz="2800" dirty="0"/>
              <a:t>The system is useful for logistics companies, transport services, or delivery fleets to ensure efficient utilization and timely maintenance of vehicles.</a:t>
            </a:r>
          </a:p>
        </p:txBody>
      </p:sp>
    </p:spTree>
    <p:extLst>
      <p:ext uri="{BB962C8B-B14F-4D97-AF65-F5344CB8AC3E}">
        <p14:creationId xmlns:p14="http://schemas.microsoft.com/office/powerpoint/2010/main" val="173309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977A1C-3E1A-5B81-B6EB-3A1721A7AA63}"/>
              </a:ext>
            </a:extLst>
          </p:cNvPr>
          <p:cNvSpPr txBox="1"/>
          <p:nvPr/>
        </p:nvSpPr>
        <p:spPr>
          <a:xfrm>
            <a:off x="142568" y="28069"/>
            <a:ext cx="1190686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Key Objectives</a:t>
            </a:r>
            <a:endParaRPr lang="en-US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/>
              <a:t>Enable </a:t>
            </a:r>
            <a:r>
              <a:rPr lang="en-US" altLang="en-US" sz="2800" b="1" dirty="0"/>
              <a:t>CRUD operations</a:t>
            </a:r>
            <a:r>
              <a:rPr lang="en-US" altLang="en-US" sz="2800" dirty="0"/>
              <a:t> for fleet inventory.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/>
              <a:t>Track </a:t>
            </a:r>
            <a:r>
              <a:rPr lang="en-US" altLang="en-US" sz="2800" b="1" dirty="0"/>
              <a:t>real-time vehicle status</a:t>
            </a:r>
            <a:r>
              <a:rPr lang="en-US" altLang="en-US" sz="2800" dirty="0"/>
              <a:t> (Available, In Use, Needs Service).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/>
              <a:t>Simulate </a:t>
            </a:r>
            <a:r>
              <a:rPr lang="en-US" altLang="en-US" sz="2800" b="1" dirty="0"/>
              <a:t>vehicle telemetry</a:t>
            </a:r>
            <a:r>
              <a:rPr lang="en-US" altLang="en-US" sz="2800" dirty="0"/>
              <a:t> including speed, battery/fuel, and location.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/>
              <a:t>Provide a </a:t>
            </a:r>
            <a:r>
              <a:rPr lang="en-US" altLang="en-US" sz="2800" b="1" dirty="0"/>
              <a:t>visual dashboard</a:t>
            </a:r>
            <a:r>
              <a:rPr lang="en-US" altLang="en-US" sz="2800" dirty="0"/>
              <a:t> with status cards for all vehicles.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/>
              <a:t>Offer insights to improve fleet utilization and maintenance scheduling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/>
          </a:p>
          <a:p>
            <a:r>
              <a:rPr lang="en-IN" sz="3600" b="1" dirty="0"/>
              <a:t>System Architecture</a:t>
            </a:r>
          </a:p>
          <a:p>
            <a:r>
              <a:rPr lang="en-IN" sz="2800" b="1" dirty="0"/>
              <a:t>a. Input / Data 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Vehicle information: ID, type, model, registration, assigned driver.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Telemetry data: GPS coordinates, speed, battery/fuel %, status.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IoT or simulated sensor data (if real hardware not available).</a:t>
            </a:r>
          </a:p>
          <a:p>
            <a:r>
              <a:rPr lang="en-IN" sz="2800" b="1" dirty="0"/>
              <a:t>b. Core Components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2800" b="1" dirty="0"/>
              <a:t>Vehicle Management Module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7277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D10ADC-A0FD-2BDA-C26B-FFDD212FAD8D}"/>
              </a:ext>
            </a:extLst>
          </p:cNvPr>
          <p:cNvSpPr txBox="1"/>
          <p:nvPr/>
        </p:nvSpPr>
        <p:spPr>
          <a:xfrm>
            <a:off x="349561" y="285135"/>
            <a:ext cx="1113994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2800" dirty="0"/>
              <a:t>CRUD operations for adding, updating, and deleting vehicles.</a:t>
            </a:r>
          </a:p>
          <a:p>
            <a:pPr lvl="1"/>
            <a:r>
              <a:rPr lang="en-IN" sz="2800" dirty="0"/>
              <a:t>Store details like vehicle type, capacity, and registration info.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2800" b="1" dirty="0"/>
              <a:t>Telemetry Simulation Module</a:t>
            </a:r>
            <a:endParaRPr lang="en-IN" sz="2800" dirty="0"/>
          </a:p>
          <a:p>
            <a:pPr lvl="1"/>
            <a:r>
              <a:rPr lang="en-IN" sz="2800" dirty="0"/>
              <a:t>Generate dummy GPS coordinates to simulate movement.</a:t>
            </a:r>
          </a:p>
          <a:p>
            <a:pPr lvl="1"/>
            <a:r>
              <a:rPr lang="en-IN" sz="2800" dirty="0"/>
              <a:t>Simulate speed, battery/fuel consumption, and status changes.</a:t>
            </a:r>
          </a:p>
          <a:p>
            <a:pPr lvl="1"/>
            <a:r>
              <a:rPr lang="en-IN" sz="2800" dirty="0"/>
              <a:t>Periodically update telemetry data in the backend.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/>
              <a:t>Status &amp; Dashboard Module</a:t>
            </a:r>
            <a:endParaRPr lang="en-IN" sz="2800" dirty="0"/>
          </a:p>
          <a:p>
            <a:pPr lvl="1"/>
            <a:r>
              <a:rPr lang="en-IN" sz="2800" dirty="0"/>
              <a:t>Grid-based display of vehicle cards.</a:t>
            </a:r>
          </a:p>
          <a:p>
            <a:pPr lvl="1"/>
            <a:r>
              <a:rPr lang="en-IN" sz="2800" dirty="0"/>
              <a:t>Status chip indicating Available / In Use / Needs Service.</a:t>
            </a:r>
          </a:p>
          <a:p>
            <a:pPr lvl="1"/>
            <a:r>
              <a:rPr lang="en-IN" sz="2800" dirty="0"/>
              <a:t>Battery/fuel icon with a progress bar.</a:t>
            </a:r>
          </a:p>
          <a:p>
            <a:pPr lvl="1"/>
            <a:r>
              <a:rPr lang="en-IN" sz="2800" dirty="0"/>
              <a:t>Map pin showing current location of the vehicle.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/>
              <a:t>Backend API</a:t>
            </a:r>
            <a:endParaRPr lang="en-IN" sz="2800" dirty="0"/>
          </a:p>
          <a:p>
            <a:pPr lvl="1"/>
            <a:r>
              <a:rPr lang="en-IN" sz="2800" dirty="0"/>
              <a:t>REST APIs for CRUD operations and telemetry updates.</a:t>
            </a:r>
          </a:p>
          <a:p>
            <a:pPr lvl="1"/>
            <a:r>
              <a:rPr lang="en-IN" sz="2800" dirty="0"/>
              <a:t>WebSocket or polling for real-time updates.</a:t>
            </a:r>
          </a:p>
        </p:txBody>
      </p:sp>
    </p:spTree>
    <p:extLst>
      <p:ext uri="{BB962C8B-B14F-4D97-AF65-F5344CB8AC3E}">
        <p14:creationId xmlns:p14="http://schemas.microsoft.com/office/powerpoint/2010/main" val="1633246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B86623-BF3C-B2E2-0A90-460BC215D55D}"/>
              </a:ext>
            </a:extLst>
          </p:cNvPr>
          <p:cNvSpPr txBox="1"/>
          <p:nvPr/>
        </p:nvSpPr>
        <p:spPr>
          <a:xfrm>
            <a:off x="288758" y="572341"/>
            <a:ext cx="1161448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err="1"/>
              <a:t>Techology</a:t>
            </a:r>
            <a:r>
              <a:rPr lang="en-IN" sz="3600" b="1" dirty="0"/>
              <a:t> Stack</a:t>
            </a:r>
          </a:p>
          <a:p>
            <a:r>
              <a:rPr lang="en-IN" sz="2800" b="1" dirty="0"/>
              <a:t>AI &amp; Data Processing</a:t>
            </a:r>
            <a:r>
              <a:rPr lang="en-IN" sz="2800" dirty="0"/>
              <a:t>:</a:t>
            </a:r>
          </a:p>
          <a:p>
            <a:pPr lvl="1"/>
            <a:r>
              <a:rPr lang="en-IN" sz="2800" dirty="0"/>
              <a:t>Java ML</a:t>
            </a:r>
          </a:p>
          <a:p>
            <a:r>
              <a:rPr lang="en-IN" sz="2800" b="1" dirty="0"/>
              <a:t>Database</a:t>
            </a:r>
            <a:r>
              <a:rPr lang="en-IN" sz="2800" dirty="0"/>
              <a:t>:</a:t>
            </a:r>
          </a:p>
          <a:p>
            <a:pPr lvl="1"/>
            <a:r>
              <a:rPr lang="en-IN" sz="2800" dirty="0"/>
              <a:t>MySQL to store user information</a:t>
            </a:r>
          </a:p>
          <a:p>
            <a:r>
              <a:rPr lang="en-IN" sz="2800" b="1" dirty="0"/>
              <a:t>Backend</a:t>
            </a:r>
            <a:r>
              <a:rPr lang="en-IN" sz="2800" dirty="0"/>
              <a:t>:</a:t>
            </a:r>
          </a:p>
          <a:p>
            <a:pPr lvl="1"/>
            <a:r>
              <a:rPr lang="en-IN" sz="2800" dirty="0"/>
              <a:t>Spring Boot </a:t>
            </a:r>
            <a:r>
              <a:rPr lang="en-IN" sz="2800" dirty="0" err="1"/>
              <a:t>ip</a:t>
            </a:r>
            <a:r>
              <a:rPr lang="en-IN" sz="2800" dirty="0"/>
              <a:t> manage server and APIS</a:t>
            </a:r>
          </a:p>
          <a:p>
            <a:r>
              <a:rPr lang="en-IN" sz="2800" b="1" dirty="0"/>
              <a:t>Frontend</a:t>
            </a:r>
            <a:r>
              <a:rPr lang="en-IN" sz="2800" dirty="0"/>
              <a:t>:</a:t>
            </a:r>
          </a:p>
          <a:p>
            <a:r>
              <a:rPr lang="en-IN" sz="2800" dirty="0"/>
              <a:t>      React for commuter app &amp; dashboards</a:t>
            </a:r>
          </a:p>
          <a:p>
            <a:r>
              <a:rPr lang="en-IN" sz="2800" b="1" dirty="0"/>
              <a:t>Map Integration</a:t>
            </a:r>
            <a:r>
              <a:rPr lang="en-IN" sz="2800" dirty="0"/>
              <a:t>:</a:t>
            </a:r>
          </a:p>
          <a:p>
            <a:pPr lvl="1"/>
            <a:r>
              <a:rPr lang="en-IN" sz="2800" dirty="0"/>
              <a:t>Google Maps API</a:t>
            </a:r>
          </a:p>
          <a:p>
            <a:r>
              <a:rPr lang="en-IN" sz="2800" b="1" dirty="0"/>
              <a:t>Data Sources</a:t>
            </a:r>
            <a:r>
              <a:rPr lang="en-IN" sz="2800" dirty="0"/>
              <a:t>:</a:t>
            </a:r>
          </a:p>
          <a:p>
            <a:r>
              <a:rPr lang="en-IN" sz="2800" dirty="0"/>
              <a:t>      GPS data, traffic cameras, open datasets</a:t>
            </a:r>
          </a:p>
        </p:txBody>
      </p:sp>
    </p:spTree>
    <p:extLst>
      <p:ext uri="{BB962C8B-B14F-4D97-AF65-F5344CB8AC3E}">
        <p14:creationId xmlns:p14="http://schemas.microsoft.com/office/powerpoint/2010/main" val="178332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56D858-A9A9-21CC-7914-15D5A6CDA46D}"/>
              </a:ext>
            </a:extLst>
          </p:cNvPr>
          <p:cNvSpPr txBox="1"/>
          <p:nvPr/>
        </p:nvSpPr>
        <p:spPr>
          <a:xfrm>
            <a:off x="160421" y="305068"/>
            <a:ext cx="1187115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Steps / Implementation</a:t>
            </a:r>
          </a:p>
          <a:p>
            <a:r>
              <a:rPr lang="en-IN" sz="2800" b="1" dirty="0"/>
              <a:t>Create Vehicle CRUD System</a:t>
            </a:r>
            <a:endParaRPr lang="en-IN" sz="2800" dirty="0"/>
          </a:p>
          <a:p>
            <a:pPr lvl="1"/>
            <a:r>
              <a:rPr lang="en-IN" sz="2800" dirty="0"/>
              <a:t>Add, edit, delete, and list vehicles in inventory.</a:t>
            </a:r>
          </a:p>
          <a:p>
            <a:r>
              <a:rPr lang="en-IN" sz="2800" b="1" dirty="0"/>
              <a:t>Integrate GPS / IoT Simulation</a:t>
            </a:r>
            <a:endParaRPr lang="en-IN" sz="2800" dirty="0"/>
          </a:p>
          <a:p>
            <a:pPr lvl="1"/>
            <a:r>
              <a:rPr lang="en-IN" sz="2800" dirty="0"/>
              <a:t>Generate dummy coordinates and update periodically.</a:t>
            </a:r>
          </a:p>
          <a:p>
            <a:pPr lvl="1"/>
            <a:r>
              <a:rPr lang="en-IN" sz="2800" dirty="0"/>
              <a:t>Simulate speed, battery/fuel levels, and status changes.</a:t>
            </a:r>
          </a:p>
          <a:p>
            <a:r>
              <a:rPr lang="en-IN" sz="2800" b="1" dirty="0"/>
              <a:t>Design Vehicle Status Cards</a:t>
            </a:r>
            <a:endParaRPr lang="en-IN" sz="2800" dirty="0"/>
          </a:p>
          <a:p>
            <a:pPr lvl="1"/>
            <a:r>
              <a:rPr lang="en-IN" sz="2800" dirty="0"/>
              <a:t>Each card shows:</a:t>
            </a:r>
          </a:p>
          <a:p>
            <a:pPr lvl="2"/>
            <a:r>
              <a:rPr lang="en-IN" sz="2800" dirty="0"/>
              <a:t>Vehicle name / ID</a:t>
            </a:r>
          </a:p>
          <a:p>
            <a:pPr lvl="2"/>
            <a:r>
              <a:rPr lang="en-IN" sz="2800" dirty="0"/>
              <a:t>Location pin on a mini-map</a:t>
            </a:r>
          </a:p>
          <a:p>
            <a:pPr lvl="2"/>
            <a:r>
              <a:rPr lang="en-IN" sz="2800" dirty="0"/>
              <a:t>Status chip (Available / In Use / Needs Service)</a:t>
            </a:r>
          </a:p>
          <a:p>
            <a:pPr lvl="2"/>
            <a:r>
              <a:rPr lang="en-IN" sz="2800" dirty="0"/>
              <a:t>Battery/fuel icon with % bar</a:t>
            </a:r>
          </a:p>
          <a:p>
            <a:r>
              <a:rPr lang="en-IN" sz="2800" b="1" dirty="0"/>
              <a:t>Display Fleet Dashboard</a:t>
            </a:r>
            <a:endParaRPr lang="en-IN" sz="2800" dirty="0"/>
          </a:p>
          <a:p>
            <a:pPr lvl="1"/>
            <a:r>
              <a:rPr lang="en-IN" sz="2800" dirty="0"/>
              <a:t>Grid layout showing all vehicles with live updates.</a:t>
            </a:r>
          </a:p>
        </p:txBody>
      </p:sp>
    </p:spTree>
    <p:extLst>
      <p:ext uri="{BB962C8B-B14F-4D97-AF65-F5344CB8AC3E}">
        <p14:creationId xmlns:p14="http://schemas.microsoft.com/office/powerpoint/2010/main" val="5736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4FE6EC-5432-049A-8668-23BED8FDDFAB}"/>
              </a:ext>
            </a:extLst>
          </p:cNvPr>
          <p:cNvSpPr txBox="1"/>
          <p:nvPr/>
        </p:nvSpPr>
        <p:spPr>
          <a:xfrm>
            <a:off x="176463" y="160421"/>
            <a:ext cx="11726779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Optional Enhancements</a:t>
            </a:r>
            <a:endParaRPr lang="en-IN" sz="2800" dirty="0"/>
          </a:p>
          <a:p>
            <a:pPr lvl="1"/>
            <a:r>
              <a:rPr lang="en-IN" sz="2800" dirty="0"/>
              <a:t>Filter vehicles by status or type.</a:t>
            </a:r>
          </a:p>
          <a:p>
            <a:pPr lvl="1"/>
            <a:r>
              <a:rPr lang="en-IN" sz="2800" dirty="0"/>
              <a:t>Add alerts for low battery/fuel or maintenance due.</a:t>
            </a:r>
          </a:p>
          <a:p>
            <a:pPr lvl="1"/>
            <a:r>
              <a:rPr lang="en-IN" sz="2800" dirty="0"/>
              <a:t>Historical telemetry graph for each vehicle.</a:t>
            </a:r>
          </a:p>
          <a:p>
            <a:endParaRPr lang="en-IN" dirty="0"/>
          </a:p>
          <a:p>
            <a:endParaRPr lang="en-IN" dirty="0"/>
          </a:p>
          <a:p>
            <a:r>
              <a:rPr lang="en-US" sz="3600" b="1" dirty="0"/>
              <a:t>Expected Output</a:t>
            </a:r>
          </a:p>
          <a:p>
            <a:r>
              <a:rPr lang="en-US" sz="2800" dirty="0"/>
              <a:t>A </a:t>
            </a:r>
            <a:r>
              <a:rPr lang="en-US" sz="2800" b="1" dirty="0"/>
              <a:t>dashboard displaying all vehicles as grid cards</a:t>
            </a:r>
            <a:r>
              <a:rPr lang="en-US" sz="2800" dirty="0"/>
              <a:t>, where each card includes:</a:t>
            </a:r>
          </a:p>
          <a:p>
            <a:r>
              <a:rPr lang="en-US" sz="2800" b="1" dirty="0"/>
              <a:t>Location Pin</a:t>
            </a:r>
            <a:r>
              <a:rPr lang="en-US" sz="2800" dirty="0"/>
              <a:t> → Current GPS position on map snippet.</a:t>
            </a:r>
          </a:p>
          <a:p>
            <a:r>
              <a:rPr lang="en-US" sz="2800" b="1" dirty="0"/>
              <a:t>Status Chip</a:t>
            </a:r>
            <a:r>
              <a:rPr lang="en-US" sz="2800" dirty="0"/>
              <a:t> → Colored tag indicating Available / In Use / Needs Service.</a:t>
            </a:r>
          </a:p>
          <a:p>
            <a:r>
              <a:rPr lang="en-US" sz="2800" b="1" dirty="0"/>
              <a:t>Battery/Fuel Icon</a:t>
            </a:r>
            <a:r>
              <a:rPr lang="en-US" sz="2800" dirty="0"/>
              <a:t> → Visual % bar reflecting current battery/fuel level.</a:t>
            </a:r>
          </a:p>
          <a:p>
            <a:r>
              <a:rPr lang="en-US" sz="2800" b="1" dirty="0"/>
              <a:t>Telemetry Info</a:t>
            </a:r>
            <a:r>
              <a:rPr lang="en-US" sz="2800" dirty="0"/>
              <a:t> → Optional display of speed or other metrics.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91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278C47-5B04-A781-A3B2-5FB3D317E2DF}"/>
              </a:ext>
            </a:extLst>
          </p:cNvPr>
          <p:cNvSpPr txBox="1"/>
          <p:nvPr/>
        </p:nvSpPr>
        <p:spPr>
          <a:xfrm>
            <a:off x="208546" y="385010"/>
            <a:ext cx="1177490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Example Card Layout:</a:t>
            </a:r>
          </a:p>
          <a:p>
            <a:r>
              <a:rPr lang="en-IN" sz="2800" dirty="0"/>
              <a:t>+------------------------------------------------+</a:t>
            </a:r>
          </a:p>
          <a:p>
            <a:r>
              <a:rPr lang="en-IN" sz="2800" dirty="0"/>
              <a:t>| Vehicle Name / ID                                           |</a:t>
            </a:r>
          </a:p>
          <a:p>
            <a:r>
              <a:rPr lang="en-IN" sz="2800" dirty="0"/>
              <a:t>| Status: [Available]                                          |</a:t>
            </a:r>
          </a:p>
          <a:p>
            <a:r>
              <a:rPr lang="en-IN" sz="2800" dirty="0"/>
              <a:t>| Map Pin: 📍                                                      |</a:t>
            </a:r>
          </a:p>
          <a:p>
            <a:r>
              <a:rPr lang="en-IN" sz="2800" dirty="0"/>
              <a:t>| Battery: [||||||    ] 60%                                      |</a:t>
            </a:r>
          </a:p>
          <a:p>
            <a:r>
              <a:rPr lang="en-IN" sz="2800" dirty="0"/>
              <a:t>| Speed: 45 km/h                                                |</a:t>
            </a:r>
          </a:p>
          <a:p>
            <a:r>
              <a:rPr lang="en-IN" sz="2800" dirty="0"/>
              <a:t>+------------------------------------------------+</a:t>
            </a:r>
          </a:p>
          <a:p>
            <a:endParaRPr lang="en-IN" sz="2800" dirty="0"/>
          </a:p>
          <a:p>
            <a:r>
              <a:rPr lang="en-IN" sz="3600" b="1" dirty="0"/>
              <a:t>Key Features</a:t>
            </a:r>
            <a:endParaRPr lang="en-US" sz="3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Vehicle Management</a:t>
            </a:r>
            <a:r>
              <a:rPr lang="en-US" sz="2800" dirty="0"/>
              <a:t> – Add, edit, delete, and view vehicles.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Real-Time Status</a:t>
            </a:r>
            <a:r>
              <a:rPr lang="en-US" sz="2800" dirty="0"/>
              <a:t> – Track Available, In Use, or Needs Service.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Telemetry Simulation</a:t>
            </a:r>
            <a:r>
              <a:rPr lang="en-US" sz="2800" dirty="0"/>
              <a:t> – Speed, battery/fuel, and GPS location.</a:t>
            </a:r>
          </a:p>
        </p:txBody>
      </p:sp>
    </p:spTree>
    <p:extLst>
      <p:ext uri="{BB962C8B-B14F-4D97-AF65-F5344CB8AC3E}">
        <p14:creationId xmlns:p14="http://schemas.microsoft.com/office/powerpoint/2010/main" val="3573864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6AD21A-4E6A-B260-D966-85D987EB5ED9}"/>
              </a:ext>
            </a:extLst>
          </p:cNvPr>
          <p:cNvSpPr txBox="1"/>
          <p:nvPr/>
        </p:nvSpPr>
        <p:spPr>
          <a:xfrm>
            <a:off x="336884" y="737938"/>
            <a:ext cx="115182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Dashboard Cards</a:t>
            </a:r>
            <a:r>
              <a:rPr lang="en-US" sz="2800" dirty="0"/>
              <a:t> – Grid layout with status chips, map pins, and fuel/battery bars.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Alerts &amp; Filters</a:t>
            </a:r>
            <a:r>
              <a:rPr lang="en-US" sz="2800" dirty="0"/>
              <a:t> – Low battery/service notifications and filter vehicles by status or type.</a:t>
            </a:r>
          </a:p>
          <a:p>
            <a:endParaRPr lang="en-IN" sz="2800" dirty="0"/>
          </a:p>
          <a:p>
            <a:r>
              <a:rPr lang="en-US" sz="2800" b="1" dirty="0"/>
              <a:t>Potential Use Cases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Logistics &amp; Delivery</a:t>
            </a:r>
            <a:r>
              <a:rPr lang="en-US" sz="2800" dirty="0"/>
              <a:t> – Monitor and optimize fleet usage.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Public Transport</a:t>
            </a:r>
            <a:r>
              <a:rPr lang="en-US" sz="2800" dirty="0"/>
              <a:t> – Track buses/taxis and schedule maintenance.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Car Rentals</a:t>
            </a:r>
            <a:r>
              <a:rPr lang="en-US" sz="2800" dirty="0"/>
              <a:t> – Manage vehicle availability and location.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Corporate Fleets</a:t>
            </a:r>
            <a:r>
              <a:rPr lang="en-US" sz="2800" dirty="0"/>
              <a:t> – Track company shuttles or vehicles.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Simulation/Training</a:t>
            </a:r>
            <a:r>
              <a:rPr lang="en-US" sz="2800" dirty="0"/>
              <a:t> – Test fleet management with dummy telemetry.</a:t>
            </a:r>
          </a:p>
        </p:txBody>
      </p:sp>
    </p:spTree>
    <p:extLst>
      <p:ext uri="{BB962C8B-B14F-4D97-AF65-F5344CB8AC3E}">
        <p14:creationId xmlns:p14="http://schemas.microsoft.com/office/powerpoint/2010/main" val="15444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D73C1-51AC-A33C-36B1-EF3B83A80F85}"/>
              </a:ext>
            </a:extLst>
          </p:cNvPr>
          <p:cNvSpPr txBox="1"/>
          <p:nvPr/>
        </p:nvSpPr>
        <p:spPr>
          <a:xfrm>
            <a:off x="320842" y="474345"/>
            <a:ext cx="1155031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Evaluation Metrics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/>
              <a:t>Fleet Utilization (%)</a:t>
            </a:r>
            <a:r>
              <a:rPr lang="en-IN" sz="2800" dirty="0"/>
              <a:t> – Active vs idle vehicles.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/>
              <a:t>Status Accuracy</a:t>
            </a:r>
            <a:r>
              <a:rPr lang="en-IN" sz="2800" dirty="0"/>
              <a:t> – Correctness of real-time updates.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/>
              <a:t>Telemetry Reliability</a:t>
            </a:r>
            <a:r>
              <a:rPr lang="en-IN" sz="2800" dirty="0"/>
              <a:t> – Accuracy of GPS, speed, and fuel/battery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/>
              <a:t>Maintenance Compliance</a:t>
            </a:r>
            <a:r>
              <a:rPr lang="en-IN" sz="2800" dirty="0"/>
              <a:t> – Timely vehicle servicing.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/>
              <a:t>User Experience &amp; Performance</a:t>
            </a:r>
            <a:r>
              <a:rPr lang="en-IN" sz="2800" dirty="0"/>
              <a:t> – Dashboard usability and update speed.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6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766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Sharnisha . J</dc:creator>
  <cp:lastModifiedBy>Sharnisha . J</cp:lastModifiedBy>
  <cp:revision>1</cp:revision>
  <dcterms:created xsi:type="dcterms:W3CDTF">2025-08-15T02:28:08Z</dcterms:created>
  <dcterms:modified xsi:type="dcterms:W3CDTF">2025-09-08T04:17:55Z</dcterms:modified>
</cp:coreProperties>
</file>