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F5DBB-BAD4-4C52-81F6-82107C276CD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D2DE0-0CB0-49C4-B4DB-C606803C77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441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058E-A021-0328-CEF8-C74E0507D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70EDCB-40C8-1B33-C519-8FB2060DE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D5D6E-39B2-3882-FF7E-51B1D5CF5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09498-CA38-72E5-CE19-CC925371D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BD6DF-798C-568B-7A07-1271FDE0F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84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D2657-0B66-D6AD-4920-6DB360F87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CD430-F442-57F5-7CFB-0C2858A4F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552DA-61CD-C525-AD2C-0C0C674B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79DF2-6092-B116-8975-F9C41BF2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AF9B1-4F23-DD18-0024-BA6377C6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38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A7D67-187E-1313-FB79-7216B9098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76B90-9045-7481-BDAF-39A4FD8DC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D14E-2828-E420-9FAF-E752A35C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03BBC-2195-7864-1ED0-CDA2AC00D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A443-00C8-CAF0-1B12-622FEC099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72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1429-36B9-66E7-5D0F-BDCF2B48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4698D-52F5-1DE8-18BB-5AB8B6852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ADFEE-652D-33E7-98E4-8C3781CC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BF49-1B4E-8FD8-664E-F374A203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2CD48-CF29-4CD6-47B3-CA6B993B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74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C9E2-6061-3B37-A2B8-926C9730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AE93D-60D3-EF50-E00C-062547F5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E838A-6B87-863F-3967-FF77793C6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56FD8-D0A1-BC46-4030-BA6B4600A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A35C2-C896-6EC8-3EF5-107DB6C49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64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D6ACB-816C-7835-B2A9-340CB036B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9167C-0D2A-22B9-3096-AB61CE885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3CA1AB-EABD-6D7C-0D6C-756849C92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3A562-B491-0B1A-032F-8C4CF524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D01D2-FF23-8E6E-EC01-51811179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9CB52-7A9E-606D-231F-E46CF9BC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34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7368C-9407-39F0-4E01-E6DDA7BE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59EB2-70B5-373A-D5F3-5C0FB5942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77471-FA81-6432-A277-E396E0338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BD557-F6CD-68B2-308B-BB7548CF3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13A2EF-47F3-F914-5D9D-AC696FCA6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8AAA5-4908-F0F5-EAFA-E802B7EE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1A407-D43F-57AC-2E6E-5DBC3B10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F8791-50E6-CA0C-34DB-1FE63A93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065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1642-6177-2D40-6277-F7F470CF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3EF9D-190B-774B-10E0-0673D24E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9ACA93-BF3D-0D61-201F-A23FCF82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F10C0E-A05C-6F55-41B8-622E239D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12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15C25-32C3-B0DF-F6E2-98B60BB4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B107C-C647-BEA4-1C5B-632CF1E1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63413-9CFB-E1DF-470A-D79EE544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2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64A00-C52F-3F19-BCAE-40F9C311B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A3B9F-74F3-81BC-426D-99859120F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8731C-0791-87A6-7955-92ADF975C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643C1-8BED-A3EE-9D0B-AD54BBB7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DCBF1-60D7-326A-0DB6-408C82405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B8566-B6FF-8EF1-5F4F-4292038E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84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B5BE9-BCB7-2CA4-4072-48210794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36D0D-F437-36E7-F39F-711A4D4D73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6BFB9-6EEF-03A7-D581-64E32F602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2B682-E53B-5F66-EEA6-91B713A1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0DD8A-8ACD-42C5-93AA-D16F0660EC1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FFF15-D07A-9C1C-BE75-E9D7B2AA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4F92E-4D27-DA4E-6C71-BC685A55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171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02145-7C99-C071-D8DF-9A6F886A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8CD48-34C2-0B0C-BAF2-35601C969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F9E9-901C-A33C-47AB-372B4A82F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0DD8A-8ACD-42C5-93AA-D16F0660EC18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266E0-5F3A-013E-F5FD-4A66F7767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01D97-4240-558A-5E6B-F1EE2210E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B82DE-302B-49B8-853C-570E4A530C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894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8BB2B8-490C-4B36-0C1A-42DBAC1A9947}"/>
              </a:ext>
            </a:extLst>
          </p:cNvPr>
          <p:cNvSpPr txBox="1"/>
          <p:nvPr/>
        </p:nvSpPr>
        <p:spPr>
          <a:xfrm>
            <a:off x="176981" y="226142"/>
            <a:ext cx="1184787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NEUROFLEETX AUTHENTICATION AND HOMEPAGE IMPLEMENTATION</a:t>
            </a:r>
          </a:p>
          <a:p>
            <a:pPr algn="ctr"/>
            <a:endParaRPr lang="en-IN" sz="3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React-based authentication and product showcase</a:t>
            </a:r>
          </a:p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authentication (login/signup) interface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 design for all device sizes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Detailed product information presentation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 management for user authentication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Smooth transitions between application state</a:t>
            </a:r>
          </a:p>
        </p:txBody>
      </p:sp>
    </p:spTree>
    <p:extLst>
      <p:ext uri="{BB962C8B-B14F-4D97-AF65-F5344CB8AC3E}">
        <p14:creationId xmlns:p14="http://schemas.microsoft.com/office/powerpoint/2010/main" val="4247358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A1E31E-9EE3-BC57-32BD-234FF4172308}"/>
              </a:ext>
            </a:extLst>
          </p:cNvPr>
          <p:cNvSpPr txBox="1"/>
          <p:nvPr/>
        </p:nvSpPr>
        <p:spPr>
          <a:xfrm>
            <a:off x="160421" y="405062"/>
            <a:ext cx="118711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MAINTENANCE &amp; SCALABILITY</a:t>
            </a:r>
          </a:p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Maintenance Considerations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component separation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Consistent naming conventions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 CSS structure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documentation</a:t>
            </a:r>
          </a:p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addition of new features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 reuse capabilities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 management scalable for additional features</a:t>
            </a:r>
          </a:p>
        </p:txBody>
      </p:sp>
    </p:spTree>
    <p:extLst>
      <p:ext uri="{BB962C8B-B14F-4D97-AF65-F5344CB8AC3E}">
        <p14:creationId xmlns:p14="http://schemas.microsoft.com/office/powerpoint/2010/main" val="246740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B45D25-82A2-006C-78BB-685F63136960}"/>
              </a:ext>
            </a:extLst>
          </p:cNvPr>
          <p:cNvSpPr txBox="1"/>
          <p:nvPr/>
        </p:nvSpPr>
        <p:spPr>
          <a:xfrm>
            <a:off x="128337" y="176463"/>
            <a:ext cx="11887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Strengths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Solid foundation for authentication flow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 component structure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 design with attention to UX details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Modern React best practices</a:t>
            </a:r>
          </a:p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Steps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integration for authentication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security measures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Enhanced form validation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 database connectivity</a:t>
            </a:r>
          </a:p>
        </p:txBody>
      </p:sp>
    </p:spTree>
    <p:extLst>
      <p:ext uri="{BB962C8B-B14F-4D97-AF65-F5344CB8AC3E}">
        <p14:creationId xmlns:p14="http://schemas.microsoft.com/office/powerpoint/2010/main" val="3382673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341716-01AE-7837-E28C-3435DF2AAF69}"/>
              </a:ext>
            </a:extLst>
          </p:cNvPr>
          <p:cNvSpPr txBox="1"/>
          <p:nvPr/>
        </p:nvSpPr>
        <p:spPr>
          <a:xfrm>
            <a:off x="0" y="0"/>
            <a:ext cx="587141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ARCHITECTURE</a:t>
            </a:r>
          </a:p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 (Root Component)</a:t>
            </a:r>
          </a:p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├── Authentication Flow</a:t>
            </a:r>
          </a:p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│   ├── </a:t>
            </a:r>
            <a:r>
              <a:rPr lang="en-IN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LoginForm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│   └── </a:t>
            </a:r>
            <a:r>
              <a:rPr lang="en-IN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SignupForm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└── </a:t>
            </a:r>
            <a:r>
              <a:rPr lang="en-IN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HomePage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├── Header</a:t>
            </a:r>
          </a:p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├── Hero Section</a:t>
            </a:r>
          </a:p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├── Features Section</a:t>
            </a:r>
          </a:p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├── Benefits Section</a:t>
            </a:r>
          </a:p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├── Technology Section</a:t>
            </a:r>
          </a:p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└── Footer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B083A-9B9F-1A93-A967-DC120B8C92DE}"/>
              </a:ext>
            </a:extLst>
          </p:cNvPr>
          <p:cNvSpPr txBox="1"/>
          <p:nvPr/>
        </p:nvSpPr>
        <p:spPr>
          <a:xfrm>
            <a:off x="6096000" y="946484"/>
            <a:ext cx="579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 Management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useState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hooks for authentication status, form data, and UI state</a:t>
            </a:r>
          </a:p>
        </p:txBody>
      </p:sp>
    </p:spTree>
    <p:extLst>
      <p:ext uri="{BB962C8B-B14F-4D97-AF65-F5344CB8AC3E}">
        <p14:creationId xmlns:p14="http://schemas.microsoft.com/office/powerpoint/2010/main" val="3077530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007CF-426E-0EE8-DE2E-E085E2EF8137}"/>
              </a:ext>
            </a:extLst>
          </p:cNvPr>
          <p:cNvSpPr txBox="1"/>
          <p:nvPr/>
        </p:nvSpPr>
        <p:spPr>
          <a:xfrm>
            <a:off x="176463" y="272716"/>
            <a:ext cx="1179094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UI/UX DESIGN</a:t>
            </a:r>
          </a:p>
          <a:p>
            <a:r>
              <a:rPr lang="en-IN" sz="3600" b="1" dirty="0"/>
              <a:t>Design Principles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Minimalist design with focused content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Consistent branding with gradient </a:t>
            </a:r>
            <a:r>
              <a:rPr lang="en-IN" sz="3600" dirty="0" err="1"/>
              <a:t>color</a:t>
            </a:r>
            <a:r>
              <a:rPr lang="en-IN" sz="3600" dirty="0"/>
              <a:t> scheme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Clear visual hierarchy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Fully responsive layout</a:t>
            </a:r>
          </a:p>
          <a:p>
            <a:r>
              <a:rPr lang="en-IN" sz="3600" b="1" dirty="0" err="1"/>
              <a:t>Color</a:t>
            </a:r>
            <a:r>
              <a:rPr lang="en-IN" sz="3600" b="1" dirty="0"/>
              <a:t> Scheme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Primary: Blue-to-purple gradient (#667eea to #764ba2)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Secondary: Dark blue (#2c3e50, #4a6fa5)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Neutral: White background with </a:t>
            </a:r>
            <a:r>
              <a:rPr lang="en-IN" sz="3600" dirty="0" err="1"/>
              <a:t>gray</a:t>
            </a:r>
            <a:r>
              <a:rPr lang="en-IN" sz="3600" dirty="0"/>
              <a:t> text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0933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1935A-5B93-45CC-9BD6-60C068DFD52C}"/>
              </a:ext>
            </a:extLst>
          </p:cNvPr>
          <p:cNvSpPr txBox="1"/>
          <p:nvPr/>
        </p:nvSpPr>
        <p:spPr>
          <a:xfrm>
            <a:off x="144379" y="176463"/>
            <a:ext cx="119032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 ANALYSIS - APP &amp; AUTHENTICATION</a:t>
            </a:r>
          </a:p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 Component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component managing authentication state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State: </a:t>
            </a:r>
            <a:r>
              <a:rPr lang="en-IN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isLoggedIn</a:t>
            </a: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isLoginPage</a:t>
            </a: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formData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Methods: </a:t>
            </a:r>
            <a:r>
              <a:rPr lang="en-IN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handleInputChange</a:t>
            </a: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handleLogin</a:t>
            </a: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handleSignup</a:t>
            </a: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toggleForm</a:t>
            </a: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handleLogout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LoginForm</a:t>
            </a:r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n-IN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SignupForm</a:t>
            </a:r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Components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Controlled components with form validation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Smooth switching between authentication views</a:t>
            </a:r>
          </a:p>
        </p:txBody>
      </p:sp>
    </p:spTree>
    <p:extLst>
      <p:ext uri="{BB962C8B-B14F-4D97-AF65-F5344CB8AC3E}">
        <p14:creationId xmlns:p14="http://schemas.microsoft.com/office/powerpoint/2010/main" val="296576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579713-656E-A75B-65AC-D878DAE4D53F}"/>
              </a:ext>
            </a:extLst>
          </p:cNvPr>
          <p:cNvSpPr txBox="1"/>
          <p:nvPr/>
        </p:nvSpPr>
        <p:spPr>
          <a:xfrm>
            <a:off x="255638" y="1039631"/>
            <a:ext cx="1193636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 ANALYSIS – HOMEPAGE</a:t>
            </a:r>
          </a:p>
          <a:p>
            <a:r>
              <a:rPr lang="en-US" sz="3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HomePage</a:t>
            </a:r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Sections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Header with branding and logout button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Hero section with platform overview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grid highlighting key capabilities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section for different stakeholders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overview section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Footer with 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172777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D10B91-B61C-9250-0D1E-E61F74536906}"/>
              </a:ext>
            </a:extLst>
          </p:cNvPr>
          <p:cNvSpPr txBox="1"/>
          <p:nvPr/>
        </p:nvSpPr>
        <p:spPr>
          <a:xfrm>
            <a:off x="192505" y="401053"/>
            <a:ext cx="118069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STYLING AND RESPONSIVE DESIGN</a:t>
            </a:r>
          </a:p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Architecture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Modular, component-specific styles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Mobile-first responsive approach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Consistent </a:t>
            </a:r>
            <a:r>
              <a:rPr lang="en-IN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scheme implementation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Subtle transitions and hover effects</a:t>
            </a:r>
          </a:p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 Breakpoints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Mobile: &lt; 768px (stacked layout)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Tablet: 768px - 1024px (adaptive grids)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Desktop: &gt; 1024px (full feature grids)</a:t>
            </a:r>
          </a:p>
        </p:txBody>
      </p:sp>
    </p:spTree>
    <p:extLst>
      <p:ext uri="{BB962C8B-B14F-4D97-AF65-F5344CB8AC3E}">
        <p14:creationId xmlns:p14="http://schemas.microsoft.com/office/powerpoint/2010/main" val="174720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461627-21D1-FFE6-40FA-DBBB44D793B3}"/>
              </a:ext>
            </a:extLst>
          </p:cNvPr>
          <p:cNvSpPr txBox="1"/>
          <p:nvPr/>
        </p:nvSpPr>
        <p:spPr>
          <a:xfrm>
            <a:off x="224590" y="240631"/>
            <a:ext cx="1169469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&amp; ACCESSIBILITY</a:t>
            </a:r>
          </a:p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Considerations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Component-based architecture for efficient rendering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Minimal re-renders through proper state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Potential: Code splitting, </a:t>
            </a:r>
            <a:r>
              <a:rPr lang="en-IN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memoization</a:t>
            </a: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bundle optimization</a:t>
            </a:r>
          </a:p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Accessibility Features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Semantic HTML structure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Sufficient </a:t>
            </a:r>
            <a:r>
              <a:rPr lang="en-IN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contrast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 label associations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indicators for interactive elements</a:t>
            </a:r>
          </a:p>
        </p:txBody>
      </p:sp>
    </p:spTree>
    <p:extLst>
      <p:ext uri="{BB962C8B-B14F-4D97-AF65-F5344CB8AC3E}">
        <p14:creationId xmlns:p14="http://schemas.microsoft.com/office/powerpoint/2010/main" val="2054308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F6A082-4584-CF8F-787E-FC85F6DA4B1F}"/>
              </a:ext>
            </a:extLst>
          </p:cNvPr>
          <p:cNvSpPr txBox="1"/>
          <p:nvPr/>
        </p:nvSpPr>
        <p:spPr>
          <a:xfrm>
            <a:off x="176463" y="208547"/>
            <a:ext cx="1183907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&amp; COMPATIBILITY</a:t>
            </a:r>
          </a:p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Considerations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sanitization needed for production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XSS prevention measures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 enforcement for authentication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 hashing required for backend</a:t>
            </a:r>
          </a:p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Browser Compatibility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ES6+ JavaScript features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Grid and Flexbox layouts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Modern React features (Hooks)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Legacy browser support may require </a:t>
            </a:r>
            <a:r>
              <a:rPr lang="en-IN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polyfills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66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70189-B51E-DD6B-C8D6-E1EA260CFCAA}"/>
              </a:ext>
            </a:extLst>
          </p:cNvPr>
          <p:cNvSpPr txBox="1"/>
          <p:nvPr/>
        </p:nvSpPr>
        <p:spPr>
          <a:xfrm>
            <a:off x="160420" y="192505"/>
            <a:ext cx="1177490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&amp; TESTING</a:t>
            </a:r>
          </a:p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Considerations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Standard React build process (Create React App)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 file hosting sufficient for frontend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API needed for authentication persistence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CDN for improved global performance</a:t>
            </a:r>
          </a:p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Strategy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Jest for unit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Testing Library for component tests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Cypress for end-to-end testing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Axe for accessibility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752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484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Sharnisha . J</dc:creator>
  <cp:lastModifiedBy>Sharnisha . J</cp:lastModifiedBy>
  <cp:revision>1</cp:revision>
  <dcterms:created xsi:type="dcterms:W3CDTF">2025-08-28T13:59:27Z</dcterms:created>
  <dcterms:modified xsi:type="dcterms:W3CDTF">2025-08-28T14:40:05Z</dcterms:modified>
</cp:coreProperties>
</file>