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CDDB7-743C-420A-B6DB-833B71F1E8EE}" v="32" dt="2025-09-14T10:38:04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nisha . J" userId="720397f788ec8b66" providerId="LiveId" clId="{6CF8E7B9-1EE4-45E9-A2B1-8185F98C1B43}"/>
    <pc:docChg chg="custSel addSld modSld">
      <pc:chgData name="Sharnisha . J" userId="720397f788ec8b66" providerId="LiveId" clId="{6CF8E7B9-1EE4-45E9-A2B1-8185F98C1B43}" dt="2025-09-14T10:40:47.129" v="204" actId="1076"/>
      <pc:docMkLst>
        <pc:docMk/>
      </pc:docMkLst>
      <pc:sldChg chg="modSp mod">
        <pc:chgData name="Sharnisha . J" userId="720397f788ec8b66" providerId="LiveId" clId="{6CF8E7B9-1EE4-45E9-A2B1-8185F98C1B43}" dt="2025-09-14T10:22:32.383" v="38" actId="1076"/>
        <pc:sldMkLst>
          <pc:docMk/>
          <pc:sldMk cId="4247358746" sldId="257"/>
        </pc:sldMkLst>
        <pc:spChg chg="mod">
          <ac:chgData name="Sharnisha . J" userId="720397f788ec8b66" providerId="LiveId" clId="{6CF8E7B9-1EE4-45E9-A2B1-8185F98C1B43}" dt="2025-09-14T10:22:32.383" v="38" actId="1076"/>
          <ac:spMkLst>
            <pc:docMk/>
            <pc:sldMk cId="4247358746" sldId="257"/>
            <ac:spMk id="2" creationId="{9C8BB2B8-490C-4B36-0C1A-42DBAC1A9947}"/>
          </ac:spMkLst>
        </pc:spChg>
      </pc:sldChg>
      <pc:sldChg chg="delSp modSp mod">
        <pc:chgData name="Sharnisha . J" userId="720397f788ec8b66" providerId="LiveId" clId="{6CF8E7B9-1EE4-45E9-A2B1-8185F98C1B43}" dt="2025-09-14T10:24:39.669" v="49" actId="1076"/>
        <pc:sldMkLst>
          <pc:docMk/>
          <pc:sldMk cId="3077530573" sldId="258"/>
        </pc:sldMkLst>
        <pc:spChg chg="mod">
          <ac:chgData name="Sharnisha . J" userId="720397f788ec8b66" providerId="LiveId" clId="{6CF8E7B9-1EE4-45E9-A2B1-8185F98C1B43}" dt="2025-09-14T10:24:39.669" v="49" actId="1076"/>
          <ac:spMkLst>
            <pc:docMk/>
            <pc:sldMk cId="3077530573" sldId="258"/>
            <ac:spMk id="2" creationId="{42341716-01AE-7837-E28C-3435DF2AAF69}"/>
          </ac:spMkLst>
        </pc:spChg>
        <pc:spChg chg="del">
          <ac:chgData name="Sharnisha . J" userId="720397f788ec8b66" providerId="LiveId" clId="{6CF8E7B9-1EE4-45E9-A2B1-8185F98C1B43}" dt="2025-09-14T10:23:28.849" v="39" actId="478"/>
          <ac:spMkLst>
            <pc:docMk/>
            <pc:sldMk cId="3077530573" sldId="258"/>
            <ac:spMk id="4" creationId="{91DB083A-9B9F-1A93-A967-DC120B8C92DE}"/>
          </ac:spMkLst>
        </pc:spChg>
      </pc:sldChg>
      <pc:sldChg chg="addSp modSp mod">
        <pc:chgData name="Sharnisha . J" userId="720397f788ec8b66" providerId="LiveId" clId="{6CF8E7B9-1EE4-45E9-A2B1-8185F98C1B43}" dt="2025-09-14T10:27:34.391" v="109" actId="1076"/>
        <pc:sldMkLst>
          <pc:docMk/>
          <pc:sldMk cId="3500933342" sldId="259"/>
        </pc:sldMkLst>
        <pc:spChg chg="mod">
          <ac:chgData name="Sharnisha . J" userId="720397f788ec8b66" providerId="LiveId" clId="{6CF8E7B9-1EE4-45E9-A2B1-8185F98C1B43}" dt="2025-09-14T10:26:38.351" v="103" actId="255"/>
          <ac:spMkLst>
            <pc:docMk/>
            <pc:sldMk cId="3500933342" sldId="259"/>
            <ac:spMk id="2" creationId="{C1F007CF-426E-0EE8-DE2E-E085E2EF8137}"/>
          </ac:spMkLst>
        </pc:spChg>
        <pc:spChg chg="add mod">
          <ac:chgData name="Sharnisha . J" userId="720397f788ec8b66" providerId="LiveId" clId="{6CF8E7B9-1EE4-45E9-A2B1-8185F98C1B43}" dt="2025-09-14T10:27:34.391" v="109" actId="1076"/>
          <ac:spMkLst>
            <pc:docMk/>
            <pc:sldMk cId="3500933342" sldId="259"/>
            <ac:spMk id="3" creationId="{5FB34496-C3F1-37B9-4AA3-8B4AE77BEFE4}"/>
          </ac:spMkLst>
        </pc:spChg>
      </pc:sldChg>
      <pc:sldChg chg="modSp mod">
        <pc:chgData name="Sharnisha . J" userId="720397f788ec8b66" providerId="LiveId" clId="{6CF8E7B9-1EE4-45E9-A2B1-8185F98C1B43}" dt="2025-09-14T10:28:34.382" v="116" actId="12"/>
        <pc:sldMkLst>
          <pc:docMk/>
          <pc:sldMk cId="2965763667" sldId="260"/>
        </pc:sldMkLst>
        <pc:spChg chg="mod">
          <ac:chgData name="Sharnisha . J" userId="720397f788ec8b66" providerId="LiveId" clId="{6CF8E7B9-1EE4-45E9-A2B1-8185F98C1B43}" dt="2025-09-14T10:28:34.382" v="116" actId="12"/>
          <ac:spMkLst>
            <pc:docMk/>
            <pc:sldMk cId="2965763667" sldId="260"/>
            <ac:spMk id="2" creationId="{2181935A-5B93-45CC-9BD6-60C068DFD52C}"/>
          </ac:spMkLst>
        </pc:spChg>
      </pc:sldChg>
      <pc:sldChg chg="modSp mod">
        <pc:chgData name="Sharnisha . J" userId="720397f788ec8b66" providerId="LiveId" clId="{6CF8E7B9-1EE4-45E9-A2B1-8185F98C1B43}" dt="2025-09-14T10:29:40.589" v="122" actId="12"/>
        <pc:sldMkLst>
          <pc:docMk/>
          <pc:sldMk cId="1727774090" sldId="261"/>
        </pc:sldMkLst>
        <pc:spChg chg="mod">
          <ac:chgData name="Sharnisha . J" userId="720397f788ec8b66" providerId="LiveId" clId="{6CF8E7B9-1EE4-45E9-A2B1-8185F98C1B43}" dt="2025-09-14T10:29:40.589" v="122" actId="12"/>
          <ac:spMkLst>
            <pc:docMk/>
            <pc:sldMk cId="1727774090" sldId="261"/>
            <ac:spMk id="3" creationId="{54579713-656E-A75B-65AC-D878DAE4D53F}"/>
          </ac:spMkLst>
        </pc:spChg>
      </pc:sldChg>
      <pc:sldChg chg="modSp mod">
        <pc:chgData name="Sharnisha . J" userId="720397f788ec8b66" providerId="LiveId" clId="{6CF8E7B9-1EE4-45E9-A2B1-8185F98C1B43}" dt="2025-09-14T10:30:47.957" v="129" actId="1076"/>
        <pc:sldMkLst>
          <pc:docMk/>
          <pc:sldMk cId="1747200410" sldId="262"/>
        </pc:sldMkLst>
        <pc:spChg chg="mod">
          <ac:chgData name="Sharnisha . J" userId="720397f788ec8b66" providerId="LiveId" clId="{6CF8E7B9-1EE4-45E9-A2B1-8185F98C1B43}" dt="2025-09-14T10:30:47.957" v="129" actId="1076"/>
          <ac:spMkLst>
            <pc:docMk/>
            <pc:sldMk cId="1747200410" sldId="262"/>
            <ac:spMk id="2" creationId="{56D10B91-B61C-9250-0D1E-E61F74536906}"/>
          </ac:spMkLst>
        </pc:spChg>
      </pc:sldChg>
      <pc:sldChg chg="modSp mod">
        <pc:chgData name="Sharnisha . J" userId="720397f788ec8b66" providerId="LiveId" clId="{6CF8E7B9-1EE4-45E9-A2B1-8185F98C1B43}" dt="2025-09-14T10:32:07.187" v="135" actId="1076"/>
        <pc:sldMkLst>
          <pc:docMk/>
          <pc:sldMk cId="2054308690" sldId="263"/>
        </pc:sldMkLst>
        <pc:spChg chg="mod">
          <ac:chgData name="Sharnisha . J" userId="720397f788ec8b66" providerId="LiveId" clId="{6CF8E7B9-1EE4-45E9-A2B1-8185F98C1B43}" dt="2025-09-14T10:32:07.187" v="135" actId="1076"/>
          <ac:spMkLst>
            <pc:docMk/>
            <pc:sldMk cId="2054308690" sldId="263"/>
            <ac:spMk id="2" creationId="{35461627-21D1-FFE6-40FA-DBBB44D793B3}"/>
          </ac:spMkLst>
        </pc:spChg>
      </pc:sldChg>
      <pc:sldChg chg="modSp mod">
        <pc:chgData name="Sharnisha . J" userId="720397f788ec8b66" providerId="LiveId" clId="{6CF8E7B9-1EE4-45E9-A2B1-8185F98C1B43}" dt="2025-09-14T10:33:08.654" v="142" actId="1076"/>
        <pc:sldMkLst>
          <pc:docMk/>
          <pc:sldMk cId="2688665086" sldId="264"/>
        </pc:sldMkLst>
        <pc:spChg chg="mod">
          <ac:chgData name="Sharnisha . J" userId="720397f788ec8b66" providerId="LiveId" clId="{6CF8E7B9-1EE4-45E9-A2B1-8185F98C1B43}" dt="2025-09-14T10:33:08.654" v="142" actId="1076"/>
          <ac:spMkLst>
            <pc:docMk/>
            <pc:sldMk cId="2688665086" sldId="264"/>
            <ac:spMk id="2" creationId="{BBF6A082-4584-CF8F-787E-FC85F6DA4B1F}"/>
          </ac:spMkLst>
        </pc:spChg>
      </pc:sldChg>
      <pc:sldChg chg="modSp mod">
        <pc:chgData name="Sharnisha . J" userId="720397f788ec8b66" providerId="LiveId" clId="{6CF8E7B9-1EE4-45E9-A2B1-8185F98C1B43}" dt="2025-09-14T10:34:00.440" v="150" actId="1076"/>
        <pc:sldMkLst>
          <pc:docMk/>
          <pc:sldMk cId="2552752149" sldId="265"/>
        </pc:sldMkLst>
        <pc:spChg chg="mod">
          <ac:chgData name="Sharnisha . J" userId="720397f788ec8b66" providerId="LiveId" clId="{6CF8E7B9-1EE4-45E9-A2B1-8185F98C1B43}" dt="2025-09-14T10:34:00.440" v="150" actId="1076"/>
          <ac:spMkLst>
            <pc:docMk/>
            <pc:sldMk cId="2552752149" sldId="265"/>
            <ac:spMk id="2" creationId="{BE870189-B51E-DD6B-C8D6-E1EA260CFCAA}"/>
          </ac:spMkLst>
        </pc:spChg>
      </pc:sldChg>
      <pc:sldChg chg="modSp mod">
        <pc:chgData name="Sharnisha . J" userId="720397f788ec8b66" providerId="LiveId" clId="{6CF8E7B9-1EE4-45E9-A2B1-8185F98C1B43}" dt="2025-09-14T10:40:28.237" v="201" actId="20577"/>
        <pc:sldMkLst>
          <pc:docMk/>
          <pc:sldMk cId="2467403443" sldId="266"/>
        </pc:sldMkLst>
        <pc:spChg chg="mod">
          <ac:chgData name="Sharnisha . J" userId="720397f788ec8b66" providerId="LiveId" clId="{6CF8E7B9-1EE4-45E9-A2B1-8185F98C1B43}" dt="2025-09-14T10:40:28.237" v="201" actId="20577"/>
          <ac:spMkLst>
            <pc:docMk/>
            <pc:sldMk cId="2467403443" sldId="266"/>
            <ac:spMk id="2" creationId="{9DA1E31E-9EE3-BC57-32BD-234FF4172308}"/>
          </ac:spMkLst>
        </pc:spChg>
      </pc:sldChg>
      <pc:sldChg chg="modSp mod">
        <pc:chgData name="Sharnisha . J" userId="720397f788ec8b66" providerId="LiveId" clId="{6CF8E7B9-1EE4-45E9-A2B1-8185F98C1B43}" dt="2025-09-14T10:36:58.287" v="177" actId="1076"/>
        <pc:sldMkLst>
          <pc:docMk/>
          <pc:sldMk cId="3382673957" sldId="267"/>
        </pc:sldMkLst>
        <pc:spChg chg="mod">
          <ac:chgData name="Sharnisha . J" userId="720397f788ec8b66" providerId="LiveId" clId="{6CF8E7B9-1EE4-45E9-A2B1-8185F98C1B43}" dt="2025-09-14T10:36:58.287" v="177" actId="1076"/>
          <ac:spMkLst>
            <pc:docMk/>
            <pc:sldMk cId="3382673957" sldId="267"/>
            <ac:spMk id="2" creationId="{6EB45D25-82A2-006C-78BB-685F63136960}"/>
          </ac:spMkLst>
        </pc:spChg>
      </pc:sldChg>
      <pc:sldChg chg="addSp modSp new mod">
        <pc:chgData name="Sharnisha . J" userId="720397f788ec8b66" providerId="LiveId" clId="{6CF8E7B9-1EE4-45E9-A2B1-8185F98C1B43}" dt="2025-09-14T10:40:47.129" v="204" actId="1076"/>
        <pc:sldMkLst>
          <pc:docMk/>
          <pc:sldMk cId="2506108753" sldId="268"/>
        </pc:sldMkLst>
        <pc:spChg chg="add mod">
          <ac:chgData name="Sharnisha . J" userId="720397f788ec8b66" providerId="LiveId" clId="{6CF8E7B9-1EE4-45E9-A2B1-8185F98C1B43}" dt="2025-09-14T10:40:47.129" v="204" actId="1076"/>
          <ac:spMkLst>
            <pc:docMk/>
            <pc:sldMk cId="2506108753" sldId="268"/>
            <ac:spMk id="2" creationId="{1B3171ED-6433-707F-006E-D8B27124C8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F5DBB-BAD4-4C52-81F6-82107C276CD8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D2DE0-0CB0-49C4-B4DB-C606803C7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41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058E-A021-0328-CEF8-C74E0507D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0EDCB-40C8-1B33-C519-8FB2060DE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D5D6E-39B2-3882-FF7E-51B1D5CF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D8A-8ACD-42C5-93AA-D16F0660EC18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09498-CA38-72E5-CE19-CC925371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BD6DF-798C-568B-7A07-1271FDE0F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84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2657-0B66-D6AD-4920-6DB360F8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CD430-F442-57F5-7CFB-0C2858A4F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552DA-61CD-C525-AD2C-0C0C674B5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D8A-8ACD-42C5-93AA-D16F0660EC18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79DF2-6092-B116-8975-F9C41BF2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AF9B1-4F23-DD18-0024-BA6377C6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38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A7D67-187E-1313-FB79-7216B9098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76B90-9045-7481-BDAF-39A4FD8DC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4D14E-2828-E420-9FAF-E752A35C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D8A-8ACD-42C5-93AA-D16F0660EC18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03BBC-2195-7864-1ED0-CDA2AC00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8A443-00C8-CAF0-1B12-622FEC09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27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1429-36B9-66E7-5D0F-BDCF2B48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4698D-52F5-1DE8-18BB-5AB8B6852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ADFEE-652D-33E7-98E4-8C3781CC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D8A-8ACD-42C5-93AA-D16F0660EC18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9BF49-1B4E-8FD8-664E-F374A203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CD48-CF29-4CD6-47B3-CA6B993B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74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C9E2-6061-3B37-A2B8-926C97308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AE93D-60D3-EF50-E00C-062547F5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E838A-6B87-863F-3967-FF77793C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D8A-8ACD-42C5-93AA-D16F0660EC18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56FD8-D0A1-BC46-4030-BA6B4600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A35C2-C896-6EC8-3EF5-107DB6C4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64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6ACB-816C-7835-B2A9-340CB036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9167C-0D2A-22B9-3096-AB61CE885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CA1AB-EABD-6D7C-0D6C-756849C92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3A562-B491-0B1A-032F-8C4CF524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D8A-8ACD-42C5-93AA-D16F0660EC18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D01D2-FF23-8E6E-EC01-51811179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9CB52-7A9E-606D-231F-E46CF9BC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34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368C-9407-39F0-4E01-E6DDA7BE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59EB2-70B5-373A-D5F3-5C0FB5942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77471-FA81-6432-A277-E396E0338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BD557-F6CD-68B2-308B-BB7548CF3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3A2EF-47F3-F914-5D9D-AC696FCA6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D8AAA5-4908-F0F5-EAFA-E802B7EE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D8A-8ACD-42C5-93AA-D16F0660EC18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1A407-D43F-57AC-2E6E-5DBC3B10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9F8791-50E6-CA0C-34DB-1FE63A93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06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1642-6177-2D40-6277-F7F470CF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3EF9D-190B-774B-10E0-0673D24E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D8A-8ACD-42C5-93AA-D16F0660EC18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ACA93-BF3D-0D61-201F-A23FCF82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10C0E-A05C-6F55-41B8-622E239D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12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15C25-32C3-B0DF-F6E2-98B60BB4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D8A-8ACD-42C5-93AA-D16F0660EC18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B107C-C647-BEA4-1C5B-632CF1E1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63413-9CFB-E1DF-470A-D79EE544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6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4A00-C52F-3F19-BCAE-40F9C311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A3B9F-74F3-81BC-426D-99859120F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8731C-0791-87A6-7955-92ADF975C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643C1-8BED-A3EE-9D0B-AD54BBB7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D8A-8ACD-42C5-93AA-D16F0660EC18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DCBF1-60D7-326A-0DB6-408C8240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B8566-B6FF-8EF1-5F4F-4292038E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84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5BE9-BCB7-2CA4-4072-48210794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36D0D-F437-36E7-F39F-711A4D4D7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6BFB9-6EEF-03A7-D581-64E32F602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2B682-E53B-5F66-EEA6-91B713A1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D8A-8ACD-42C5-93AA-D16F0660EC18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FFF15-D07A-9C1C-BE75-E9D7B2AA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4F92E-4D27-DA4E-6C71-BC685A55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17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02145-7C99-C071-D8DF-9A6F886A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8CD48-34C2-0B0C-BAF2-35601C969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0F9E9-901C-A33C-47AB-372B4A82F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F0DD8A-8ACD-42C5-93AA-D16F0660EC18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266E0-5F3A-013E-F5FD-4A66F7767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01D97-4240-558A-5E6B-F1EE2210E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89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8BB2B8-490C-4B36-0C1A-42DBAC1A9947}"/>
              </a:ext>
            </a:extLst>
          </p:cNvPr>
          <p:cNvSpPr txBox="1"/>
          <p:nvPr/>
        </p:nvSpPr>
        <p:spPr>
          <a:xfrm>
            <a:off x="172064" y="-125820"/>
            <a:ext cx="11847871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NEUROFLEETX VEHICLE MANAGEMENT</a:t>
            </a:r>
            <a:endParaRPr lang="en-IN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comprehensive fleet management dashboard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Features user authentication and vehicle tracking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Simulates real-time telemetry data for urban mobility solutions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Provides AI-powered insights for fleet optimization</a:t>
            </a:r>
          </a:p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Reduces operational costs through optimized 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Improves vehicle utilization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Enhances sustainability through emission reduction</a:t>
            </a:r>
          </a:p>
        </p:txBody>
      </p:sp>
    </p:spTree>
    <p:extLst>
      <p:ext uri="{BB962C8B-B14F-4D97-AF65-F5344CB8AC3E}">
        <p14:creationId xmlns:p14="http://schemas.microsoft.com/office/powerpoint/2010/main" val="4247358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A1E31E-9EE3-BC57-32BD-234FF4172308}"/>
              </a:ext>
            </a:extLst>
          </p:cNvPr>
          <p:cNvSpPr txBox="1"/>
          <p:nvPr/>
        </p:nvSpPr>
        <p:spPr>
          <a:xfrm>
            <a:off x="160421" y="58846"/>
            <a:ext cx="1187115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CHALLENGES &amp; SOLUTIONS</a:t>
            </a:r>
          </a:p>
          <a:p>
            <a:r>
              <a:rPr lang="en-IN" sz="3600" b="1" dirty="0"/>
              <a:t>Technical Challenges:</a:t>
            </a: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State management across multiple components</a:t>
            </a:r>
          </a:p>
          <a:p>
            <a:pPr lvl="1"/>
            <a:r>
              <a:rPr lang="en-IN" sz="3600" dirty="0"/>
              <a:t>Solution: Lifted state up to parent components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Real-time data simulation</a:t>
            </a:r>
          </a:p>
          <a:p>
            <a:pPr lvl="1"/>
            <a:r>
              <a:rPr lang="en-IN" sz="3600" dirty="0"/>
              <a:t>Solution: </a:t>
            </a:r>
            <a:r>
              <a:rPr lang="en-IN" sz="3600" dirty="0" err="1"/>
              <a:t>useEffect</a:t>
            </a:r>
            <a:r>
              <a:rPr lang="en-IN" sz="3600" dirty="0"/>
              <a:t> with </a:t>
            </a:r>
            <a:r>
              <a:rPr lang="en-IN" sz="3600" dirty="0" err="1"/>
              <a:t>setInterval</a:t>
            </a:r>
            <a:r>
              <a:rPr lang="en-IN" sz="3600" dirty="0"/>
              <a:t> for periodic updates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Form management for multiple purposes</a:t>
            </a:r>
          </a:p>
          <a:p>
            <a:pPr lvl="1"/>
            <a:r>
              <a:rPr lang="en-IN" sz="3600" dirty="0"/>
              <a:t>Solution: Reusable form components with conditional logic</a:t>
            </a:r>
          </a:p>
          <a:p>
            <a:r>
              <a:rPr lang="en-IN" sz="3600" b="1" dirty="0"/>
              <a:t>UI/UX Challenges:</a:t>
            </a: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Creating intuitive modal interfaces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Maintaining consistent design language</a:t>
            </a:r>
          </a:p>
        </p:txBody>
      </p:sp>
    </p:spTree>
    <p:extLst>
      <p:ext uri="{BB962C8B-B14F-4D97-AF65-F5344CB8AC3E}">
        <p14:creationId xmlns:p14="http://schemas.microsoft.com/office/powerpoint/2010/main" val="2467403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B45D25-82A2-006C-78BB-685F63136960}"/>
              </a:ext>
            </a:extLst>
          </p:cNvPr>
          <p:cNvSpPr txBox="1"/>
          <p:nvPr/>
        </p:nvSpPr>
        <p:spPr>
          <a:xfrm>
            <a:off x="152400" y="452423"/>
            <a:ext cx="11887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FUTURE ENHANCEMENTS</a:t>
            </a:r>
          </a:p>
          <a:p>
            <a:r>
              <a:rPr lang="en-US" sz="3600" b="1" dirty="0"/>
              <a:t>Potential Improvements: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Backend integration with real database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Actual map integration for vehicle tracking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User roles and permissions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Advanced analytics and reporting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Notification 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Integration with actual IoT devices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Mobile application version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Payment processing for commercial use</a:t>
            </a:r>
          </a:p>
        </p:txBody>
      </p:sp>
    </p:spTree>
    <p:extLst>
      <p:ext uri="{BB962C8B-B14F-4D97-AF65-F5344CB8AC3E}">
        <p14:creationId xmlns:p14="http://schemas.microsoft.com/office/powerpoint/2010/main" val="3382673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3171ED-6433-707F-006E-D8B27124C8B3}"/>
              </a:ext>
            </a:extLst>
          </p:cNvPr>
          <p:cNvSpPr txBox="1"/>
          <p:nvPr/>
        </p:nvSpPr>
        <p:spPr>
          <a:xfrm>
            <a:off x="168442" y="335845"/>
            <a:ext cx="1185511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CONCLUSION</a:t>
            </a:r>
          </a:p>
          <a:p>
            <a:r>
              <a:rPr lang="en-IN" sz="3600" b="1" dirty="0"/>
              <a:t>Project Achievements:</a:t>
            </a: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Fully functional authentication 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Comprehensive fleet management interface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Realistic data simulation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Responsive design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Clean, maintainable code structure</a:t>
            </a:r>
          </a:p>
          <a:p>
            <a:r>
              <a:rPr lang="en-IN" sz="3600" b="1" dirty="0"/>
              <a:t>Business Value:</a:t>
            </a: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Demonstrates potential for urban mobility transformation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Showcases AI capabilities in transportation</a:t>
            </a:r>
          </a:p>
        </p:txBody>
      </p:sp>
    </p:spTree>
    <p:extLst>
      <p:ext uri="{BB962C8B-B14F-4D97-AF65-F5344CB8AC3E}">
        <p14:creationId xmlns:p14="http://schemas.microsoft.com/office/powerpoint/2010/main" val="250610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341716-01AE-7837-E28C-3435DF2AAF69}"/>
              </a:ext>
            </a:extLst>
          </p:cNvPr>
          <p:cNvSpPr txBox="1"/>
          <p:nvPr/>
        </p:nvSpPr>
        <p:spPr>
          <a:xfrm>
            <a:off x="0" y="468465"/>
            <a:ext cx="120636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TECHNOLOGY STACK</a:t>
            </a:r>
          </a:p>
          <a:p>
            <a:r>
              <a:rPr lang="en-IN" sz="3600" b="1" dirty="0"/>
              <a:t>Frontend:</a:t>
            </a: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React.js with Hooks (</a:t>
            </a:r>
            <a:r>
              <a:rPr lang="en-IN" sz="3600" dirty="0" err="1"/>
              <a:t>useState</a:t>
            </a:r>
            <a:r>
              <a:rPr lang="en-IN" sz="3600" dirty="0"/>
              <a:t>, </a:t>
            </a:r>
            <a:r>
              <a:rPr lang="en-IN" sz="3600" dirty="0" err="1"/>
              <a:t>useEffect</a:t>
            </a:r>
            <a:r>
              <a:rPr lang="en-IN" sz="3600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Modern CSS with Flexbox and Grid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Responsive design principles</a:t>
            </a:r>
          </a:p>
          <a:p>
            <a:r>
              <a:rPr lang="en-IN" sz="3600" b="1" dirty="0"/>
              <a:t>Key Features Implemented:</a:t>
            </a: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User authentication 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Real-time data simulation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Modal-based forms for CRUD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Responsive design for multiple devices</a:t>
            </a:r>
          </a:p>
        </p:txBody>
      </p:sp>
    </p:spTree>
    <p:extLst>
      <p:ext uri="{BB962C8B-B14F-4D97-AF65-F5344CB8AC3E}">
        <p14:creationId xmlns:p14="http://schemas.microsoft.com/office/powerpoint/2010/main" val="307753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F007CF-426E-0EE8-DE2E-E085E2EF8137}"/>
              </a:ext>
            </a:extLst>
          </p:cNvPr>
          <p:cNvSpPr txBox="1"/>
          <p:nvPr/>
        </p:nvSpPr>
        <p:spPr>
          <a:xfrm>
            <a:off x="200526" y="497305"/>
            <a:ext cx="1179094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SYSTEM ARCHITECTURE</a:t>
            </a:r>
          </a:p>
          <a:p>
            <a:r>
              <a:rPr lang="en-IN" sz="3600" b="1" dirty="0"/>
              <a:t>Component Structure:</a:t>
            </a:r>
          </a:p>
          <a:p>
            <a:r>
              <a:rPr lang="en-IN" sz="3600" dirty="0"/>
              <a:t>App.js (Main Component)</a:t>
            </a:r>
          </a:p>
          <a:p>
            <a:r>
              <a:rPr lang="en-IN" sz="3600" dirty="0"/>
              <a:t>├── </a:t>
            </a:r>
            <a:r>
              <a:rPr lang="en-IN" sz="3600" dirty="0" err="1"/>
              <a:t>LoginForm</a:t>
            </a:r>
            <a:endParaRPr lang="en-IN" sz="3600" dirty="0"/>
          </a:p>
          <a:p>
            <a:r>
              <a:rPr lang="en-IN" sz="3600" dirty="0"/>
              <a:t>├── </a:t>
            </a:r>
            <a:r>
              <a:rPr lang="en-IN" sz="3600" dirty="0" err="1"/>
              <a:t>SignupForm</a:t>
            </a:r>
            <a:endParaRPr lang="en-IN" sz="3600" dirty="0"/>
          </a:p>
          <a:p>
            <a:r>
              <a:rPr lang="en-IN" sz="3600" dirty="0"/>
              <a:t> └── </a:t>
            </a:r>
            <a:r>
              <a:rPr lang="en-IN" sz="3600" dirty="0" err="1"/>
              <a:t>HomePage</a:t>
            </a:r>
            <a:endParaRPr lang="en-IN" sz="3600" dirty="0"/>
          </a:p>
          <a:p>
            <a:r>
              <a:rPr lang="en-IN" sz="3600" dirty="0"/>
              <a:t>        ├── Dashboard View</a:t>
            </a:r>
          </a:p>
          <a:p>
            <a:r>
              <a:rPr lang="en-IN" sz="3600" dirty="0"/>
              <a:t>         └── Fleet Management View</a:t>
            </a:r>
          </a:p>
          <a:p>
            <a:r>
              <a:rPr lang="en-IN" sz="3600" dirty="0"/>
              <a:t>                   ├── Vehicle Cards</a:t>
            </a:r>
          </a:p>
          <a:p>
            <a:r>
              <a:rPr lang="en-IN" sz="3600" dirty="0"/>
              <a:t>                   ├── Add Vehicle Modal</a:t>
            </a:r>
          </a:p>
          <a:p>
            <a:r>
              <a:rPr lang="en-IN" sz="3600" dirty="0"/>
              <a:t>                    └── Edit Vehicle Modal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34496-C3F1-37B9-4AA3-8B4AE77BEFE4}"/>
              </a:ext>
            </a:extLst>
          </p:cNvPr>
          <p:cNvSpPr txBox="1"/>
          <p:nvPr/>
        </p:nvSpPr>
        <p:spPr>
          <a:xfrm>
            <a:off x="6833937" y="481263"/>
            <a:ext cx="50211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Data Flow: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State management through React hooks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Parent-to-child communication via props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Simulated backend with sample data</a:t>
            </a:r>
          </a:p>
        </p:txBody>
      </p:sp>
    </p:spTree>
    <p:extLst>
      <p:ext uri="{BB962C8B-B14F-4D97-AF65-F5344CB8AC3E}">
        <p14:creationId xmlns:p14="http://schemas.microsoft.com/office/powerpoint/2010/main" val="350093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1935A-5B93-45CC-9BD6-60C068DFD52C}"/>
              </a:ext>
            </a:extLst>
          </p:cNvPr>
          <p:cNvSpPr txBox="1"/>
          <p:nvPr/>
        </p:nvSpPr>
        <p:spPr>
          <a:xfrm>
            <a:off x="144379" y="417094"/>
            <a:ext cx="119032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KEY FEATURES - AUTHENTICATION</a:t>
            </a:r>
          </a:p>
          <a:p>
            <a:r>
              <a:rPr lang="en-IN" sz="3600" b="1" dirty="0"/>
              <a:t>Secure Access System:</a:t>
            </a: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Login/Signup toggle interface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Form validation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Session management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Protected routes</a:t>
            </a:r>
          </a:p>
          <a:p>
            <a:r>
              <a:rPr lang="en-IN" sz="3600" b="1" dirty="0"/>
              <a:t>User Experience:</a:t>
            </a: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Clean, modern authentication interface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Smooth transitions between states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Persistent login state</a:t>
            </a:r>
          </a:p>
        </p:txBody>
      </p:sp>
    </p:spTree>
    <p:extLst>
      <p:ext uri="{BB962C8B-B14F-4D97-AF65-F5344CB8AC3E}">
        <p14:creationId xmlns:p14="http://schemas.microsoft.com/office/powerpoint/2010/main" val="296576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579713-656E-A75B-65AC-D878DAE4D53F}"/>
              </a:ext>
            </a:extLst>
          </p:cNvPr>
          <p:cNvSpPr txBox="1"/>
          <p:nvPr/>
        </p:nvSpPr>
        <p:spPr>
          <a:xfrm>
            <a:off x="255638" y="335845"/>
            <a:ext cx="1193636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KEY FEATURES - DASHBOARD</a:t>
            </a:r>
          </a:p>
          <a:p>
            <a:r>
              <a:rPr lang="en-US" sz="3600" b="1" dirty="0"/>
              <a:t>Dashboard Highlights: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Hero section with value proposition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Feature grid explaining AI capabilities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Six core features presented: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AI-Powered Routing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Predictive Demand Analysis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Autonomous Fleet Coordination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Emission Reduction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Real-time Adaptability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Multi-Modal Integration</a:t>
            </a:r>
          </a:p>
        </p:txBody>
      </p:sp>
    </p:spTree>
    <p:extLst>
      <p:ext uri="{BB962C8B-B14F-4D97-AF65-F5344CB8AC3E}">
        <p14:creationId xmlns:p14="http://schemas.microsoft.com/office/powerpoint/2010/main" val="172777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D10B91-B61C-9250-0D1E-E61F74536906}"/>
              </a:ext>
            </a:extLst>
          </p:cNvPr>
          <p:cNvSpPr txBox="1"/>
          <p:nvPr/>
        </p:nvSpPr>
        <p:spPr>
          <a:xfrm>
            <a:off x="192505" y="58846"/>
            <a:ext cx="1180699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KEY FEATURES - FLEET MANAGEMENT</a:t>
            </a:r>
          </a:p>
          <a:p>
            <a:r>
              <a:rPr lang="en-IN" sz="3600" b="1" dirty="0"/>
              <a:t>Vehicle Management Capabilities:</a:t>
            </a: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Add new vehicles to fleet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Edit existing vehicle details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Delete vehicles from 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Real-time status monitoring</a:t>
            </a:r>
          </a:p>
          <a:p>
            <a:r>
              <a:rPr lang="en-IN" sz="3600" b="1" dirty="0"/>
              <a:t>Vehicle Information Displayed:</a:t>
            </a: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Name and type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Current status (Available, In Use, Needs Service)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Battery level with visual indicator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Location coordinates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Current speed</a:t>
            </a:r>
          </a:p>
        </p:txBody>
      </p:sp>
    </p:spTree>
    <p:extLst>
      <p:ext uri="{BB962C8B-B14F-4D97-AF65-F5344CB8AC3E}">
        <p14:creationId xmlns:p14="http://schemas.microsoft.com/office/powerpoint/2010/main" val="174720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461627-21D1-FFE6-40FA-DBBB44D793B3}"/>
              </a:ext>
            </a:extLst>
          </p:cNvPr>
          <p:cNvSpPr txBox="1"/>
          <p:nvPr/>
        </p:nvSpPr>
        <p:spPr>
          <a:xfrm>
            <a:off x="248653" y="889843"/>
            <a:ext cx="116946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TECHNICAL IMPLEMENTATION - STATE MANAGEMENT</a:t>
            </a:r>
          </a:p>
          <a:p>
            <a:r>
              <a:rPr lang="en-IN" sz="3600" b="1" dirty="0"/>
              <a:t>React Hooks Usage:</a:t>
            </a: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 err="1"/>
              <a:t>useState</a:t>
            </a:r>
            <a:r>
              <a:rPr lang="en-IN" sz="3600" dirty="0"/>
              <a:t> for form data, UI states, and vehicle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 err="1"/>
              <a:t>useEffect</a:t>
            </a:r>
            <a:r>
              <a:rPr lang="en-IN" sz="3600" dirty="0"/>
              <a:t> for simulated real-time updates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Custom event handlers for user interactions</a:t>
            </a:r>
          </a:p>
          <a:p>
            <a:r>
              <a:rPr lang="en-IN" sz="3600" b="1" dirty="0"/>
              <a:t>Data Structures:</a:t>
            </a: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Vehicle objects with multiple properties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Form data objects for authentication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Status management with conditional rendering</a:t>
            </a:r>
          </a:p>
        </p:txBody>
      </p:sp>
    </p:spTree>
    <p:extLst>
      <p:ext uri="{BB962C8B-B14F-4D97-AF65-F5344CB8AC3E}">
        <p14:creationId xmlns:p14="http://schemas.microsoft.com/office/powerpoint/2010/main" val="205430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F6A082-4584-CF8F-787E-FC85F6DA4B1F}"/>
              </a:ext>
            </a:extLst>
          </p:cNvPr>
          <p:cNvSpPr txBox="1"/>
          <p:nvPr/>
        </p:nvSpPr>
        <p:spPr>
          <a:xfrm>
            <a:off x="176463" y="58846"/>
            <a:ext cx="1183907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TECHNICAL IMPLEMENTATION - UI/UX DESIGN</a:t>
            </a:r>
          </a:p>
          <a:p>
            <a:r>
              <a:rPr lang="en-IN" sz="3600" b="1" dirty="0"/>
              <a:t>Design Principles:</a:t>
            </a: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Clean, modern interface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Consistent </a:t>
            </a:r>
            <a:r>
              <a:rPr lang="en-IN" sz="3600" dirty="0" err="1"/>
              <a:t>color</a:t>
            </a:r>
            <a:r>
              <a:rPr lang="en-IN" sz="3600" dirty="0"/>
              <a:t> scheme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Responsive layout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Intuitive navigation</a:t>
            </a:r>
          </a:p>
          <a:p>
            <a:r>
              <a:rPr lang="en-IN" sz="3600" b="1" dirty="0"/>
              <a:t>CSS Features:</a:t>
            </a: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Gradient backgrounds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Card-based design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Smooth transitions and hover effects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Modal overlays for forms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Status indicators with </a:t>
            </a:r>
            <a:r>
              <a:rPr lang="en-IN" sz="3600" dirty="0" err="1"/>
              <a:t>color</a:t>
            </a:r>
            <a:r>
              <a:rPr lang="en-IN" sz="3600" dirty="0"/>
              <a:t> coding</a:t>
            </a:r>
          </a:p>
        </p:txBody>
      </p:sp>
    </p:spTree>
    <p:extLst>
      <p:ext uri="{BB962C8B-B14F-4D97-AF65-F5344CB8AC3E}">
        <p14:creationId xmlns:p14="http://schemas.microsoft.com/office/powerpoint/2010/main" val="268866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870189-B51E-DD6B-C8D6-E1EA260CFCAA}"/>
              </a:ext>
            </a:extLst>
          </p:cNvPr>
          <p:cNvSpPr txBox="1"/>
          <p:nvPr/>
        </p:nvSpPr>
        <p:spPr>
          <a:xfrm>
            <a:off x="208547" y="497305"/>
            <a:ext cx="117749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PERFORMANCE CONSIDERATIONS</a:t>
            </a:r>
          </a:p>
          <a:p>
            <a:r>
              <a:rPr lang="en-US" sz="3600" b="1" dirty="0"/>
              <a:t>Optimization Techniques: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Efficient re-rendering with proper state management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Simulated real-time updates without actual API calls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Responsive design for various screen sizes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Clean CSS with minimal redundancy</a:t>
            </a:r>
          </a:p>
          <a:p>
            <a:r>
              <a:rPr lang="en-US" sz="3600" b="1" dirty="0"/>
              <a:t>Simulation Approach: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Interval-based updates for vehicle telemetry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Mathematical modeling for battery drain and movement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Sample data for demonstration purposes</a:t>
            </a:r>
          </a:p>
        </p:txBody>
      </p:sp>
    </p:spTree>
    <p:extLst>
      <p:ext uri="{BB962C8B-B14F-4D97-AF65-F5344CB8AC3E}">
        <p14:creationId xmlns:p14="http://schemas.microsoft.com/office/powerpoint/2010/main" val="255275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544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Sharnisha . J</dc:creator>
  <cp:lastModifiedBy>Sharnisha . J</cp:lastModifiedBy>
  <cp:revision>1</cp:revision>
  <dcterms:created xsi:type="dcterms:W3CDTF">2025-08-28T13:59:27Z</dcterms:created>
  <dcterms:modified xsi:type="dcterms:W3CDTF">2025-09-14T10:40:48Z</dcterms:modified>
</cp:coreProperties>
</file>