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CDDB7-743C-420A-B6DB-833B71F1E8EE}" v="62" dt="2025-09-25T14:10:0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nisha . J" userId="720397f788ec8b66" providerId="LiveId" clId="{6CF8E7B9-1EE4-45E9-A2B1-8185F98C1B43}"/>
    <pc:docChg chg="custSel addSld modSld">
      <pc:chgData name="Sharnisha . J" userId="720397f788ec8b66" providerId="LiveId" clId="{6CF8E7B9-1EE4-45E9-A2B1-8185F98C1B43}" dt="2025-09-25T14:10:16.682" v="345" actId="12"/>
      <pc:docMkLst>
        <pc:docMk/>
      </pc:docMkLst>
      <pc:sldChg chg="modSp mod">
        <pc:chgData name="Sharnisha . J" userId="720397f788ec8b66" providerId="LiveId" clId="{6CF8E7B9-1EE4-45E9-A2B1-8185F98C1B43}" dt="2025-09-25T14:00:55.805" v="271" actId="20577"/>
        <pc:sldMkLst>
          <pc:docMk/>
          <pc:sldMk cId="4247358746" sldId="257"/>
        </pc:sldMkLst>
        <pc:spChg chg="mod">
          <ac:chgData name="Sharnisha . J" userId="720397f788ec8b66" providerId="LiveId" clId="{6CF8E7B9-1EE4-45E9-A2B1-8185F98C1B43}" dt="2025-09-25T14:00:55.805" v="271" actId="20577"/>
          <ac:spMkLst>
            <pc:docMk/>
            <pc:sldMk cId="4247358746" sldId="257"/>
            <ac:spMk id="2" creationId="{9C8BB2B8-490C-4B36-0C1A-42DBAC1A9947}"/>
          </ac:spMkLst>
        </pc:spChg>
      </pc:sldChg>
      <pc:sldChg chg="delSp modSp mod">
        <pc:chgData name="Sharnisha . J" userId="720397f788ec8b66" providerId="LiveId" clId="{6CF8E7B9-1EE4-45E9-A2B1-8185F98C1B43}" dt="2025-09-25T14:01:05.151" v="272" actId="1076"/>
        <pc:sldMkLst>
          <pc:docMk/>
          <pc:sldMk cId="3077530573" sldId="258"/>
        </pc:sldMkLst>
        <pc:spChg chg="mod">
          <ac:chgData name="Sharnisha . J" userId="720397f788ec8b66" providerId="LiveId" clId="{6CF8E7B9-1EE4-45E9-A2B1-8185F98C1B43}" dt="2025-09-25T14:01:05.151" v="272" actId="1076"/>
          <ac:spMkLst>
            <pc:docMk/>
            <pc:sldMk cId="3077530573" sldId="258"/>
            <ac:spMk id="2" creationId="{42341716-01AE-7837-E28C-3435DF2AAF69}"/>
          </ac:spMkLst>
        </pc:spChg>
      </pc:sldChg>
      <pc:sldChg chg="addSp delSp modSp mod">
        <pc:chgData name="Sharnisha . J" userId="720397f788ec8b66" providerId="LiveId" clId="{6CF8E7B9-1EE4-45E9-A2B1-8185F98C1B43}" dt="2025-09-25T14:02:46.653" v="285" actId="12"/>
        <pc:sldMkLst>
          <pc:docMk/>
          <pc:sldMk cId="3500933342" sldId="259"/>
        </pc:sldMkLst>
        <pc:spChg chg="mod">
          <ac:chgData name="Sharnisha . J" userId="720397f788ec8b66" providerId="LiveId" clId="{6CF8E7B9-1EE4-45E9-A2B1-8185F98C1B43}" dt="2025-09-25T14:02:46.653" v="285" actId="12"/>
          <ac:spMkLst>
            <pc:docMk/>
            <pc:sldMk cId="3500933342" sldId="259"/>
            <ac:spMk id="2" creationId="{C1F007CF-426E-0EE8-DE2E-E085E2EF8137}"/>
          </ac:spMkLst>
        </pc:spChg>
        <pc:spChg chg="add del mod">
          <ac:chgData name="Sharnisha . J" userId="720397f788ec8b66" providerId="LiveId" clId="{6CF8E7B9-1EE4-45E9-A2B1-8185F98C1B43}" dt="2025-09-25T14:01:30.172" v="274" actId="478"/>
          <ac:spMkLst>
            <pc:docMk/>
            <pc:sldMk cId="3500933342" sldId="259"/>
            <ac:spMk id="3" creationId="{5FB34496-C3F1-37B9-4AA3-8B4AE77BEFE4}"/>
          </ac:spMkLst>
        </pc:spChg>
      </pc:sldChg>
      <pc:sldChg chg="modSp mod">
        <pc:chgData name="Sharnisha . J" userId="720397f788ec8b66" providerId="LiveId" clId="{6CF8E7B9-1EE4-45E9-A2B1-8185F98C1B43}" dt="2025-09-25T14:02:32.480" v="283" actId="12"/>
        <pc:sldMkLst>
          <pc:docMk/>
          <pc:sldMk cId="2965763667" sldId="260"/>
        </pc:sldMkLst>
        <pc:spChg chg="mod">
          <ac:chgData name="Sharnisha . J" userId="720397f788ec8b66" providerId="LiveId" clId="{6CF8E7B9-1EE4-45E9-A2B1-8185F98C1B43}" dt="2025-09-25T14:02:32.480" v="283" actId="12"/>
          <ac:spMkLst>
            <pc:docMk/>
            <pc:sldMk cId="2965763667" sldId="260"/>
            <ac:spMk id="2" creationId="{2181935A-5B93-45CC-9BD6-60C068DFD52C}"/>
          </ac:spMkLst>
        </pc:spChg>
      </pc:sldChg>
      <pc:sldChg chg="modSp mod">
        <pc:chgData name="Sharnisha . J" userId="720397f788ec8b66" providerId="LiveId" clId="{6CF8E7B9-1EE4-45E9-A2B1-8185F98C1B43}" dt="2025-09-25T14:04:09.605" v="294" actId="1076"/>
        <pc:sldMkLst>
          <pc:docMk/>
          <pc:sldMk cId="1727774090" sldId="261"/>
        </pc:sldMkLst>
        <pc:spChg chg="mod">
          <ac:chgData name="Sharnisha . J" userId="720397f788ec8b66" providerId="LiveId" clId="{6CF8E7B9-1EE4-45E9-A2B1-8185F98C1B43}" dt="2025-09-25T14:04:09.605" v="294" actId="1076"/>
          <ac:spMkLst>
            <pc:docMk/>
            <pc:sldMk cId="1727774090" sldId="261"/>
            <ac:spMk id="3" creationId="{54579713-656E-A75B-65AC-D878DAE4D53F}"/>
          </ac:spMkLst>
        </pc:spChg>
      </pc:sldChg>
      <pc:sldChg chg="modSp mod">
        <pc:chgData name="Sharnisha . J" userId="720397f788ec8b66" providerId="LiveId" clId="{6CF8E7B9-1EE4-45E9-A2B1-8185F98C1B43}" dt="2025-09-25T14:05:22.039" v="310" actId="1076"/>
        <pc:sldMkLst>
          <pc:docMk/>
          <pc:sldMk cId="1747200410" sldId="262"/>
        </pc:sldMkLst>
        <pc:spChg chg="mod">
          <ac:chgData name="Sharnisha . J" userId="720397f788ec8b66" providerId="LiveId" clId="{6CF8E7B9-1EE4-45E9-A2B1-8185F98C1B43}" dt="2025-09-25T14:05:22.039" v="310" actId="1076"/>
          <ac:spMkLst>
            <pc:docMk/>
            <pc:sldMk cId="1747200410" sldId="262"/>
            <ac:spMk id="2" creationId="{56D10B91-B61C-9250-0D1E-E61F74536906}"/>
          </ac:spMkLst>
        </pc:spChg>
      </pc:sldChg>
      <pc:sldChg chg="modSp mod">
        <pc:chgData name="Sharnisha . J" userId="720397f788ec8b66" providerId="LiveId" clId="{6CF8E7B9-1EE4-45E9-A2B1-8185F98C1B43}" dt="2025-09-25T14:06:17.660" v="318"/>
        <pc:sldMkLst>
          <pc:docMk/>
          <pc:sldMk cId="2054308690" sldId="263"/>
        </pc:sldMkLst>
        <pc:spChg chg="mod">
          <ac:chgData name="Sharnisha . J" userId="720397f788ec8b66" providerId="LiveId" clId="{6CF8E7B9-1EE4-45E9-A2B1-8185F98C1B43}" dt="2025-09-25T14:06:17.660" v="318"/>
          <ac:spMkLst>
            <pc:docMk/>
            <pc:sldMk cId="2054308690" sldId="263"/>
            <ac:spMk id="2" creationId="{35461627-21D1-FFE6-40FA-DBBB44D793B3}"/>
          </ac:spMkLst>
        </pc:spChg>
      </pc:sldChg>
      <pc:sldChg chg="modSp mod">
        <pc:chgData name="Sharnisha . J" userId="720397f788ec8b66" providerId="LiveId" clId="{6CF8E7B9-1EE4-45E9-A2B1-8185F98C1B43}" dt="2025-09-25T14:07:12.360" v="324" actId="1076"/>
        <pc:sldMkLst>
          <pc:docMk/>
          <pc:sldMk cId="2688665086" sldId="264"/>
        </pc:sldMkLst>
        <pc:spChg chg="mod">
          <ac:chgData name="Sharnisha . J" userId="720397f788ec8b66" providerId="LiveId" clId="{6CF8E7B9-1EE4-45E9-A2B1-8185F98C1B43}" dt="2025-09-25T14:07:12.360" v="324" actId="1076"/>
          <ac:spMkLst>
            <pc:docMk/>
            <pc:sldMk cId="2688665086" sldId="264"/>
            <ac:spMk id="2" creationId="{BBF6A082-4584-CF8F-787E-FC85F6DA4B1F}"/>
          </ac:spMkLst>
        </pc:spChg>
      </pc:sldChg>
      <pc:sldChg chg="modSp mod">
        <pc:chgData name="Sharnisha . J" userId="720397f788ec8b66" providerId="LiveId" clId="{6CF8E7B9-1EE4-45E9-A2B1-8185F98C1B43}" dt="2025-09-25T14:08:00.777" v="330" actId="1076"/>
        <pc:sldMkLst>
          <pc:docMk/>
          <pc:sldMk cId="2552752149" sldId="265"/>
        </pc:sldMkLst>
        <pc:spChg chg="mod">
          <ac:chgData name="Sharnisha . J" userId="720397f788ec8b66" providerId="LiveId" clId="{6CF8E7B9-1EE4-45E9-A2B1-8185F98C1B43}" dt="2025-09-25T14:08:00.777" v="330" actId="1076"/>
          <ac:spMkLst>
            <pc:docMk/>
            <pc:sldMk cId="2552752149" sldId="265"/>
            <ac:spMk id="2" creationId="{BE870189-B51E-DD6B-C8D6-E1EA260CFCAA}"/>
          </ac:spMkLst>
        </pc:spChg>
      </pc:sldChg>
      <pc:sldChg chg="modSp mod">
        <pc:chgData name="Sharnisha . J" userId="720397f788ec8b66" providerId="LiveId" clId="{6CF8E7B9-1EE4-45E9-A2B1-8185F98C1B43}" dt="2025-09-25T14:08:38.140" v="335" actId="1076"/>
        <pc:sldMkLst>
          <pc:docMk/>
          <pc:sldMk cId="2467403443" sldId="266"/>
        </pc:sldMkLst>
        <pc:spChg chg="mod">
          <ac:chgData name="Sharnisha . J" userId="720397f788ec8b66" providerId="LiveId" clId="{6CF8E7B9-1EE4-45E9-A2B1-8185F98C1B43}" dt="2025-09-25T14:08:38.140" v="335" actId="1076"/>
          <ac:spMkLst>
            <pc:docMk/>
            <pc:sldMk cId="2467403443" sldId="266"/>
            <ac:spMk id="2" creationId="{9DA1E31E-9EE3-BC57-32BD-234FF4172308}"/>
          </ac:spMkLst>
        </pc:spChg>
      </pc:sldChg>
      <pc:sldChg chg="modSp mod">
        <pc:chgData name="Sharnisha . J" userId="720397f788ec8b66" providerId="LiveId" clId="{6CF8E7B9-1EE4-45E9-A2B1-8185F98C1B43}" dt="2025-09-25T14:09:29.675" v="340" actId="12"/>
        <pc:sldMkLst>
          <pc:docMk/>
          <pc:sldMk cId="3382673957" sldId="267"/>
        </pc:sldMkLst>
        <pc:spChg chg="mod">
          <ac:chgData name="Sharnisha . J" userId="720397f788ec8b66" providerId="LiveId" clId="{6CF8E7B9-1EE4-45E9-A2B1-8185F98C1B43}" dt="2025-09-25T14:09:29.675" v="340" actId="12"/>
          <ac:spMkLst>
            <pc:docMk/>
            <pc:sldMk cId="3382673957" sldId="267"/>
            <ac:spMk id="2" creationId="{6EB45D25-82A2-006C-78BB-685F63136960}"/>
          </ac:spMkLst>
        </pc:spChg>
      </pc:sldChg>
      <pc:sldChg chg="addSp modSp new mod">
        <pc:chgData name="Sharnisha . J" userId="720397f788ec8b66" providerId="LiveId" clId="{6CF8E7B9-1EE4-45E9-A2B1-8185F98C1B43}" dt="2025-09-25T14:10:16.682" v="345" actId="12"/>
        <pc:sldMkLst>
          <pc:docMk/>
          <pc:sldMk cId="2506108753" sldId="268"/>
        </pc:sldMkLst>
        <pc:spChg chg="add mod">
          <ac:chgData name="Sharnisha . J" userId="720397f788ec8b66" providerId="LiveId" clId="{6CF8E7B9-1EE4-45E9-A2B1-8185F98C1B43}" dt="2025-09-25T14:10:16.682" v="345" actId="12"/>
          <ac:spMkLst>
            <pc:docMk/>
            <pc:sldMk cId="2506108753" sldId="268"/>
            <ac:spMk id="2" creationId="{1B3171ED-6433-707F-006E-D8B27124C8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5DBB-BAD4-4C52-81F6-82107C276CD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D2DE0-0CB0-49C4-B4DB-C606803C7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4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058E-A021-0328-CEF8-C74E0507D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0EDCB-40C8-1B33-C519-8FB2060D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5D6E-39B2-3882-FF7E-51B1D5CF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9498-CA38-72E5-CE19-CC925371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D6DF-798C-568B-7A07-1271FDE0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4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2657-0B66-D6AD-4920-6DB360F8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CD430-F442-57F5-7CFB-0C2858A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52DA-61CD-C525-AD2C-0C0C674B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9DF2-6092-B116-8975-F9C41BF2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F9B1-4F23-DD18-0024-BA6377C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8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A7D67-187E-1313-FB79-7216B9098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76B90-9045-7481-BDAF-39A4FD8D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D14E-2828-E420-9FAF-E752A35C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3BBC-2195-7864-1ED0-CDA2AC00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A443-00C8-CAF0-1B12-622FEC09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1429-36B9-66E7-5D0F-BDCF2B48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698D-52F5-1DE8-18BB-5AB8B685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DFEE-652D-33E7-98E4-8C3781CC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BF49-1B4E-8FD8-664E-F374A203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CD48-CF29-4CD6-47B3-CA6B993B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C9E2-6061-3B37-A2B8-926C9730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E93D-60D3-EF50-E00C-062547F5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838A-6B87-863F-3967-FF77793C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6FD8-D0A1-BC46-4030-BA6B4600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35C2-C896-6EC8-3EF5-107DB6C4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4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6ACB-816C-7835-B2A9-340CB03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167C-0D2A-22B9-3096-AB61CE885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CA1AB-EABD-6D7C-0D6C-756849C9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A562-B491-0B1A-032F-8C4CF524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01D2-FF23-8E6E-EC01-51811179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CB52-7A9E-606D-231F-E46CF9BC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368C-9407-39F0-4E01-E6DDA7BE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9EB2-70B5-373A-D5F3-5C0FB594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77471-FA81-6432-A277-E396E033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BD557-F6CD-68B2-308B-BB7548CF3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3A2EF-47F3-F914-5D9D-AC696FCA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8AAA5-4908-F0F5-EAFA-E802B7EE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1A407-D43F-57AC-2E6E-5DBC3B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F8791-50E6-CA0C-34DB-1FE63A93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642-6177-2D40-6277-F7F470CF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3EF9D-190B-774B-10E0-0673D24E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ACA93-BF3D-0D61-201F-A23FCF82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10C0E-A05C-6F55-41B8-622E239D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2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15C25-32C3-B0DF-F6E2-98B60BB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B107C-C647-BEA4-1C5B-632CF1E1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63413-9CFB-E1DF-470A-D79EE544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A00-C52F-3F19-BCAE-40F9C311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3B9F-74F3-81BC-426D-99859120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8731C-0791-87A6-7955-92ADF975C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643C1-8BED-A3EE-9D0B-AD54BBB7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CBF1-60D7-326A-0DB6-408C8240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8566-B6FF-8EF1-5F4F-4292038E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BE9-BCB7-2CA4-4072-48210794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36D0D-F437-36E7-F39F-711A4D4D7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6BFB9-6EEF-03A7-D581-64E32F60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2B682-E53B-5F66-EEA6-91B713A1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FF15-D07A-9C1C-BE75-E9D7B2AA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F92E-4D27-DA4E-6C71-BC685A55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7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02145-7C99-C071-D8DF-9A6F886A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8CD48-34C2-0B0C-BAF2-35601C96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F9E9-901C-A33C-47AB-372B4A82F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0DD8A-8ACD-42C5-93AA-D16F0660EC1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66E0-5F3A-013E-F5FD-4A66F776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1D97-4240-558A-5E6B-F1EE2210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BB2B8-490C-4B36-0C1A-42DBAC1A9947}"/>
              </a:ext>
            </a:extLst>
          </p:cNvPr>
          <p:cNvSpPr txBox="1"/>
          <p:nvPr/>
        </p:nvSpPr>
        <p:spPr>
          <a:xfrm>
            <a:off x="172064" y="151179"/>
            <a:ext cx="1184787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NEUROFLEETX ROUTING MAINTENANCE LIVEMAP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Advanced Fleet Management &amp; Route Optimization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Built with React.js and Leaflet Maps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Real-time Vehicle Tracking &amp; Predictive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IN" sz="3600" b="1" dirty="0"/>
              <a:t>PROJECT OVERVIEW</a:t>
            </a:r>
          </a:p>
          <a:p>
            <a:r>
              <a:rPr lang="en-IN" sz="3600" b="1" dirty="0"/>
              <a:t>Core Concept: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Intelligent fleet management platform for Indian urban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424735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1E31E-9EE3-BC57-32BD-234FF4172308}"/>
              </a:ext>
            </a:extLst>
          </p:cNvPr>
          <p:cNvSpPr txBox="1"/>
          <p:nvPr/>
        </p:nvSpPr>
        <p:spPr>
          <a:xfrm>
            <a:off x="160421" y="860951"/>
            <a:ext cx="11871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FUTURE ENHANCEMENTS</a:t>
            </a:r>
          </a:p>
          <a:p>
            <a:r>
              <a:rPr lang="en-US" sz="3600" b="1" dirty="0"/>
              <a:t>Potential Upgrades: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Integration with real GPS data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Machine learning for predictive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Mobile application development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Payment gateway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Advanced reporting and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IoT sensor integration</a:t>
            </a:r>
          </a:p>
        </p:txBody>
      </p:sp>
    </p:spTree>
    <p:extLst>
      <p:ext uri="{BB962C8B-B14F-4D97-AF65-F5344CB8AC3E}">
        <p14:creationId xmlns:p14="http://schemas.microsoft.com/office/powerpoint/2010/main" val="24674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45D25-82A2-006C-78BB-685F63136960}"/>
              </a:ext>
            </a:extLst>
          </p:cNvPr>
          <p:cNvSpPr txBox="1"/>
          <p:nvPr/>
        </p:nvSpPr>
        <p:spPr>
          <a:xfrm>
            <a:off x="152400" y="452423"/>
            <a:ext cx="1188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BUSINESS VALUE</a:t>
            </a:r>
          </a:p>
          <a:p>
            <a:r>
              <a:rPr lang="en-IN" sz="3600" b="1" dirty="0"/>
              <a:t>Operational Benefits: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Reduced fuel consumption through optimized routing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Lower maintenance costs via predictive scheduling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Improved fleet utilization rates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Enhanced customer satisfaction</a:t>
            </a:r>
          </a:p>
          <a:p>
            <a:r>
              <a:rPr lang="en-IN" sz="3600" b="1" dirty="0"/>
              <a:t>Environmental Impact: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Carbon emission reduction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Traffic congestion minimization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Sustainable urban mobility solutions</a:t>
            </a:r>
          </a:p>
        </p:txBody>
      </p:sp>
    </p:spTree>
    <p:extLst>
      <p:ext uri="{BB962C8B-B14F-4D97-AF65-F5344CB8AC3E}">
        <p14:creationId xmlns:p14="http://schemas.microsoft.com/office/powerpoint/2010/main" val="338267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171ED-6433-707F-006E-D8B27124C8B3}"/>
              </a:ext>
            </a:extLst>
          </p:cNvPr>
          <p:cNvSpPr txBox="1"/>
          <p:nvPr/>
        </p:nvSpPr>
        <p:spPr>
          <a:xfrm>
            <a:off x="168442" y="335845"/>
            <a:ext cx="118551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</a:t>
            </a:r>
          </a:p>
          <a:p>
            <a:r>
              <a:rPr lang="en-US" sz="3600" b="1" dirty="0"/>
              <a:t>Project Success: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Fully functional fleet management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Comprehensive feature set meeting urban mobility needs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Scalable architecture for future expansion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User-friendly interface with robust functionality</a:t>
            </a:r>
          </a:p>
          <a:p>
            <a:r>
              <a:rPr lang="en-US" sz="3600" b="1" dirty="0"/>
              <a:t>Demo Ready: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Live simulation demonstrates all key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Multiple user roles for comprehensive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Indian context makes it relevant for local markets</a:t>
            </a:r>
          </a:p>
        </p:txBody>
      </p:sp>
    </p:spTree>
    <p:extLst>
      <p:ext uri="{BB962C8B-B14F-4D97-AF65-F5344CB8AC3E}">
        <p14:creationId xmlns:p14="http://schemas.microsoft.com/office/powerpoint/2010/main" val="25061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41716-01AE-7837-E28C-3435DF2AAF69}"/>
              </a:ext>
            </a:extLst>
          </p:cNvPr>
          <p:cNvSpPr txBox="1"/>
          <p:nvPr/>
        </p:nvSpPr>
        <p:spPr>
          <a:xfrm>
            <a:off x="128337" y="741181"/>
            <a:ext cx="120636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AI-powered route optimization and predictive maintenance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Multi-role access system with comprehensive dashboard</a:t>
            </a:r>
          </a:p>
          <a:p>
            <a:r>
              <a:rPr lang="en-US" sz="3600" b="1" dirty="0"/>
              <a:t>Key Features: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Real-time vehicle tracking with live telemetry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Role-based access control (Admin, Manager, Operator, Viewer)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Maintenance scheduling and health monitoring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Route optimization with AI algorithms</a:t>
            </a:r>
          </a:p>
        </p:txBody>
      </p:sp>
    </p:spTree>
    <p:extLst>
      <p:ext uri="{BB962C8B-B14F-4D97-AF65-F5344CB8AC3E}">
        <p14:creationId xmlns:p14="http://schemas.microsoft.com/office/powerpoint/2010/main" val="307753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007CF-426E-0EE8-DE2E-E085E2EF8137}"/>
              </a:ext>
            </a:extLst>
          </p:cNvPr>
          <p:cNvSpPr txBox="1"/>
          <p:nvPr/>
        </p:nvSpPr>
        <p:spPr>
          <a:xfrm>
            <a:off x="200526" y="335845"/>
            <a:ext cx="117909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TECHNICAL ARCHITECTURE</a:t>
            </a:r>
          </a:p>
          <a:p>
            <a:r>
              <a:rPr lang="en-IN" sz="3600" b="1" dirty="0"/>
              <a:t>Frontend Technologies: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React.js with Hooks (</a:t>
            </a:r>
            <a:r>
              <a:rPr lang="en-IN" sz="3600" dirty="0" err="1"/>
              <a:t>useState</a:t>
            </a:r>
            <a:r>
              <a:rPr lang="en-IN" sz="3600" dirty="0"/>
              <a:t>, </a:t>
            </a:r>
            <a:r>
              <a:rPr lang="en-IN" sz="3600" dirty="0" err="1"/>
              <a:t>useEffect</a:t>
            </a:r>
            <a:r>
              <a:rPr lang="en-IN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Leaflet.js for interactive maps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Custom vehicle icons and real-time markers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Responsive CSS design with modern UI/UX</a:t>
            </a:r>
          </a:p>
          <a:p>
            <a:r>
              <a:rPr lang="en-IN" sz="3600" b="1" dirty="0"/>
              <a:t>Key Components: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Authentication system with role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Real-time data simulation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Interactive map visualization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Modal-based forms and editing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50093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1935A-5B93-45CC-9BD6-60C068DFD52C}"/>
              </a:ext>
            </a:extLst>
          </p:cNvPr>
          <p:cNvSpPr txBox="1"/>
          <p:nvPr/>
        </p:nvSpPr>
        <p:spPr>
          <a:xfrm>
            <a:off x="144379" y="417094"/>
            <a:ext cx="119032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SYSTEM FEATURES</a:t>
            </a:r>
          </a:p>
          <a:p>
            <a:r>
              <a:rPr lang="en-IN" sz="3600" b="1" dirty="0"/>
              <a:t>Dashboard &amp; Analytics: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Live vehicle status monitoring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Battery levels and speed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Maintenance health indicators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Geographic visualization across India</a:t>
            </a:r>
          </a:p>
          <a:p>
            <a:r>
              <a:rPr lang="en-IN" sz="3600" b="1" dirty="0"/>
              <a:t>Fleet Management: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Add/edit/delete vehicles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Status updates (Available, In Use, Maintenance)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Export functionality (CSV/PDF)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Detailed vehicle information cards</a:t>
            </a:r>
          </a:p>
        </p:txBody>
      </p:sp>
    </p:spTree>
    <p:extLst>
      <p:ext uri="{BB962C8B-B14F-4D97-AF65-F5344CB8AC3E}">
        <p14:creationId xmlns:p14="http://schemas.microsoft.com/office/powerpoint/2010/main" val="29657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79713-656E-A75B-65AC-D878DAE4D53F}"/>
              </a:ext>
            </a:extLst>
          </p:cNvPr>
          <p:cNvSpPr txBox="1"/>
          <p:nvPr/>
        </p:nvSpPr>
        <p:spPr>
          <a:xfrm>
            <a:off x="127819" y="117693"/>
            <a:ext cx="1193636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AI &amp; OPTIMIZATION</a:t>
            </a:r>
          </a:p>
          <a:p>
            <a:r>
              <a:rPr lang="en-IN" sz="3600" b="1" dirty="0"/>
              <a:t>Route Optimization: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Multi-criteria routing (fastest, shortest, eco-friendly, safest)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Real-time traffic simulation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Fuel savings calculation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Visual route representation</a:t>
            </a:r>
          </a:p>
          <a:p>
            <a:r>
              <a:rPr lang="en-IN" sz="3600" b="1" dirty="0"/>
              <a:t>Predictive Maintenance: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Health scoring system (Engine, Tires, Brakes, Battery)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Maintenance status categorization (Healthy, Due, Critical)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Proactive service scheduling</a:t>
            </a:r>
          </a:p>
        </p:txBody>
      </p:sp>
    </p:spTree>
    <p:extLst>
      <p:ext uri="{BB962C8B-B14F-4D97-AF65-F5344CB8AC3E}">
        <p14:creationId xmlns:p14="http://schemas.microsoft.com/office/powerpoint/2010/main" val="17277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10B91-B61C-9250-0D1E-E61F74536906}"/>
              </a:ext>
            </a:extLst>
          </p:cNvPr>
          <p:cNvSpPr txBox="1"/>
          <p:nvPr/>
        </p:nvSpPr>
        <p:spPr>
          <a:xfrm>
            <a:off x="192505" y="58846"/>
            <a:ext cx="118069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Historical data tracking</a:t>
            </a:r>
          </a:p>
          <a:p>
            <a:endParaRPr lang="en-IN" sz="3600" dirty="0"/>
          </a:p>
          <a:p>
            <a:r>
              <a:rPr lang="en-US" sz="3600" b="1" dirty="0"/>
              <a:t>USER MANAGEMENT</a:t>
            </a:r>
          </a:p>
          <a:p>
            <a:r>
              <a:rPr lang="en-US" sz="3600" b="1" dirty="0"/>
              <a:t>Role-Based Access Control: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Admin:</a:t>
            </a:r>
            <a:r>
              <a:rPr lang="en-US" sz="3600" dirty="0"/>
              <a:t> Full system 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Manager:</a:t>
            </a:r>
            <a:r>
              <a:rPr lang="en-US" sz="3600" dirty="0"/>
              <a:t> Fleet management and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Operator:</a:t>
            </a:r>
            <a:r>
              <a:rPr lang="en-US" sz="3600" dirty="0"/>
              <a:t> Operational view with sensitive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Viewer:</a:t>
            </a:r>
            <a:r>
              <a:rPr lang="en-US" sz="3600" dirty="0"/>
              <a:t> Read-only access</a:t>
            </a:r>
          </a:p>
          <a:p>
            <a:r>
              <a:rPr lang="en-US" sz="3600" b="1" dirty="0"/>
              <a:t>Authentication System: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Secure login/signup functionality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Session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Pre-configured demo accounts</a:t>
            </a:r>
          </a:p>
        </p:txBody>
      </p:sp>
    </p:spTree>
    <p:extLst>
      <p:ext uri="{BB962C8B-B14F-4D97-AF65-F5344CB8AC3E}">
        <p14:creationId xmlns:p14="http://schemas.microsoft.com/office/powerpoint/2010/main" val="174720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61627-21D1-FFE6-40FA-DBBB44D793B3}"/>
              </a:ext>
            </a:extLst>
          </p:cNvPr>
          <p:cNvSpPr txBox="1"/>
          <p:nvPr/>
        </p:nvSpPr>
        <p:spPr>
          <a:xfrm>
            <a:off x="248653" y="335845"/>
            <a:ext cx="116946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VISUALIZATION</a:t>
            </a:r>
          </a:p>
          <a:p>
            <a:r>
              <a:rPr lang="en-IN" sz="3600" b="1" dirty="0"/>
              <a:t>Interactive Maps: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Real-time vehicle positioning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Custom icons for different vehicle types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Popup details with comprehensive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City-based location identification</a:t>
            </a:r>
          </a:p>
          <a:p>
            <a:r>
              <a:rPr lang="en-IN" sz="3600" b="1" dirty="0"/>
              <a:t>Analytics Dashboard: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Pie charts for maintenance distribution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Health bars for component monitoring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Status indicators with </a:t>
            </a:r>
            <a:r>
              <a:rPr lang="en-IN" sz="3600" dirty="0" err="1"/>
              <a:t>color</a:t>
            </a:r>
            <a:r>
              <a:rPr lang="en-IN" sz="3600" dirty="0"/>
              <a:t> coding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Battery level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5430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6A082-4584-CF8F-787E-FC85F6DA4B1F}"/>
              </a:ext>
            </a:extLst>
          </p:cNvPr>
          <p:cNvSpPr txBox="1"/>
          <p:nvPr/>
        </p:nvSpPr>
        <p:spPr>
          <a:xfrm>
            <a:off x="176463" y="203225"/>
            <a:ext cx="118390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TECHNICAL HIGHLIGHTS</a:t>
            </a:r>
          </a:p>
          <a:p>
            <a:r>
              <a:rPr lang="en-IN" sz="3600" b="1" dirty="0"/>
              <a:t>Real-time Simulation: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Dynamic vehicle movement simulation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Battery consumption </a:t>
            </a:r>
            <a:r>
              <a:rPr lang="en-IN" sz="3600" dirty="0" err="1"/>
              <a:t>modeling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Maintenance degradation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Continuous data updates (3-second intervals)</a:t>
            </a:r>
          </a:p>
          <a:p>
            <a:r>
              <a:rPr lang="en-IN" sz="3600" b="1" dirty="0"/>
              <a:t>Responsive Design: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Mobile-friendly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Adaptive grid layouts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Touch-friendly controls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Cross-browser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6886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70189-B51E-DD6B-C8D6-E1EA260CFCAA}"/>
              </a:ext>
            </a:extLst>
          </p:cNvPr>
          <p:cNvSpPr txBox="1"/>
          <p:nvPr/>
        </p:nvSpPr>
        <p:spPr>
          <a:xfrm>
            <a:off x="208547" y="335845"/>
            <a:ext cx="117749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INNOVATION FACTORS</a:t>
            </a:r>
          </a:p>
          <a:p>
            <a:r>
              <a:rPr lang="en-IN" sz="3600" b="1" dirty="0"/>
              <a:t>AI Integration: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Smart route optimization algorithms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Predictive maintenance forecasting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Demand pattern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Emission reduction calculations</a:t>
            </a:r>
          </a:p>
          <a:p>
            <a:r>
              <a:rPr lang="en-IN" sz="3600" b="1" dirty="0"/>
              <a:t>Indian Context: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Localized for Indian cities and geography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Support for diverse vehicle types common in India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Addresses urban mobility challenges specific to Indian metros</a:t>
            </a:r>
          </a:p>
        </p:txBody>
      </p:sp>
    </p:spTree>
    <p:extLst>
      <p:ext uri="{BB962C8B-B14F-4D97-AF65-F5344CB8AC3E}">
        <p14:creationId xmlns:p14="http://schemas.microsoft.com/office/powerpoint/2010/main" val="255275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522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Sharnisha . J</dc:creator>
  <cp:lastModifiedBy>Sharnisha . J</cp:lastModifiedBy>
  <cp:revision>1</cp:revision>
  <dcterms:created xsi:type="dcterms:W3CDTF">2025-08-28T13:59:27Z</dcterms:created>
  <dcterms:modified xsi:type="dcterms:W3CDTF">2025-09-25T14:10:21Z</dcterms:modified>
</cp:coreProperties>
</file>