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0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DAFB2-04E9-4290-9002-2266A4F26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15EF841-E772-4A70-A5C7-551B8BB08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EF81A7-CAEE-4AA8-BF0C-1B196661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E0A6-3D20-4606-90F3-C7B969CAD821}" type="datetimeFigureOut">
              <a:rPr lang="nl-NL" smtClean="0"/>
              <a:t>28-10-2021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0C8907-B502-4E73-AEE9-96F776E8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935E8D-9C61-46E5-AB76-562B01A1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6033-8CB8-4467-A055-296DB6856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539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8CAE6-23A4-493B-B087-C3654714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3809FF4-6986-49FB-8742-40C0B98FD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4A494C-2C7F-4C86-9E1C-26E49693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E0A6-3D20-4606-90F3-C7B969CAD821}" type="datetimeFigureOut">
              <a:rPr lang="nl-NL" smtClean="0"/>
              <a:t>28-10-2021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E0AD92-608A-42ED-9874-6B669327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0576A7-D9C0-444E-AE19-B0CC5243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6033-8CB8-4467-A055-296DB6856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79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D2D5E77-9805-4E93-ACC3-DA65AAC4C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D1C9F26-706C-4939-816E-49EA186B7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ED5E2B-7C74-4D7D-ABF6-DE05C718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E0A6-3D20-4606-90F3-C7B969CAD821}" type="datetimeFigureOut">
              <a:rPr lang="nl-NL" smtClean="0"/>
              <a:t>28-10-2021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5B3C30-E1AC-4300-A837-31258349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B2A03E-A382-49B8-A8D2-C3BBB711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6033-8CB8-4467-A055-296DB6856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211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1244D-E8B5-4C14-9DF9-EA77D5F3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E161AD-3716-432C-80D9-144A790AB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D135D1-2D21-43BA-A78C-94C90E61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E0A6-3D20-4606-90F3-C7B969CAD821}" type="datetimeFigureOut">
              <a:rPr lang="nl-NL" smtClean="0"/>
              <a:t>28-10-2021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6514D6-54D5-42E5-86E4-4B7EBD99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20F506-0B33-4372-8B12-ACDB7FDC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6033-8CB8-4467-A055-296DB6856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908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11ACD-0822-42E4-AB0C-38B42F7F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5F268DF-95D3-4086-8A4B-BAC13F31A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C1C58A-D214-4DC6-8147-98E3DC04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E0A6-3D20-4606-90F3-C7B969CAD821}" type="datetimeFigureOut">
              <a:rPr lang="nl-NL" smtClean="0"/>
              <a:t>28-10-2021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29BE6E-20D5-4FE2-82BD-7B2ADBFA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88C734-F8DC-4917-805B-0093D774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6033-8CB8-4467-A055-296DB6856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172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9ADD4-CCFC-432B-BC0D-A84EEFE5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596400-031D-4A93-930E-6F40492A6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6D415-CDC8-4EAD-897F-B974064F1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C4369E-715A-473B-B293-362A3FB6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E0A6-3D20-4606-90F3-C7B969CAD821}" type="datetimeFigureOut">
              <a:rPr lang="nl-NL" smtClean="0"/>
              <a:t>28-10-2021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618F4D-C994-49E1-BEB5-160A6D34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3342A6-8576-4FD1-9064-5A688CAA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6033-8CB8-4467-A055-296DB6856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93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C56B0-57E6-4FCA-9821-7FF5CD62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26F833F-64E4-4E67-A191-1B1DE056B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B5D561B-7717-49AB-A735-68319CC34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07FEC5D-C095-484F-8215-9B508078D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9F2AF03-A94F-41C3-BB11-1C32B7827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0F1A715-700D-4F6A-88A7-D5B29F1D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E0A6-3D20-4606-90F3-C7B969CAD821}" type="datetimeFigureOut">
              <a:rPr lang="nl-NL" smtClean="0"/>
              <a:t>28-10-2021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DE98547-CD1F-4430-AE72-3C57925A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7AE6BF9-1D33-4B99-B5C2-FCD00C7E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6033-8CB8-4467-A055-296DB6856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668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20069-E35C-4439-ACCD-A0FE044D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A5AC976-D188-4BEE-BE60-DE3B1AB0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E0A6-3D20-4606-90F3-C7B969CAD821}" type="datetimeFigureOut">
              <a:rPr lang="nl-NL" smtClean="0"/>
              <a:t>28-10-2021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9A9ED09-39CF-4025-8F37-1700B79F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BFB413E-C814-421C-AFA3-B33C9144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6033-8CB8-4467-A055-296DB6856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684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3E9AFE7-9A54-4B32-964B-E11D21E3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E0A6-3D20-4606-90F3-C7B969CAD821}" type="datetimeFigureOut">
              <a:rPr lang="nl-NL" smtClean="0"/>
              <a:t>28-10-2021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1557BB8-4584-4624-8522-A46130ED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05F09F-8203-4BB5-A95C-D51C1780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6033-8CB8-4467-A055-296DB6856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22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76B99-F846-4A50-BB91-77390227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A32744-C280-4BA5-A9AC-DC96CA51B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1E122D-2F47-4624-8D37-66F991A9A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95C0B28-E556-4784-808B-64B12891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E0A6-3D20-4606-90F3-C7B969CAD821}" type="datetimeFigureOut">
              <a:rPr lang="nl-NL" smtClean="0"/>
              <a:t>28-10-2021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44A5C65-65D2-4B15-AF96-4E74A1F0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0B0B1A-8BBD-4C8B-8CE0-5CB057EF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6033-8CB8-4467-A055-296DB6856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76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68BD2-6692-4937-8FA6-690EB736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0C9A29E-FF67-4F98-9C95-3DFD79448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131A69-4290-49E5-9C2F-D0477CFBF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9970793-3CF0-490A-924B-F45908D1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E0A6-3D20-4606-90F3-C7B969CAD821}" type="datetimeFigureOut">
              <a:rPr lang="nl-NL" smtClean="0"/>
              <a:t>28-10-2021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29B6F38-C898-4165-AB4E-BD957665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559346-314F-4F0E-B790-9A3AA62E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6033-8CB8-4467-A055-296DB6856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201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7630F47-0B08-45D1-81EE-42F97CCC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7612D2-8FDF-47E5-8D89-D6CD874C5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EFDE0F-A01D-4BB4-A2E6-33B1E3931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E0A6-3D20-4606-90F3-C7B969CAD821}" type="datetimeFigureOut">
              <a:rPr lang="nl-NL" smtClean="0"/>
              <a:t>28-10-2021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4BE07F-6120-475C-ADDE-D08580F38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C23FDD-563F-478C-8284-60775C7A8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C6033-8CB8-4467-A055-296DB6856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523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kstvak 249">
            <a:extLst>
              <a:ext uri="{FF2B5EF4-FFF2-40B4-BE49-F238E27FC236}">
                <a16:creationId xmlns:a16="http://schemas.microsoft.com/office/drawing/2014/main" id="{74269AA7-73D7-49EC-8D7E-B25E7434DE4A}"/>
              </a:ext>
            </a:extLst>
          </p:cNvPr>
          <p:cNvSpPr txBox="1"/>
          <p:nvPr/>
        </p:nvSpPr>
        <p:spPr>
          <a:xfrm>
            <a:off x="6420985" y="4213508"/>
            <a:ext cx="2557334" cy="24665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pPr algn="r"/>
            <a:r>
              <a:rPr lang="nl-NL" sz="1000" b="1" dirty="0" err="1"/>
              <a:t>Confirmation</a:t>
            </a:r>
            <a:r>
              <a:rPr lang="nl-NL" sz="1000" b="1" dirty="0"/>
              <a:t> email</a:t>
            </a:r>
          </a:p>
        </p:txBody>
      </p:sp>
      <p:sp>
        <p:nvSpPr>
          <p:cNvPr id="306" name="Ovaal 305">
            <a:extLst>
              <a:ext uri="{FF2B5EF4-FFF2-40B4-BE49-F238E27FC236}">
                <a16:creationId xmlns:a16="http://schemas.microsoft.com/office/drawing/2014/main" id="{0A060E0E-0BC2-4FF3-A61B-A5CF6A39F885}"/>
              </a:ext>
            </a:extLst>
          </p:cNvPr>
          <p:cNvSpPr/>
          <p:nvPr/>
        </p:nvSpPr>
        <p:spPr>
          <a:xfrm>
            <a:off x="7497788" y="6259077"/>
            <a:ext cx="249842" cy="253022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07" name="Rechte verbindingslijn met pijl 306">
            <a:extLst>
              <a:ext uri="{FF2B5EF4-FFF2-40B4-BE49-F238E27FC236}">
                <a16:creationId xmlns:a16="http://schemas.microsoft.com/office/drawing/2014/main" id="{AC5A518B-E69C-47CA-9075-1A163303277F}"/>
              </a:ext>
            </a:extLst>
          </p:cNvPr>
          <p:cNvCxnSpPr>
            <a:cxnSpLocks/>
            <a:stCxn id="306" idx="3"/>
            <a:endCxn id="306" idx="2"/>
          </p:cNvCxnSpPr>
          <p:nvPr/>
        </p:nvCxnSpPr>
        <p:spPr>
          <a:xfrm flipH="1" flipV="1">
            <a:off x="7497788" y="6385588"/>
            <a:ext cx="36589" cy="8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kstvak 307">
            <a:extLst>
              <a:ext uri="{FF2B5EF4-FFF2-40B4-BE49-F238E27FC236}">
                <a16:creationId xmlns:a16="http://schemas.microsoft.com/office/drawing/2014/main" id="{EBC7FFE1-1907-4A8F-B54A-F6696141B7B8}"/>
              </a:ext>
            </a:extLst>
          </p:cNvPr>
          <p:cNvSpPr txBox="1"/>
          <p:nvPr/>
        </p:nvSpPr>
        <p:spPr>
          <a:xfrm>
            <a:off x="7678919" y="6374005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retry</a:t>
            </a:r>
            <a:r>
              <a:rPr lang="nl-NL" sz="1000" dirty="0"/>
              <a:t> </a:t>
            </a:r>
            <a:r>
              <a:rPr lang="nl-NL" sz="1000" dirty="0" err="1"/>
              <a:t>if</a:t>
            </a:r>
            <a:r>
              <a:rPr lang="nl-NL" sz="1000" dirty="0"/>
              <a:t> </a:t>
            </a:r>
            <a:r>
              <a:rPr lang="nl-NL" sz="1000" dirty="0" err="1"/>
              <a:t>failed</a:t>
            </a:r>
            <a:endParaRPr lang="nl-NL" sz="1000" dirty="0"/>
          </a:p>
        </p:txBody>
      </p:sp>
      <p:grpSp>
        <p:nvGrpSpPr>
          <p:cNvPr id="282" name="Groep 281">
            <a:extLst>
              <a:ext uri="{FF2B5EF4-FFF2-40B4-BE49-F238E27FC236}">
                <a16:creationId xmlns:a16="http://schemas.microsoft.com/office/drawing/2014/main" id="{97E0DDDC-C9F1-4A04-B390-0264B6F37E58}"/>
              </a:ext>
            </a:extLst>
          </p:cNvPr>
          <p:cNvGrpSpPr/>
          <p:nvPr/>
        </p:nvGrpSpPr>
        <p:grpSpPr>
          <a:xfrm>
            <a:off x="2008216" y="214167"/>
            <a:ext cx="1202211" cy="434961"/>
            <a:chOff x="1993702" y="1257382"/>
            <a:chExt cx="1202211" cy="434961"/>
          </a:xfrm>
        </p:grpSpPr>
        <p:sp>
          <p:nvSpPr>
            <p:cNvPr id="124" name="Ovaal 123">
              <a:extLst>
                <a:ext uri="{FF2B5EF4-FFF2-40B4-BE49-F238E27FC236}">
                  <a16:creationId xmlns:a16="http://schemas.microsoft.com/office/drawing/2014/main" id="{3BFB6E16-9256-4096-AF3F-AB25FB37C60E}"/>
                </a:ext>
              </a:extLst>
            </p:cNvPr>
            <p:cNvSpPr/>
            <p:nvPr/>
          </p:nvSpPr>
          <p:spPr>
            <a:xfrm>
              <a:off x="1993702" y="1439321"/>
              <a:ext cx="249842" cy="25302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25" name="Rechte verbindingslijn met pijl 124">
              <a:extLst>
                <a:ext uri="{FF2B5EF4-FFF2-40B4-BE49-F238E27FC236}">
                  <a16:creationId xmlns:a16="http://schemas.microsoft.com/office/drawing/2014/main" id="{2146862A-B6CE-4F62-A659-3BCD75727DFE}"/>
                </a:ext>
              </a:extLst>
            </p:cNvPr>
            <p:cNvCxnSpPr>
              <a:cxnSpLocks/>
              <a:stCxn id="124" idx="5"/>
            </p:cNvCxnSpPr>
            <p:nvPr/>
          </p:nvCxnSpPr>
          <p:spPr>
            <a:xfrm flipH="1">
              <a:off x="2113025" y="1655289"/>
              <a:ext cx="93930" cy="37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kstvak 126">
              <a:extLst>
                <a:ext uri="{FF2B5EF4-FFF2-40B4-BE49-F238E27FC236}">
                  <a16:creationId xmlns:a16="http://schemas.microsoft.com/office/drawing/2014/main" id="{61BD5CF2-3808-41E5-B0B7-1DB866708179}"/>
                </a:ext>
              </a:extLst>
            </p:cNvPr>
            <p:cNvSpPr txBox="1"/>
            <p:nvPr/>
          </p:nvSpPr>
          <p:spPr>
            <a:xfrm>
              <a:off x="2150434" y="1257382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 err="1"/>
                <a:t>fill</a:t>
              </a:r>
              <a:r>
                <a:rPr lang="nl-NL" sz="1000" dirty="0"/>
                <a:t> in more steps</a:t>
              </a:r>
            </a:p>
          </p:txBody>
        </p:sp>
      </p:grpSp>
      <p:sp>
        <p:nvSpPr>
          <p:cNvPr id="178" name="Tekstvak 177">
            <a:extLst>
              <a:ext uri="{FF2B5EF4-FFF2-40B4-BE49-F238E27FC236}">
                <a16:creationId xmlns:a16="http://schemas.microsoft.com/office/drawing/2014/main" id="{E7F9B108-38A8-4F0A-ADF0-32AB375B16A4}"/>
              </a:ext>
            </a:extLst>
          </p:cNvPr>
          <p:cNvSpPr txBox="1"/>
          <p:nvPr/>
        </p:nvSpPr>
        <p:spPr>
          <a:xfrm>
            <a:off x="3763829" y="3676952"/>
            <a:ext cx="2331145" cy="2303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pPr algn="r"/>
            <a:r>
              <a:rPr lang="nl-NL" sz="1000" b="1" dirty="0" err="1"/>
              <a:t>Submission</a:t>
            </a:r>
            <a:r>
              <a:rPr lang="nl-NL" sz="1000" b="1" dirty="0"/>
              <a:t> </a:t>
            </a:r>
            <a:r>
              <a:rPr lang="nl-NL" sz="1000" b="1" dirty="0" err="1"/>
              <a:t>identifier</a:t>
            </a:r>
            <a:endParaRPr lang="nl-NL" sz="1000" b="1" dirty="0"/>
          </a:p>
        </p:txBody>
      </p:sp>
      <p:sp>
        <p:nvSpPr>
          <p:cNvPr id="96" name="Tekstvak 95">
            <a:extLst>
              <a:ext uri="{FF2B5EF4-FFF2-40B4-BE49-F238E27FC236}">
                <a16:creationId xmlns:a16="http://schemas.microsoft.com/office/drawing/2014/main" id="{9F29D660-EDCF-45F0-9D9E-8E9E75A205A5}"/>
              </a:ext>
            </a:extLst>
          </p:cNvPr>
          <p:cNvSpPr txBox="1"/>
          <p:nvPr/>
        </p:nvSpPr>
        <p:spPr>
          <a:xfrm>
            <a:off x="910093" y="2825047"/>
            <a:ext cx="2557334" cy="38523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pPr algn="r"/>
            <a:r>
              <a:rPr lang="nl-NL" sz="1000" b="1" dirty="0" err="1"/>
              <a:t>Appointment</a:t>
            </a:r>
            <a:endParaRPr lang="nl-NL" sz="1000" b="1" dirty="0"/>
          </a:p>
        </p:txBody>
      </p:sp>
      <p:sp>
        <p:nvSpPr>
          <p:cNvPr id="238" name="Tekstvak 237">
            <a:extLst>
              <a:ext uri="{FF2B5EF4-FFF2-40B4-BE49-F238E27FC236}">
                <a16:creationId xmlns:a16="http://schemas.microsoft.com/office/drawing/2014/main" id="{2B274404-2E19-4D79-A3FD-10F3B2B1C422}"/>
              </a:ext>
            </a:extLst>
          </p:cNvPr>
          <p:cNvSpPr txBox="1"/>
          <p:nvPr/>
        </p:nvSpPr>
        <p:spPr>
          <a:xfrm>
            <a:off x="6419369" y="368659"/>
            <a:ext cx="2557334" cy="30626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pPr algn="r"/>
            <a:r>
              <a:rPr lang="nl-NL" sz="1000" b="1" dirty="0" err="1"/>
              <a:t>Appointment</a:t>
            </a:r>
            <a:r>
              <a:rPr lang="nl-NL" sz="1000" b="1" dirty="0"/>
              <a:t> update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3063D4C-F41F-4FE2-AB3E-D60B65F3FA20}"/>
              </a:ext>
            </a:extLst>
          </p:cNvPr>
          <p:cNvSpPr txBox="1"/>
          <p:nvPr/>
        </p:nvSpPr>
        <p:spPr>
          <a:xfrm>
            <a:off x="1253980" y="40203"/>
            <a:ext cx="865761" cy="505842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 anchorCtr="0">
            <a:noAutofit/>
          </a:bodyPr>
          <a:lstStyle/>
          <a:p>
            <a:pPr algn="ctr"/>
            <a:r>
              <a:rPr lang="nl-NL" sz="900" dirty="0"/>
              <a:t>Show form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7740B61-BE46-4D18-B8C0-B4F6D4C0E487}"/>
              </a:ext>
            </a:extLst>
          </p:cNvPr>
          <p:cNvSpPr txBox="1"/>
          <p:nvPr/>
        </p:nvSpPr>
        <p:spPr>
          <a:xfrm>
            <a:off x="1253980" y="733093"/>
            <a:ext cx="865762" cy="505842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 anchorCtr="0">
            <a:noAutofit/>
          </a:bodyPr>
          <a:lstStyle/>
          <a:p>
            <a:pPr algn="ctr"/>
            <a:r>
              <a:rPr lang="nl-NL" sz="900" dirty="0"/>
              <a:t>Show form step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1BB12C5-43E8-41DF-9484-DBEC48F3970C}"/>
              </a:ext>
            </a:extLst>
          </p:cNvPr>
          <p:cNvSpPr txBox="1"/>
          <p:nvPr/>
        </p:nvSpPr>
        <p:spPr>
          <a:xfrm>
            <a:off x="1253977" y="2147448"/>
            <a:ext cx="865763" cy="505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nl-NL" sz="1000" dirty="0" err="1"/>
              <a:t>Submit</a:t>
            </a:r>
            <a:r>
              <a:rPr lang="nl-NL" sz="1000" dirty="0"/>
              <a:t> form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56EA9C4-110F-407B-BFFB-EED2A0D2186E}"/>
              </a:ext>
            </a:extLst>
          </p:cNvPr>
          <p:cNvSpPr txBox="1"/>
          <p:nvPr/>
        </p:nvSpPr>
        <p:spPr>
          <a:xfrm>
            <a:off x="3873884" y="473905"/>
            <a:ext cx="865764" cy="505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nl-NL" sz="1000" dirty="0" err="1"/>
              <a:t>Create</a:t>
            </a:r>
            <a:r>
              <a:rPr lang="nl-NL" sz="1000" dirty="0"/>
              <a:t> PDF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A2E5E36-564E-4209-A88B-0281073C1E8F}"/>
              </a:ext>
            </a:extLst>
          </p:cNvPr>
          <p:cNvSpPr txBox="1"/>
          <p:nvPr/>
        </p:nvSpPr>
        <p:spPr>
          <a:xfrm>
            <a:off x="1253976" y="1425983"/>
            <a:ext cx="865762" cy="505842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 anchorCtr="0">
            <a:noAutofit/>
          </a:bodyPr>
          <a:lstStyle/>
          <a:p>
            <a:pPr algn="ctr"/>
            <a:r>
              <a:rPr lang="nl-NL" sz="900" dirty="0"/>
              <a:t>Show summary page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012CB186-681B-4FE8-A0A0-AFCABED6F11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686861" y="546045"/>
            <a:ext cx="0" cy="237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BC210FCB-6FDF-45E0-8383-75508CF40625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1686857" y="1238935"/>
            <a:ext cx="4" cy="237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B09C5217-8581-4DC7-A092-4BEFCE1E8136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>
            <a:off x="1686857" y="1931825"/>
            <a:ext cx="2" cy="215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>
            <a:extLst>
              <a:ext uri="{FF2B5EF4-FFF2-40B4-BE49-F238E27FC236}">
                <a16:creationId xmlns:a16="http://schemas.microsoft.com/office/drawing/2014/main" id="{EF0E4648-0D4D-47EF-A1AC-4FF3F4E57DDD}"/>
              </a:ext>
            </a:extLst>
          </p:cNvPr>
          <p:cNvSpPr txBox="1"/>
          <p:nvPr/>
        </p:nvSpPr>
        <p:spPr>
          <a:xfrm>
            <a:off x="2305097" y="1583115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appointment</a:t>
            </a:r>
            <a:br>
              <a:rPr lang="nl-NL" sz="1000" dirty="0"/>
            </a:br>
            <a:r>
              <a:rPr lang="nl-NL" sz="1000" dirty="0" err="1"/>
              <a:t>creation</a:t>
            </a:r>
            <a:r>
              <a:rPr lang="nl-NL" sz="1000" dirty="0"/>
              <a:t> </a:t>
            </a:r>
            <a:r>
              <a:rPr lang="nl-NL" sz="1000" dirty="0" err="1"/>
              <a:t>failed</a:t>
            </a:r>
            <a:endParaRPr lang="nl-NL" sz="1000" dirty="0"/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7C44EFF8-3C1E-414B-B585-6E576D144A32}"/>
              </a:ext>
            </a:extLst>
          </p:cNvPr>
          <p:cNvCxnSpPr>
            <a:cxnSpLocks/>
            <a:stCxn id="8" idx="2"/>
            <a:endCxn id="134" idx="0"/>
          </p:cNvCxnSpPr>
          <p:nvPr/>
        </p:nvCxnSpPr>
        <p:spPr>
          <a:xfrm flipH="1">
            <a:off x="4304746" y="979747"/>
            <a:ext cx="2020" cy="365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ingslijn: gebogen 58">
            <a:extLst>
              <a:ext uri="{FF2B5EF4-FFF2-40B4-BE49-F238E27FC236}">
                <a16:creationId xmlns:a16="http://schemas.microsoft.com/office/drawing/2014/main" id="{AC8D5BB7-1600-4B19-AF8C-6C434634112B}"/>
              </a:ext>
            </a:extLst>
          </p:cNvPr>
          <p:cNvCxnSpPr>
            <a:cxnSpLocks/>
            <a:stCxn id="6" idx="1"/>
            <a:endCxn id="15" idx="1"/>
          </p:cNvCxnSpPr>
          <p:nvPr/>
        </p:nvCxnSpPr>
        <p:spPr>
          <a:xfrm rot="10800000">
            <a:off x="1253977" y="1678905"/>
            <a:ext cx="1" cy="721465"/>
          </a:xfrm>
          <a:prstGeom prst="bentConnector3">
            <a:avLst>
              <a:gd name="adj1" fmla="val 2286010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>
            <a:extLst>
              <a:ext uri="{FF2B5EF4-FFF2-40B4-BE49-F238E27FC236}">
                <a16:creationId xmlns:a16="http://schemas.microsoft.com/office/drawing/2014/main" id="{972A18C1-2AEE-44FE-BE46-26E482618C2B}"/>
              </a:ext>
            </a:extLst>
          </p:cNvPr>
          <p:cNvSpPr txBox="1"/>
          <p:nvPr/>
        </p:nvSpPr>
        <p:spPr>
          <a:xfrm>
            <a:off x="30064" y="1855625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 dirty="0" err="1"/>
              <a:t>submit</a:t>
            </a:r>
            <a:br>
              <a:rPr lang="nl-NL" sz="1000" dirty="0"/>
            </a:br>
            <a:r>
              <a:rPr lang="nl-NL" sz="1000" dirty="0" err="1"/>
              <a:t>condition</a:t>
            </a:r>
            <a:r>
              <a:rPr lang="nl-NL" sz="1000" dirty="0"/>
              <a:t> </a:t>
            </a:r>
            <a:r>
              <a:rPr lang="nl-NL" sz="1000" dirty="0" err="1"/>
              <a:t>failed</a:t>
            </a:r>
            <a:endParaRPr lang="nl-NL" sz="1000" dirty="0"/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CAC95619-1FDD-46BC-B239-EFD45B3D7295}"/>
              </a:ext>
            </a:extLst>
          </p:cNvPr>
          <p:cNvSpPr txBox="1"/>
          <p:nvPr/>
        </p:nvSpPr>
        <p:spPr>
          <a:xfrm>
            <a:off x="1247655" y="4492517"/>
            <a:ext cx="865763" cy="505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nl-NL" sz="1000" dirty="0" err="1"/>
              <a:t>Create</a:t>
            </a:r>
            <a:r>
              <a:rPr lang="nl-NL" sz="1000" dirty="0"/>
              <a:t> </a:t>
            </a:r>
            <a:r>
              <a:rPr lang="nl-NL" sz="1000" dirty="0" err="1"/>
              <a:t>appointment</a:t>
            </a:r>
            <a:endParaRPr lang="nl-NL" sz="1000" dirty="0"/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8692B824-930B-4886-8AA7-487C4B4F04E6}"/>
              </a:ext>
            </a:extLst>
          </p:cNvPr>
          <p:cNvGrpSpPr/>
          <p:nvPr/>
        </p:nvGrpSpPr>
        <p:grpSpPr>
          <a:xfrm>
            <a:off x="1247655" y="3694852"/>
            <a:ext cx="865762" cy="505843"/>
            <a:chOff x="1235389" y="4824894"/>
            <a:chExt cx="865762" cy="505843"/>
          </a:xfrm>
        </p:grpSpPr>
        <p:sp>
          <p:nvSpPr>
            <p:cNvPr id="2" name="Stroomdiagram: Beslissing 1">
              <a:extLst>
                <a:ext uri="{FF2B5EF4-FFF2-40B4-BE49-F238E27FC236}">
                  <a16:creationId xmlns:a16="http://schemas.microsoft.com/office/drawing/2014/main" id="{196DDAC2-161E-492F-8913-FD9CC375643A}"/>
                </a:ext>
              </a:extLst>
            </p:cNvPr>
            <p:cNvSpPr/>
            <p:nvPr/>
          </p:nvSpPr>
          <p:spPr>
            <a:xfrm>
              <a:off x="1235389" y="4824894"/>
              <a:ext cx="865762" cy="50584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nl-NL" sz="1000" dirty="0"/>
            </a:p>
          </p:txBody>
        </p:sp>
        <p:sp>
          <p:nvSpPr>
            <p:cNvPr id="70" name="Tekstvak 69">
              <a:extLst>
                <a:ext uri="{FF2B5EF4-FFF2-40B4-BE49-F238E27FC236}">
                  <a16:creationId xmlns:a16="http://schemas.microsoft.com/office/drawing/2014/main" id="{A32FC3FD-5FC0-4107-AF2E-4BB89F4974B8}"/>
                </a:ext>
              </a:extLst>
            </p:cNvPr>
            <p:cNvSpPr txBox="1"/>
            <p:nvPr/>
          </p:nvSpPr>
          <p:spPr>
            <a:xfrm>
              <a:off x="1250528" y="4954705"/>
              <a:ext cx="835485" cy="246221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000" dirty="0"/>
                <a:t>Incomplete?</a:t>
              </a:r>
            </a:p>
          </p:txBody>
        </p:sp>
      </p:grpSp>
      <p:grpSp>
        <p:nvGrpSpPr>
          <p:cNvPr id="71" name="Groep 70">
            <a:extLst>
              <a:ext uri="{FF2B5EF4-FFF2-40B4-BE49-F238E27FC236}">
                <a16:creationId xmlns:a16="http://schemas.microsoft.com/office/drawing/2014/main" id="{04B3373B-D83A-4DDB-B5DD-152219B63351}"/>
              </a:ext>
            </a:extLst>
          </p:cNvPr>
          <p:cNvGrpSpPr/>
          <p:nvPr/>
        </p:nvGrpSpPr>
        <p:grpSpPr>
          <a:xfrm>
            <a:off x="1247655" y="5309795"/>
            <a:ext cx="865762" cy="505843"/>
            <a:chOff x="1235389" y="4824894"/>
            <a:chExt cx="865762" cy="505843"/>
          </a:xfrm>
        </p:grpSpPr>
        <p:sp>
          <p:nvSpPr>
            <p:cNvPr id="73" name="Stroomdiagram: Beslissing 72">
              <a:extLst>
                <a:ext uri="{FF2B5EF4-FFF2-40B4-BE49-F238E27FC236}">
                  <a16:creationId xmlns:a16="http://schemas.microsoft.com/office/drawing/2014/main" id="{B63A75C4-CD2C-489B-BBDA-D9C4AF24795F}"/>
                </a:ext>
              </a:extLst>
            </p:cNvPr>
            <p:cNvSpPr/>
            <p:nvPr/>
          </p:nvSpPr>
          <p:spPr>
            <a:xfrm>
              <a:off x="1235389" y="4824894"/>
              <a:ext cx="865762" cy="50584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nl-NL" sz="1000" dirty="0"/>
            </a:p>
          </p:txBody>
        </p:sp>
        <p:sp>
          <p:nvSpPr>
            <p:cNvPr id="74" name="Tekstvak 73">
              <a:extLst>
                <a:ext uri="{FF2B5EF4-FFF2-40B4-BE49-F238E27FC236}">
                  <a16:creationId xmlns:a16="http://schemas.microsoft.com/office/drawing/2014/main" id="{976A71B6-8829-49B3-A05E-0109BD759823}"/>
                </a:ext>
              </a:extLst>
            </p:cNvPr>
            <p:cNvSpPr txBox="1"/>
            <p:nvPr/>
          </p:nvSpPr>
          <p:spPr>
            <a:xfrm>
              <a:off x="1346708" y="4954705"/>
              <a:ext cx="643125" cy="246221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000" dirty="0" err="1"/>
                <a:t>Success</a:t>
              </a:r>
              <a:r>
                <a:rPr lang="nl-NL" sz="1000" dirty="0"/>
                <a:t>?</a:t>
              </a:r>
            </a:p>
          </p:txBody>
        </p:sp>
      </p:grpSp>
      <p:sp>
        <p:nvSpPr>
          <p:cNvPr id="13" name="Stroomdiagram: Verbindingslijn 12">
            <a:extLst>
              <a:ext uri="{FF2B5EF4-FFF2-40B4-BE49-F238E27FC236}">
                <a16:creationId xmlns:a16="http://schemas.microsoft.com/office/drawing/2014/main" id="{E657D3C8-997F-4472-A948-3D61F769DC6F}"/>
              </a:ext>
            </a:extLst>
          </p:cNvPr>
          <p:cNvSpPr/>
          <p:nvPr/>
        </p:nvSpPr>
        <p:spPr>
          <a:xfrm>
            <a:off x="2494962" y="5321494"/>
            <a:ext cx="865761" cy="5003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l-NL" sz="1000" dirty="0"/>
              <a:t>Schedule </a:t>
            </a:r>
            <a:r>
              <a:rPr lang="nl-NL" sz="1000" dirty="0" err="1"/>
              <a:t>for</a:t>
            </a:r>
            <a:r>
              <a:rPr lang="nl-NL" sz="1000" dirty="0"/>
              <a:t> </a:t>
            </a:r>
            <a:r>
              <a:rPr lang="nl-NL" sz="1000" dirty="0" err="1"/>
              <a:t>retry</a:t>
            </a:r>
            <a:endParaRPr lang="nl-NL" sz="1000" dirty="0"/>
          </a:p>
        </p:txBody>
      </p:sp>
      <p:cxnSp>
        <p:nvCxnSpPr>
          <p:cNvPr id="76" name="Rechte verbindingslijn met pijl 75">
            <a:extLst>
              <a:ext uri="{FF2B5EF4-FFF2-40B4-BE49-F238E27FC236}">
                <a16:creationId xmlns:a16="http://schemas.microsoft.com/office/drawing/2014/main" id="{3508F2B6-C9FC-4765-AC1C-6E10965BD8ED}"/>
              </a:ext>
            </a:extLst>
          </p:cNvPr>
          <p:cNvCxnSpPr>
            <a:cxnSpLocks/>
            <a:stCxn id="73" idx="3"/>
            <a:endCxn id="13" idx="2"/>
          </p:cNvCxnSpPr>
          <p:nvPr/>
        </p:nvCxnSpPr>
        <p:spPr>
          <a:xfrm>
            <a:off x="2113417" y="5562717"/>
            <a:ext cx="381545" cy="8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met pijl 78">
            <a:extLst>
              <a:ext uri="{FF2B5EF4-FFF2-40B4-BE49-F238E27FC236}">
                <a16:creationId xmlns:a16="http://schemas.microsoft.com/office/drawing/2014/main" id="{5658AD4B-DA52-4FDE-A119-825E3E74A277}"/>
              </a:ext>
            </a:extLst>
          </p:cNvPr>
          <p:cNvCxnSpPr>
            <a:cxnSpLocks/>
            <a:stCxn id="2" idx="2"/>
            <a:endCxn id="67" idx="0"/>
          </p:cNvCxnSpPr>
          <p:nvPr/>
        </p:nvCxnSpPr>
        <p:spPr>
          <a:xfrm>
            <a:off x="1680536" y="4200695"/>
            <a:ext cx="1" cy="2918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>
            <a:extLst>
              <a:ext uri="{FF2B5EF4-FFF2-40B4-BE49-F238E27FC236}">
                <a16:creationId xmlns:a16="http://schemas.microsoft.com/office/drawing/2014/main" id="{C9B19731-1E8E-4C76-9791-43F7B65BB194}"/>
              </a:ext>
            </a:extLst>
          </p:cNvPr>
          <p:cNvCxnSpPr>
            <a:cxnSpLocks/>
            <a:stCxn id="67" idx="2"/>
            <a:endCxn id="73" idx="0"/>
          </p:cNvCxnSpPr>
          <p:nvPr/>
        </p:nvCxnSpPr>
        <p:spPr>
          <a:xfrm flipH="1">
            <a:off x="1680536" y="4998359"/>
            <a:ext cx="1" cy="3114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echte verbindingslijn met pijl 83">
            <a:extLst>
              <a:ext uri="{FF2B5EF4-FFF2-40B4-BE49-F238E27FC236}">
                <a16:creationId xmlns:a16="http://schemas.microsoft.com/office/drawing/2014/main" id="{8F107C58-3D20-4530-9F23-CC529AE82153}"/>
              </a:ext>
            </a:extLst>
          </p:cNvPr>
          <p:cNvCxnSpPr>
            <a:cxnSpLocks/>
            <a:stCxn id="2" idx="3"/>
            <a:endCxn id="15" idx="3"/>
          </p:cNvCxnSpPr>
          <p:nvPr/>
        </p:nvCxnSpPr>
        <p:spPr>
          <a:xfrm flipV="1">
            <a:off x="2113417" y="1678904"/>
            <a:ext cx="6321" cy="2268870"/>
          </a:xfrm>
          <a:prstGeom prst="bentConnector3">
            <a:avLst>
              <a:gd name="adj1" fmla="val 371651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vak 88">
            <a:extLst>
              <a:ext uri="{FF2B5EF4-FFF2-40B4-BE49-F238E27FC236}">
                <a16:creationId xmlns:a16="http://schemas.microsoft.com/office/drawing/2014/main" id="{591149BB-92F1-4E17-A5C7-4F62ED8264DC}"/>
              </a:ext>
            </a:extLst>
          </p:cNvPr>
          <p:cNvSpPr txBox="1"/>
          <p:nvPr/>
        </p:nvSpPr>
        <p:spPr>
          <a:xfrm>
            <a:off x="1676384" y="4188091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no</a:t>
            </a:r>
          </a:p>
        </p:txBody>
      </p:sp>
      <p:sp>
        <p:nvSpPr>
          <p:cNvPr id="91" name="Tekstvak 90">
            <a:extLst>
              <a:ext uri="{FF2B5EF4-FFF2-40B4-BE49-F238E27FC236}">
                <a16:creationId xmlns:a16="http://schemas.microsoft.com/office/drawing/2014/main" id="{C9F72AD9-D5C7-4957-97F5-139769E5977C}"/>
              </a:ext>
            </a:extLst>
          </p:cNvPr>
          <p:cNvSpPr txBox="1"/>
          <p:nvPr/>
        </p:nvSpPr>
        <p:spPr>
          <a:xfrm>
            <a:off x="2055744" y="5328511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no</a:t>
            </a:r>
          </a:p>
        </p:txBody>
      </p:sp>
      <p:sp>
        <p:nvSpPr>
          <p:cNvPr id="92" name="Tekstvak 91">
            <a:extLst>
              <a:ext uri="{FF2B5EF4-FFF2-40B4-BE49-F238E27FC236}">
                <a16:creationId xmlns:a16="http://schemas.microsoft.com/office/drawing/2014/main" id="{23B93409-57DB-4603-BC72-B997446E9908}"/>
              </a:ext>
            </a:extLst>
          </p:cNvPr>
          <p:cNvSpPr txBox="1"/>
          <p:nvPr/>
        </p:nvSpPr>
        <p:spPr>
          <a:xfrm>
            <a:off x="1697086" y="5818824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yes</a:t>
            </a:r>
          </a:p>
        </p:txBody>
      </p:sp>
      <p:cxnSp>
        <p:nvCxnSpPr>
          <p:cNvPr id="93" name="Rechte verbindingslijn met pijl 92">
            <a:extLst>
              <a:ext uri="{FF2B5EF4-FFF2-40B4-BE49-F238E27FC236}">
                <a16:creationId xmlns:a16="http://schemas.microsoft.com/office/drawing/2014/main" id="{CC13DB15-1927-435A-99B4-41E2F11B3C10}"/>
              </a:ext>
            </a:extLst>
          </p:cNvPr>
          <p:cNvCxnSpPr>
            <a:cxnSpLocks/>
            <a:stCxn id="73" idx="2"/>
            <a:endCxn id="95" idx="0"/>
          </p:cNvCxnSpPr>
          <p:nvPr/>
        </p:nvCxnSpPr>
        <p:spPr>
          <a:xfrm>
            <a:off x="1680536" y="5815638"/>
            <a:ext cx="1" cy="2576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kstvak 94">
            <a:extLst>
              <a:ext uri="{FF2B5EF4-FFF2-40B4-BE49-F238E27FC236}">
                <a16:creationId xmlns:a16="http://schemas.microsoft.com/office/drawing/2014/main" id="{7201B17D-CBF6-48BC-9094-0E13B5F93F7A}"/>
              </a:ext>
            </a:extLst>
          </p:cNvPr>
          <p:cNvSpPr txBox="1"/>
          <p:nvPr/>
        </p:nvSpPr>
        <p:spPr>
          <a:xfrm>
            <a:off x="1247655" y="6073263"/>
            <a:ext cx="865763" cy="505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nl-NL" sz="1000" dirty="0"/>
              <a:t>Store </a:t>
            </a:r>
            <a:r>
              <a:rPr lang="nl-NL" sz="1000" dirty="0" err="1"/>
              <a:t>appointment</a:t>
            </a:r>
            <a:r>
              <a:rPr lang="nl-NL" sz="1000" dirty="0"/>
              <a:t> </a:t>
            </a:r>
            <a:r>
              <a:rPr lang="nl-NL" sz="1000" dirty="0" err="1"/>
              <a:t>result</a:t>
            </a:r>
            <a:endParaRPr lang="nl-NL" sz="1000" dirty="0"/>
          </a:p>
        </p:txBody>
      </p:sp>
      <p:cxnSp>
        <p:nvCxnSpPr>
          <p:cNvPr id="98" name="Rechte verbindingslijn met pijl 97">
            <a:extLst>
              <a:ext uri="{FF2B5EF4-FFF2-40B4-BE49-F238E27FC236}">
                <a16:creationId xmlns:a16="http://schemas.microsoft.com/office/drawing/2014/main" id="{D2A4ABD5-D9B0-4E5E-AE41-0B1F04ADEEBC}"/>
              </a:ext>
            </a:extLst>
          </p:cNvPr>
          <p:cNvCxnSpPr>
            <a:cxnSpLocks/>
            <a:endCxn id="95" idx="3"/>
          </p:cNvCxnSpPr>
          <p:nvPr/>
        </p:nvCxnSpPr>
        <p:spPr>
          <a:xfrm rot="5400000">
            <a:off x="1810419" y="5874643"/>
            <a:ext cx="754540" cy="14854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ep 109">
            <a:extLst>
              <a:ext uri="{FF2B5EF4-FFF2-40B4-BE49-F238E27FC236}">
                <a16:creationId xmlns:a16="http://schemas.microsoft.com/office/drawing/2014/main" id="{2EF60130-7359-4E5D-8FFE-13B953F8B995}"/>
              </a:ext>
            </a:extLst>
          </p:cNvPr>
          <p:cNvGrpSpPr/>
          <p:nvPr/>
        </p:nvGrpSpPr>
        <p:grpSpPr>
          <a:xfrm>
            <a:off x="1252411" y="2919988"/>
            <a:ext cx="865762" cy="505843"/>
            <a:chOff x="1235389" y="4824894"/>
            <a:chExt cx="865762" cy="505843"/>
          </a:xfrm>
        </p:grpSpPr>
        <p:sp>
          <p:nvSpPr>
            <p:cNvPr id="111" name="Stroomdiagram: Beslissing 110">
              <a:extLst>
                <a:ext uri="{FF2B5EF4-FFF2-40B4-BE49-F238E27FC236}">
                  <a16:creationId xmlns:a16="http://schemas.microsoft.com/office/drawing/2014/main" id="{A75C9911-BA4D-4B4C-8363-50CEE8ADEA69}"/>
                </a:ext>
              </a:extLst>
            </p:cNvPr>
            <p:cNvSpPr/>
            <p:nvPr/>
          </p:nvSpPr>
          <p:spPr>
            <a:xfrm>
              <a:off x="1235389" y="4824894"/>
              <a:ext cx="865762" cy="50584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nl-NL" sz="1000" dirty="0"/>
            </a:p>
          </p:txBody>
        </p:sp>
        <p:sp>
          <p:nvSpPr>
            <p:cNvPr id="112" name="Tekstvak 111">
              <a:extLst>
                <a:ext uri="{FF2B5EF4-FFF2-40B4-BE49-F238E27FC236}">
                  <a16:creationId xmlns:a16="http://schemas.microsoft.com/office/drawing/2014/main" id="{AF8C55AF-8AC0-47E7-9FC5-E2643646A38D}"/>
                </a:ext>
              </a:extLst>
            </p:cNvPr>
            <p:cNvSpPr txBox="1"/>
            <p:nvPr/>
          </p:nvSpPr>
          <p:spPr>
            <a:xfrm>
              <a:off x="1341099" y="4954705"/>
              <a:ext cx="654346" cy="246221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000" dirty="0" err="1"/>
                <a:t>Needed</a:t>
              </a:r>
              <a:r>
                <a:rPr lang="nl-NL" sz="1000" dirty="0"/>
                <a:t>?</a:t>
              </a:r>
            </a:p>
          </p:txBody>
        </p:sp>
      </p:grpSp>
      <p:cxnSp>
        <p:nvCxnSpPr>
          <p:cNvPr id="113" name="Rechte verbindingslijn met pijl 112">
            <a:extLst>
              <a:ext uri="{FF2B5EF4-FFF2-40B4-BE49-F238E27FC236}">
                <a16:creationId xmlns:a16="http://schemas.microsoft.com/office/drawing/2014/main" id="{FACF7DB3-2249-4E75-8B94-88E152FD73BB}"/>
              </a:ext>
            </a:extLst>
          </p:cNvPr>
          <p:cNvCxnSpPr>
            <a:cxnSpLocks/>
            <a:stCxn id="111" idx="2"/>
            <a:endCxn id="2" idx="0"/>
          </p:cNvCxnSpPr>
          <p:nvPr/>
        </p:nvCxnSpPr>
        <p:spPr>
          <a:xfrm flipH="1">
            <a:off x="1680536" y="3425831"/>
            <a:ext cx="4756" cy="2690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kstvak 114">
            <a:extLst>
              <a:ext uri="{FF2B5EF4-FFF2-40B4-BE49-F238E27FC236}">
                <a16:creationId xmlns:a16="http://schemas.microsoft.com/office/drawing/2014/main" id="{24D908E1-3307-4298-B4B9-4765CE053BCD}"/>
              </a:ext>
            </a:extLst>
          </p:cNvPr>
          <p:cNvSpPr txBox="1"/>
          <p:nvPr/>
        </p:nvSpPr>
        <p:spPr>
          <a:xfrm>
            <a:off x="1645911" y="341644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yes</a:t>
            </a:r>
          </a:p>
        </p:txBody>
      </p:sp>
      <p:cxnSp>
        <p:nvCxnSpPr>
          <p:cNvPr id="118" name="Rechte verbindingslijn met pijl 97">
            <a:extLst>
              <a:ext uri="{FF2B5EF4-FFF2-40B4-BE49-F238E27FC236}">
                <a16:creationId xmlns:a16="http://schemas.microsoft.com/office/drawing/2014/main" id="{ED0804DF-AEB6-4248-9B3A-2F46E9493127}"/>
              </a:ext>
            </a:extLst>
          </p:cNvPr>
          <p:cNvCxnSpPr>
            <a:cxnSpLocks/>
            <a:stCxn id="111" idx="1"/>
            <a:endCxn id="95" idx="1"/>
          </p:cNvCxnSpPr>
          <p:nvPr/>
        </p:nvCxnSpPr>
        <p:spPr>
          <a:xfrm rot="10800000" flipV="1">
            <a:off x="1247655" y="3172910"/>
            <a:ext cx="4756" cy="3153274"/>
          </a:xfrm>
          <a:prstGeom prst="bentConnector3">
            <a:avLst>
              <a:gd name="adj1" fmla="val 49065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kstvak 122">
            <a:extLst>
              <a:ext uri="{FF2B5EF4-FFF2-40B4-BE49-F238E27FC236}">
                <a16:creationId xmlns:a16="http://schemas.microsoft.com/office/drawing/2014/main" id="{EA48F282-B092-4038-BC9E-9B55D782A1DA}"/>
              </a:ext>
            </a:extLst>
          </p:cNvPr>
          <p:cNvSpPr txBox="1"/>
          <p:nvPr/>
        </p:nvSpPr>
        <p:spPr>
          <a:xfrm>
            <a:off x="2022855" y="373626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yes</a:t>
            </a:r>
          </a:p>
        </p:txBody>
      </p:sp>
      <p:sp>
        <p:nvSpPr>
          <p:cNvPr id="128" name="Tekstvak 127">
            <a:extLst>
              <a:ext uri="{FF2B5EF4-FFF2-40B4-BE49-F238E27FC236}">
                <a16:creationId xmlns:a16="http://schemas.microsoft.com/office/drawing/2014/main" id="{B32585A5-D901-4CE2-BC56-F10DA7FBF10F}"/>
              </a:ext>
            </a:extLst>
          </p:cNvPr>
          <p:cNvSpPr txBox="1"/>
          <p:nvPr/>
        </p:nvSpPr>
        <p:spPr>
          <a:xfrm>
            <a:off x="997476" y="2963812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no</a:t>
            </a:r>
          </a:p>
        </p:txBody>
      </p:sp>
      <p:cxnSp>
        <p:nvCxnSpPr>
          <p:cNvPr id="130" name="Rechte verbindingslijn met pijl 83">
            <a:extLst>
              <a:ext uri="{FF2B5EF4-FFF2-40B4-BE49-F238E27FC236}">
                <a16:creationId xmlns:a16="http://schemas.microsoft.com/office/drawing/2014/main" id="{558F6D0D-529A-4FD4-8077-F2E0F67FC635}"/>
              </a:ext>
            </a:extLst>
          </p:cNvPr>
          <p:cNvCxnSpPr>
            <a:cxnSpLocks/>
            <a:stCxn id="6" idx="2"/>
            <a:endCxn id="111" idx="0"/>
          </p:cNvCxnSpPr>
          <p:nvPr/>
        </p:nvCxnSpPr>
        <p:spPr>
          <a:xfrm rot="5400000">
            <a:off x="1552727" y="2785856"/>
            <a:ext cx="266698" cy="156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kstvak 133">
            <a:extLst>
              <a:ext uri="{FF2B5EF4-FFF2-40B4-BE49-F238E27FC236}">
                <a16:creationId xmlns:a16="http://schemas.microsoft.com/office/drawing/2014/main" id="{8D9CA255-3E97-49CB-A753-734A9793041A}"/>
              </a:ext>
            </a:extLst>
          </p:cNvPr>
          <p:cNvSpPr txBox="1"/>
          <p:nvPr/>
        </p:nvSpPr>
        <p:spPr>
          <a:xfrm>
            <a:off x="3871864" y="1344754"/>
            <a:ext cx="865763" cy="505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nl-NL" sz="1000" dirty="0"/>
              <a:t>Register </a:t>
            </a:r>
            <a:r>
              <a:rPr lang="nl-NL" sz="1000" dirty="0" err="1"/>
              <a:t>submission</a:t>
            </a:r>
            <a:endParaRPr lang="nl-NL" sz="1000" dirty="0"/>
          </a:p>
        </p:txBody>
      </p:sp>
      <p:grpSp>
        <p:nvGrpSpPr>
          <p:cNvPr id="145" name="Groep 144">
            <a:extLst>
              <a:ext uri="{FF2B5EF4-FFF2-40B4-BE49-F238E27FC236}">
                <a16:creationId xmlns:a16="http://schemas.microsoft.com/office/drawing/2014/main" id="{7ED3CE34-1C7C-41D9-9613-303BE9702BBA}"/>
              </a:ext>
            </a:extLst>
          </p:cNvPr>
          <p:cNvGrpSpPr/>
          <p:nvPr/>
        </p:nvGrpSpPr>
        <p:grpSpPr>
          <a:xfrm>
            <a:off x="3871864" y="2162032"/>
            <a:ext cx="865762" cy="505843"/>
            <a:chOff x="1235389" y="4824894"/>
            <a:chExt cx="865762" cy="505843"/>
          </a:xfrm>
        </p:grpSpPr>
        <p:sp>
          <p:nvSpPr>
            <p:cNvPr id="146" name="Stroomdiagram: Beslissing 145">
              <a:extLst>
                <a:ext uri="{FF2B5EF4-FFF2-40B4-BE49-F238E27FC236}">
                  <a16:creationId xmlns:a16="http://schemas.microsoft.com/office/drawing/2014/main" id="{26FEF64D-8C4E-40BD-868F-0EF75FBA1CC6}"/>
                </a:ext>
              </a:extLst>
            </p:cNvPr>
            <p:cNvSpPr/>
            <p:nvPr/>
          </p:nvSpPr>
          <p:spPr>
            <a:xfrm>
              <a:off x="1235389" y="4824894"/>
              <a:ext cx="865762" cy="50584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nl-NL" sz="1000" dirty="0"/>
            </a:p>
          </p:txBody>
        </p:sp>
        <p:sp>
          <p:nvSpPr>
            <p:cNvPr id="147" name="Tekstvak 146">
              <a:extLst>
                <a:ext uri="{FF2B5EF4-FFF2-40B4-BE49-F238E27FC236}">
                  <a16:creationId xmlns:a16="http://schemas.microsoft.com/office/drawing/2014/main" id="{B33014C7-2B6C-454D-B83E-A2EFB9E09E23}"/>
                </a:ext>
              </a:extLst>
            </p:cNvPr>
            <p:cNvSpPr txBox="1"/>
            <p:nvPr/>
          </p:nvSpPr>
          <p:spPr>
            <a:xfrm>
              <a:off x="1346708" y="4954705"/>
              <a:ext cx="643125" cy="246221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000" dirty="0" err="1"/>
                <a:t>Success</a:t>
              </a:r>
              <a:r>
                <a:rPr lang="nl-NL" sz="1000" dirty="0"/>
                <a:t>?</a:t>
              </a:r>
            </a:p>
          </p:txBody>
        </p:sp>
      </p:grpSp>
      <p:sp>
        <p:nvSpPr>
          <p:cNvPr id="148" name="Stroomdiagram: Verbindingslijn 147">
            <a:extLst>
              <a:ext uri="{FF2B5EF4-FFF2-40B4-BE49-F238E27FC236}">
                <a16:creationId xmlns:a16="http://schemas.microsoft.com/office/drawing/2014/main" id="{B4AD36D4-6E18-4966-90BA-C5383B6DFE94}"/>
              </a:ext>
            </a:extLst>
          </p:cNvPr>
          <p:cNvSpPr/>
          <p:nvPr/>
        </p:nvSpPr>
        <p:spPr>
          <a:xfrm>
            <a:off x="5119171" y="2173731"/>
            <a:ext cx="865761" cy="5003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l-NL" sz="1000" dirty="0"/>
              <a:t>Schedule </a:t>
            </a:r>
            <a:r>
              <a:rPr lang="nl-NL" sz="1000" dirty="0" err="1"/>
              <a:t>for</a:t>
            </a:r>
            <a:r>
              <a:rPr lang="nl-NL" sz="1000" dirty="0"/>
              <a:t> </a:t>
            </a:r>
            <a:r>
              <a:rPr lang="nl-NL" sz="1000" dirty="0" err="1"/>
              <a:t>retry</a:t>
            </a:r>
            <a:endParaRPr lang="nl-NL" sz="1000" dirty="0"/>
          </a:p>
        </p:txBody>
      </p:sp>
      <p:cxnSp>
        <p:nvCxnSpPr>
          <p:cNvPr id="149" name="Rechte verbindingslijn met pijl 148">
            <a:extLst>
              <a:ext uri="{FF2B5EF4-FFF2-40B4-BE49-F238E27FC236}">
                <a16:creationId xmlns:a16="http://schemas.microsoft.com/office/drawing/2014/main" id="{E89436C6-46D3-45F3-A2B5-3C02358837E5}"/>
              </a:ext>
            </a:extLst>
          </p:cNvPr>
          <p:cNvCxnSpPr>
            <a:cxnSpLocks/>
            <a:stCxn id="146" idx="3"/>
            <a:endCxn id="148" idx="2"/>
          </p:cNvCxnSpPr>
          <p:nvPr/>
        </p:nvCxnSpPr>
        <p:spPr>
          <a:xfrm>
            <a:off x="4737626" y="2414954"/>
            <a:ext cx="381545" cy="8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Rechte verbindingslijn met pijl 150">
            <a:extLst>
              <a:ext uri="{FF2B5EF4-FFF2-40B4-BE49-F238E27FC236}">
                <a16:creationId xmlns:a16="http://schemas.microsoft.com/office/drawing/2014/main" id="{4C44663C-11B5-4602-88C7-8A996E73AC90}"/>
              </a:ext>
            </a:extLst>
          </p:cNvPr>
          <p:cNvCxnSpPr>
            <a:cxnSpLocks/>
            <a:stCxn id="134" idx="2"/>
            <a:endCxn id="146" idx="0"/>
          </p:cNvCxnSpPr>
          <p:nvPr/>
        </p:nvCxnSpPr>
        <p:spPr>
          <a:xfrm flipH="1">
            <a:off x="4304745" y="1850596"/>
            <a:ext cx="1" cy="3114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kstvak 155">
            <a:extLst>
              <a:ext uri="{FF2B5EF4-FFF2-40B4-BE49-F238E27FC236}">
                <a16:creationId xmlns:a16="http://schemas.microsoft.com/office/drawing/2014/main" id="{E72D0CDF-32F1-4212-AA2A-0C71FEF113E9}"/>
              </a:ext>
            </a:extLst>
          </p:cNvPr>
          <p:cNvSpPr txBox="1"/>
          <p:nvPr/>
        </p:nvSpPr>
        <p:spPr>
          <a:xfrm>
            <a:off x="4679953" y="2180748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no</a:t>
            </a:r>
          </a:p>
        </p:txBody>
      </p:sp>
      <p:sp>
        <p:nvSpPr>
          <p:cNvPr id="157" name="Tekstvak 156">
            <a:extLst>
              <a:ext uri="{FF2B5EF4-FFF2-40B4-BE49-F238E27FC236}">
                <a16:creationId xmlns:a16="http://schemas.microsoft.com/office/drawing/2014/main" id="{2446B015-E4B6-43EC-BA3E-539348D20739}"/>
              </a:ext>
            </a:extLst>
          </p:cNvPr>
          <p:cNvSpPr txBox="1"/>
          <p:nvPr/>
        </p:nvSpPr>
        <p:spPr>
          <a:xfrm>
            <a:off x="4321295" y="267106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yes</a:t>
            </a:r>
          </a:p>
        </p:txBody>
      </p:sp>
      <p:cxnSp>
        <p:nvCxnSpPr>
          <p:cNvPr id="158" name="Rechte verbindingslijn met pijl 157">
            <a:extLst>
              <a:ext uri="{FF2B5EF4-FFF2-40B4-BE49-F238E27FC236}">
                <a16:creationId xmlns:a16="http://schemas.microsoft.com/office/drawing/2014/main" id="{DB65B124-2674-495A-A53D-C3FF918DEA87}"/>
              </a:ext>
            </a:extLst>
          </p:cNvPr>
          <p:cNvCxnSpPr>
            <a:cxnSpLocks/>
            <a:stCxn id="146" idx="2"/>
            <a:endCxn id="159" idx="0"/>
          </p:cNvCxnSpPr>
          <p:nvPr/>
        </p:nvCxnSpPr>
        <p:spPr>
          <a:xfrm>
            <a:off x="4304745" y="2667875"/>
            <a:ext cx="1" cy="2576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kstvak 158">
            <a:extLst>
              <a:ext uri="{FF2B5EF4-FFF2-40B4-BE49-F238E27FC236}">
                <a16:creationId xmlns:a16="http://schemas.microsoft.com/office/drawing/2014/main" id="{8FF52E4B-1942-4A89-8858-D28525C1C542}"/>
              </a:ext>
            </a:extLst>
          </p:cNvPr>
          <p:cNvSpPr txBox="1"/>
          <p:nvPr/>
        </p:nvSpPr>
        <p:spPr>
          <a:xfrm>
            <a:off x="3871864" y="2925500"/>
            <a:ext cx="865763" cy="505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nl-NL" sz="1000" dirty="0"/>
              <a:t>Store </a:t>
            </a:r>
            <a:r>
              <a:rPr lang="nl-NL" sz="1000" dirty="0" err="1"/>
              <a:t>registration</a:t>
            </a:r>
            <a:r>
              <a:rPr lang="nl-NL" sz="1000" dirty="0"/>
              <a:t> </a:t>
            </a:r>
            <a:r>
              <a:rPr lang="nl-NL" sz="1000" dirty="0" err="1"/>
              <a:t>result</a:t>
            </a:r>
            <a:endParaRPr lang="nl-NL" sz="1000" dirty="0"/>
          </a:p>
        </p:txBody>
      </p:sp>
      <p:cxnSp>
        <p:nvCxnSpPr>
          <p:cNvPr id="163" name="Rechte verbindingslijn met pijl 97">
            <a:extLst>
              <a:ext uri="{FF2B5EF4-FFF2-40B4-BE49-F238E27FC236}">
                <a16:creationId xmlns:a16="http://schemas.microsoft.com/office/drawing/2014/main" id="{A4E28538-286F-49C7-9520-6A64E110A07C}"/>
              </a:ext>
            </a:extLst>
          </p:cNvPr>
          <p:cNvCxnSpPr>
            <a:cxnSpLocks/>
            <a:endCxn id="159" idx="3"/>
          </p:cNvCxnSpPr>
          <p:nvPr/>
        </p:nvCxnSpPr>
        <p:spPr>
          <a:xfrm rot="5400000">
            <a:off x="4434628" y="2726880"/>
            <a:ext cx="754540" cy="14854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Rechte verbindingslijn met pijl 83">
            <a:extLst>
              <a:ext uri="{FF2B5EF4-FFF2-40B4-BE49-F238E27FC236}">
                <a16:creationId xmlns:a16="http://schemas.microsoft.com/office/drawing/2014/main" id="{3A9EA6A0-1656-417C-91FE-5AEB2CEDA05C}"/>
              </a:ext>
            </a:extLst>
          </p:cNvPr>
          <p:cNvCxnSpPr>
            <a:cxnSpLocks/>
            <a:stCxn id="95" idx="2"/>
            <a:endCxn id="8" idx="0"/>
          </p:cNvCxnSpPr>
          <p:nvPr/>
        </p:nvCxnSpPr>
        <p:spPr>
          <a:xfrm rot="5400000" flipH="1" flipV="1">
            <a:off x="-58949" y="2213390"/>
            <a:ext cx="6105200" cy="2626229"/>
          </a:xfrm>
          <a:prstGeom prst="bentConnector5">
            <a:avLst>
              <a:gd name="adj1" fmla="val -3744"/>
              <a:gd name="adj2" fmla="val 73574"/>
              <a:gd name="adj3" fmla="val 10374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ep 178">
            <a:extLst>
              <a:ext uri="{FF2B5EF4-FFF2-40B4-BE49-F238E27FC236}">
                <a16:creationId xmlns:a16="http://schemas.microsoft.com/office/drawing/2014/main" id="{1C10147C-AF01-4802-9D82-8AEEA504C5E4}"/>
              </a:ext>
            </a:extLst>
          </p:cNvPr>
          <p:cNvGrpSpPr/>
          <p:nvPr/>
        </p:nvGrpSpPr>
        <p:grpSpPr>
          <a:xfrm>
            <a:off x="3763829" y="3789164"/>
            <a:ext cx="1140056" cy="505843"/>
            <a:chOff x="1117503" y="4824894"/>
            <a:chExt cx="1140056" cy="505843"/>
          </a:xfrm>
        </p:grpSpPr>
        <p:sp>
          <p:nvSpPr>
            <p:cNvPr id="180" name="Stroomdiagram: Beslissing 179">
              <a:extLst>
                <a:ext uri="{FF2B5EF4-FFF2-40B4-BE49-F238E27FC236}">
                  <a16:creationId xmlns:a16="http://schemas.microsoft.com/office/drawing/2014/main" id="{804F4F29-9998-4997-8830-9C1D8F1BE668}"/>
                </a:ext>
              </a:extLst>
            </p:cNvPr>
            <p:cNvSpPr/>
            <p:nvPr/>
          </p:nvSpPr>
          <p:spPr>
            <a:xfrm>
              <a:off x="1235389" y="4824894"/>
              <a:ext cx="865762" cy="50584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nl-NL" sz="1000" dirty="0"/>
            </a:p>
          </p:txBody>
        </p:sp>
        <p:sp>
          <p:nvSpPr>
            <p:cNvPr id="181" name="Tekstvak 180">
              <a:extLst>
                <a:ext uri="{FF2B5EF4-FFF2-40B4-BE49-F238E27FC236}">
                  <a16:creationId xmlns:a16="http://schemas.microsoft.com/office/drawing/2014/main" id="{08EEE97C-6DBA-4074-A9A0-418057FA9A6A}"/>
                </a:ext>
              </a:extLst>
            </p:cNvPr>
            <p:cNvSpPr txBox="1"/>
            <p:nvPr/>
          </p:nvSpPr>
          <p:spPr>
            <a:xfrm>
              <a:off x="1117503" y="4885152"/>
              <a:ext cx="1140056" cy="40011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000" dirty="0" err="1"/>
                <a:t>Registration</a:t>
              </a:r>
              <a:r>
                <a:rPr lang="nl-NL" sz="1000" dirty="0"/>
                <a:t> </a:t>
              </a:r>
              <a:r>
                <a:rPr lang="nl-NL" sz="1000" dirty="0" err="1"/>
                <a:t>result</a:t>
              </a:r>
              <a:endParaRPr lang="nl-NL" sz="1000" dirty="0"/>
            </a:p>
            <a:p>
              <a:pPr algn="ctr"/>
              <a:r>
                <a:rPr lang="nl-NL" sz="1000" dirty="0"/>
                <a:t>has </a:t>
              </a:r>
              <a:r>
                <a:rPr lang="nl-NL" sz="1000" dirty="0" err="1"/>
                <a:t>identifier</a:t>
              </a:r>
              <a:r>
                <a:rPr lang="nl-NL" sz="1000" dirty="0"/>
                <a:t>?</a:t>
              </a:r>
            </a:p>
          </p:txBody>
        </p:sp>
      </p:grpSp>
      <p:sp>
        <p:nvSpPr>
          <p:cNvPr id="182" name="Tekstvak 181">
            <a:extLst>
              <a:ext uri="{FF2B5EF4-FFF2-40B4-BE49-F238E27FC236}">
                <a16:creationId xmlns:a16="http://schemas.microsoft.com/office/drawing/2014/main" id="{893C3FEB-07B7-494E-B76E-192F23C65B6C}"/>
              </a:ext>
            </a:extLst>
          </p:cNvPr>
          <p:cNvSpPr txBox="1"/>
          <p:nvPr/>
        </p:nvSpPr>
        <p:spPr>
          <a:xfrm>
            <a:off x="3885106" y="4544265"/>
            <a:ext cx="865763" cy="505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nl-NL" sz="1000" dirty="0" err="1"/>
              <a:t>Create</a:t>
            </a:r>
            <a:r>
              <a:rPr lang="nl-NL" sz="1000" dirty="0"/>
              <a:t> </a:t>
            </a:r>
            <a:r>
              <a:rPr lang="nl-NL" sz="1000" dirty="0" err="1"/>
              <a:t>internal</a:t>
            </a:r>
            <a:r>
              <a:rPr lang="nl-NL" sz="1000" dirty="0"/>
              <a:t> </a:t>
            </a:r>
            <a:r>
              <a:rPr lang="nl-NL" sz="1000" dirty="0" err="1"/>
              <a:t>identifier</a:t>
            </a:r>
            <a:endParaRPr lang="nl-NL" sz="1000" dirty="0"/>
          </a:p>
        </p:txBody>
      </p:sp>
      <p:sp>
        <p:nvSpPr>
          <p:cNvPr id="183" name="Tekstvak 182">
            <a:extLst>
              <a:ext uri="{FF2B5EF4-FFF2-40B4-BE49-F238E27FC236}">
                <a16:creationId xmlns:a16="http://schemas.microsoft.com/office/drawing/2014/main" id="{C0EE7229-CA4D-44C3-B667-90749FF58886}"/>
              </a:ext>
            </a:extLst>
          </p:cNvPr>
          <p:cNvSpPr txBox="1"/>
          <p:nvPr/>
        </p:nvSpPr>
        <p:spPr>
          <a:xfrm>
            <a:off x="3904156" y="5307058"/>
            <a:ext cx="865763" cy="505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nl-NL" sz="1000" dirty="0"/>
              <a:t>Set </a:t>
            </a:r>
            <a:r>
              <a:rPr lang="nl-NL" sz="1000" dirty="0" err="1"/>
              <a:t>identifier</a:t>
            </a:r>
            <a:r>
              <a:rPr lang="nl-NL" sz="1000" dirty="0"/>
              <a:t> on </a:t>
            </a:r>
            <a:r>
              <a:rPr lang="nl-NL" sz="1000" dirty="0" err="1"/>
              <a:t>submission</a:t>
            </a:r>
            <a:endParaRPr lang="nl-NL" sz="1000" dirty="0"/>
          </a:p>
        </p:txBody>
      </p:sp>
      <p:cxnSp>
        <p:nvCxnSpPr>
          <p:cNvPr id="184" name="Rechte verbindingslijn met pijl 183">
            <a:extLst>
              <a:ext uri="{FF2B5EF4-FFF2-40B4-BE49-F238E27FC236}">
                <a16:creationId xmlns:a16="http://schemas.microsoft.com/office/drawing/2014/main" id="{D7DFE74F-D3D4-4D51-AAF1-403A57242273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4333857" y="5049770"/>
            <a:ext cx="3181" cy="2572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Rechte verbindingslijn met pijl 184">
            <a:extLst>
              <a:ext uri="{FF2B5EF4-FFF2-40B4-BE49-F238E27FC236}">
                <a16:creationId xmlns:a16="http://schemas.microsoft.com/office/drawing/2014/main" id="{B33FFA11-1C63-4070-9530-F2ED23EF147C}"/>
              </a:ext>
            </a:extLst>
          </p:cNvPr>
          <p:cNvCxnSpPr>
            <a:cxnSpLocks/>
            <a:stCxn id="180" idx="2"/>
            <a:endCxn id="182" idx="0"/>
          </p:cNvCxnSpPr>
          <p:nvPr/>
        </p:nvCxnSpPr>
        <p:spPr>
          <a:xfrm>
            <a:off x="4314596" y="4295007"/>
            <a:ext cx="3392" cy="2492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Rechte verbindingslijn met pijl 97">
            <a:extLst>
              <a:ext uri="{FF2B5EF4-FFF2-40B4-BE49-F238E27FC236}">
                <a16:creationId xmlns:a16="http://schemas.microsoft.com/office/drawing/2014/main" id="{06708CB1-69DC-4EBE-9D2C-5B22BD0391E7}"/>
              </a:ext>
            </a:extLst>
          </p:cNvPr>
          <p:cNvCxnSpPr>
            <a:cxnSpLocks/>
            <a:endCxn id="183" idx="3"/>
          </p:cNvCxnSpPr>
          <p:nvPr/>
        </p:nvCxnSpPr>
        <p:spPr>
          <a:xfrm rot="16200000" flipH="1">
            <a:off x="3985459" y="4775519"/>
            <a:ext cx="1510502" cy="58417"/>
          </a:xfrm>
          <a:prstGeom prst="bentConnector4">
            <a:avLst>
              <a:gd name="adj1" fmla="val -1252"/>
              <a:gd name="adj2" fmla="val 49132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kstvak 186">
            <a:extLst>
              <a:ext uri="{FF2B5EF4-FFF2-40B4-BE49-F238E27FC236}">
                <a16:creationId xmlns:a16="http://schemas.microsoft.com/office/drawing/2014/main" id="{02040469-1F29-45FA-A533-B19029FCF86A}"/>
              </a:ext>
            </a:extLst>
          </p:cNvPr>
          <p:cNvSpPr txBox="1"/>
          <p:nvPr/>
        </p:nvSpPr>
        <p:spPr>
          <a:xfrm>
            <a:off x="4980877" y="405430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yes</a:t>
            </a:r>
          </a:p>
        </p:txBody>
      </p:sp>
      <p:sp>
        <p:nvSpPr>
          <p:cNvPr id="188" name="Tekstvak 187">
            <a:extLst>
              <a:ext uri="{FF2B5EF4-FFF2-40B4-BE49-F238E27FC236}">
                <a16:creationId xmlns:a16="http://schemas.microsoft.com/office/drawing/2014/main" id="{BC11FB93-1B1C-4FA7-BEAA-23C9652C5EC1}"/>
              </a:ext>
            </a:extLst>
          </p:cNvPr>
          <p:cNvSpPr txBox="1"/>
          <p:nvPr/>
        </p:nvSpPr>
        <p:spPr>
          <a:xfrm>
            <a:off x="4287096" y="4266625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no</a:t>
            </a:r>
          </a:p>
        </p:txBody>
      </p:sp>
      <p:cxnSp>
        <p:nvCxnSpPr>
          <p:cNvPr id="189" name="Rechte verbindingslijn met pijl 188">
            <a:extLst>
              <a:ext uri="{FF2B5EF4-FFF2-40B4-BE49-F238E27FC236}">
                <a16:creationId xmlns:a16="http://schemas.microsoft.com/office/drawing/2014/main" id="{561153BC-CFE2-4CAC-9D0F-1D0840530139}"/>
              </a:ext>
            </a:extLst>
          </p:cNvPr>
          <p:cNvCxnSpPr>
            <a:cxnSpLocks/>
            <a:stCxn id="159" idx="2"/>
            <a:endCxn id="180" idx="0"/>
          </p:cNvCxnSpPr>
          <p:nvPr/>
        </p:nvCxnSpPr>
        <p:spPr>
          <a:xfrm>
            <a:off x="4304746" y="3431342"/>
            <a:ext cx="9850" cy="3578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kstvak 132">
            <a:extLst>
              <a:ext uri="{FF2B5EF4-FFF2-40B4-BE49-F238E27FC236}">
                <a16:creationId xmlns:a16="http://schemas.microsoft.com/office/drawing/2014/main" id="{C4AE5B01-D9DA-4E6C-A0A3-C7A9C5424449}"/>
              </a:ext>
            </a:extLst>
          </p:cNvPr>
          <p:cNvSpPr txBox="1"/>
          <p:nvPr/>
        </p:nvSpPr>
        <p:spPr>
          <a:xfrm>
            <a:off x="3763829" y="1228526"/>
            <a:ext cx="2331145" cy="2303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pPr algn="r"/>
            <a:r>
              <a:rPr lang="nl-NL" sz="1000" b="1" dirty="0" err="1"/>
              <a:t>Registration</a:t>
            </a:r>
            <a:endParaRPr lang="nl-NL" sz="1000" b="1" dirty="0"/>
          </a:p>
        </p:txBody>
      </p:sp>
      <p:sp>
        <p:nvSpPr>
          <p:cNvPr id="213" name="Tekstvak 212">
            <a:extLst>
              <a:ext uri="{FF2B5EF4-FFF2-40B4-BE49-F238E27FC236}">
                <a16:creationId xmlns:a16="http://schemas.microsoft.com/office/drawing/2014/main" id="{45911587-7682-49F0-8515-8E47158ED7A5}"/>
              </a:ext>
            </a:extLst>
          </p:cNvPr>
          <p:cNvSpPr txBox="1"/>
          <p:nvPr/>
        </p:nvSpPr>
        <p:spPr>
          <a:xfrm>
            <a:off x="6756931" y="1220789"/>
            <a:ext cx="865763" cy="505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nl-NL" sz="1000" dirty="0"/>
              <a:t>Update </a:t>
            </a:r>
            <a:r>
              <a:rPr lang="nl-NL" sz="1000" dirty="0" err="1"/>
              <a:t>appointment</a:t>
            </a:r>
            <a:r>
              <a:rPr lang="nl-NL" sz="1000" dirty="0"/>
              <a:t> w/ </a:t>
            </a:r>
            <a:r>
              <a:rPr lang="nl-NL" sz="1000" dirty="0" err="1"/>
              <a:t>identifier</a:t>
            </a:r>
            <a:endParaRPr lang="nl-NL" sz="1000" dirty="0"/>
          </a:p>
        </p:txBody>
      </p:sp>
      <p:grpSp>
        <p:nvGrpSpPr>
          <p:cNvPr id="217" name="Groep 216">
            <a:extLst>
              <a:ext uri="{FF2B5EF4-FFF2-40B4-BE49-F238E27FC236}">
                <a16:creationId xmlns:a16="http://schemas.microsoft.com/office/drawing/2014/main" id="{9C1D2504-D11D-40A8-9E2A-713036CAE05F}"/>
              </a:ext>
            </a:extLst>
          </p:cNvPr>
          <p:cNvGrpSpPr/>
          <p:nvPr/>
        </p:nvGrpSpPr>
        <p:grpSpPr>
          <a:xfrm>
            <a:off x="6756931" y="2038067"/>
            <a:ext cx="865762" cy="505843"/>
            <a:chOff x="1235389" y="4824894"/>
            <a:chExt cx="865762" cy="505843"/>
          </a:xfrm>
        </p:grpSpPr>
        <p:sp>
          <p:nvSpPr>
            <p:cNvPr id="218" name="Stroomdiagram: Beslissing 217">
              <a:extLst>
                <a:ext uri="{FF2B5EF4-FFF2-40B4-BE49-F238E27FC236}">
                  <a16:creationId xmlns:a16="http://schemas.microsoft.com/office/drawing/2014/main" id="{115CE2B0-FE26-47ED-925B-2C29924BB38E}"/>
                </a:ext>
              </a:extLst>
            </p:cNvPr>
            <p:cNvSpPr/>
            <p:nvPr/>
          </p:nvSpPr>
          <p:spPr>
            <a:xfrm>
              <a:off x="1235389" y="4824894"/>
              <a:ext cx="865762" cy="50584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nl-NL" sz="1000" dirty="0"/>
            </a:p>
          </p:txBody>
        </p:sp>
        <p:sp>
          <p:nvSpPr>
            <p:cNvPr id="219" name="Tekstvak 218">
              <a:extLst>
                <a:ext uri="{FF2B5EF4-FFF2-40B4-BE49-F238E27FC236}">
                  <a16:creationId xmlns:a16="http://schemas.microsoft.com/office/drawing/2014/main" id="{C3828A9D-9E1C-4414-9469-E9CC444265BF}"/>
                </a:ext>
              </a:extLst>
            </p:cNvPr>
            <p:cNvSpPr txBox="1"/>
            <p:nvPr/>
          </p:nvSpPr>
          <p:spPr>
            <a:xfrm>
              <a:off x="1346708" y="4954705"/>
              <a:ext cx="643125" cy="246221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000" dirty="0" err="1"/>
                <a:t>Success</a:t>
              </a:r>
              <a:r>
                <a:rPr lang="nl-NL" sz="1000" dirty="0"/>
                <a:t>?</a:t>
              </a:r>
            </a:p>
          </p:txBody>
        </p:sp>
      </p:grpSp>
      <p:sp>
        <p:nvSpPr>
          <p:cNvPr id="220" name="Stroomdiagram: Verbindingslijn 219">
            <a:extLst>
              <a:ext uri="{FF2B5EF4-FFF2-40B4-BE49-F238E27FC236}">
                <a16:creationId xmlns:a16="http://schemas.microsoft.com/office/drawing/2014/main" id="{0C9CE5A8-A7EF-47AA-ADEF-AAF4962DF79F}"/>
              </a:ext>
            </a:extLst>
          </p:cNvPr>
          <p:cNvSpPr/>
          <p:nvPr/>
        </p:nvSpPr>
        <p:spPr>
          <a:xfrm>
            <a:off x="8004238" y="2049766"/>
            <a:ext cx="865761" cy="5003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l-NL" sz="1000" dirty="0"/>
              <a:t>Schedule </a:t>
            </a:r>
            <a:r>
              <a:rPr lang="nl-NL" sz="1000" dirty="0" err="1"/>
              <a:t>for</a:t>
            </a:r>
            <a:r>
              <a:rPr lang="nl-NL" sz="1000" dirty="0"/>
              <a:t> </a:t>
            </a:r>
            <a:r>
              <a:rPr lang="nl-NL" sz="1000" dirty="0" err="1"/>
              <a:t>retry</a:t>
            </a:r>
            <a:endParaRPr lang="nl-NL" sz="1000" dirty="0"/>
          </a:p>
        </p:txBody>
      </p:sp>
      <p:cxnSp>
        <p:nvCxnSpPr>
          <p:cNvPr id="221" name="Rechte verbindingslijn met pijl 220">
            <a:extLst>
              <a:ext uri="{FF2B5EF4-FFF2-40B4-BE49-F238E27FC236}">
                <a16:creationId xmlns:a16="http://schemas.microsoft.com/office/drawing/2014/main" id="{BF59AA77-783C-436B-9645-259923ED1D84}"/>
              </a:ext>
            </a:extLst>
          </p:cNvPr>
          <p:cNvCxnSpPr>
            <a:cxnSpLocks/>
            <a:stCxn id="218" idx="3"/>
            <a:endCxn id="220" idx="2"/>
          </p:cNvCxnSpPr>
          <p:nvPr/>
        </p:nvCxnSpPr>
        <p:spPr>
          <a:xfrm>
            <a:off x="7622693" y="2290989"/>
            <a:ext cx="381545" cy="8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Rechte verbindingslijn met pijl 222">
            <a:extLst>
              <a:ext uri="{FF2B5EF4-FFF2-40B4-BE49-F238E27FC236}">
                <a16:creationId xmlns:a16="http://schemas.microsoft.com/office/drawing/2014/main" id="{5F777D2E-963A-4D2F-851A-81973DC7096B}"/>
              </a:ext>
            </a:extLst>
          </p:cNvPr>
          <p:cNvCxnSpPr>
            <a:cxnSpLocks/>
            <a:stCxn id="213" idx="2"/>
            <a:endCxn id="218" idx="0"/>
          </p:cNvCxnSpPr>
          <p:nvPr/>
        </p:nvCxnSpPr>
        <p:spPr>
          <a:xfrm flipH="1">
            <a:off x="7189812" y="1726631"/>
            <a:ext cx="1" cy="3114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kstvak 223">
            <a:extLst>
              <a:ext uri="{FF2B5EF4-FFF2-40B4-BE49-F238E27FC236}">
                <a16:creationId xmlns:a16="http://schemas.microsoft.com/office/drawing/2014/main" id="{A4EC4363-AA8C-4E57-98F9-D68E5E1C25F8}"/>
              </a:ext>
            </a:extLst>
          </p:cNvPr>
          <p:cNvSpPr txBox="1"/>
          <p:nvPr/>
        </p:nvSpPr>
        <p:spPr>
          <a:xfrm>
            <a:off x="7185660" y="91636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yes</a:t>
            </a:r>
          </a:p>
        </p:txBody>
      </p:sp>
      <p:sp>
        <p:nvSpPr>
          <p:cNvPr id="225" name="Tekstvak 224">
            <a:extLst>
              <a:ext uri="{FF2B5EF4-FFF2-40B4-BE49-F238E27FC236}">
                <a16:creationId xmlns:a16="http://schemas.microsoft.com/office/drawing/2014/main" id="{0DECB362-E6CC-4B55-8506-CDE41541FA05}"/>
              </a:ext>
            </a:extLst>
          </p:cNvPr>
          <p:cNvSpPr txBox="1"/>
          <p:nvPr/>
        </p:nvSpPr>
        <p:spPr>
          <a:xfrm>
            <a:off x="7565020" y="2056783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no</a:t>
            </a:r>
          </a:p>
        </p:txBody>
      </p:sp>
      <p:sp>
        <p:nvSpPr>
          <p:cNvPr id="226" name="Tekstvak 225">
            <a:extLst>
              <a:ext uri="{FF2B5EF4-FFF2-40B4-BE49-F238E27FC236}">
                <a16:creationId xmlns:a16="http://schemas.microsoft.com/office/drawing/2014/main" id="{6E7E1512-157E-4D96-B6AF-CFD67FA1EACE}"/>
              </a:ext>
            </a:extLst>
          </p:cNvPr>
          <p:cNvSpPr txBox="1"/>
          <p:nvPr/>
        </p:nvSpPr>
        <p:spPr>
          <a:xfrm>
            <a:off x="7206362" y="2547096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yes</a:t>
            </a:r>
          </a:p>
        </p:txBody>
      </p:sp>
      <p:cxnSp>
        <p:nvCxnSpPr>
          <p:cNvPr id="227" name="Rechte verbindingslijn met pijl 226">
            <a:extLst>
              <a:ext uri="{FF2B5EF4-FFF2-40B4-BE49-F238E27FC236}">
                <a16:creationId xmlns:a16="http://schemas.microsoft.com/office/drawing/2014/main" id="{B8324C4D-6214-4D6E-A4FE-8CD805FEDDA4}"/>
              </a:ext>
            </a:extLst>
          </p:cNvPr>
          <p:cNvCxnSpPr>
            <a:cxnSpLocks/>
            <a:stCxn id="218" idx="2"/>
            <a:endCxn id="228" idx="0"/>
          </p:cNvCxnSpPr>
          <p:nvPr/>
        </p:nvCxnSpPr>
        <p:spPr>
          <a:xfrm>
            <a:off x="7189812" y="2543910"/>
            <a:ext cx="1" cy="2576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kstvak 227">
            <a:extLst>
              <a:ext uri="{FF2B5EF4-FFF2-40B4-BE49-F238E27FC236}">
                <a16:creationId xmlns:a16="http://schemas.microsoft.com/office/drawing/2014/main" id="{00A30FEA-6FC2-42FB-85A8-2922713955AD}"/>
              </a:ext>
            </a:extLst>
          </p:cNvPr>
          <p:cNvSpPr txBox="1"/>
          <p:nvPr/>
        </p:nvSpPr>
        <p:spPr>
          <a:xfrm>
            <a:off x="6756931" y="2801535"/>
            <a:ext cx="865763" cy="505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nl-NL" sz="1000" dirty="0"/>
              <a:t>Store </a:t>
            </a:r>
            <a:r>
              <a:rPr lang="nl-NL" sz="1000" dirty="0" err="1"/>
              <a:t>appointment</a:t>
            </a:r>
            <a:r>
              <a:rPr lang="nl-NL" sz="1000" dirty="0"/>
              <a:t> </a:t>
            </a:r>
            <a:r>
              <a:rPr lang="nl-NL" sz="1000" dirty="0" err="1"/>
              <a:t>result</a:t>
            </a:r>
            <a:endParaRPr lang="nl-NL" sz="1000" dirty="0"/>
          </a:p>
        </p:txBody>
      </p:sp>
      <p:cxnSp>
        <p:nvCxnSpPr>
          <p:cNvPr id="229" name="Rechte verbindingslijn met pijl 97">
            <a:extLst>
              <a:ext uri="{FF2B5EF4-FFF2-40B4-BE49-F238E27FC236}">
                <a16:creationId xmlns:a16="http://schemas.microsoft.com/office/drawing/2014/main" id="{DCD8D423-C4F7-4430-BC6D-79B8C4F38495}"/>
              </a:ext>
            </a:extLst>
          </p:cNvPr>
          <p:cNvCxnSpPr>
            <a:cxnSpLocks/>
            <a:endCxn id="228" idx="3"/>
          </p:cNvCxnSpPr>
          <p:nvPr/>
        </p:nvCxnSpPr>
        <p:spPr>
          <a:xfrm rot="5400000">
            <a:off x="7319695" y="2602915"/>
            <a:ext cx="754540" cy="14854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ep 229">
            <a:extLst>
              <a:ext uri="{FF2B5EF4-FFF2-40B4-BE49-F238E27FC236}">
                <a16:creationId xmlns:a16="http://schemas.microsoft.com/office/drawing/2014/main" id="{66D850DC-F2B9-450B-BE93-96032119E0FA}"/>
              </a:ext>
            </a:extLst>
          </p:cNvPr>
          <p:cNvGrpSpPr/>
          <p:nvPr/>
        </p:nvGrpSpPr>
        <p:grpSpPr>
          <a:xfrm>
            <a:off x="6761687" y="463600"/>
            <a:ext cx="865762" cy="505843"/>
            <a:chOff x="1235389" y="4824894"/>
            <a:chExt cx="865762" cy="505843"/>
          </a:xfrm>
        </p:grpSpPr>
        <p:sp>
          <p:nvSpPr>
            <p:cNvPr id="231" name="Stroomdiagram: Beslissing 230">
              <a:extLst>
                <a:ext uri="{FF2B5EF4-FFF2-40B4-BE49-F238E27FC236}">
                  <a16:creationId xmlns:a16="http://schemas.microsoft.com/office/drawing/2014/main" id="{B7FBB9D5-4E60-45D6-80F9-7D0D0507CEB3}"/>
                </a:ext>
              </a:extLst>
            </p:cNvPr>
            <p:cNvSpPr/>
            <p:nvPr/>
          </p:nvSpPr>
          <p:spPr>
            <a:xfrm>
              <a:off x="1235389" y="4824894"/>
              <a:ext cx="865762" cy="50584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nl-NL" sz="1000" dirty="0"/>
            </a:p>
          </p:txBody>
        </p:sp>
        <p:sp>
          <p:nvSpPr>
            <p:cNvPr id="232" name="Tekstvak 231">
              <a:extLst>
                <a:ext uri="{FF2B5EF4-FFF2-40B4-BE49-F238E27FC236}">
                  <a16:creationId xmlns:a16="http://schemas.microsoft.com/office/drawing/2014/main" id="{89FACC5C-04B4-4186-929D-D0C761B9B530}"/>
                </a:ext>
              </a:extLst>
            </p:cNvPr>
            <p:cNvSpPr txBox="1"/>
            <p:nvPr/>
          </p:nvSpPr>
          <p:spPr>
            <a:xfrm>
              <a:off x="1341099" y="4954705"/>
              <a:ext cx="654346" cy="246221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000" dirty="0" err="1"/>
                <a:t>Needed</a:t>
              </a:r>
              <a:r>
                <a:rPr lang="nl-NL" sz="1000" dirty="0"/>
                <a:t>?</a:t>
              </a:r>
            </a:p>
          </p:txBody>
        </p:sp>
      </p:grpSp>
      <p:cxnSp>
        <p:nvCxnSpPr>
          <p:cNvPr id="235" name="Rechte verbindingslijn met pijl 97">
            <a:extLst>
              <a:ext uri="{FF2B5EF4-FFF2-40B4-BE49-F238E27FC236}">
                <a16:creationId xmlns:a16="http://schemas.microsoft.com/office/drawing/2014/main" id="{22C8A2E1-B767-4E43-B5A9-89398AD55131}"/>
              </a:ext>
            </a:extLst>
          </p:cNvPr>
          <p:cNvCxnSpPr>
            <a:cxnSpLocks/>
            <a:stCxn id="231" idx="1"/>
            <a:endCxn id="228" idx="1"/>
          </p:cNvCxnSpPr>
          <p:nvPr/>
        </p:nvCxnSpPr>
        <p:spPr>
          <a:xfrm rot="10800000" flipV="1">
            <a:off x="6756931" y="716522"/>
            <a:ext cx="4756" cy="2337934"/>
          </a:xfrm>
          <a:prstGeom prst="bentConnector3">
            <a:avLst>
              <a:gd name="adj1" fmla="val 49065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kstvak 236">
            <a:extLst>
              <a:ext uri="{FF2B5EF4-FFF2-40B4-BE49-F238E27FC236}">
                <a16:creationId xmlns:a16="http://schemas.microsoft.com/office/drawing/2014/main" id="{1A3A083C-7AB3-451B-8922-A6AF28D86728}"/>
              </a:ext>
            </a:extLst>
          </p:cNvPr>
          <p:cNvSpPr txBox="1"/>
          <p:nvPr/>
        </p:nvSpPr>
        <p:spPr>
          <a:xfrm>
            <a:off x="6506752" y="507424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no</a:t>
            </a:r>
          </a:p>
        </p:txBody>
      </p:sp>
      <p:cxnSp>
        <p:nvCxnSpPr>
          <p:cNvPr id="239" name="Rechte verbindingslijn met pijl 238">
            <a:extLst>
              <a:ext uri="{FF2B5EF4-FFF2-40B4-BE49-F238E27FC236}">
                <a16:creationId xmlns:a16="http://schemas.microsoft.com/office/drawing/2014/main" id="{64C2C22A-91E6-4D5A-9033-75E7F64184C6}"/>
              </a:ext>
            </a:extLst>
          </p:cNvPr>
          <p:cNvCxnSpPr>
            <a:cxnSpLocks/>
            <a:stCxn id="231" idx="2"/>
            <a:endCxn id="213" idx="0"/>
          </p:cNvCxnSpPr>
          <p:nvPr/>
        </p:nvCxnSpPr>
        <p:spPr>
          <a:xfrm flipH="1">
            <a:off x="7189813" y="969443"/>
            <a:ext cx="4755" cy="2513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Rechte verbindingslijn met pijl 83">
            <a:extLst>
              <a:ext uri="{FF2B5EF4-FFF2-40B4-BE49-F238E27FC236}">
                <a16:creationId xmlns:a16="http://schemas.microsoft.com/office/drawing/2014/main" id="{B90C7A96-38C5-4BEE-B900-E85791D55E45}"/>
              </a:ext>
            </a:extLst>
          </p:cNvPr>
          <p:cNvCxnSpPr>
            <a:cxnSpLocks/>
            <a:stCxn id="183" idx="2"/>
            <a:endCxn id="231" idx="0"/>
          </p:cNvCxnSpPr>
          <p:nvPr/>
        </p:nvCxnSpPr>
        <p:spPr>
          <a:xfrm rot="5400000" flipH="1" flipV="1">
            <a:off x="3091153" y="1709485"/>
            <a:ext cx="5349300" cy="2857530"/>
          </a:xfrm>
          <a:prstGeom prst="bentConnector5">
            <a:avLst>
              <a:gd name="adj1" fmla="val -5697"/>
              <a:gd name="adj2" fmla="val 67666"/>
              <a:gd name="adj3" fmla="val 10427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Rechte verbindingslijn met pijl 256">
            <a:extLst>
              <a:ext uri="{FF2B5EF4-FFF2-40B4-BE49-F238E27FC236}">
                <a16:creationId xmlns:a16="http://schemas.microsoft.com/office/drawing/2014/main" id="{AC357ACE-7F5B-49C4-9CAF-B96BFFBA5053}"/>
              </a:ext>
            </a:extLst>
          </p:cNvPr>
          <p:cNvCxnSpPr>
            <a:cxnSpLocks/>
          </p:cNvCxnSpPr>
          <p:nvPr/>
        </p:nvCxnSpPr>
        <p:spPr>
          <a:xfrm flipH="1">
            <a:off x="7191428" y="5571479"/>
            <a:ext cx="1" cy="3114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kstvak 257">
            <a:extLst>
              <a:ext uri="{FF2B5EF4-FFF2-40B4-BE49-F238E27FC236}">
                <a16:creationId xmlns:a16="http://schemas.microsoft.com/office/drawing/2014/main" id="{7C5964A1-6F8F-4E05-B472-0C30863EB0C4}"/>
              </a:ext>
            </a:extLst>
          </p:cNvPr>
          <p:cNvSpPr txBox="1"/>
          <p:nvPr/>
        </p:nvSpPr>
        <p:spPr>
          <a:xfrm>
            <a:off x="6892835" y="479324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yes</a:t>
            </a:r>
          </a:p>
        </p:txBody>
      </p:sp>
      <p:sp>
        <p:nvSpPr>
          <p:cNvPr id="262" name="Tekstvak 261">
            <a:extLst>
              <a:ext uri="{FF2B5EF4-FFF2-40B4-BE49-F238E27FC236}">
                <a16:creationId xmlns:a16="http://schemas.microsoft.com/office/drawing/2014/main" id="{3DD2D50C-2F32-4382-A26E-F43B14F8B397}"/>
              </a:ext>
            </a:extLst>
          </p:cNvPr>
          <p:cNvSpPr txBox="1"/>
          <p:nvPr/>
        </p:nvSpPr>
        <p:spPr>
          <a:xfrm>
            <a:off x="6758547" y="5873357"/>
            <a:ext cx="865763" cy="505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nl-NL" sz="1000" dirty="0" err="1"/>
              <a:t>Send</a:t>
            </a:r>
            <a:r>
              <a:rPr lang="nl-NL" sz="1000" dirty="0"/>
              <a:t> </a:t>
            </a:r>
            <a:r>
              <a:rPr lang="nl-NL" sz="1000" dirty="0" err="1"/>
              <a:t>confirmation</a:t>
            </a:r>
            <a:r>
              <a:rPr lang="nl-NL" sz="1000" dirty="0"/>
              <a:t> e-mail</a:t>
            </a:r>
          </a:p>
        </p:txBody>
      </p:sp>
      <p:cxnSp>
        <p:nvCxnSpPr>
          <p:cNvPr id="263" name="Rechte verbindingslijn met pijl 97">
            <a:extLst>
              <a:ext uri="{FF2B5EF4-FFF2-40B4-BE49-F238E27FC236}">
                <a16:creationId xmlns:a16="http://schemas.microsoft.com/office/drawing/2014/main" id="{0FF20F22-728C-4DE8-8F6F-C3EA3AFC9D4D}"/>
              </a:ext>
            </a:extLst>
          </p:cNvPr>
          <p:cNvCxnSpPr>
            <a:cxnSpLocks/>
            <a:stCxn id="271" idx="3"/>
            <a:endCxn id="262" idx="3"/>
          </p:cNvCxnSpPr>
          <p:nvPr/>
        </p:nvCxnSpPr>
        <p:spPr>
          <a:xfrm flipH="1">
            <a:off x="7624310" y="5313854"/>
            <a:ext cx="4755" cy="812424"/>
          </a:xfrm>
          <a:prstGeom prst="bentConnector3">
            <a:avLst>
              <a:gd name="adj1" fmla="val -480757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ep 263">
            <a:extLst>
              <a:ext uri="{FF2B5EF4-FFF2-40B4-BE49-F238E27FC236}">
                <a16:creationId xmlns:a16="http://schemas.microsoft.com/office/drawing/2014/main" id="{D8DA7419-5242-4404-9D68-32895693A0DA}"/>
              </a:ext>
            </a:extLst>
          </p:cNvPr>
          <p:cNvGrpSpPr/>
          <p:nvPr/>
        </p:nvGrpSpPr>
        <p:grpSpPr>
          <a:xfrm>
            <a:off x="6763303" y="4308448"/>
            <a:ext cx="865762" cy="505843"/>
            <a:chOff x="1235389" y="4824894"/>
            <a:chExt cx="865762" cy="505843"/>
          </a:xfrm>
        </p:grpSpPr>
        <p:sp>
          <p:nvSpPr>
            <p:cNvPr id="265" name="Stroomdiagram: Beslissing 264">
              <a:extLst>
                <a:ext uri="{FF2B5EF4-FFF2-40B4-BE49-F238E27FC236}">
                  <a16:creationId xmlns:a16="http://schemas.microsoft.com/office/drawing/2014/main" id="{5708226B-16C2-42BE-B406-B63D3B539673}"/>
                </a:ext>
              </a:extLst>
            </p:cNvPr>
            <p:cNvSpPr/>
            <p:nvPr/>
          </p:nvSpPr>
          <p:spPr>
            <a:xfrm>
              <a:off x="1235389" y="4824894"/>
              <a:ext cx="865762" cy="50584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nl-NL" sz="1000" dirty="0"/>
            </a:p>
          </p:txBody>
        </p:sp>
        <p:sp>
          <p:nvSpPr>
            <p:cNvPr id="266" name="Tekstvak 265">
              <a:extLst>
                <a:ext uri="{FF2B5EF4-FFF2-40B4-BE49-F238E27FC236}">
                  <a16:creationId xmlns:a16="http://schemas.microsoft.com/office/drawing/2014/main" id="{FBB62479-DCB3-46D9-83C2-9BFFBC68BC4C}"/>
                </a:ext>
              </a:extLst>
            </p:cNvPr>
            <p:cNvSpPr txBox="1"/>
            <p:nvPr/>
          </p:nvSpPr>
          <p:spPr>
            <a:xfrm>
              <a:off x="1337180" y="4878243"/>
              <a:ext cx="646331" cy="40011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000" dirty="0" err="1"/>
                <a:t>Payment</a:t>
              </a:r>
              <a:br>
                <a:rPr lang="nl-NL" sz="1000" dirty="0"/>
              </a:br>
              <a:r>
                <a:rPr lang="nl-NL" sz="1000" dirty="0" err="1"/>
                <a:t>needed</a:t>
              </a:r>
              <a:r>
                <a:rPr lang="nl-NL" sz="1000" dirty="0"/>
                <a:t>?</a:t>
              </a:r>
            </a:p>
          </p:txBody>
        </p:sp>
      </p:grpSp>
      <p:cxnSp>
        <p:nvCxnSpPr>
          <p:cNvPr id="267" name="Rechte verbindingslijn met pijl 97">
            <a:extLst>
              <a:ext uri="{FF2B5EF4-FFF2-40B4-BE49-F238E27FC236}">
                <a16:creationId xmlns:a16="http://schemas.microsoft.com/office/drawing/2014/main" id="{DD51F2E1-DD94-4AC4-9EFD-7186082E0560}"/>
              </a:ext>
            </a:extLst>
          </p:cNvPr>
          <p:cNvCxnSpPr>
            <a:cxnSpLocks/>
            <a:stCxn id="265" idx="1"/>
            <a:endCxn id="262" idx="1"/>
          </p:cNvCxnSpPr>
          <p:nvPr/>
        </p:nvCxnSpPr>
        <p:spPr>
          <a:xfrm rot="10800000" flipV="1">
            <a:off x="6758547" y="4561370"/>
            <a:ext cx="4756" cy="1564908"/>
          </a:xfrm>
          <a:prstGeom prst="bentConnector3">
            <a:avLst>
              <a:gd name="adj1" fmla="val 49065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kstvak 267">
            <a:extLst>
              <a:ext uri="{FF2B5EF4-FFF2-40B4-BE49-F238E27FC236}">
                <a16:creationId xmlns:a16="http://schemas.microsoft.com/office/drawing/2014/main" id="{2FBCD3A1-61AE-4604-B86E-47E11EFCD7EE}"/>
              </a:ext>
            </a:extLst>
          </p:cNvPr>
          <p:cNvSpPr txBox="1"/>
          <p:nvPr/>
        </p:nvSpPr>
        <p:spPr>
          <a:xfrm>
            <a:off x="6508368" y="4352272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no</a:t>
            </a:r>
          </a:p>
        </p:txBody>
      </p:sp>
      <p:cxnSp>
        <p:nvCxnSpPr>
          <p:cNvPr id="269" name="Rechte verbindingslijn met pijl 268">
            <a:extLst>
              <a:ext uri="{FF2B5EF4-FFF2-40B4-BE49-F238E27FC236}">
                <a16:creationId xmlns:a16="http://schemas.microsoft.com/office/drawing/2014/main" id="{33DC6A03-54A7-4666-8D6B-F6005A03D868}"/>
              </a:ext>
            </a:extLst>
          </p:cNvPr>
          <p:cNvCxnSpPr>
            <a:cxnSpLocks/>
            <a:stCxn id="265" idx="2"/>
          </p:cNvCxnSpPr>
          <p:nvPr/>
        </p:nvCxnSpPr>
        <p:spPr>
          <a:xfrm flipH="1">
            <a:off x="7191429" y="4814291"/>
            <a:ext cx="4755" cy="2513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ep 269">
            <a:extLst>
              <a:ext uri="{FF2B5EF4-FFF2-40B4-BE49-F238E27FC236}">
                <a16:creationId xmlns:a16="http://schemas.microsoft.com/office/drawing/2014/main" id="{33B3A6FA-36BA-4A70-803E-D4C15424EA83}"/>
              </a:ext>
            </a:extLst>
          </p:cNvPr>
          <p:cNvGrpSpPr/>
          <p:nvPr/>
        </p:nvGrpSpPr>
        <p:grpSpPr>
          <a:xfrm>
            <a:off x="6763303" y="5060932"/>
            <a:ext cx="865762" cy="505843"/>
            <a:chOff x="1235389" y="4824894"/>
            <a:chExt cx="865762" cy="505843"/>
          </a:xfrm>
        </p:grpSpPr>
        <p:sp>
          <p:nvSpPr>
            <p:cNvPr id="271" name="Stroomdiagram: Beslissing 270">
              <a:extLst>
                <a:ext uri="{FF2B5EF4-FFF2-40B4-BE49-F238E27FC236}">
                  <a16:creationId xmlns:a16="http://schemas.microsoft.com/office/drawing/2014/main" id="{A3D3D2AC-F54C-4DF8-81D6-F720A1ACE12F}"/>
                </a:ext>
              </a:extLst>
            </p:cNvPr>
            <p:cNvSpPr/>
            <p:nvPr/>
          </p:nvSpPr>
          <p:spPr>
            <a:xfrm>
              <a:off x="1235389" y="4824894"/>
              <a:ext cx="865762" cy="50584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nl-NL" sz="1000" dirty="0"/>
            </a:p>
          </p:txBody>
        </p:sp>
        <p:sp>
          <p:nvSpPr>
            <p:cNvPr id="272" name="Tekstvak 271">
              <a:extLst>
                <a:ext uri="{FF2B5EF4-FFF2-40B4-BE49-F238E27FC236}">
                  <a16:creationId xmlns:a16="http://schemas.microsoft.com/office/drawing/2014/main" id="{CFECB794-A6DB-4791-B525-5AD7530A79C4}"/>
                </a:ext>
              </a:extLst>
            </p:cNvPr>
            <p:cNvSpPr txBox="1"/>
            <p:nvPr/>
          </p:nvSpPr>
          <p:spPr>
            <a:xfrm>
              <a:off x="1353212" y="4878243"/>
              <a:ext cx="614271" cy="40011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000" dirty="0" err="1"/>
                <a:t>Did</a:t>
              </a:r>
              <a:r>
                <a:rPr lang="nl-NL" sz="1000" dirty="0"/>
                <a:t> user</a:t>
              </a:r>
              <a:br>
                <a:rPr lang="nl-NL" sz="1000" dirty="0"/>
              </a:br>
              <a:r>
                <a:rPr lang="nl-NL" sz="1000" dirty="0" err="1"/>
                <a:t>pay</a:t>
              </a:r>
              <a:r>
                <a:rPr lang="nl-NL" sz="1000" dirty="0"/>
                <a:t>?</a:t>
              </a:r>
            </a:p>
          </p:txBody>
        </p:sp>
      </p:grpSp>
      <p:sp>
        <p:nvSpPr>
          <p:cNvPr id="277" name="Tekstvak 276">
            <a:extLst>
              <a:ext uri="{FF2B5EF4-FFF2-40B4-BE49-F238E27FC236}">
                <a16:creationId xmlns:a16="http://schemas.microsoft.com/office/drawing/2014/main" id="{ACF5D7C7-7984-4C58-907E-1BF6BB95E69C}"/>
              </a:ext>
            </a:extLst>
          </p:cNvPr>
          <p:cNvSpPr txBox="1"/>
          <p:nvPr/>
        </p:nvSpPr>
        <p:spPr>
          <a:xfrm>
            <a:off x="7189896" y="558197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yes</a:t>
            </a:r>
          </a:p>
        </p:txBody>
      </p:sp>
      <p:sp>
        <p:nvSpPr>
          <p:cNvPr id="278" name="Tekstvak 277">
            <a:extLst>
              <a:ext uri="{FF2B5EF4-FFF2-40B4-BE49-F238E27FC236}">
                <a16:creationId xmlns:a16="http://schemas.microsoft.com/office/drawing/2014/main" id="{7F11AF06-D168-464F-9988-433DE1EF8C29}"/>
              </a:ext>
            </a:extLst>
          </p:cNvPr>
          <p:cNvSpPr txBox="1"/>
          <p:nvPr/>
        </p:nvSpPr>
        <p:spPr>
          <a:xfrm>
            <a:off x="7546934" y="5113433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no</a:t>
            </a:r>
          </a:p>
        </p:txBody>
      </p:sp>
      <p:pic>
        <p:nvPicPr>
          <p:cNvPr id="301" name="Graphic 300" descr="Wekker">
            <a:extLst>
              <a:ext uri="{FF2B5EF4-FFF2-40B4-BE49-F238E27FC236}">
                <a16:creationId xmlns:a16="http://schemas.microsoft.com/office/drawing/2014/main" id="{FE9B51B8-54C5-4669-BA17-098046AF9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0224" y="5571005"/>
            <a:ext cx="314563" cy="314563"/>
          </a:xfrm>
          <a:prstGeom prst="rect">
            <a:avLst/>
          </a:prstGeom>
        </p:spPr>
      </p:pic>
      <p:sp>
        <p:nvSpPr>
          <p:cNvPr id="302" name="Tekstvak 301">
            <a:extLst>
              <a:ext uri="{FF2B5EF4-FFF2-40B4-BE49-F238E27FC236}">
                <a16:creationId xmlns:a16="http://schemas.microsoft.com/office/drawing/2014/main" id="{37A3C850-8133-423D-B92F-6B2D11264D56}"/>
              </a:ext>
            </a:extLst>
          </p:cNvPr>
          <p:cNvSpPr txBox="1"/>
          <p:nvPr/>
        </p:nvSpPr>
        <p:spPr>
          <a:xfrm>
            <a:off x="8066372" y="552781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wait</a:t>
            </a:r>
            <a:r>
              <a:rPr lang="nl-NL" sz="1000" dirty="0"/>
              <a:t> 15</a:t>
            </a:r>
            <a:br>
              <a:rPr lang="nl-NL" sz="1000" dirty="0"/>
            </a:br>
            <a:r>
              <a:rPr lang="nl-NL" sz="1000" dirty="0"/>
              <a:t>minutes</a:t>
            </a:r>
          </a:p>
        </p:txBody>
      </p:sp>
      <p:cxnSp>
        <p:nvCxnSpPr>
          <p:cNvPr id="303" name="Rechte verbindingslijn met pijl 302">
            <a:extLst>
              <a:ext uri="{FF2B5EF4-FFF2-40B4-BE49-F238E27FC236}">
                <a16:creationId xmlns:a16="http://schemas.microsoft.com/office/drawing/2014/main" id="{CA85A2BD-0703-41F9-86E4-DC2043CE82FF}"/>
              </a:ext>
            </a:extLst>
          </p:cNvPr>
          <p:cNvCxnSpPr>
            <a:cxnSpLocks/>
            <a:stCxn id="228" idx="2"/>
            <a:endCxn id="265" idx="0"/>
          </p:cNvCxnSpPr>
          <p:nvPr/>
        </p:nvCxnSpPr>
        <p:spPr>
          <a:xfrm>
            <a:off x="7189813" y="3307377"/>
            <a:ext cx="6371" cy="1001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kstvak 308">
            <a:extLst>
              <a:ext uri="{FF2B5EF4-FFF2-40B4-BE49-F238E27FC236}">
                <a16:creationId xmlns:a16="http://schemas.microsoft.com/office/drawing/2014/main" id="{5E3859B6-3B12-498B-84FC-A4A8ACF08135}"/>
              </a:ext>
            </a:extLst>
          </p:cNvPr>
          <p:cNvSpPr txBox="1"/>
          <p:nvPr/>
        </p:nvSpPr>
        <p:spPr>
          <a:xfrm>
            <a:off x="9347155" y="1931825"/>
            <a:ext cx="2347883" cy="32300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pPr algn="r"/>
            <a:r>
              <a:rPr lang="nl-NL" sz="1000" b="1" dirty="0" err="1"/>
              <a:t>Payment</a:t>
            </a:r>
            <a:endParaRPr lang="nl-NL" sz="1000" b="1" dirty="0"/>
          </a:p>
        </p:txBody>
      </p:sp>
      <p:sp>
        <p:nvSpPr>
          <p:cNvPr id="310" name="Tekstvak 309">
            <a:extLst>
              <a:ext uri="{FF2B5EF4-FFF2-40B4-BE49-F238E27FC236}">
                <a16:creationId xmlns:a16="http://schemas.microsoft.com/office/drawing/2014/main" id="{3DAE99BE-0932-4E53-AB7E-0161B647CEE4}"/>
              </a:ext>
            </a:extLst>
          </p:cNvPr>
          <p:cNvSpPr txBox="1"/>
          <p:nvPr/>
        </p:nvSpPr>
        <p:spPr>
          <a:xfrm>
            <a:off x="9461321" y="1316790"/>
            <a:ext cx="865764" cy="505842"/>
          </a:xfrm>
          <a:prstGeom prst="flowChartManualInpu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 anchorCtr="0">
            <a:noAutofit/>
          </a:bodyPr>
          <a:lstStyle/>
          <a:p>
            <a:pPr algn="ctr"/>
            <a:r>
              <a:rPr lang="nl-NL" sz="900" dirty="0"/>
              <a:t>Show </a:t>
            </a:r>
            <a:r>
              <a:rPr lang="nl-NL" sz="900" dirty="0" err="1"/>
              <a:t>payment</a:t>
            </a:r>
            <a:r>
              <a:rPr lang="nl-NL" sz="900" dirty="0"/>
              <a:t> page</a:t>
            </a:r>
          </a:p>
        </p:txBody>
      </p:sp>
      <p:sp>
        <p:nvSpPr>
          <p:cNvPr id="311" name="Tekstvak 310">
            <a:extLst>
              <a:ext uri="{FF2B5EF4-FFF2-40B4-BE49-F238E27FC236}">
                <a16:creationId xmlns:a16="http://schemas.microsoft.com/office/drawing/2014/main" id="{BBDCC955-C95F-4DC7-A2AB-4D808B543B66}"/>
              </a:ext>
            </a:extLst>
          </p:cNvPr>
          <p:cNvSpPr txBox="1"/>
          <p:nvPr/>
        </p:nvSpPr>
        <p:spPr>
          <a:xfrm>
            <a:off x="9461321" y="2114455"/>
            <a:ext cx="865764" cy="50584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nl-NL" sz="1000" dirty="0" err="1"/>
              <a:t>Confirm</a:t>
            </a:r>
            <a:r>
              <a:rPr lang="nl-NL" sz="1000" dirty="0"/>
              <a:t> </a:t>
            </a:r>
            <a:r>
              <a:rPr lang="nl-NL" sz="1000" dirty="0" err="1"/>
              <a:t>payment</a:t>
            </a:r>
            <a:endParaRPr lang="nl-NL" sz="1000" dirty="0"/>
          </a:p>
        </p:txBody>
      </p:sp>
      <p:sp>
        <p:nvSpPr>
          <p:cNvPr id="318" name="Tekstvak 317">
            <a:extLst>
              <a:ext uri="{FF2B5EF4-FFF2-40B4-BE49-F238E27FC236}">
                <a16:creationId xmlns:a16="http://schemas.microsoft.com/office/drawing/2014/main" id="{5E94269E-7DE7-4BF1-9E94-B215F3BCBC8B}"/>
              </a:ext>
            </a:extLst>
          </p:cNvPr>
          <p:cNvSpPr txBox="1"/>
          <p:nvPr/>
        </p:nvSpPr>
        <p:spPr>
          <a:xfrm>
            <a:off x="7451456" y="3570402"/>
            <a:ext cx="865764" cy="505842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 anchorCtr="0">
            <a:noAutofit/>
          </a:bodyPr>
          <a:lstStyle/>
          <a:p>
            <a:pPr algn="ctr"/>
            <a:r>
              <a:rPr lang="nl-NL" sz="900" dirty="0"/>
              <a:t>Show </a:t>
            </a:r>
            <a:r>
              <a:rPr lang="nl-NL" sz="900" dirty="0" err="1"/>
              <a:t>submission</a:t>
            </a:r>
            <a:r>
              <a:rPr lang="nl-NL" sz="900" dirty="0"/>
              <a:t> </a:t>
            </a:r>
            <a:r>
              <a:rPr lang="nl-NL" sz="900" dirty="0" err="1"/>
              <a:t>confirmation</a:t>
            </a:r>
            <a:r>
              <a:rPr lang="nl-NL" sz="900" dirty="0"/>
              <a:t> page</a:t>
            </a:r>
          </a:p>
        </p:txBody>
      </p:sp>
      <p:cxnSp>
        <p:nvCxnSpPr>
          <p:cNvPr id="321" name="Rechte verbindingslijn met pijl 320">
            <a:extLst>
              <a:ext uri="{FF2B5EF4-FFF2-40B4-BE49-F238E27FC236}">
                <a16:creationId xmlns:a16="http://schemas.microsoft.com/office/drawing/2014/main" id="{D25D6C31-23D1-4AE5-8B75-4775BB431417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7192190" y="3823323"/>
            <a:ext cx="2592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kstvak 347">
            <a:extLst>
              <a:ext uri="{FF2B5EF4-FFF2-40B4-BE49-F238E27FC236}">
                <a16:creationId xmlns:a16="http://schemas.microsoft.com/office/drawing/2014/main" id="{8678FE49-241B-4BFA-981A-233CA7383391}"/>
              </a:ext>
            </a:extLst>
          </p:cNvPr>
          <p:cNvSpPr txBox="1"/>
          <p:nvPr/>
        </p:nvSpPr>
        <p:spPr>
          <a:xfrm>
            <a:off x="9460980" y="2964553"/>
            <a:ext cx="865763" cy="505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nl-NL" sz="1000" dirty="0"/>
              <a:t>Update </a:t>
            </a:r>
            <a:r>
              <a:rPr lang="nl-NL" sz="1000" dirty="0" err="1"/>
              <a:t>appointment</a:t>
            </a:r>
            <a:r>
              <a:rPr lang="nl-NL" sz="1000" dirty="0"/>
              <a:t> w/ </a:t>
            </a:r>
            <a:r>
              <a:rPr lang="nl-NL" sz="1000" dirty="0" err="1"/>
              <a:t>identifier</a:t>
            </a:r>
            <a:endParaRPr lang="nl-NL" sz="1000" dirty="0"/>
          </a:p>
        </p:txBody>
      </p:sp>
      <p:grpSp>
        <p:nvGrpSpPr>
          <p:cNvPr id="349" name="Groep 348">
            <a:extLst>
              <a:ext uri="{FF2B5EF4-FFF2-40B4-BE49-F238E27FC236}">
                <a16:creationId xmlns:a16="http://schemas.microsoft.com/office/drawing/2014/main" id="{0E423BD9-56A6-43F8-951A-1EE95D0BC4B8}"/>
              </a:ext>
            </a:extLst>
          </p:cNvPr>
          <p:cNvGrpSpPr/>
          <p:nvPr/>
        </p:nvGrpSpPr>
        <p:grpSpPr>
          <a:xfrm>
            <a:off x="9460980" y="3781831"/>
            <a:ext cx="865762" cy="505843"/>
            <a:chOff x="1235389" y="4824894"/>
            <a:chExt cx="865762" cy="505843"/>
          </a:xfrm>
        </p:grpSpPr>
        <p:sp>
          <p:nvSpPr>
            <p:cNvPr id="350" name="Stroomdiagram: Beslissing 349">
              <a:extLst>
                <a:ext uri="{FF2B5EF4-FFF2-40B4-BE49-F238E27FC236}">
                  <a16:creationId xmlns:a16="http://schemas.microsoft.com/office/drawing/2014/main" id="{AF0A7355-98CD-4412-81CA-1DD918B9B45C}"/>
                </a:ext>
              </a:extLst>
            </p:cNvPr>
            <p:cNvSpPr/>
            <p:nvPr/>
          </p:nvSpPr>
          <p:spPr>
            <a:xfrm>
              <a:off x="1235389" y="4824894"/>
              <a:ext cx="865762" cy="50584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nl-NL" sz="1000" dirty="0"/>
            </a:p>
          </p:txBody>
        </p:sp>
        <p:sp>
          <p:nvSpPr>
            <p:cNvPr id="351" name="Tekstvak 350">
              <a:extLst>
                <a:ext uri="{FF2B5EF4-FFF2-40B4-BE49-F238E27FC236}">
                  <a16:creationId xmlns:a16="http://schemas.microsoft.com/office/drawing/2014/main" id="{B0302726-367C-44FB-BD10-87A150F981FC}"/>
                </a:ext>
              </a:extLst>
            </p:cNvPr>
            <p:cNvSpPr txBox="1"/>
            <p:nvPr/>
          </p:nvSpPr>
          <p:spPr>
            <a:xfrm>
              <a:off x="1346708" y="4954705"/>
              <a:ext cx="643125" cy="246221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000" dirty="0" err="1"/>
                <a:t>Success</a:t>
              </a:r>
              <a:r>
                <a:rPr lang="nl-NL" sz="1000" dirty="0"/>
                <a:t>?</a:t>
              </a:r>
            </a:p>
          </p:txBody>
        </p:sp>
      </p:grpSp>
      <p:sp>
        <p:nvSpPr>
          <p:cNvPr id="352" name="Stroomdiagram: Verbindingslijn 351">
            <a:extLst>
              <a:ext uri="{FF2B5EF4-FFF2-40B4-BE49-F238E27FC236}">
                <a16:creationId xmlns:a16="http://schemas.microsoft.com/office/drawing/2014/main" id="{D7DA7A20-3E43-492A-B37F-46BC3391FCF7}"/>
              </a:ext>
            </a:extLst>
          </p:cNvPr>
          <p:cNvSpPr/>
          <p:nvPr/>
        </p:nvSpPr>
        <p:spPr>
          <a:xfrm>
            <a:off x="10708287" y="3793530"/>
            <a:ext cx="865761" cy="5003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l-NL" sz="1000" dirty="0"/>
              <a:t>Schedule </a:t>
            </a:r>
            <a:r>
              <a:rPr lang="nl-NL" sz="1000" dirty="0" err="1"/>
              <a:t>for</a:t>
            </a:r>
            <a:r>
              <a:rPr lang="nl-NL" sz="1000" dirty="0"/>
              <a:t> </a:t>
            </a:r>
            <a:r>
              <a:rPr lang="nl-NL" sz="1000" dirty="0" err="1"/>
              <a:t>retry</a:t>
            </a:r>
            <a:endParaRPr lang="nl-NL" sz="1000" dirty="0"/>
          </a:p>
        </p:txBody>
      </p:sp>
      <p:cxnSp>
        <p:nvCxnSpPr>
          <p:cNvPr id="353" name="Rechte verbindingslijn met pijl 352">
            <a:extLst>
              <a:ext uri="{FF2B5EF4-FFF2-40B4-BE49-F238E27FC236}">
                <a16:creationId xmlns:a16="http://schemas.microsoft.com/office/drawing/2014/main" id="{30154302-63EC-428C-85E1-E508114BE13A}"/>
              </a:ext>
            </a:extLst>
          </p:cNvPr>
          <p:cNvCxnSpPr>
            <a:cxnSpLocks/>
            <a:stCxn id="350" idx="3"/>
            <a:endCxn id="352" idx="2"/>
          </p:cNvCxnSpPr>
          <p:nvPr/>
        </p:nvCxnSpPr>
        <p:spPr>
          <a:xfrm>
            <a:off x="10326742" y="4034753"/>
            <a:ext cx="381545" cy="8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Rechte verbindingslijn met pijl 353">
            <a:extLst>
              <a:ext uri="{FF2B5EF4-FFF2-40B4-BE49-F238E27FC236}">
                <a16:creationId xmlns:a16="http://schemas.microsoft.com/office/drawing/2014/main" id="{1632DD4A-E223-4741-823A-EABB36ADB47E}"/>
              </a:ext>
            </a:extLst>
          </p:cNvPr>
          <p:cNvCxnSpPr>
            <a:cxnSpLocks/>
            <a:stCxn id="348" idx="2"/>
            <a:endCxn id="350" idx="0"/>
          </p:cNvCxnSpPr>
          <p:nvPr/>
        </p:nvCxnSpPr>
        <p:spPr>
          <a:xfrm flipH="1">
            <a:off x="9893861" y="3470395"/>
            <a:ext cx="1" cy="3114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kstvak 355">
            <a:extLst>
              <a:ext uri="{FF2B5EF4-FFF2-40B4-BE49-F238E27FC236}">
                <a16:creationId xmlns:a16="http://schemas.microsoft.com/office/drawing/2014/main" id="{CCFD4579-0DFA-423E-909D-C99AD355DFD0}"/>
              </a:ext>
            </a:extLst>
          </p:cNvPr>
          <p:cNvSpPr txBox="1"/>
          <p:nvPr/>
        </p:nvSpPr>
        <p:spPr>
          <a:xfrm>
            <a:off x="10269069" y="3800547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no</a:t>
            </a:r>
          </a:p>
        </p:txBody>
      </p:sp>
      <p:sp>
        <p:nvSpPr>
          <p:cNvPr id="357" name="Tekstvak 356">
            <a:extLst>
              <a:ext uri="{FF2B5EF4-FFF2-40B4-BE49-F238E27FC236}">
                <a16:creationId xmlns:a16="http://schemas.microsoft.com/office/drawing/2014/main" id="{CA4368FC-9330-4635-B96C-168516D6F7C3}"/>
              </a:ext>
            </a:extLst>
          </p:cNvPr>
          <p:cNvSpPr txBox="1"/>
          <p:nvPr/>
        </p:nvSpPr>
        <p:spPr>
          <a:xfrm>
            <a:off x="9910411" y="429086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yes</a:t>
            </a:r>
          </a:p>
        </p:txBody>
      </p:sp>
      <p:cxnSp>
        <p:nvCxnSpPr>
          <p:cNvPr id="358" name="Rechte verbindingslijn met pijl 357">
            <a:extLst>
              <a:ext uri="{FF2B5EF4-FFF2-40B4-BE49-F238E27FC236}">
                <a16:creationId xmlns:a16="http://schemas.microsoft.com/office/drawing/2014/main" id="{4298F9F6-4F2E-4464-B147-ECD1E80F9A18}"/>
              </a:ext>
            </a:extLst>
          </p:cNvPr>
          <p:cNvCxnSpPr>
            <a:cxnSpLocks/>
            <a:stCxn id="350" idx="2"/>
            <a:endCxn id="359" idx="0"/>
          </p:cNvCxnSpPr>
          <p:nvPr/>
        </p:nvCxnSpPr>
        <p:spPr>
          <a:xfrm>
            <a:off x="9893861" y="4287674"/>
            <a:ext cx="1" cy="2576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kstvak 358">
            <a:extLst>
              <a:ext uri="{FF2B5EF4-FFF2-40B4-BE49-F238E27FC236}">
                <a16:creationId xmlns:a16="http://schemas.microsoft.com/office/drawing/2014/main" id="{DE784FCB-A469-490B-9077-EB05B97C0477}"/>
              </a:ext>
            </a:extLst>
          </p:cNvPr>
          <p:cNvSpPr txBox="1"/>
          <p:nvPr/>
        </p:nvSpPr>
        <p:spPr>
          <a:xfrm>
            <a:off x="9460980" y="4545299"/>
            <a:ext cx="865763" cy="505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nl-NL" sz="1000" dirty="0"/>
              <a:t>Store </a:t>
            </a:r>
            <a:r>
              <a:rPr lang="nl-NL" sz="1000" dirty="0" err="1"/>
              <a:t>payment</a:t>
            </a:r>
            <a:r>
              <a:rPr lang="nl-NL" sz="1000" dirty="0"/>
              <a:t> </a:t>
            </a:r>
            <a:r>
              <a:rPr lang="nl-NL" sz="1000" dirty="0" err="1"/>
              <a:t>result</a:t>
            </a:r>
            <a:endParaRPr lang="nl-NL" sz="1000" dirty="0"/>
          </a:p>
        </p:txBody>
      </p:sp>
      <p:cxnSp>
        <p:nvCxnSpPr>
          <p:cNvPr id="360" name="Rechte verbindingslijn met pijl 97">
            <a:extLst>
              <a:ext uri="{FF2B5EF4-FFF2-40B4-BE49-F238E27FC236}">
                <a16:creationId xmlns:a16="http://schemas.microsoft.com/office/drawing/2014/main" id="{E7EB713B-717F-4DB1-B222-D2D337663BC1}"/>
              </a:ext>
            </a:extLst>
          </p:cNvPr>
          <p:cNvCxnSpPr>
            <a:cxnSpLocks/>
            <a:endCxn id="359" idx="3"/>
          </p:cNvCxnSpPr>
          <p:nvPr/>
        </p:nvCxnSpPr>
        <p:spPr>
          <a:xfrm rot="5400000">
            <a:off x="10023744" y="4346679"/>
            <a:ext cx="754540" cy="14854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Rechte verbindingslijn met pijl 362">
            <a:extLst>
              <a:ext uri="{FF2B5EF4-FFF2-40B4-BE49-F238E27FC236}">
                <a16:creationId xmlns:a16="http://schemas.microsoft.com/office/drawing/2014/main" id="{8E0CAD02-9965-42FB-989C-42F56A0E7F81}"/>
              </a:ext>
            </a:extLst>
          </p:cNvPr>
          <p:cNvCxnSpPr>
            <a:cxnSpLocks/>
            <a:stCxn id="310" idx="2"/>
            <a:endCxn id="311" idx="0"/>
          </p:cNvCxnSpPr>
          <p:nvPr/>
        </p:nvCxnSpPr>
        <p:spPr>
          <a:xfrm>
            <a:off x="9894203" y="1822632"/>
            <a:ext cx="0" cy="2918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Rechte verbindingslijn met pijl 365">
            <a:extLst>
              <a:ext uri="{FF2B5EF4-FFF2-40B4-BE49-F238E27FC236}">
                <a16:creationId xmlns:a16="http://schemas.microsoft.com/office/drawing/2014/main" id="{A0600A5B-1DF7-4652-AA9C-F3A38B28D932}"/>
              </a:ext>
            </a:extLst>
          </p:cNvPr>
          <p:cNvCxnSpPr>
            <a:cxnSpLocks/>
            <a:stCxn id="311" idx="2"/>
            <a:endCxn id="348" idx="0"/>
          </p:cNvCxnSpPr>
          <p:nvPr/>
        </p:nvCxnSpPr>
        <p:spPr>
          <a:xfrm flipH="1">
            <a:off x="9893862" y="2620297"/>
            <a:ext cx="341" cy="3442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kstvak 381">
            <a:extLst>
              <a:ext uri="{FF2B5EF4-FFF2-40B4-BE49-F238E27FC236}">
                <a16:creationId xmlns:a16="http://schemas.microsoft.com/office/drawing/2014/main" id="{1EF4B8F8-9AA1-404B-AC63-78116B9D98DA}"/>
              </a:ext>
            </a:extLst>
          </p:cNvPr>
          <p:cNvSpPr txBox="1"/>
          <p:nvPr/>
        </p:nvSpPr>
        <p:spPr>
          <a:xfrm>
            <a:off x="3763829" y="361356"/>
            <a:ext cx="2331145" cy="7217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pPr algn="r"/>
            <a:r>
              <a:rPr lang="nl-NL" sz="1000" b="1" dirty="0"/>
              <a:t>PDF</a:t>
            </a:r>
          </a:p>
        </p:txBody>
      </p:sp>
      <p:cxnSp>
        <p:nvCxnSpPr>
          <p:cNvPr id="389" name="Rechte verbindingslijn met pijl 83">
            <a:extLst>
              <a:ext uri="{FF2B5EF4-FFF2-40B4-BE49-F238E27FC236}">
                <a16:creationId xmlns:a16="http://schemas.microsoft.com/office/drawing/2014/main" id="{7F0222AE-B094-4002-928D-B15591CA743D}"/>
              </a:ext>
            </a:extLst>
          </p:cNvPr>
          <p:cNvCxnSpPr>
            <a:cxnSpLocks/>
            <a:stCxn id="318" idx="3"/>
            <a:endCxn id="310" idx="1"/>
          </p:cNvCxnSpPr>
          <p:nvPr/>
        </p:nvCxnSpPr>
        <p:spPr>
          <a:xfrm flipV="1">
            <a:off x="8317220" y="1569711"/>
            <a:ext cx="1144101" cy="2253612"/>
          </a:xfrm>
          <a:prstGeom prst="bentConnector3">
            <a:avLst>
              <a:gd name="adj1" fmla="val 6748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kstvak 394">
            <a:extLst>
              <a:ext uri="{FF2B5EF4-FFF2-40B4-BE49-F238E27FC236}">
                <a16:creationId xmlns:a16="http://schemas.microsoft.com/office/drawing/2014/main" id="{A903363D-2638-4CD2-A423-FC33CD11F1FC}"/>
              </a:ext>
            </a:extLst>
          </p:cNvPr>
          <p:cNvSpPr txBox="1"/>
          <p:nvPr/>
        </p:nvSpPr>
        <p:spPr>
          <a:xfrm>
            <a:off x="9460980" y="470627"/>
            <a:ext cx="865764" cy="505842"/>
          </a:xfrm>
          <a:prstGeom prst="flowChartManualInpu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 anchorCtr="0">
            <a:noAutofit/>
          </a:bodyPr>
          <a:lstStyle/>
          <a:p>
            <a:pPr algn="ctr"/>
            <a:r>
              <a:rPr lang="nl-NL" sz="900" dirty="0" err="1"/>
              <a:t>Confirmation</a:t>
            </a:r>
            <a:r>
              <a:rPr lang="nl-NL" sz="900" dirty="0"/>
              <a:t> e-mail</a:t>
            </a:r>
          </a:p>
        </p:txBody>
      </p:sp>
      <p:cxnSp>
        <p:nvCxnSpPr>
          <p:cNvPr id="399" name="Rechte verbindingslijn met pijl 398">
            <a:extLst>
              <a:ext uri="{FF2B5EF4-FFF2-40B4-BE49-F238E27FC236}">
                <a16:creationId xmlns:a16="http://schemas.microsoft.com/office/drawing/2014/main" id="{969CE4E4-9307-4617-BDFA-264D19EC00F0}"/>
              </a:ext>
            </a:extLst>
          </p:cNvPr>
          <p:cNvCxnSpPr>
            <a:cxnSpLocks/>
            <a:stCxn id="395" idx="2"/>
            <a:endCxn id="310" idx="0"/>
          </p:cNvCxnSpPr>
          <p:nvPr/>
        </p:nvCxnSpPr>
        <p:spPr>
          <a:xfrm>
            <a:off x="9893862" y="976469"/>
            <a:ext cx="341" cy="3909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Groep 401">
            <a:extLst>
              <a:ext uri="{FF2B5EF4-FFF2-40B4-BE49-F238E27FC236}">
                <a16:creationId xmlns:a16="http://schemas.microsoft.com/office/drawing/2014/main" id="{3DCA9B78-67E3-409D-8A8D-DE53E5A7203E}"/>
              </a:ext>
            </a:extLst>
          </p:cNvPr>
          <p:cNvGrpSpPr/>
          <p:nvPr/>
        </p:nvGrpSpPr>
        <p:grpSpPr>
          <a:xfrm>
            <a:off x="10700180" y="2115998"/>
            <a:ext cx="881973" cy="505843"/>
            <a:chOff x="1227288" y="4824894"/>
            <a:chExt cx="881973" cy="505843"/>
          </a:xfrm>
        </p:grpSpPr>
        <p:sp>
          <p:nvSpPr>
            <p:cNvPr id="403" name="Stroomdiagram: Beslissing 402">
              <a:extLst>
                <a:ext uri="{FF2B5EF4-FFF2-40B4-BE49-F238E27FC236}">
                  <a16:creationId xmlns:a16="http://schemas.microsoft.com/office/drawing/2014/main" id="{E817ADDE-85B7-4C74-8D86-536737F8990C}"/>
                </a:ext>
              </a:extLst>
            </p:cNvPr>
            <p:cNvSpPr/>
            <p:nvPr/>
          </p:nvSpPr>
          <p:spPr>
            <a:xfrm>
              <a:off x="1235389" y="4824894"/>
              <a:ext cx="865762" cy="50584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nl-NL" sz="1000" dirty="0"/>
            </a:p>
          </p:txBody>
        </p:sp>
        <p:sp>
          <p:nvSpPr>
            <p:cNvPr id="404" name="Tekstvak 403">
              <a:extLst>
                <a:ext uri="{FF2B5EF4-FFF2-40B4-BE49-F238E27FC236}">
                  <a16:creationId xmlns:a16="http://schemas.microsoft.com/office/drawing/2014/main" id="{F30D5237-3E37-4B81-B7E2-D44F83540B04}"/>
                </a:ext>
              </a:extLst>
            </p:cNvPr>
            <p:cNvSpPr txBox="1"/>
            <p:nvPr/>
          </p:nvSpPr>
          <p:spPr>
            <a:xfrm>
              <a:off x="1227288" y="4877042"/>
              <a:ext cx="881973" cy="40011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000" dirty="0"/>
                <a:t>Is e-mail</a:t>
              </a:r>
              <a:br>
                <a:rPr lang="nl-NL" sz="1000" dirty="0"/>
              </a:br>
              <a:r>
                <a:rPr lang="nl-NL" sz="1000" dirty="0" err="1"/>
                <a:t>already</a:t>
              </a:r>
              <a:r>
                <a:rPr lang="nl-NL" sz="1000" dirty="0"/>
                <a:t> sent?</a:t>
              </a:r>
            </a:p>
          </p:txBody>
        </p:sp>
      </p:grpSp>
      <p:cxnSp>
        <p:nvCxnSpPr>
          <p:cNvPr id="406" name="Rechte verbindingslijn met pijl 405">
            <a:extLst>
              <a:ext uri="{FF2B5EF4-FFF2-40B4-BE49-F238E27FC236}">
                <a16:creationId xmlns:a16="http://schemas.microsoft.com/office/drawing/2014/main" id="{5DB9F366-53B2-42D5-81C1-2E8BC4C84811}"/>
              </a:ext>
            </a:extLst>
          </p:cNvPr>
          <p:cNvCxnSpPr>
            <a:cxnSpLocks/>
            <a:stCxn id="311" idx="3"/>
            <a:endCxn id="404" idx="1"/>
          </p:cNvCxnSpPr>
          <p:nvPr/>
        </p:nvCxnSpPr>
        <p:spPr>
          <a:xfrm>
            <a:off x="10327085" y="2367376"/>
            <a:ext cx="373095" cy="8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Rechte verbindingslijn met pijl 323">
            <a:extLst>
              <a:ext uri="{FF2B5EF4-FFF2-40B4-BE49-F238E27FC236}">
                <a16:creationId xmlns:a16="http://schemas.microsoft.com/office/drawing/2014/main" id="{9EFA127A-9286-46E8-85C7-1258D38311A7}"/>
              </a:ext>
            </a:extLst>
          </p:cNvPr>
          <p:cNvCxnSpPr>
            <a:cxnSpLocks/>
            <a:stCxn id="404" idx="3"/>
            <a:endCxn id="262" idx="3"/>
          </p:cNvCxnSpPr>
          <p:nvPr/>
        </p:nvCxnSpPr>
        <p:spPr>
          <a:xfrm flipH="1">
            <a:off x="7624310" y="2368201"/>
            <a:ext cx="3957843" cy="3758077"/>
          </a:xfrm>
          <a:prstGeom prst="bentConnector3">
            <a:avLst>
              <a:gd name="adj1" fmla="val -577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kstvak 412">
            <a:extLst>
              <a:ext uri="{FF2B5EF4-FFF2-40B4-BE49-F238E27FC236}">
                <a16:creationId xmlns:a16="http://schemas.microsoft.com/office/drawing/2014/main" id="{079CAC2F-76FF-410C-BEE3-E37665277005}"/>
              </a:ext>
            </a:extLst>
          </p:cNvPr>
          <p:cNvSpPr txBox="1"/>
          <p:nvPr/>
        </p:nvSpPr>
        <p:spPr>
          <a:xfrm>
            <a:off x="11435689" y="2154148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no</a:t>
            </a:r>
          </a:p>
        </p:txBody>
      </p:sp>
      <p:sp>
        <p:nvSpPr>
          <p:cNvPr id="144" name="Tekstvak 143">
            <a:extLst>
              <a:ext uri="{FF2B5EF4-FFF2-40B4-BE49-F238E27FC236}">
                <a16:creationId xmlns:a16="http://schemas.microsoft.com/office/drawing/2014/main" id="{352C2735-0675-4F49-ACAC-72F854F213E1}"/>
              </a:ext>
            </a:extLst>
          </p:cNvPr>
          <p:cNvSpPr txBox="1"/>
          <p:nvPr/>
        </p:nvSpPr>
        <p:spPr>
          <a:xfrm>
            <a:off x="9459744" y="5366172"/>
            <a:ext cx="865764" cy="505842"/>
          </a:xfrm>
          <a:prstGeom prst="flowChartManualInpu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 anchorCtr="0">
            <a:noAutofit/>
          </a:bodyPr>
          <a:lstStyle/>
          <a:p>
            <a:pPr algn="ctr"/>
            <a:r>
              <a:rPr lang="nl-NL" sz="900" dirty="0"/>
              <a:t>Show </a:t>
            </a:r>
            <a:r>
              <a:rPr lang="nl-NL" sz="900" dirty="0" err="1"/>
              <a:t>payment</a:t>
            </a:r>
            <a:r>
              <a:rPr lang="nl-NL" sz="900" dirty="0"/>
              <a:t> </a:t>
            </a:r>
            <a:r>
              <a:rPr lang="nl-NL" sz="900" dirty="0" err="1"/>
              <a:t>confirmation</a:t>
            </a:r>
            <a:endParaRPr lang="nl-NL" sz="900" dirty="0"/>
          </a:p>
          <a:p>
            <a:pPr algn="ctr"/>
            <a:r>
              <a:rPr lang="nl-NL" sz="900" dirty="0"/>
              <a:t>page</a:t>
            </a:r>
          </a:p>
        </p:txBody>
      </p:sp>
      <p:cxnSp>
        <p:nvCxnSpPr>
          <p:cNvPr id="150" name="Rechte verbindingslijn met pijl 149">
            <a:extLst>
              <a:ext uri="{FF2B5EF4-FFF2-40B4-BE49-F238E27FC236}">
                <a16:creationId xmlns:a16="http://schemas.microsoft.com/office/drawing/2014/main" id="{6DD2AA2D-0399-4195-9A96-58F00826DDF3}"/>
              </a:ext>
            </a:extLst>
          </p:cNvPr>
          <p:cNvCxnSpPr>
            <a:cxnSpLocks/>
            <a:stCxn id="359" idx="2"/>
            <a:endCxn id="144" idx="0"/>
          </p:cNvCxnSpPr>
          <p:nvPr/>
        </p:nvCxnSpPr>
        <p:spPr>
          <a:xfrm flipH="1">
            <a:off x="9892626" y="5051141"/>
            <a:ext cx="1236" cy="3656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8704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159</Words>
  <Application>Microsoft Office PowerPoint</Application>
  <PresentationFormat>Breedbeeld</PresentationFormat>
  <Paragraphs>71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Joeri</dc:creator>
  <cp:lastModifiedBy>Joeri</cp:lastModifiedBy>
  <cp:revision>5</cp:revision>
  <dcterms:created xsi:type="dcterms:W3CDTF">2021-09-01T12:28:40Z</dcterms:created>
  <dcterms:modified xsi:type="dcterms:W3CDTF">2021-10-28T13:42:24Z</dcterms:modified>
</cp:coreProperties>
</file>