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: ++-|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 : use \beta = 1 optimized states to init \beta = 20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2020.03.23 : 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2020.03.23 :  Cool, Free energy loss</a:t>
            </a:r>
            <a:endParaRPr lang="en-US"/>
          </a:p>
        </p:txBody>
      </p:sp>
      <p:pic>
        <p:nvPicPr>
          <p:cNvPr id="3" name="Picture 2" descr="截屏2021-03-22 下午4.46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576830"/>
            <a:ext cx="3976370" cy="3039745"/>
          </a:xfrm>
          <a:prstGeom prst="rect">
            <a:avLst/>
          </a:prstGeom>
        </p:spPr>
      </p:pic>
      <p:pic>
        <p:nvPicPr>
          <p:cNvPr id="5" name="Picture 4" descr="截屏2021-03-22 下午4.47.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70" y="2576830"/>
            <a:ext cx="3905250" cy="3047365"/>
          </a:xfrm>
          <a:prstGeom prst="rect">
            <a:avLst/>
          </a:prstGeom>
        </p:spPr>
      </p:pic>
      <p:pic>
        <p:nvPicPr>
          <p:cNvPr id="6" name="Picture 5" descr="截屏2021-03-22 下午4.48.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355" y="2597785"/>
            <a:ext cx="3785870" cy="3022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9915" y="2292350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65625" y="2292350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00085" y="2292350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2020.03.23 :  Cool, &lt; sx &gt;</a:t>
            </a:r>
            <a:endParaRPr lang="en-US"/>
          </a:p>
        </p:txBody>
      </p:sp>
      <p:pic>
        <p:nvPicPr>
          <p:cNvPr id="3" name="Picture 2" descr="截屏2021-03-22 下午4.4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165" y="1597025"/>
            <a:ext cx="6462395" cy="5043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cmpo running notes</vt:lpstr>
      <vt:lpstr>2020.03.23 : , Free energy loss </vt:lpstr>
      <vt:lpstr>2020.03.23 : , &lt; sx &gt;</vt:lpstr>
      <vt:lpstr>2020.03.23 : β=20, Free energy loss </vt:lpstr>
      <vt:lpstr>2020.03.23 : , &lt; sx &gt;</vt:lpstr>
      <vt:lpstr>2020.03.23 :  Cool, Free energy loss</vt:lpstr>
      <vt:lpstr>2020.03.23 :  Cool, &lt; sx 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7</cp:revision>
  <dcterms:created xsi:type="dcterms:W3CDTF">2021-03-22T08:53:02Z</dcterms:created>
  <dcterms:modified xsi:type="dcterms:W3CDTF">2021-03-22T08:53:02Z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