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fixed init : ++-|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high-T init : use \beta = 1 optimized states to init \beta = 20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cmpo running notes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Shuang Liang @ IOP-CAS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>
                <a:normAutofit/>
              </a:bodyPr>
              <a:p>
                <a:r>
                  <a:rPr lang="en-US"/>
                  <a:t>2020.03.23 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cs typeface="Cambria Math" charset="0"/>
                      </a:rPr>
                      <m:t>𝛽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1</m:t>
                    </m:r>
                  </m:oMath>
                </a14:m>
                <a:r>
                  <a:rPr lang="en-US"/>
                  <a:t>, Free energy loss 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4" name="Picture 3" descr="截屏2021-03-22 下午2.27.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0" y="1825625"/>
            <a:ext cx="5399405" cy="4230370"/>
          </a:xfrm>
          <a:prstGeom prst="rect">
            <a:avLst/>
          </a:prstGeom>
        </p:spPr>
      </p:pic>
      <p:pic>
        <p:nvPicPr>
          <p:cNvPr id="5" name="Picture 4" descr="截屏2021-03-22 下午2.28.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755" y="1825625"/>
            <a:ext cx="5399405" cy="42297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/>
                  <a:t>2020.03.23 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cs typeface="Cambria Math" charset="0"/>
                      </a:rPr>
                      <m:t>𝛽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1</m:t>
                    </m:r>
                  </m:oMath>
                </a14:m>
                <a:r>
                  <a:rPr lang="en-US"/>
                  <a:t>, &lt; sx &gt;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4" name="Picture 3" descr="截屏2021-03-22 下午2.30.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105" y="1598930"/>
            <a:ext cx="6194425" cy="46901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p>
            <a:r>
              <a:rPr lang="en-US"/>
              <a:t>2020.03.23 : β=1, Free energy loss </a:t>
            </a:r>
            <a:endParaRPr lang="en-US"/>
          </a:p>
        </p:txBody>
      </p:sp>
      <p:pic>
        <p:nvPicPr>
          <p:cNvPr id="5" name="Picture 4" descr="截屏2021-03-22 下午2.54.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7900" y="1398905"/>
            <a:ext cx="6998970" cy="5299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/>
                  <a:t>2020.03.23 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cs typeface="Cambria Math" charset="0"/>
                      </a:rPr>
                      <m:t>𝛽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1</m:t>
                    </m:r>
                  </m:oMath>
                </a14:m>
                <a:r>
                  <a:rPr lang="en-US"/>
                  <a:t>, &lt; sx &gt;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3" name="Picture 2" descr="截屏2021-03-22 下午2.55.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1483995"/>
            <a:ext cx="6985635" cy="52895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WPS Presentation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Cambria Math</vt:lpstr>
      <vt:lpstr>Kingsoft Math</vt:lpstr>
      <vt:lpstr>Calibri Light</vt:lpstr>
      <vt:lpstr>Helvetica Neue</vt:lpstr>
      <vt:lpstr>Calibri</vt:lpstr>
      <vt:lpstr>微软雅黑</vt:lpstr>
      <vt:lpstr>汉仪旗黑</vt:lpstr>
      <vt:lpstr>Arial Unicode MS</vt:lpstr>
      <vt:lpstr>Office Theme</vt:lpstr>
      <vt:lpstr>cmpo running notes</vt:lpstr>
      <vt:lpstr>2020.03.23 : , Free energy loss </vt:lpstr>
      <vt:lpstr>2020.03.23 : , &lt; sx &gt;</vt:lpstr>
      <vt:lpstr>2020.03.23 : β=1, Free energy loss </vt:lpstr>
      <vt:lpstr>2020.03.23 : , &lt; sx &gt;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cmpo running notes</dc:title>
  <dc:creator>liangshuang</dc:creator>
  <cp:lastModifiedBy>liangshuang</cp:lastModifiedBy>
  <cp:revision>3</cp:revision>
  <dcterms:created xsi:type="dcterms:W3CDTF">2021-03-22T06:59:06Z</dcterms:created>
  <dcterms:modified xsi:type="dcterms:W3CDTF">2021-03-22T06:59:06Z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1033-3.1.1.5096</vt:lpwstr>
  </property>
</Properties>
</file>