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fixed init : ++-|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high-T init : use \beta = 1 optimized states to init \beta = 20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fixed init ++-| from now on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init ++-|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init ++-|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init ++-|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init ++-|</a:t>
            </a:r>
            <a:r>
              <a:rPr lang="zh-CN" altLang="en-US"/>
              <a:t>， </a:t>
            </a:r>
            <a:r>
              <a:rPr lang="en-US" altLang="zh-CN"/>
              <a:t>gamma = 0, </a:t>
            </a:r>
            <a:r>
              <a:rPr lang="zh-CN" altLang="en-US"/>
              <a:t>后一步用前一步结果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init ++-|， gamma = 0, 后一步用前一步结果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cmpo running notes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Shuang Liang @ IOP-CAS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/>
              <a:t>2020.03.25 :   β=10, 20 free energy loss</a:t>
            </a:r>
            <a:endParaRPr lang="en-US"/>
          </a:p>
        </p:txBody>
      </p:sp>
      <p:pic>
        <p:nvPicPr>
          <p:cNvPr id="3" name="Picture 2" descr="截屏2021-03-25 下午5.06.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87475"/>
            <a:ext cx="5096518" cy="5040000"/>
          </a:xfrm>
          <a:prstGeom prst="rect">
            <a:avLst/>
          </a:prstGeom>
        </p:spPr>
      </p:pic>
      <p:pic>
        <p:nvPicPr>
          <p:cNvPr id="5" name="Picture 4" descr="截屏2021-03-25 下午5.07.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395" y="1387475"/>
            <a:ext cx="5096518" cy="504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/>
              <a:t>2020.03.25 :   β=10, 20 &lt; sx &gt;</a:t>
            </a:r>
            <a:endParaRPr lang="en-US"/>
          </a:p>
        </p:txBody>
      </p:sp>
      <p:pic>
        <p:nvPicPr>
          <p:cNvPr id="4" name="Picture 3" descr="截屏2021-03-25 下午5.07.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7645" y="1398905"/>
            <a:ext cx="5096518" cy="5040000"/>
          </a:xfrm>
          <a:prstGeom prst="rect">
            <a:avLst/>
          </a:prstGeom>
        </p:spPr>
      </p:pic>
      <p:pic>
        <p:nvPicPr>
          <p:cNvPr id="6" name="Picture 5" descr="截屏2021-03-25 下午5.08.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8905"/>
            <a:ext cx="5096518" cy="504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rmAutofit/>
              </a:bodyPr>
              <a:p>
                <a:r>
                  <a:rPr lang="en-US"/>
                  <a:t>2020.03.23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𝛽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en-US"/>
                  <a:t>, free energy loss 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4" name="Picture 3" descr="截屏2021-03-22 下午2.27.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" y="1825625"/>
            <a:ext cx="5399405" cy="4230370"/>
          </a:xfrm>
          <a:prstGeom prst="rect">
            <a:avLst/>
          </a:prstGeom>
        </p:spPr>
      </p:pic>
      <p:pic>
        <p:nvPicPr>
          <p:cNvPr id="3" name="Picture 2" descr="截屏2021-03-22 下午4.10.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120" y="1757680"/>
            <a:ext cx="5635625" cy="4308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/>
                  <a:t>2020.03.23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𝛽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en-US"/>
                  <a:t>, &lt; sx &gt;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4" name="Picture 3" descr="截屏2021-03-22 下午2.30.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105" y="1598930"/>
            <a:ext cx="6194425" cy="46901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p>
            <a:r>
              <a:rPr lang="en-US"/>
              <a:t>2020.03.23 : β=20, Free energy loss </a:t>
            </a:r>
            <a:endParaRPr lang="en-US"/>
          </a:p>
        </p:txBody>
      </p:sp>
      <p:pic>
        <p:nvPicPr>
          <p:cNvPr id="5" name="Picture 4" descr="截屏2021-03-22 下午2.54.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7900" y="1398905"/>
            <a:ext cx="6998970" cy="5299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/>
                  <a:t>2020.03.23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𝛽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20</m:t>
                    </m:r>
                  </m:oMath>
                </a14:m>
                <a:r>
                  <a:rPr lang="en-US"/>
                  <a:t>, &lt; sx &gt;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3" name="Picture 2" descr="截屏2021-03-22 下午2.55.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1483995"/>
            <a:ext cx="6985635" cy="5289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1630"/>
            <a:ext cx="10515600" cy="1325563"/>
          </a:xfrm>
        </p:spPr>
        <p:txBody>
          <a:bodyPr>
            <a:normAutofit/>
          </a:bodyPr>
          <a:p>
            <a:pPr algn="l"/>
            <a:r>
              <a:rPr lang="en-US"/>
              <a:t>2020.03.25 :  Cool, free energy loss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92785" y="1948815"/>
            <a:ext cx="127000" cy="305435"/>
          </a:xfrm>
          <a:prstGeom prst="straightConnector1">
            <a:avLst/>
          </a:prstGeom>
          <a:ln w="19050">
            <a:solidFill>
              <a:schemeClr val="accent2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559935" y="1948815"/>
            <a:ext cx="127000" cy="305435"/>
          </a:xfrm>
          <a:prstGeom prst="straightConnector1">
            <a:avLst/>
          </a:prstGeom>
          <a:ln w="19050">
            <a:solidFill>
              <a:schemeClr val="accent2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608060" y="1948815"/>
            <a:ext cx="127000" cy="305435"/>
          </a:xfrm>
          <a:prstGeom prst="straightConnector1">
            <a:avLst/>
          </a:prstGeom>
          <a:ln w="19050">
            <a:solidFill>
              <a:schemeClr val="accent2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 descr="截屏2021-03-25 下午1.06.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" y="2254250"/>
            <a:ext cx="4007516" cy="4068000"/>
          </a:xfrm>
          <a:prstGeom prst="rect">
            <a:avLst/>
          </a:prstGeom>
        </p:spPr>
      </p:pic>
      <p:pic>
        <p:nvPicPr>
          <p:cNvPr id="16" name="Picture 15" descr="截屏2021-03-25 下午1.12.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295" y="2254250"/>
            <a:ext cx="3818499" cy="4068000"/>
          </a:xfrm>
          <a:prstGeom prst="rect">
            <a:avLst/>
          </a:prstGeom>
        </p:spPr>
      </p:pic>
      <p:pic>
        <p:nvPicPr>
          <p:cNvPr id="17" name="Picture 16" descr="截屏2021-03-25 下午1.13.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190" y="2254250"/>
            <a:ext cx="3818499" cy="406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/>
              <a:t>2020.03.25 :  Cool, &lt; sx &gt;</a:t>
            </a:r>
            <a:endParaRPr lang="en-US"/>
          </a:p>
        </p:txBody>
      </p:sp>
      <p:pic>
        <p:nvPicPr>
          <p:cNvPr id="5" name="Picture 4" descr="截屏2021-03-25 下午1.23.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8060" y="1367155"/>
            <a:ext cx="6847205" cy="53460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/>
              <a:t>2020.03.25 :   β=10, 20 free energy loss</a:t>
            </a:r>
            <a:endParaRPr lang="en-US"/>
          </a:p>
        </p:txBody>
      </p:sp>
      <p:pic>
        <p:nvPicPr>
          <p:cNvPr id="4" name="Picture 3" descr="截屏2021-03-25 下午4.56.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3365" y="1518285"/>
            <a:ext cx="5115497" cy="5040000"/>
          </a:xfrm>
          <a:prstGeom prst="rect">
            <a:avLst/>
          </a:prstGeom>
        </p:spPr>
      </p:pic>
      <p:pic>
        <p:nvPicPr>
          <p:cNvPr id="6" name="Picture 5" descr="截屏2021-03-25 下午4.57.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5" y="1518285"/>
            <a:ext cx="5115497" cy="504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/>
              <a:t>2020.03.25 :   β=10, 20 &lt; sx &gt;</a:t>
            </a:r>
            <a:endParaRPr lang="en-US"/>
          </a:p>
        </p:txBody>
      </p:sp>
      <p:pic>
        <p:nvPicPr>
          <p:cNvPr id="3" name="Picture 2" descr="截屏2021-03-25 下午5.01.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195" y="1518285"/>
            <a:ext cx="5096147" cy="5040000"/>
          </a:xfrm>
          <a:prstGeom prst="rect">
            <a:avLst/>
          </a:prstGeom>
        </p:spPr>
      </p:pic>
      <p:pic>
        <p:nvPicPr>
          <p:cNvPr id="5" name="Picture 4" descr="截屏2021-03-25 下午5.02.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75" y="1485900"/>
            <a:ext cx="5096518" cy="50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WPS Presentation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Cambria Math</vt:lpstr>
      <vt:lpstr>Kingsoft Math</vt:lpstr>
      <vt:lpstr>Calibri Light</vt:lpstr>
      <vt:lpstr>Helvetica Neue</vt:lpstr>
      <vt:lpstr>Calibri</vt:lpstr>
      <vt:lpstr>微软雅黑</vt:lpstr>
      <vt:lpstr>汉仪旗黑</vt:lpstr>
      <vt:lpstr>Arial Unicode MS</vt:lpstr>
      <vt:lpstr>宋体</vt:lpstr>
      <vt:lpstr>Office Theme</vt:lpstr>
      <vt:lpstr>cmpo running notes</vt:lpstr>
      <vt:lpstr>2020.03.23 : , Free energy loss </vt:lpstr>
      <vt:lpstr>2020.03.23 : , &lt; sx &gt;</vt:lpstr>
      <vt:lpstr>2020.03.23 : β=20, Free energy loss </vt:lpstr>
      <vt:lpstr>2020.03.23 : , &lt; sx &gt;</vt:lpstr>
      <vt:lpstr>2020.03.25 :  Cool, Free energy loss</vt:lpstr>
      <vt:lpstr>2020.03.25 :  Cool, &lt; sx &gt;</vt:lpstr>
      <vt:lpstr>2020.03.25 :  Cool, &lt; sx &gt;</vt:lpstr>
      <vt:lpstr>2020.03.25 :   β=10, 20 free energy loss</vt:lpstr>
      <vt:lpstr>2020.03.25 :   β=10, 20 free energy loss</vt:lpstr>
      <vt:lpstr>2020.03.25 :   β=10, 20 &lt; sx &gt;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cmpo running notes</dc:title>
  <dc:creator>liangshuang</dc:creator>
  <cp:lastModifiedBy>liangshuang</cp:lastModifiedBy>
  <cp:revision>20</cp:revision>
  <dcterms:created xsi:type="dcterms:W3CDTF">2021-03-25T09:09:02Z</dcterms:created>
  <dcterms:modified xsi:type="dcterms:W3CDTF">2021-03-25T09:09:02Z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1033-3.1.1.5096</vt:lpwstr>
  </property>
</Properties>
</file>