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: ++-|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 : use \beta = 1 optimized states to init \beta = 20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2020.03.23 : 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cmpo running notes</vt:lpstr>
      <vt:lpstr>2020.03.23 : , Free energy loss </vt:lpstr>
      <vt:lpstr>2020.03.23 : , &lt; sx &gt;</vt:lpstr>
      <vt:lpstr>2020.03.23 : β=20, Free energy loss </vt:lpstr>
      <vt:lpstr>2020.03.23 : , &lt; sx &gt;</vt:lpstr>
      <vt:lpstr>2020.03.23 :  Cool, Free energy loss</vt:lpstr>
      <vt:lpstr>2020.03.23 :  Cool, &lt; sx 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11</cp:revision>
  <dcterms:created xsi:type="dcterms:W3CDTF">2021-03-25T06:18:45Z</dcterms:created>
  <dcterms:modified xsi:type="dcterms:W3CDTF">2021-03-25T06:18:45Z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