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5" r:id="rId18"/>
    <p:sldId id="276" r:id="rId19"/>
    <p:sldId id="277" r:id="rId20"/>
    <p:sldId id="269" r:id="rId21"/>
    <p:sldId id="270" r:id="rId2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++-|， gamma = 0, 后一步用前一步结果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high-T init</a:t>
            </a:r>
            <a:r>
              <a:rPr lang="zh-CN" altLang="en-US"/>
              <a:t>： </a:t>
            </a:r>
            <a:r>
              <a:rPr lang="en-US" altLang="zh-CN"/>
              <a:t>init beta = 20 cmps by beta = 1cmps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high-T init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init beta = 20 cmps by beta = 1cmps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fixed init ++-| from now on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for every gamma</a:t>
            </a:r>
            <a:r>
              <a:rPr lang="zh-CN" altLang="en-US"/>
              <a:t>， </a:t>
            </a:r>
            <a:r>
              <a:rPr lang="en-US"/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for every gamma</a:t>
            </a:r>
            <a:r>
              <a:rPr lang="zh-CN" altLang="en-US">
                <a:sym typeface="+mn-ea"/>
              </a:rPr>
              <a:t>， </a:t>
            </a:r>
            <a:r>
              <a:rPr lang="en-US">
                <a:sym typeface="+mn-ea"/>
              </a:rPr>
              <a:t>init cmps = ++-|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init ++-|</a:t>
            </a:r>
            <a:r>
              <a:rPr lang="zh-CN" altLang="en-US"/>
              <a:t>， </a:t>
            </a:r>
            <a:r>
              <a:rPr lang="en-US" altLang="zh-CN"/>
              <a:t>gamma = 0, </a:t>
            </a:r>
            <a:r>
              <a:rPr lang="zh-CN" altLang="en-US"/>
              <a:t>后一步用前一步结果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cmpo running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Shuang Liang @ IOP-CAS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++-|, g[1]:  β=10, 20 free energy loss</a:t>
            </a:r>
            <a:endParaRPr lang="en-US"/>
          </a:p>
        </p:txBody>
      </p:sp>
      <p:pic>
        <p:nvPicPr>
          <p:cNvPr id="3" name="Picture 2" descr="截屏2021-03-25 下午5.06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7475"/>
            <a:ext cx="5096518" cy="5040000"/>
          </a:xfrm>
          <a:prstGeom prst="rect">
            <a:avLst/>
          </a:prstGeom>
        </p:spPr>
      </p:pic>
      <p:pic>
        <p:nvPicPr>
          <p:cNvPr id="5" name="Picture 4" descr="截屏2021-03-25 下午5.0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95" y="138747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++-|, g[1]:</a:t>
            </a:r>
            <a:r>
              <a:rPr lang="en-US"/>
              <a:t>  β=10, 20 &lt; sx &gt;</a:t>
            </a:r>
            <a:endParaRPr lang="en-US"/>
          </a:p>
        </p:txBody>
      </p:sp>
      <p:pic>
        <p:nvPicPr>
          <p:cNvPr id="4" name="Picture 3" descr="截屏2021-03-25 下午5.07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3989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5.08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905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init compare:  β=20 </a:t>
            </a:r>
            <a:endParaRPr lang="en-US"/>
          </a:p>
        </p:txBody>
      </p:sp>
      <p:pic>
        <p:nvPicPr>
          <p:cNvPr id="4" name="Picture 3" descr="截屏2021-03-25 下午6.0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80" y="1360805"/>
            <a:ext cx="5096518" cy="5040000"/>
          </a:xfrm>
          <a:prstGeom prst="rect">
            <a:avLst/>
          </a:prstGeom>
        </p:spPr>
      </p:pic>
      <p:pic>
        <p:nvPicPr>
          <p:cNvPr id="6" name="Picture 5" descr="截屏2021-03-25 下午6.06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360805"/>
            <a:ext cx="5096518" cy="504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72680" y="321945"/>
            <a:ext cx="4248150" cy="368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/>
              <a:t>CMPO works fine even for random init !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TFIM: theoretical results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8200" y="1331595"/>
            <a:ext cx="9236710" cy="5102225"/>
            <a:chOff x="1320" y="2097"/>
            <a:chExt cx="14546" cy="8035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1320" y="2097"/>
              <a:ext cx="13750" cy="6382"/>
              <a:chOff x="1320" y="2097"/>
              <a:chExt cx="15840" cy="7352"/>
            </a:xfrm>
          </p:grpSpPr>
          <p:pic>
            <p:nvPicPr>
              <p:cNvPr id="4" name="Picture 3" descr="IMG_0343(20210409-111149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20" y="2097"/>
                <a:ext cx="15840" cy="3869"/>
              </a:xfrm>
              <a:prstGeom prst="rect">
                <a:avLst/>
              </a:prstGeom>
            </p:spPr>
          </p:pic>
          <p:pic>
            <p:nvPicPr>
              <p:cNvPr id="5" name="Picture 4" descr="IMG_0344(20210409-111709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0" y="5685"/>
                <a:ext cx="12559" cy="3764"/>
              </a:xfrm>
              <a:prstGeom prst="rect">
                <a:avLst/>
              </a:prstGeom>
            </p:spPr>
          </p:pic>
        </p:grpSp>
        <p:pic>
          <p:nvPicPr>
            <p:cNvPr id="3" name="Picture 2" descr="IMG_0346(20210409-113859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7774"/>
              <a:ext cx="14546" cy="2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(have theoretical solutions)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Picture 4" descr="截屏2021-04-09 下午1.40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30" y="1829435"/>
            <a:ext cx="5271135" cy="1043305"/>
          </a:xfrm>
          <a:prstGeom prst="rect">
            <a:avLst/>
          </a:prstGeom>
        </p:spPr>
      </p:pic>
      <p:pic>
        <p:nvPicPr>
          <p:cNvPr id="6" name="Picture 5" descr="截屏2021-04-09 下午4.32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1590675"/>
            <a:ext cx="6495415" cy="5078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 &lt;zz&gt;(iwn)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8" name="Picture 7" descr="截屏2021-04-12 下午4.18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" y="1842135"/>
            <a:ext cx="5290185" cy="4248785"/>
          </a:xfrm>
          <a:prstGeom prst="rect">
            <a:avLst/>
          </a:prstGeom>
        </p:spPr>
      </p:pic>
      <p:pic>
        <p:nvPicPr>
          <p:cNvPr id="9" name="Picture 8" descr="截屏2021-04-12 下午4.20.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40" y="1842135"/>
            <a:ext cx="5412105" cy="42564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 &lt;zz&gt;(iwn)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4-12 下午4.20.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" y="1809115"/>
            <a:ext cx="5179695" cy="4145280"/>
          </a:xfrm>
          <a:prstGeom prst="rect">
            <a:avLst/>
          </a:prstGeom>
        </p:spPr>
      </p:pic>
      <p:pic>
        <p:nvPicPr>
          <p:cNvPr id="4" name="Picture 3" descr="截屏2021-04-12 下午4.21.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5" y="1755775"/>
            <a:ext cx="533019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p>
                <a:r>
                  <a:rPr lang="en-US"/>
                  <a:t>g = 1.0</a:t>
                </a:r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∆=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: Im X(w): numerical</a:t>
                </a:r>
                <a:endParaRPr lang="en-US" altLang="zh-CN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9" name="Picture 8" descr="截屏2021-04-12 下午5.48.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" y="1691005"/>
            <a:ext cx="5721350" cy="4700270"/>
          </a:xfrm>
          <a:prstGeom prst="rect">
            <a:avLst/>
          </a:prstGeom>
        </p:spPr>
      </p:pic>
      <p:pic>
        <p:nvPicPr>
          <p:cNvPr id="10" name="Picture 9" descr="截屏2021-04-12 下午5.49.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30" y="1691005"/>
            <a:ext cx="5720715" cy="4700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0.1,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 = 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8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:r>
                  <a:rPr lang="en-US"/>
                  <a:t>g = 2.0,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∆=−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p>
                <a:r>
                  <a:rPr lang="en-US"/>
                  <a:t>2020.03.23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free energy loss 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27.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1825625"/>
            <a:ext cx="5399405" cy="4230370"/>
          </a:xfrm>
          <a:prstGeom prst="rect">
            <a:avLst/>
          </a:prstGeom>
        </p:spPr>
      </p:pic>
      <p:pic>
        <p:nvPicPr>
          <p:cNvPr id="3" name="Picture 2" descr="截屏2021-03-22 下午4.10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20" y="1757680"/>
            <a:ext cx="5635625" cy="4308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Picture 3" descr="截屏2021-03-22 下午2.30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05" y="1598930"/>
            <a:ext cx="619442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p>
            <a:r>
              <a:rPr lang="en-US"/>
              <a:t>β=20, Free energy loss </a:t>
            </a:r>
            <a:endParaRPr lang="en-US"/>
          </a:p>
        </p:txBody>
      </p:sp>
      <p:pic>
        <p:nvPicPr>
          <p:cNvPr id="5" name="Picture 4" descr="截屏2021-03-22 下午2.54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1398905"/>
            <a:ext cx="6998970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Cambria Math" charset="0"/>
                      </a:rPr>
                      <m:t>𝛽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/>
                  <a:t>, &lt; sx &gt;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3" name="Picture 2" descr="截屏2021-03-22 下午2.55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483995"/>
            <a:ext cx="6985635" cy="5289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52460" y="307975"/>
            <a:ext cx="3446780" cy="64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错误原因： 低、高能谱权重颠倒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设计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630"/>
            <a:ext cx="10515600" cy="1325563"/>
          </a:xfrm>
        </p:spPr>
        <p:txBody>
          <a:bodyPr>
            <a:normAutofit/>
          </a:bodyPr>
          <a:p>
            <a:pPr algn="l"/>
            <a:r>
              <a:rPr lang="en-US"/>
              <a:t>2020.03.25 :  Cool, free energy loss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9278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59935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608060" y="1948815"/>
            <a:ext cx="127000" cy="305435"/>
          </a:xfrm>
          <a:prstGeom prst="straightConnector1">
            <a:avLst/>
          </a:prstGeom>
          <a:ln w="19050">
            <a:solidFill>
              <a:schemeClr val="accent2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 descr="截屏2021-03-25 下午1.06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" y="2254250"/>
            <a:ext cx="4007516" cy="4068000"/>
          </a:xfrm>
          <a:prstGeom prst="rect">
            <a:avLst/>
          </a:prstGeom>
        </p:spPr>
      </p:pic>
      <p:pic>
        <p:nvPicPr>
          <p:cNvPr id="16" name="Picture 15" descr="截屏2021-03-25 下午1.12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95" y="2254250"/>
            <a:ext cx="3818499" cy="4068000"/>
          </a:xfrm>
          <a:prstGeom prst="rect">
            <a:avLst/>
          </a:prstGeom>
        </p:spPr>
      </p:pic>
      <p:pic>
        <p:nvPicPr>
          <p:cNvPr id="17" name="Picture 16" descr="截屏2021-03-25 下午1.13.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190" y="2254250"/>
            <a:ext cx="3818499" cy="406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Cool, &lt; sx &gt;</a:t>
            </a:r>
            <a:endParaRPr lang="en-US"/>
          </a:p>
        </p:txBody>
      </p:sp>
      <p:pic>
        <p:nvPicPr>
          <p:cNvPr id="5" name="Picture 4" descr="截屏2021-03-25 下午1.23.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060" y="1367155"/>
            <a:ext cx="6847205" cy="534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/>
              <a:t>++-|: β=10, 20 free energy loss</a:t>
            </a:r>
            <a:endParaRPr lang="en-US"/>
          </a:p>
        </p:txBody>
      </p:sp>
      <p:pic>
        <p:nvPicPr>
          <p:cNvPr id="4" name="Picture 3" descr="截屏2021-03-25 下午4.56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3365" y="1518285"/>
            <a:ext cx="5115497" cy="5040000"/>
          </a:xfrm>
          <a:prstGeom prst="rect">
            <a:avLst/>
          </a:prstGeom>
        </p:spPr>
      </p:pic>
      <p:pic>
        <p:nvPicPr>
          <p:cNvPr id="6" name="Picture 5" descr="截屏2021-03-25 下午4.57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518285"/>
            <a:ext cx="5115497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++-|:  </a:t>
            </a:r>
            <a:r>
              <a:rPr lang="en-US"/>
              <a:t>β=10, 20 &lt; sx &gt;</a:t>
            </a:r>
            <a:endParaRPr lang="en-US"/>
          </a:p>
        </p:txBody>
      </p:sp>
      <p:pic>
        <p:nvPicPr>
          <p:cNvPr id="3" name="Picture 2" descr="截屏2021-03-25 下午5.01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1518285"/>
            <a:ext cx="5096147" cy="5040000"/>
          </a:xfrm>
          <a:prstGeom prst="rect">
            <a:avLst/>
          </a:prstGeom>
        </p:spPr>
      </p:pic>
      <p:pic>
        <p:nvPicPr>
          <p:cNvPr id="5" name="Picture 4" descr="截屏2021-03-25 下午5.02.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485900"/>
            <a:ext cx="5096518" cy="50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Cambria Math</vt:lpstr>
      <vt:lpstr>Kingsoft Math</vt:lpstr>
      <vt:lpstr>Calibri Light</vt:lpstr>
      <vt:lpstr>Helvetica Neue</vt:lpstr>
      <vt:lpstr>Calibri</vt:lpstr>
      <vt:lpstr>微软雅黑</vt:lpstr>
      <vt:lpstr>汉仪旗黑</vt:lpstr>
      <vt:lpstr>Arial Unicode MS</vt:lpstr>
      <vt:lpstr>宋体</vt:lpstr>
      <vt:lpstr>Office Theme</vt:lpstr>
      <vt:lpstr>cmpo running notes</vt:lpstr>
      <vt:lpstr>2020.03.23 : , free energy loss </vt:lpstr>
      <vt:lpstr>, &lt; sx &gt;</vt:lpstr>
      <vt:lpstr>β=20, Free energy loss </vt:lpstr>
      <vt:lpstr>, &lt; sx &gt;</vt:lpstr>
      <vt:lpstr>2020.03.25 :  Cool, free energy loss</vt:lpstr>
      <vt:lpstr>Cool, &lt; sx &gt;</vt:lpstr>
      <vt:lpstr>++-|: β=10, 20 free energy loss</vt:lpstr>
      <vt:lpstr>++-|:  β=10, 20 &lt; sx &gt;</vt:lpstr>
      <vt:lpstr>++-|, g[1]:  β=10, 20 free energy loss</vt:lpstr>
      <vt:lpstr>++-|, g[1]:  β=10, 20 &lt; sx &gt;</vt:lpstr>
      <vt:lpstr>init compare:  β=20 </vt:lpstr>
      <vt:lpstr>TFIM: theoretical results</vt:lpstr>
      <vt:lpstr>g = 1.0， (have exact solutions)</vt:lpstr>
      <vt:lpstr>g = 1.0， (have theoretical solutions)</vt:lpstr>
      <vt:lpstr>g = 1.0， : &lt;zz&gt;(iwn)</vt:lpstr>
      <vt:lpstr>g = 1.0， : &lt;zz&gt;(iwn)</vt:lpstr>
      <vt:lpstr>g = 0.1, </vt:lpstr>
      <vt:lpstr>g = 2.0,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cmpo running notes</dc:title>
  <dc:creator>liangshuang</dc:creator>
  <cp:lastModifiedBy>liangshuang</cp:lastModifiedBy>
  <cp:revision>60</cp:revision>
  <dcterms:created xsi:type="dcterms:W3CDTF">2021-04-12T09:49:46Z</dcterms:created>
  <dcterms:modified xsi:type="dcterms:W3CDTF">2021-04-12T09:49:46Z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