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</a:t>
            </a:r>
            <a:r>
              <a:rPr lang="zh-CN" altLang="en-US"/>
              <a:t>： </a:t>
            </a:r>
            <a:r>
              <a:rPr lang="en-US" altLang="zh-CN"/>
              <a:t>init beta = 20 cmps by beta = 1cmps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high-T init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init beta = 20 cmps by beta = 1cmps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every gamma</a:t>
            </a:r>
            <a:r>
              <a:rPr lang="zh-CN" altLang="en-US"/>
              <a:t>， </a:t>
            </a:r>
            <a:r>
              <a:rPr lang="en-US"/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for every gamma</a:t>
            </a:r>
            <a:r>
              <a:rPr lang="zh-CN" altLang="en-US">
                <a:sym typeface="+mn-ea"/>
              </a:rPr>
              <a:t>， </a:t>
            </a:r>
            <a:r>
              <a:rPr lang="en-US">
                <a:sym typeface="+mn-ea"/>
              </a:rPr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++-|, g[1]: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++-|, g[1]:</a:t>
            </a:r>
            <a:r>
              <a:rPr lang="en-US"/>
              <a:t>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init compare:  β=20 </a:t>
            </a:r>
            <a:endParaRPr lang="en-US"/>
          </a:p>
        </p:txBody>
      </p:sp>
      <p:pic>
        <p:nvPicPr>
          <p:cNvPr id="4" name="Picture 3" descr="截屏2021-03-25 下午6.0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3608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6.06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60805"/>
            <a:ext cx="5096518" cy="504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72680" y="321945"/>
            <a:ext cx="424815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/>
              <a:t>CMPO works fine even for random init 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52460" y="307975"/>
            <a:ext cx="3446780" cy="64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错误原因： 低、高能谱权重颠倒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设计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++-|: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++-|:  </a:t>
            </a:r>
            <a:r>
              <a:rPr lang="en-US"/>
              <a:t>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gICAiSW1nU2V0dGluZ0pzb24iIDogIiIsCiAgICJMYXRleCIgOiAiXFxiZWdpbntkaXNwbGF5bWF0aH1cblxcbGFuZ2xlIFxcc2lnbWFeeigwLCB0KSBcXHNpZ21hXnooMCwwKSBcXHJhbmdsZVxuXFxlbmR7ZGlzcGxheW1hdGh9IiwKICAgIkxhdGV4SW1nQmFzZTY0IiA6ICIiCn0K"/>
    </extobj>
    <extobj name="334E55B0-647D-440b-865C-3EC943EB4CBC-3">
      <extobjdata type="334E55B0-647D-440b-865C-3EC943EB4CBC" data="ewogICAiSW1nU2V0dGluZ0pzb24iIDogIiIsCiAgICJMYXRleCIgOiAiXFxiZWdpbntkaXNwbGF5bWF0aH1cblxcRGVsdGEgPSAyKEogLSBcXEdhbW1hKVxuXFxlbmR7ZGlzcGxheW1hdGh9IiwKICAgIkxhdGV4SW1nQmFzZTY0IiA6ICI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Presentation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, &lt; sx &gt;</vt:lpstr>
      <vt:lpstr>β=20, Free energy loss </vt:lpstr>
      <vt:lpstr>, &lt; sx &gt;</vt:lpstr>
      <vt:lpstr>2020.03.25 :  Cool, free energy loss</vt:lpstr>
      <vt:lpstr>Cool, &lt; sx &gt;</vt:lpstr>
      <vt:lpstr>++-|: β=10, 20 free energy loss</vt:lpstr>
      <vt:lpstr>++-|:  β=10, 20 &lt; sx &gt;</vt:lpstr>
      <vt:lpstr>++-|, g[1]:  β=10, 20 free energy loss</vt:lpstr>
      <vt:lpstr>++-|, g[1]:  β=10, 20 &lt; sx &gt;</vt:lpstr>
      <vt:lpstr>init compare:  β=20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38</cp:revision>
  <dcterms:created xsi:type="dcterms:W3CDTF">2021-04-08T09:09:59Z</dcterms:created>
  <dcterms:modified xsi:type="dcterms:W3CDTF">2021-04-08T09:09:59Z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