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6858000" cx="12192000"/>
  <p:notesSz cx="6858000" cy="9144000"/>
  <p:embeddedFontLst>
    <p:embeddedFont>
      <p:font typeface="Roboto"/>
      <p:regular r:id="rId30"/>
      <p:bold r:id="rId31"/>
      <p:italic r:id="rId32"/>
      <p:boldItalic r:id="rId33"/>
    </p:embeddedFont>
    <p:embeddedFont>
      <p:font typeface="Fira Sans Extra Condensed Medium"/>
      <p:regular r:id="rId34"/>
      <p:bold r:id="rId35"/>
      <p:italic r:id="rId36"/>
      <p:boldItalic r:id="rId37"/>
    </p:embeddedFont>
    <p:embeddedFont>
      <p:font typeface="Arial Black"/>
      <p:regular r:id="rId38"/>
    </p:embeddedFont>
    <p:embeddedFont>
      <p:font typeface="Fira Sans Extra Condense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q9JA8x5nXB7XYyA5eLBzNTI6z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E43312-399E-4164-8FEA-131002B38A34}">
  <a:tblStyle styleId="{0CE43312-399E-4164-8FEA-131002B38A34}" styleName="Table_0">
    <a:wholeTbl>
      <a:tcTxStyle b="off" i="off">
        <a:font>
          <a:latin typeface="Arial"/>
          <a:ea typeface="Arial"/>
          <a:cs typeface="Arial"/>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b="off" i="off"/>
    </a:band2H>
    <a:band1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b="off" i="off"/>
    </a:seCell>
    <a:swCell>
      <a:tcTxStyle b="off" i="off"/>
    </a:swCell>
    <a:firstRow>
      <a:tcTxStyle b="on" i="off">
        <a:font>
          <a:latin typeface="Arial"/>
          <a:ea typeface="Arial"/>
          <a:cs typeface="Arial"/>
        </a:font>
        <a:schemeClr val="lt1"/>
      </a:tcTxStyle>
      <a:tcStyle>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bold.fntdata"/><Relationship Id="rId20" Type="http://schemas.openxmlformats.org/officeDocument/2006/relationships/slide" Target="slides/slide13.xml"/><Relationship Id="rId42" Type="http://schemas.openxmlformats.org/officeDocument/2006/relationships/font" Target="fonts/FiraSansExtraCondensed-boldItalic.fntdata"/><Relationship Id="rId41" Type="http://schemas.openxmlformats.org/officeDocument/2006/relationships/font" Target="fonts/FiraSansExtraCondensed-italic.fntdata"/><Relationship Id="rId22" Type="http://schemas.openxmlformats.org/officeDocument/2006/relationships/slide" Target="slides/slide15.xml"/><Relationship Id="rId21" Type="http://schemas.openxmlformats.org/officeDocument/2006/relationships/slide" Target="slides/slide14.xml"/><Relationship Id="rId43"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35" Type="http://schemas.openxmlformats.org/officeDocument/2006/relationships/font" Target="fonts/FiraSansExtraCondensedMedium-bold.fntdata"/><Relationship Id="rId12" Type="http://schemas.openxmlformats.org/officeDocument/2006/relationships/slide" Target="slides/slide5.xml"/><Relationship Id="rId34" Type="http://schemas.openxmlformats.org/officeDocument/2006/relationships/font" Target="fonts/FiraSansExtraCondensedMedium-regular.fntdata"/><Relationship Id="rId15" Type="http://schemas.openxmlformats.org/officeDocument/2006/relationships/slide" Target="slides/slide8.xml"/><Relationship Id="rId37" Type="http://schemas.openxmlformats.org/officeDocument/2006/relationships/font" Target="fonts/FiraSansExtraCondensedMedium-boldItalic.fntdata"/><Relationship Id="rId14" Type="http://schemas.openxmlformats.org/officeDocument/2006/relationships/slide" Target="slides/slide7.xml"/><Relationship Id="rId36" Type="http://schemas.openxmlformats.org/officeDocument/2006/relationships/font" Target="fonts/FiraSansExtraCondensedMedium-italic.fntdata"/><Relationship Id="rId17" Type="http://schemas.openxmlformats.org/officeDocument/2006/relationships/slide" Target="slides/slide10.xml"/><Relationship Id="rId39" Type="http://schemas.openxmlformats.org/officeDocument/2006/relationships/font" Target="fonts/FiraSansExtraCondensed-regular.fntdata"/><Relationship Id="rId16" Type="http://schemas.openxmlformats.org/officeDocument/2006/relationships/slide" Target="slides/slide9.xml"/><Relationship Id="rId38" Type="http://schemas.openxmlformats.org/officeDocument/2006/relationships/font" Target="fonts/ArialBlack-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9a49915f51_0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19a49915f51_0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9a49915f5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19a49915f5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9a49915f51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g19a49915f51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9a789c0443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US" sz="1000">
                <a:solidFill>
                  <a:schemeClr val="dk1"/>
                </a:solidFill>
              </a:rPr>
              <a:t>We also have huge amount of information about the users’ browsers and devices. generally there seems to have strong relationship between the mean revenue and them (Fig. 3): visitors using chrome (which is </a:t>
            </a:r>
            <a:r>
              <a:rPr lang="en-US">
                <a:solidFill>
                  <a:schemeClr val="dk1"/>
                </a:solidFill>
              </a:rPr>
              <a:t>	</a:t>
            </a:r>
            <a:r>
              <a:rPr lang="en-US" sz="1000">
                <a:solidFill>
                  <a:schemeClr val="dk1"/>
                </a:solidFill>
              </a:rPr>
              <a:t>the most popular browser) and firefox contributes to higher mean revenue, and visitors using Mac have more power on purchasing compared to those using Windows. What’s more, most of the revenue came from desktop devices, though mobile device occupied a quarter of all visits. (我们只做了browser的比较？）</a:t>
            </a:r>
            <a:endParaRPr sz="1000">
              <a:solidFill>
                <a:schemeClr val="dk1"/>
              </a:solidFill>
            </a:endParaRPr>
          </a:p>
          <a:p>
            <a:pPr indent="0" lvl="0" marL="0" rtl="0" algn="l">
              <a:lnSpc>
                <a:spcPct val="115000"/>
              </a:lnSpc>
              <a:spcBef>
                <a:spcPts val="1200"/>
              </a:spcBef>
              <a:spcAft>
                <a:spcPts val="0"/>
              </a:spcAft>
              <a:buSzPts val="1100"/>
              <a:buNone/>
            </a:pPr>
            <a:r>
              <a:rPr lang="en-US">
                <a:solidFill>
                  <a:schemeClr val="dk1"/>
                </a:solidFill>
              </a:rPr>
              <a:t>				</a:t>
            </a:r>
            <a:endParaRPr>
              <a:solidFill>
                <a:schemeClr val="dk1"/>
              </a:solidFill>
            </a:endParaRPr>
          </a:p>
          <a:p>
            <a:pPr indent="0" lvl="0" marL="0" rtl="0" algn="l">
              <a:lnSpc>
                <a:spcPct val="115000"/>
              </a:lnSpc>
              <a:spcBef>
                <a:spcPts val="1200"/>
              </a:spcBef>
              <a:spcAft>
                <a:spcPts val="0"/>
              </a:spcAft>
              <a:buSzPts val="1100"/>
              <a:buNone/>
            </a:pPr>
            <a:r>
              <a:rPr lang="en-US">
                <a:solidFill>
                  <a:schemeClr val="dk1"/>
                </a:solidFill>
              </a:rPr>
              <a:t>			</a:t>
            </a:r>
            <a:endParaRPr>
              <a:solidFill>
                <a:schemeClr val="dk1"/>
              </a:solidFill>
            </a:endParaRPr>
          </a:p>
          <a:p>
            <a:pPr indent="0" lvl="0" marL="0" rtl="0" algn="l">
              <a:lnSpc>
                <a:spcPct val="115000"/>
              </a:lnSpc>
              <a:spcBef>
                <a:spcPts val="1200"/>
              </a:spcBef>
              <a:spcAft>
                <a:spcPts val="0"/>
              </a:spcAft>
              <a:buSzPts val="1100"/>
              <a:buNone/>
            </a:pPr>
            <a:r>
              <a:rPr lang="en-US">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395" name="Google Shape;395;g19a789c0443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9a49915f51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g19a49915f51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9a49915f51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000">
                <a:solidFill>
                  <a:schemeClr val="dk1"/>
                </a:solidFill>
              </a:rPr>
              <a:t>We can divide all visitors by their country information(Fig. 4). It shows that revenue came from all continents, with US having the highest total amount. Also, most of the hits came from US, showing the main market of Google Store is actually US rather than the whole world. Therefore the information of country might be useful in prediction revenue, but we are not sure about it.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423" name="Google Shape;423;g19a49915f51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9a49915f51_0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g19a49915f51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a3a1d4255c_4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1a3a1d4255c_4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a3b4b0aea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5" name="Google Shape;465;g1a3b4b0aea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a3b4b0aea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1" name="Google Shape;481;g1a3b4b0aeab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26d605069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1426d605069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426d605069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1" name="Google Shape;551;g1426d605069_0_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US"/>
              <a:t> </a:t>
            </a:r>
            <a:endParaRPr/>
          </a:p>
          <a:p>
            <a:pPr indent="-298450" lvl="0" marL="457200" rtl="0" algn="l">
              <a:lnSpc>
                <a:spcPct val="100000"/>
              </a:lnSpc>
              <a:spcBef>
                <a:spcPts val="0"/>
              </a:spcBef>
              <a:spcAft>
                <a:spcPts val="0"/>
              </a:spcAft>
              <a:buSzPts val="1100"/>
              <a:buAutoNum type="arabicPeriod"/>
            </a:pPr>
            <a:r>
              <a:rPr lang="en-US"/>
              <a:t> </a:t>
            </a:r>
            <a:endParaRPr/>
          </a:p>
          <a:p>
            <a:pPr indent="-298450" lvl="0" marL="457200" rtl="0" algn="l">
              <a:lnSpc>
                <a:spcPct val="100000"/>
              </a:lnSpc>
              <a:spcBef>
                <a:spcPts val="0"/>
              </a:spcBef>
              <a:spcAft>
                <a:spcPts val="0"/>
              </a:spcAft>
              <a:buSzPts val="1100"/>
              <a:buAutoNum type="arabicPeriod"/>
            </a:pPr>
            <a:r>
              <a:rPr lang="en-US"/>
              <a:t>So far, we assumed that all visits are independent and not considering relationships between visitors. In reality, a customer might explore what he or she wants to buy on the phone but then order the items by using a laptop. We can group people by their visitor_id or other information and takes these visits as one visit (or one transaction)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From blog:</a:t>
            </a:r>
            <a:endParaRPr/>
          </a:p>
          <a:p>
            <a:pPr indent="0" lvl="0" marL="0" rtl="0" algn="l">
              <a:lnSpc>
                <a:spcPct val="100000"/>
              </a:lnSpc>
              <a:spcBef>
                <a:spcPts val="0"/>
              </a:spcBef>
              <a:spcAft>
                <a:spcPts val="0"/>
              </a:spcAft>
              <a:buClr>
                <a:schemeClr val="dk1"/>
              </a:buClr>
              <a:buSzPts val="1100"/>
              <a:buFont typeface="Arial"/>
              <a:buNone/>
            </a:pPr>
            <a:r>
              <a:rPr lang="en-US"/>
              <a:t>Using the mixed model we can predict the log revenue with an average error of about 1, considering zero revenue visits behavior and non-zero ones are highly separative.</a:t>
            </a:r>
            <a:endParaRPr/>
          </a:p>
          <a:p>
            <a:pPr indent="0" lvl="0" marL="0" rtl="0" algn="l">
              <a:lnSpc>
                <a:spcPct val="100000"/>
              </a:lnSpc>
              <a:spcBef>
                <a:spcPts val="0"/>
              </a:spcBef>
              <a:spcAft>
                <a:spcPts val="0"/>
              </a:spcAft>
              <a:buNone/>
            </a:pPr>
            <a:r>
              <a:rPr lang="en-US"/>
              <a:t>However, it is still hard to specifically tell how much money they will spend, since we know nothing about what they are looking for. Google now provides a new version of the data set, which contains what items visitors look through and how long they stay at each page.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On the other hand, in this study we assumed that all visits are independent and not considering relationships between visitors. For example, one might explore what he wanted to buy on his smartphone but then order by using his desktop. We can group people by their visit start time, visitor id and other information, and then consider these visits as one visit. That may help to build better predicting model.</a:t>
            </a:r>
            <a:endParaRPr/>
          </a:p>
          <a:p>
            <a:pPr indent="0" lvl="0" marL="0" rtl="0" algn="l">
              <a:lnSpc>
                <a:spcPct val="100000"/>
              </a:lnSpc>
              <a:spcBef>
                <a:spcPts val="0"/>
              </a:spcBef>
              <a:spcAft>
                <a:spcPts val="0"/>
              </a:spcAft>
              <a:buNone/>
            </a:pPr>
            <a:r>
              <a:rPr lang="en-US"/>
              <a:t>Finally, people always wish to get prediction on what people will do rather than what they are doing. We can do further study on using existed data to predict the revenue that one customer will made in the future months. In this way Google can draft different advertising price to better serve the customers and merchants, which makes a win-win business.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t/>
            </a:r>
            <a:endParaRPr/>
          </a:p>
        </p:txBody>
      </p:sp>
      <p:sp>
        <p:nvSpPr>
          <p:cNvPr id="565" name="Google Shape;5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8" name="Google Shape;5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a49915f51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9a49915f5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a49915f51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9a49915f51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9a49915f51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19a49915f51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26d605069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275" name="Google Shape;275;g1426d605069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426d605069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1426d605069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9a49915f5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created a new column - whether this store visit generated a transaction or not</a:t>
            </a:r>
            <a:endParaRPr/>
          </a:p>
        </p:txBody>
      </p:sp>
      <p:sp>
        <p:nvSpPr>
          <p:cNvPr id="344" name="Google Shape;344;g19a49915f5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nge Title Card">
  <p:cSld name="Orange Title Card">
    <p:spTree>
      <p:nvGrpSpPr>
        <p:cNvPr id="10" name="Shape 10"/>
        <p:cNvGrpSpPr/>
        <p:nvPr/>
      </p:nvGrpSpPr>
      <p:grpSpPr>
        <a:xfrm>
          <a:off x="0" y="0"/>
          <a:ext cx="0" cy="0"/>
          <a:chOff x="0" y="0"/>
          <a:chExt cx="0" cy="0"/>
        </a:xfrm>
      </p:grpSpPr>
      <p:sp>
        <p:nvSpPr>
          <p:cNvPr id="11" name="Google Shape;11;p13"/>
          <p:cNvSpPr txBox="1"/>
          <p:nvPr>
            <p:ph idx="1" type="body"/>
          </p:nvPr>
        </p:nvSpPr>
        <p:spPr>
          <a:xfrm>
            <a:off x="490384" y="4792336"/>
            <a:ext cx="7886700" cy="82557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800"/>
              <a:buNone/>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 name="Google Shape;12;p13"/>
          <p:cNvSpPr txBox="1"/>
          <p:nvPr>
            <p:ph idx="2" type="body"/>
          </p:nvPr>
        </p:nvSpPr>
        <p:spPr>
          <a:xfrm>
            <a:off x="490384" y="5706736"/>
            <a:ext cx="7886700" cy="82557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 name="Google Shape;13;p13"/>
          <p:cNvSpPr txBox="1"/>
          <p:nvPr>
            <p:ph idx="3" type="body"/>
          </p:nvPr>
        </p:nvSpPr>
        <p:spPr>
          <a:xfrm>
            <a:off x="490384" y="2468464"/>
            <a:ext cx="7886700" cy="1716959"/>
          </a:xfrm>
          <a:prstGeom prst="rect">
            <a:avLst/>
          </a:prstGeom>
          <a:noFill/>
          <a:ln>
            <a:noFill/>
          </a:ln>
        </p:spPr>
        <p:txBody>
          <a:bodyPr anchorCtr="0" anchor="t" bIns="45700" lIns="91425" spcFirstLastPara="1" rIns="91425" wrap="square" tIns="45700">
            <a:noAutofit/>
          </a:bodyPr>
          <a:lstStyle>
            <a:lvl1pPr indent="-228600" lvl="0" marL="457200" algn="l">
              <a:lnSpc>
                <a:spcPct val="83333"/>
              </a:lnSpc>
              <a:spcBef>
                <a:spcPts val="0"/>
              </a:spcBef>
              <a:spcAft>
                <a:spcPts val="0"/>
              </a:spcAft>
              <a:buClr>
                <a:schemeClr val="lt1"/>
              </a:buClr>
              <a:buSzPts val="4800"/>
              <a:buNone/>
              <a:defRPr b="1" i="0" sz="4800" cap="none">
                <a:latin typeface="Arial Black"/>
                <a:ea typeface="Arial Black"/>
                <a:cs typeface="Arial Black"/>
                <a:sym typeface="Arial Black"/>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4" name="Google Shape;14;p13"/>
          <p:cNvCxnSpPr/>
          <p:nvPr/>
        </p:nvCxnSpPr>
        <p:spPr>
          <a:xfrm>
            <a:off x="628650" y="4373465"/>
            <a:ext cx="5619750" cy="0"/>
          </a:xfrm>
          <a:prstGeom prst="straightConnector1">
            <a:avLst/>
          </a:prstGeom>
          <a:noFill/>
          <a:ln cap="flat" cmpd="sng" w="19050">
            <a:solidFill>
              <a:schemeClr val="lt1"/>
            </a:solidFill>
            <a:prstDash val="solid"/>
            <a:miter lim="800000"/>
            <a:headEnd len="sm" w="sm" type="none"/>
            <a:tailEnd len="sm" w="sm" type="none"/>
          </a:ln>
        </p:spPr>
      </p:cxnSp>
      <p:sp>
        <p:nvSpPr>
          <p:cNvPr id="15" name="Google Shape;15;p13"/>
          <p:cNvSpPr txBox="1"/>
          <p:nvPr>
            <p:ph idx="4" type="body"/>
          </p:nvPr>
        </p:nvSpPr>
        <p:spPr>
          <a:xfrm>
            <a:off x="490538" y="574675"/>
            <a:ext cx="3770312" cy="6651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b="1"/>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4" name="Shape 54"/>
        <p:cNvGrpSpPr/>
        <p:nvPr/>
      </p:nvGrpSpPr>
      <p:grpSpPr>
        <a:xfrm>
          <a:off x="0" y="0"/>
          <a:ext cx="0" cy="0"/>
          <a:chOff x="0" y="0"/>
          <a:chExt cx="0" cy="0"/>
        </a:xfrm>
      </p:grpSpPr>
      <p:sp>
        <p:nvSpPr>
          <p:cNvPr id="55" name="Google Shape;55;p28"/>
          <p:cNvSpPr txBox="1"/>
          <p:nvPr>
            <p:ph type="title"/>
          </p:nvPr>
        </p:nvSpPr>
        <p:spPr>
          <a:xfrm>
            <a:off x="838200" y="1046162"/>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 type="body"/>
          </p:nvPr>
        </p:nvSpPr>
        <p:spPr>
          <a:xfrm>
            <a:off x="838200" y="2371725"/>
            <a:ext cx="5181600" cy="403778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rgbClr val="333F48"/>
              </a:buClr>
              <a:buSzPts val="1800"/>
              <a:buChar char="•"/>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8"/>
          <p:cNvSpPr txBox="1"/>
          <p:nvPr>
            <p:ph idx="2" type="body"/>
          </p:nvPr>
        </p:nvSpPr>
        <p:spPr>
          <a:xfrm>
            <a:off x="6172200" y="2371725"/>
            <a:ext cx="5181600" cy="403778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rgbClr val="333F48"/>
              </a:buClr>
              <a:buSzPts val="1800"/>
              <a:buChar char="•"/>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8"/>
          <p:cNvSpPr txBox="1"/>
          <p:nvPr>
            <p:ph idx="3"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9" name="Shape 59"/>
        <p:cNvGrpSpPr/>
        <p:nvPr/>
      </p:nvGrpSpPr>
      <p:grpSpPr>
        <a:xfrm>
          <a:off x="0" y="0"/>
          <a:ext cx="0" cy="0"/>
          <a:chOff x="0" y="0"/>
          <a:chExt cx="0" cy="0"/>
        </a:xfrm>
      </p:grpSpPr>
      <p:sp>
        <p:nvSpPr>
          <p:cNvPr id="60" name="Google Shape;60;p29"/>
          <p:cNvSpPr txBox="1"/>
          <p:nvPr>
            <p:ph type="title"/>
          </p:nvPr>
        </p:nvSpPr>
        <p:spPr>
          <a:xfrm>
            <a:off x="839788" y="922474"/>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9"/>
          <p:cNvSpPr txBox="1"/>
          <p:nvPr>
            <p:ph idx="1" type="body"/>
          </p:nvPr>
        </p:nvSpPr>
        <p:spPr>
          <a:xfrm>
            <a:off x="839788" y="2248036"/>
            <a:ext cx="5157787" cy="814387"/>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rgbClr val="333F48"/>
              </a:buClr>
              <a:buSzPts val="2400"/>
              <a:buNone/>
              <a:defRPr b="1" sz="2400"/>
            </a:lvl1pPr>
            <a:lvl2pPr indent="-228600" lvl="1" marL="914400" algn="l">
              <a:lnSpc>
                <a:spcPct val="150000"/>
              </a:lnSpc>
              <a:spcBef>
                <a:spcPts val="500"/>
              </a:spcBef>
              <a:spcAft>
                <a:spcPts val="0"/>
              </a:spcAft>
              <a:buClr>
                <a:srgbClr val="333F48"/>
              </a:buClr>
              <a:buSzPts val="2000"/>
              <a:buNone/>
              <a:defRPr b="1" sz="2000"/>
            </a:lvl2pPr>
            <a:lvl3pPr indent="-228600" lvl="2" marL="1371600" algn="l">
              <a:lnSpc>
                <a:spcPct val="150000"/>
              </a:lnSpc>
              <a:spcBef>
                <a:spcPts val="500"/>
              </a:spcBef>
              <a:spcAft>
                <a:spcPts val="0"/>
              </a:spcAft>
              <a:buClr>
                <a:srgbClr val="333F48"/>
              </a:buClr>
              <a:buSzPts val="1800"/>
              <a:buNone/>
              <a:defRPr b="1" sz="1800"/>
            </a:lvl3pPr>
            <a:lvl4pPr indent="-228600" lvl="3" marL="1828800" algn="l">
              <a:lnSpc>
                <a:spcPct val="150000"/>
              </a:lnSpc>
              <a:spcBef>
                <a:spcPts val="500"/>
              </a:spcBef>
              <a:spcAft>
                <a:spcPts val="0"/>
              </a:spcAft>
              <a:buClr>
                <a:srgbClr val="333F48"/>
              </a:buClr>
              <a:buSzPts val="1600"/>
              <a:buNone/>
              <a:defRPr b="1" sz="1600"/>
            </a:lvl4pPr>
            <a:lvl5pPr indent="-228600" lvl="4" marL="2286000" algn="l">
              <a:lnSpc>
                <a:spcPct val="150000"/>
              </a:lnSpc>
              <a:spcBef>
                <a:spcPts val="500"/>
              </a:spcBef>
              <a:spcAft>
                <a:spcPts val="0"/>
              </a:spcAft>
              <a:buClr>
                <a:srgbClr val="333F48"/>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29"/>
          <p:cNvSpPr txBox="1"/>
          <p:nvPr>
            <p:ph idx="2" type="body"/>
          </p:nvPr>
        </p:nvSpPr>
        <p:spPr>
          <a:xfrm>
            <a:off x="839788" y="3062424"/>
            <a:ext cx="5157787" cy="332966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rgbClr val="333F48"/>
              </a:buClr>
              <a:buSzPts val="1800"/>
              <a:buChar char="•"/>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9"/>
          <p:cNvSpPr txBox="1"/>
          <p:nvPr>
            <p:ph idx="3" type="body"/>
          </p:nvPr>
        </p:nvSpPr>
        <p:spPr>
          <a:xfrm>
            <a:off x="6172200" y="2248036"/>
            <a:ext cx="5183188" cy="814388"/>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rgbClr val="333F48"/>
              </a:buClr>
              <a:buSzPts val="2400"/>
              <a:buNone/>
              <a:defRPr b="1" sz="2400"/>
            </a:lvl1pPr>
            <a:lvl2pPr indent="-228600" lvl="1" marL="914400" algn="l">
              <a:lnSpc>
                <a:spcPct val="150000"/>
              </a:lnSpc>
              <a:spcBef>
                <a:spcPts val="500"/>
              </a:spcBef>
              <a:spcAft>
                <a:spcPts val="0"/>
              </a:spcAft>
              <a:buClr>
                <a:srgbClr val="333F48"/>
              </a:buClr>
              <a:buSzPts val="2000"/>
              <a:buNone/>
              <a:defRPr b="1" sz="2000"/>
            </a:lvl2pPr>
            <a:lvl3pPr indent="-228600" lvl="2" marL="1371600" algn="l">
              <a:lnSpc>
                <a:spcPct val="150000"/>
              </a:lnSpc>
              <a:spcBef>
                <a:spcPts val="500"/>
              </a:spcBef>
              <a:spcAft>
                <a:spcPts val="0"/>
              </a:spcAft>
              <a:buClr>
                <a:srgbClr val="333F48"/>
              </a:buClr>
              <a:buSzPts val="1800"/>
              <a:buNone/>
              <a:defRPr b="1" sz="1800"/>
            </a:lvl3pPr>
            <a:lvl4pPr indent="-228600" lvl="3" marL="1828800" algn="l">
              <a:lnSpc>
                <a:spcPct val="150000"/>
              </a:lnSpc>
              <a:spcBef>
                <a:spcPts val="500"/>
              </a:spcBef>
              <a:spcAft>
                <a:spcPts val="0"/>
              </a:spcAft>
              <a:buClr>
                <a:srgbClr val="333F48"/>
              </a:buClr>
              <a:buSzPts val="1600"/>
              <a:buNone/>
              <a:defRPr b="1" sz="1600"/>
            </a:lvl4pPr>
            <a:lvl5pPr indent="-228600" lvl="4" marL="2286000" algn="l">
              <a:lnSpc>
                <a:spcPct val="150000"/>
              </a:lnSpc>
              <a:spcBef>
                <a:spcPts val="500"/>
              </a:spcBef>
              <a:spcAft>
                <a:spcPts val="0"/>
              </a:spcAft>
              <a:buClr>
                <a:srgbClr val="333F48"/>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29"/>
          <p:cNvSpPr txBox="1"/>
          <p:nvPr>
            <p:ph idx="4" type="body"/>
          </p:nvPr>
        </p:nvSpPr>
        <p:spPr>
          <a:xfrm>
            <a:off x="6172200" y="3062424"/>
            <a:ext cx="5183188" cy="332966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rgbClr val="333F48"/>
              </a:buClr>
              <a:buSzPts val="1800"/>
              <a:buChar char="•"/>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9"/>
          <p:cNvSpPr txBox="1"/>
          <p:nvPr>
            <p:ph idx="5"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6" name="Shape 66"/>
        <p:cNvGrpSpPr/>
        <p:nvPr/>
      </p:nvGrpSpPr>
      <p:grpSpPr>
        <a:xfrm>
          <a:off x="0" y="0"/>
          <a:ext cx="0" cy="0"/>
          <a:chOff x="0" y="0"/>
          <a:chExt cx="0" cy="0"/>
        </a:xfrm>
      </p:grpSpPr>
      <p:sp>
        <p:nvSpPr>
          <p:cNvPr id="67" name="Google Shape;67;p30"/>
          <p:cNvSpPr txBox="1"/>
          <p:nvPr>
            <p:ph type="title"/>
          </p:nvPr>
        </p:nvSpPr>
        <p:spPr>
          <a:xfrm>
            <a:off x="839788" y="979715"/>
            <a:ext cx="3932237" cy="14851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0"/>
          <p:cNvSpPr txBox="1"/>
          <p:nvPr>
            <p:ph idx="1" type="body"/>
          </p:nvPr>
        </p:nvSpPr>
        <p:spPr>
          <a:xfrm>
            <a:off x="5183188" y="979715"/>
            <a:ext cx="6172200" cy="5403850"/>
          </a:xfrm>
          <a:prstGeom prst="rect">
            <a:avLst/>
          </a:prstGeom>
          <a:noFill/>
          <a:ln>
            <a:noFill/>
          </a:ln>
        </p:spPr>
        <p:txBody>
          <a:bodyPr anchorCtr="0" anchor="t" bIns="45700" lIns="91425" spcFirstLastPara="1" rIns="91425" wrap="square" tIns="45700">
            <a:normAutofit/>
          </a:bodyPr>
          <a:lstStyle>
            <a:lvl1pPr indent="-431800" lvl="0" marL="457200" algn="l">
              <a:lnSpc>
                <a:spcPct val="150000"/>
              </a:lnSpc>
              <a:spcBef>
                <a:spcPts val="1000"/>
              </a:spcBef>
              <a:spcAft>
                <a:spcPts val="0"/>
              </a:spcAft>
              <a:buClr>
                <a:srgbClr val="333F48"/>
              </a:buClr>
              <a:buSzPts val="3200"/>
              <a:buChar char="•"/>
              <a:defRPr sz="3200"/>
            </a:lvl1pPr>
            <a:lvl2pPr indent="-406400" lvl="1" marL="914400" algn="l">
              <a:lnSpc>
                <a:spcPct val="150000"/>
              </a:lnSpc>
              <a:spcBef>
                <a:spcPts val="500"/>
              </a:spcBef>
              <a:spcAft>
                <a:spcPts val="0"/>
              </a:spcAft>
              <a:buClr>
                <a:srgbClr val="333F48"/>
              </a:buClr>
              <a:buSzPts val="2800"/>
              <a:buChar char="•"/>
              <a:defRPr sz="2800"/>
            </a:lvl2pPr>
            <a:lvl3pPr indent="-381000" lvl="2" marL="1371600" algn="l">
              <a:lnSpc>
                <a:spcPct val="150000"/>
              </a:lnSpc>
              <a:spcBef>
                <a:spcPts val="500"/>
              </a:spcBef>
              <a:spcAft>
                <a:spcPts val="0"/>
              </a:spcAft>
              <a:buClr>
                <a:srgbClr val="333F48"/>
              </a:buClr>
              <a:buSzPts val="2400"/>
              <a:buChar char="•"/>
              <a:defRPr sz="2400"/>
            </a:lvl3pPr>
            <a:lvl4pPr indent="-355600" lvl="3" marL="1828800" algn="l">
              <a:lnSpc>
                <a:spcPct val="150000"/>
              </a:lnSpc>
              <a:spcBef>
                <a:spcPts val="500"/>
              </a:spcBef>
              <a:spcAft>
                <a:spcPts val="0"/>
              </a:spcAft>
              <a:buClr>
                <a:srgbClr val="333F48"/>
              </a:buClr>
              <a:buSzPts val="2000"/>
              <a:buChar char="•"/>
              <a:defRPr sz="2000"/>
            </a:lvl4pPr>
            <a:lvl5pPr indent="-355600" lvl="4" marL="2286000" algn="l">
              <a:lnSpc>
                <a:spcPct val="150000"/>
              </a:lnSpc>
              <a:spcBef>
                <a:spcPts val="500"/>
              </a:spcBef>
              <a:spcAft>
                <a:spcPts val="0"/>
              </a:spcAft>
              <a:buClr>
                <a:srgbClr val="333F48"/>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30"/>
          <p:cNvSpPr txBox="1"/>
          <p:nvPr>
            <p:ph idx="2" type="body"/>
          </p:nvPr>
        </p:nvSpPr>
        <p:spPr>
          <a:xfrm>
            <a:off x="839788" y="2464905"/>
            <a:ext cx="3932237" cy="392659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33F48"/>
              </a:buClr>
              <a:buSzPts val="1600"/>
              <a:buNone/>
              <a:defRPr sz="1600"/>
            </a:lvl1pPr>
            <a:lvl2pPr indent="-228600" lvl="1" marL="914400" algn="l">
              <a:lnSpc>
                <a:spcPct val="150000"/>
              </a:lnSpc>
              <a:spcBef>
                <a:spcPts val="500"/>
              </a:spcBef>
              <a:spcAft>
                <a:spcPts val="0"/>
              </a:spcAft>
              <a:buClr>
                <a:srgbClr val="333F48"/>
              </a:buClr>
              <a:buSzPts val="1400"/>
              <a:buNone/>
              <a:defRPr sz="1400"/>
            </a:lvl2pPr>
            <a:lvl3pPr indent="-228600" lvl="2" marL="1371600" algn="l">
              <a:lnSpc>
                <a:spcPct val="150000"/>
              </a:lnSpc>
              <a:spcBef>
                <a:spcPts val="500"/>
              </a:spcBef>
              <a:spcAft>
                <a:spcPts val="0"/>
              </a:spcAft>
              <a:buClr>
                <a:srgbClr val="333F48"/>
              </a:buClr>
              <a:buSzPts val="1200"/>
              <a:buNone/>
              <a:defRPr sz="1200"/>
            </a:lvl3pPr>
            <a:lvl4pPr indent="-228600" lvl="3" marL="1828800" algn="l">
              <a:lnSpc>
                <a:spcPct val="150000"/>
              </a:lnSpc>
              <a:spcBef>
                <a:spcPts val="500"/>
              </a:spcBef>
              <a:spcAft>
                <a:spcPts val="0"/>
              </a:spcAft>
              <a:buClr>
                <a:srgbClr val="333F48"/>
              </a:buClr>
              <a:buSzPts val="1000"/>
              <a:buNone/>
              <a:defRPr sz="1000"/>
            </a:lvl4pPr>
            <a:lvl5pPr indent="-228600" lvl="4" marL="2286000" algn="l">
              <a:lnSpc>
                <a:spcPct val="150000"/>
              </a:lnSpc>
              <a:spcBef>
                <a:spcPts val="500"/>
              </a:spcBef>
              <a:spcAft>
                <a:spcPts val="0"/>
              </a:spcAft>
              <a:buClr>
                <a:srgbClr val="333F48"/>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0"/>
          <p:cNvSpPr txBox="1"/>
          <p:nvPr>
            <p:ph idx="3"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6" name="Shape 76"/>
        <p:cNvGrpSpPr/>
        <p:nvPr/>
      </p:nvGrpSpPr>
      <p:grpSpPr>
        <a:xfrm>
          <a:off x="0" y="0"/>
          <a:ext cx="0" cy="0"/>
          <a:chOff x="0" y="0"/>
          <a:chExt cx="0" cy="0"/>
        </a:xfrm>
      </p:grpSpPr>
      <p:sp>
        <p:nvSpPr>
          <p:cNvPr id="77" name="Google Shape;77;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400"/>
              <a:buFont typeface="Arial Black"/>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50000"/>
              </a:lnSpc>
              <a:spcBef>
                <a:spcPts val="1000"/>
              </a:spcBef>
              <a:spcAft>
                <a:spcPts val="0"/>
              </a:spcAft>
              <a:buClr>
                <a:schemeClr val="lt1"/>
              </a:buClr>
              <a:buSzPts val="2400"/>
              <a:buNone/>
              <a:defRPr sz="2400"/>
            </a:lvl1pPr>
            <a:lvl2pPr lvl="1" algn="ctr">
              <a:lnSpc>
                <a:spcPct val="150000"/>
              </a:lnSpc>
              <a:spcBef>
                <a:spcPts val="500"/>
              </a:spcBef>
              <a:spcAft>
                <a:spcPts val="0"/>
              </a:spcAft>
              <a:buClr>
                <a:schemeClr val="lt1"/>
              </a:buClr>
              <a:buSzPts val="2000"/>
              <a:buNone/>
              <a:defRPr sz="2000"/>
            </a:lvl2pPr>
            <a:lvl3pPr lvl="2" algn="ctr">
              <a:lnSpc>
                <a:spcPct val="150000"/>
              </a:lnSpc>
              <a:spcBef>
                <a:spcPts val="500"/>
              </a:spcBef>
              <a:spcAft>
                <a:spcPts val="0"/>
              </a:spcAft>
              <a:buClr>
                <a:schemeClr val="lt1"/>
              </a:buClr>
              <a:buSzPts val="1800"/>
              <a:buNone/>
              <a:defRPr sz="1800"/>
            </a:lvl3pPr>
            <a:lvl4pPr lvl="3" algn="ctr">
              <a:lnSpc>
                <a:spcPct val="150000"/>
              </a:lnSpc>
              <a:spcBef>
                <a:spcPts val="500"/>
              </a:spcBef>
              <a:spcAft>
                <a:spcPts val="0"/>
              </a:spcAft>
              <a:buClr>
                <a:schemeClr val="lt1"/>
              </a:buClr>
              <a:buSzPts val="1600"/>
              <a:buNone/>
              <a:defRPr sz="1600"/>
            </a:lvl4pPr>
            <a:lvl5pPr lvl="4" algn="ctr">
              <a:lnSpc>
                <a:spcPct val="15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9" name="Google Shape;79;p25"/>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p:cSld name="Simple">
    <p:spTree>
      <p:nvGrpSpPr>
        <p:cNvPr id="80" name="Shape 80"/>
        <p:cNvGrpSpPr/>
        <p:nvPr/>
      </p:nvGrpSpPr>
      <p:grpSpPr>
        <a:xfrm>
          <a:off x="0" y="0"/>
          <a:ext cx="0" cy="0"/>
          <a:chOff x="0" y="0"/>
          <a:chExt cx="0" cy="0"/>
        </a:xfrm>
      </p:grpSpPr>
      <p:sp>
        <p:nvSpPr>
          <p:cNvPr id="81" name="Google Shape;81;p39"/>
          <p:cNvSpPr txBox="1"/>
          <p:nvPr>
            <p:ph type="title"/>
          </p:nvPr>
        </p:nvSpPr>
        <p:spPr>
          <a:xfrm>
            <a:off x="838200" y="104616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9"/>
          <p:cNvSpPr txBox="1"/>
          <p:nvPr>
            <p:ph idx="1" type="body"/>
          </p:nvPr>
        </p:nvSpPr>
        <p:spPr>
          <a:xfrm>
            <a:off x="838200" y="2371726"/>
            <a:ext cx="10439400" cy="4059554"/>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lt1"/>
              </a:buClr>
              <a:buSzPts val="1800"/>
              <a:buChar char="•"/>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9"/>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4" name="Shape 84"/>
        <p:cNvGrpSpPr/>
        <p:nvPr/>
      </p:nvGrpSpPr>
      <p:grpSpPr>
        <a:xfrm>
          <a:off x="0" y="0"/>
          <a:ext cx="0" cy="0"/>
          <a:chOff x="0" y="0"/>
          <a:chExt cx="0" cy="0"/>
        </a:xfrm>
      </p:grpSpPr>
      <p:sp>
        <p:nvSpPr>
          <p:cNvPr id="85" name="Google Shape;85;p40"/>
          <p:cNvSpPr txBox="1"/>
          <p:nvPr>
            <p:ph type="title"/>
          </p:nvPr>
        </p:nvSpPr>
        <p:spPr>
          <a:xfrm>
            <a:off x="838200" y="104616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0"/>
          <p:cNvSpPr txBox="1"/>
          <p:nvPr>
            <p:ph idx="1" type="body"/>
          </p:nvPr>
        </p:nvSpPr>
        <p:spPr>
          <a:xfrm>
            <a:off x="838200" y="2371726"/>
            <a:ext cx="10515600" cy="4081326"/>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lt1"/>
              </a:buClr>
              <a:buSzPts val="1800"/>
              <a:buChar char="•"/>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0"/>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8" name="Shape 88"/>
        <p:cNvGrpSpPr/>
        <p:nvPr/>
      </p:nvGrpSpPr>
      <p:grpSpPr>
        <a:xfrm>
          <a:off x="0" y="0"/>
          <a:ext cx="0" cy="0"/>
          <a:chOff x="0" y="0"/>
          <a:chExt cx="0" cy="0"/>
        </a:xfrm>
      </p:grpSpPr>
      <p:sp>
        <p:nvSpPr>
          <p:cNvPr id="89" name="Google Shape;89;p41"/>
          <p:cNvSpPr txBox="1"/>
          <p:nvPr>
            <p:ph type="title"/>
          </p:nvPr>
        </p:nvSpPr>
        <p:spPr>
          <a:xfrm>
            <a:off x="831850" y="3250096"/>
            <a:ext cx="10515600" cy="131237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Black"/>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2400"/>
              <a:buNone/>
              <a:defRPr sz="2400">
                <a:solidFill>
                  <a:schemeClr val="lt1"/>
                </a:solidFill>
              </a:defRPr>
            </a:lvl1pPr>
            <a:lvl2pPr indent="-228600" lvl="1" marL="914400" algn="l">
              <a:lnSpc>
                <a:spcPct val="150000"/>
              </a:lnSpc>
              <a:spcBef>
                <a:spcPts val="500"/>
              </a:spcBef>
              <a:spcAft>
                <a:spcPts val="0"/>
              </a:spcAft>
              <a:buClr>
                <a:srgbClr val="D29988"/>
              </a:buClr>
              <a:buSzPts val="2000"/>
              <a:buNone/>
              <a:defRPr sz="2000">
                <a:solidFill>
                  <a:srgbClr val="D29988"/>
                </a:solidFill>
              </a:defRPr>
            </a:lvl2pPr>
            <a:lvl3pPr indent="-228600" lvl="2" marL="1371600" algn="l">
              <a:lnSpc>
                <a:spcPct val="150000"/>
              </a:lnSpc>
              <a:spcBef>
                <a:spcPts val="500"/>
              </a:spcBef>
              <a:spcAft>
                <a:spcPts val="0"/>
              </a:spcAft>
              <a:buClr>
                <a:srgbClr val="D29988"/>
              </a:buClr>
              <a:buSzPts val="1800"/>
              <a:buNone/>
              <a:defRPr sz="1800">
                <a:solidFill>
                  <a:srgbClr val="D29988"/>
                </a:solidFill>
              </a:defRPr>
            </a:lvl3pPr>
            <a:lvl4pPr indent="-228600" lvl="3" marL="1828800" algn="l">
              <a:lnSpc>
                <a:spcPct val="150000"/>
              </a:lnSpc>
              <a:spcBef>
                <a:spcPts val="500"/>
              </a:spcBef>
              <a:spcAft>
                <a:spcPts val="0"/>
              </a:spcAft>
              <a:buClr>
                <a:srgbClr val="D29988"/>
              </a:buClr>
              <a:buSzPts val="1600"/>
              <a:buNone/>
              <a:defRPr sz="1600">
                <a:solidFill>
                  <a:srgbClr val="D29988"/>
                </a:solidFill>
              </a:defRPr>
            </a:lvl4pPr>
            <a:lvl5pPr indent="-228600" lvl="4" marL="2286000" algn="l">
              <a:lnSpc>
                <a:spcPct val="150000"/>
              </a:lnSpc>
              <a:spcBef>
                <a:spcPts val="500"/>
              </a:spcBef>
              <a:spcAft>
                <a:spcPts val="0"/>
              </a:spcAft>
              <a:buClr>
                <a:srgbClr val="D29988"/>
              </a:buClr>
              <a:buSzPts val="1600"/>
              <a:buNone/>
              <a:defRPr sz="1600">
                <a:solidFill>
                  <a:srgbClr val="D29988"/>
                </a:solidFill>
              </a:defRPr>
            </a:lvl5pPr>
            <a:lvl6pPr indent="-228600" lvl="5" marL="2743200" algn="l">
              <a:lnSpc>
                <a:spcPct val="90000"/>
              </a:lnSpc>
              <a:spcBef>
                <a:spcPts val="500"/>
              </a:spcBef>
              <a:spcAft>
                <a:spcPts val="0"/>
              </a:spcAft>
              <a:buClr>
                <a:srgbClr val="D29988"/>
              </a:buClr>
              <a:buSzPts val="1600"/>
              <a:buNone/>
              <a:defRPr sz="1600">
                <a:solidFill>
                  <a:srgbClr val="D29988"/>
                </a:solidFill>
              </a:defRPr>
            </a:lvl6pPr>
            <a:lvl7pPr indent="-228600" lvl="6" marL="3200400" algn="l">
              <a:lnSpc>
                <a:spcPct val="90000"/>
              </a:lnSpc>
              <a:spcBef>
                <a:spcPts val="500"/>
              </a:spcBef>
              <a:spcAft>
                <a:spcPts val="0"/>
              </a:spcAft>
              <a:buClr>
                <a:srgbClr val="D29988"/>
              </a:buClr>
              <a:buSzPts val="1600"/>
              <a:buNone/>
              <a:defRPr sz="1600">
                <a:solidFill>
                  <a:srgbClr val="D29988"/>
                </a:solidFill>
              </a:defRPr>
            </a:lvl7pPr>
            <a:lvl8pPr indent="-228600" lvl="7" marL="3657600" algn="l">
              <a:lnSpc>
                <a:spcPct val="90000"/>
              </a:lnSpc>
              <a:spcBef>
                <a:spcPts val="500"/>
              </a:spcBef>
              <a:spcAft>
                <a:spcPts val="0"/>
              </a:spcAft>
              <a:buClr>
                <a:srgbClr val="D29988"/>
              </a:buClr>
              <a:buSzPts val="1600"/>
              <a:buNone/>
              <a:defRPr sz="1600">
                <a:solidFill>
                  <a:srgbClr val="D29988"/>
                </a:solidFill>
              </a:defRPr>
            </a:lvl8pPr>
            <a:lvl9pPr indent="-228600" lvl="8" marL="4114800" algn="l">
              <a:lnSpc>
                <a:spcPct val="90000"/>
              </a:lnSpc>
              <a:spcBef>
                <a:spcPts val="500"/>
              </a:spcBef>
              <a:spcAft>
                <a:spcPts val="0"/>
              </a:spcAft>
              <a:buClr>
                <a:srgbClr val="D29988"/>
              </a:buClr>
              <a:buSzPts val="1600"/>
              <a:buNone/>
              <a:defRPr sz="1600">
                <a:solidFill>
                  <a:srgbClr val="D29988"/>
                </a:solidFill>
              </a:defRPr>
            </a:lvl9pPr>
          </a:lstStyle>
          <a:p/>
        </p:txBody>
      </p:sp>
      <p:sp>
        <p:nvSpPr>
          <p:cNvPr id="91" name="Google Shape;91;p41"/>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2" name="Shape 92"/>
        <p:cNvGrpSpPr/>
        <p:nvPr/>
      </p:nvGrpSpPr>
      <p:grpSpPr>
        <a:xfrm>
          <a:off x="0" y="0"/>
          <a:ext cx="0" cy="0"/>
          <a:chOff x="0" y="0"/>
          <a:chExt cx="0" cy="0"/>
        </a:xfrm>
      </p:grpSpPr>
      <p:sp>
        <p:nvSpPr>
          <p:cNvPr id="93" name="Google Shape;93;p42"/>
          <p:cNvSpPr txBox="1"/>
          <p:nvPr>
            <p:ph type="title"/>
          </p:nvPr>
        </p:nvSpPr>
        <p:spPr>
          <a:xfrm>
            <a:off x="838200" y="104616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2"/>
          <p:cNvSpPr txBox="1"/>
          <p:nvPr>
            <p:ph idx="1" type="body"/>
          </p:nvPr>
        </p:nvSpPr>
        <p:spPr>
          <a:xfrm>
            <a:off x="838200" y="2371725"/>
            <a:ext cx="5181600" cy="403778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lt1"/>
              </a:buClr>
              <a:buSzPts val="1800"/>
              <a:buChar char="•"/>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2"/>
          <p:cNvSpPr txBox="1"/>
          <p:nvPr>
            <p:ph idx="2" type="body"/>
          </p:nvPr>
        </p:nvSpPr>
        <p:spPr>
          <a:xfrm>
            <a:off x="6172200" y="2371725"/>
            <a:ext cx="5181600" cy="403778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lt1"/>
              </a:buClr>
              <a:buSzPts val="1800"/>
              <a:buChar char="•"/>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42"/>
          <p:cNvSpPr txBox="1"/>
          <p:nvPr>
            <p:ph idx="3"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7" name="Shape 97"/>
        <p:cNvGrpSpPr/>
        <p:nvPr/>
      </p:nvGrpSpPr>
      <p:grpSpPr>
        <a:xfrm>
          <a:off x="0" y="0"/>
          <a:ext cx="0" cy="0"/>
          <a:chOff x="0" y="0"/>
          <a:chExt cx="0" cy="0"/>
        </a:xfrm>
      </p:grpSpPr>
      <p:sp>
        <p:nvSpPr>
          <p:cNvPr id="98" name="Google Shape;98;p43"/>
          <p:cNvSpPr txBox="1"/>
          <p:nvPr>
            <p:ph type="title"/>
          </p:nvPr>
        </p:nvSpPr>
        <p:spPr>
          <a:xfrm>
            <a:off x="839788" y="922474"/>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3"/>
          <p:cNvSpPr txBox="1"/>
          <p:nvPr>
            <p:ph idx="1" type="body"/>
          </p:nvPr>
        </p:nvSpPr>
        <p:spPr>
          <a:xfrm>
            <a:off x="839788" y="2248036"/>
            <a:ext cx="5157787" cy="814387"/>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2400"/>
              <a:buNone/>
              <a:defRPr b="1" sz="2400"/>
            </a:lvl1pPr>
            <a:lvl2pPr indent="-228600" lvl="1" marL="914400" algn="l">
              <a:lnSpc>
                <a:spcPct val="150000"/>
              </a:lnSpc>
              <a:spcBef>
                <a:spcPts val="500"/>
              </a:spcBef>
              <a:spcAft>
                <a:spcPts val="0"/>
              </a:spcAft>
              <a:buClr>
                <a:schemeClr val="lt1"/>
              </a:buClr>
              <a:buSzPts val="2000"/>
              <a:buNone/>
              <a:defRPr b="1" sz="2000"/>
            </a:lvl2pPr>
            <a:lvl3pPr indent="-228600" lvl="2" marL="1371600" algn="l">
              <a:lnSpc>
                <a:spcPct val="150000"/>
              </a:lnSpc>
              <a:spcBef>
                <a:spcPts val="500"/>
              </a:spcBef>
              <a:spcAft>
                <a:spcPts val="0"/>
              </a:spcAft>
              <a:buClr>
                <a:schemeClr val="lt1"/>
              </a:buClr>
              <a:buSzPts val="1800"/>
              <a:buNone/>
              <a:defRPr b="1" sz="1800"/>
            </a:lvl3pPr>
            <a:lvl4pPr indent="-228600" lvl="3" marL="1828800" algn="l">
              <a:lnSpc>
                <a:spcPct val="150000"/>
              </a:lnSpc>
              <a:spcBef>
                <a:spcPts val="500"/>
              </a:spcBef>
              <a:spcAft>
                <a:spcPts val="0"/>
              </a:spcAft>
              <a:buClr>
                <a:schemeClr val="lt1"/>
              </a:buClr>
              <a:buSzPts val="1600"/>
              <a:buNone/>
              <a:defRPr b="1" sz="1600"/>
            </a:lvl4pPr>
            <a:lvl5pPr indent="-228600" lvl="4" marL="2286000" algn="l">
              <a:lnSpc>
                <a:spcPct val="15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p43"/>
          <p:cNvSpPr txBox="1"/>
          <p:nvPr>
            <p:ph idx="2" type="body"/>
          </p:nvPr>
        </p:nvSpPr>
        <p:spPr>
          <a:xfrm>
            <a:off x="839788" y="3062424"/>
            <a:ext cx="5157787" cy="332966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lt1"/>
              </a:buClr>
              <a:buSzPts val="1800"/>
              <a:buChar char="•"/>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43"/>
          <p:cNvSpPr txBox="1"/>
          <p:nvPr>
            <p:ph idx="3" type="body"/>
          </p:nvPr>
        </p:nvSpPr>
        <p:spPr>
          <a:xfrm>
            <a:off x="6172200" y="2248036"/>
            <a:ext cx="5183188" cy="814388"/>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2400"/>
              <a:buNone/>
              <a:defRPr b="1" sz="2400"/>
            </a:lvl1pPr>
            <a:lvl2pPr indent="-228600" lvl="1" marL="914400" algn="l">
              <a:lnSpc>
                <a:spcPct val="150000"/>
              </a:lnSpc>
              <a:spcBef>
                <a:spcPts val="500"/>
              </a:spcBef>
              <a:spcAft>
                <a:spcPts val="0"/>
              </a:spcAft>
              <a:buClr>
                <a:schemeClr val="lt1"/>
              </a:buClr>
              <a:buSzPts val="2000"/>
              <a:buNone/>
              <a:defRPr b="1" sz="2000"/>
            </a:lvl2pPr>
            <a:lvl3pPr indent="-228600" lvl="2" marL="1371600" algn="l">
              <a:lnSpc>
                <a:spcPct val="150000"/>
              </a:lnSpc>
              <a:spcBef>
                <a:spcPts val="500"/>
              </a:spcBef>
              <a:spcAft>
                <a:spcPts val="0"/>
              </a:spcAft>
              <a:buClr>
                <a:schemeClr val="lt1"/>
              </a:buClr>
              <a:buSzPts val="1800"/>
              <a:buNone/>
              <a:defRPr b="1" sz="1800"/>
            </a:lvl3pPr>
            <a:lvl4pPr indent="-228600" lvl="3" marL="1828800" algn="l">
              <a:lnSpc>
                <a:spcPct val="150000"/>
              </a:lnSpc>
              <a:spcBef>
                <a:spcPts val="500"/>
              </a:spcBef>
              <a:spcAft>
                <a:spcPts val="0"/>
              </a:spcAft>
              <a:buClr>
                <a:schemeClr val="lt1"/>
              </a:buClr>
              <a:buSzPts val="1600"/>
              <a:buNone/>
              <a:defRPr b="1" sz="1600"/>
            </a:lvl4pPr>
            <a:lvl5pPr indent="-228600" lvl="4" marL="2286000" algn="l">
              <a:lnSpc>
                <a:spcPct val="15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2" name="Google Shape;102;p43"/>
          <p:cNvSpPr txBox="1"/>
          <p:nvPr>
            <p:ph idx="4" type="body"/>
          </p:nvPr>
        </p:nvSpPr>
        <p:spPr>
          <a:xfrm>
            <a:off x="6172200" y="3062424"/>
            <a:ext cx="5183188" cy="332966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lt1"/>
              </a:buClr>
              <a:buSzPts val="1800"/>
              <a:buChar char="•"/>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43"/>
          <p:cNvSpPr txBox="1"/>
          <p:nvPr>
            <p:ph idx="5"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4" name="Shape 104"/>
        <p:cNvGrpSpPr/>
        <p:nvPr/>
      </p:nvGrpSpPr>
      <p:grpSpPr>
        <a:xfrm>
          <a:off x="0" y="0"/>
          <a:ext cx="0" cy="0"/>
          <a:chOff x="0" y="0"/>
          <a:chExt cx="0" cy="0"/>
        </a:xfrm>
      </p:grpSpPr>
      <p:sp>
        <p:nvSpPr>
          <p:cNvPr id="105" name="Google Shape;105;p44"/>
          <p:cNvSpPr txBox="1"/>
          <p:nvPr>
            <p:ph type="title"/>
          </p:nvPr>
        </p:nvSpPr>
        <p:spPr>
          <a:xfrm>
            <a:off x="838200" y="104616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4"/>
          <p:cNvSpPr txBox="1"/>
          <p:nvPr>
            <p:ph idx="1"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Title Card">
  <p:cSld name="White Title Card">
    <p:bg>
      <p:bgPr>
        <a:solidFill>
          <a:schemeClr val="lt1"/>
        </a:solidFill>
      </p:bgPr>
    </p:bg>
    <p:spTree>
      <p:nvGrpSpPr>
        <p:cNvPr id="16" name="Shape 16"/>
        <p:cNvGrpSpPr/>
        <p:nvPr/>
      </p:nvGrpSpPr>
      <p:grpSpPr>
        <a:xfrm>
          <a:off x="0" y="0"/>
          <a:ext cx="0" cy="0"/>
          <a:chOff x="0" y="0"/>
          <a:chExt cx="0" cy="0"/>
        </a:xfrm>
      </p:grpSpPr>
      <p:sp>
        <p:nvSpPr>
          <p:cNvPr id="17" name="Google Shape;17;p14"/>
          <p:cNvSpPr txBox="1"/>
          <p:nvPr>
            <p:ph idx="1" type="body"/>
          </p:nvPr>
        </p:nvSpPr>
        <p:spPr>
          <a:xfrm>
            <a:off x="490384" y="4792336"/>
            <a:ext cx="7886700" cy="82557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15900"/>
              </a:buClr>
              <a:buSzPts val="1400"/>
              <a:buNone/>
              <a:defRPr>
                <a:solidFill>
                  <a:srgbClr val="C15900"/>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4"/>
          <p:cNvSpPr txBox="1"/>
          <p:nvPr>
            <p:ph idx="2" type="body"/>
          </p:nvPr>
        </p:nvSpPr>
        <p:spPr>
          <a:xfrm>
            <a:off x="490384" y="5706736"/>
            <a:ext cx="7886700" cy="82557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rgbClr val="C15900"/>
              </a:buClr>
              <a:buSzPts val="1400"/>
              <a:buNone/>
              <a:defRPr>
                <a:solidFill>
                  <a:srgbClr val="C15900"/>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4"/>
          <p:cNvSpPr txBox="1"/>
          <p:nvPr>
            <p:ph idx="3" type="body"/>
          </p:nvPr>
        </p:nvSpPr>
        <p:spPr>
          <a:xfrm>
            <a:off x="490384" y="2468464"/>
            <a:ext cx="7886700" cy="1716959"/>
          </a:xfrm>
          <a:prstGeom prst="rect">
            <a:avLst/>
          </a:prstGeom>
          <a:noFill/>
          <a:ln>
            <a:noFill/>
          </a:ln>
        </p:spPr>
        <p:txBody>
          <a:bodyPr anchorCtr="0" anchor="t" bIns="45700" lIns="91425" spcFirstLastPara="1" rIns="91425" wrap="square" tIns="45700">
            <a:noAutofit/>
          </a:bodyPr>
          <a:lstStyle>
            <a:lvl1pPr indent="-228600" lvl="0" marL="457200" algn="l">
              <a:lnSpc>
                <a:spcPct val="83333"/>
              </a:lnSpc>
              <a:spcBef>
                <a:spcPts val="0"/>
              </a:spcBef>
              <a:spcAft>
                <a:spcPts val="0"/>
              </a:spcAft>
              <a:buClr>
                <a:srgbClr val="C15900"/>
              </a:buClr>
              <a:buSzPts val="4800"/>
              <a:buNone/>
              <a:defRPr b="1" i="0" sz="4800" cap="none">
                <a:solidFill>
                  <a:srgbClr val="C15900"/>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4" type="body"/>
          </p:nvPr>
        </p:nvSpPr>
        <p:spPr>
          <a:xfrm>
            <a:off x="490384" y="597695"/>
            <a:ext cx="4498394" cy="914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15900"/>
              </a:buClr>
              <a:buSzPts val="1600"/>
              <a:buNone/>
              <a:defRPr b="1" sz="1600">
                <a:solidFill>
                  <a:srgbClr val="C15900"/>
                </a:solidFill>
              </a:defRPr>
            </a:lvl1pPr>
            <a:lvl2pPr indent="-228600" lvl="1" marL="914400" algn="l">
              <a:lnSpc>
                <a:spcPct val="90000"/>
              </a:lnSpc>
              <a:spcBef>
                <a:spcPts val="500"/>
              </a:spcBef>
              <a:spcAft>
                <a:spcPts val="0"/>
              </a:spcAft>
              <a:buClr>
                <a:schemeClr val="lt1"/>
              </a:buClr>
              <a:buSzPts val="2400"/>
              <a:buNone/>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1" name="Google Shape;21;p14"/>
          <p:cNvCxnSpPr/>
          <p:nvPr/>
        </p:nvCxnSpPr>
        <p:spPr>
          <a:xfrm>
            <a:off x="628650" y="4373465"/>
            <a:ext cx="5619750" cy="0"/>
          </a:xfrm>
          <a:prstGeom prst="straightConnector1">
            <a:avLst/>
          </a:prstGeom>
          <a:noFill/>
          <a:ln cap="flat" cmpd="sng" w="19050">
            <a:solidFill>
              <a:srgbClr val="C15900"/>
            </a:solidFill>
            <a:prstDash val="solid"/>
            <a:miter lim="800000"/>
            <a:headEnd len="sm" w="sm" type="none"/>
            <a:tailEnd len="sm" w="sm" type="none"/>
          </a:ln>
        </p:spPr>
      </p:cxnSp>
      <p:pic>
        <p:nvPicPr>
          <p:cNvPr descr="The University of Texas at Austin logo with 100 year icon" id="22" name="Google Shape;22;p14"/>
          <p:cNvPicPr preferRelativeResize="0"/>
          <p:nvPr/>
        </p:nvPicPr>
        <p:blipFill rotWithShape="1">
          <a:blip r:embed="rId2">
            <a:alphaModFix/>
          </a:blip>
          <a:srcRect b="0" l="0" r="0" t="0"/>
          <a:stretch/>
        </p:blipFill>
        <p:spPr>
          <a:xfrm>
            <a:off x="8804683" y="437440"/>
            <a:ext cx="2896933" cy="457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7" name="Shape 107"/>
        <p:cNvGrpSpPr/>
        <p:nvPr/>
      </p:nvGrpSpPr>
      <p:grpSpPr>
        <a:xfrm>
          <a:off x="0" y="0"/>
          <a:ext cx="0" cy="0"/>
          <a:chOff x="0" y="0"/>
          <a:chExt cx="0" cy="0"/>
        </a:xfrm>
      </p:grpSpPr>
      <p:sp>
        <p:nvSpPr>
          <p:cNvPr id="108" name="Google Shape;108;p45"/>
          <p:cNvSpPr txBox="1"/>
          <p:nvPr>
            <p:ph idx="1"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9" name="Shape 109"/>
        <p:cNvGrpSpPr/>
        <p:nvPr/>
      </p:nvGrpSpPr>
      <p:grpSpPr>
        <a:xfrm>
          <a:off x="0" y="0"/>
          <a:ext cx="0" cy="0"/>
          <a:chOff x="0" y="0"/>
          <a:chExt cx="0" cy="0"/>
        </a:xfrm>
      </p:grpSpPr>
      <p:sp>
        <p:nvSpPr>
          <p:cNvPr id="110" name="Google Shape;110;p46"/>
          <p:cNvSpPr txBox="1"/>
          <p:nvPr>
            <p:ph type="title"/>
          </p:nvPr>
        </p:nvSpPr>
        <p:spPr>
          <a:xfrm>
            <a:off x="839788" y="979715"/>
            <a:ext cx="3932237" cy="14851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6"/>
          <p:cNvSpPr txBox="1"/>
          <p:nvPr>
            <p:ph idx="1" type="body"/>
          </p:nvPr>
        </p:nvSpPr>
        <p:spPr>
          <a:xfrm>
            <a:off x="5183188" y="979715"/>
            <a:ext cx="6172200" cy="540385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3200"/>
              <a:buNone/>
              <a:defRPr sz="3200"/>
            </a:lvl1pPr>
            <a:lvl2pPr indent="-406400" lvl="1" marL="914400" algn="l">
              <a:lnSpc>
                <a:spcPct val="150000"/>
              </a:lnSpc>
              <a:spcBef>
                <a:spcPts val="500"/>
              </a:spcBef>
              <a:spcAft>
                <a:spcPts val="0"/>
              </a:spcAft>
              <a:buClr>
                <a:schemeClr val="lt1"/>
              </a:buClr>
              <a:buSzPts val="2800"/>
              <a:buChar char="•"/>
              <a:defRPr sz="2800"/>
            </a:lvl2pPr>
            <a:lvl3pPr indent="-381000" lvl="2" marL="1371600" algn="l">
              <a:lnSpc>
                <a:spcPct val="150000"/>
              </a:lnSpc>
              <a:spcBef>
                <a:spcPts val="500"/>
              </a:spcBef>
              <a:spcAft>
                <a:spcPts val="0"/>
              </a:spcAft>
              <a:buClr>
                <a:schemeClr val="lt1"/>
              </a:buClr>
              <a:buSzPts val="2400"/>
              <a:buChar char="•"/>
              <a:defRPr sz="2400"/>
            </a:lvl3pPr>
            <a:lvl4pPr indent="-355600" lvl="3" marL="1828800" algn="l">
              <a:lnSpc>
                <a:spcPct val="150000"/>
              </a:lnSpc>
              <a:spcBef>
                <a:spcPts val="500"/>
              </a:spcBef>
              <a:spcAft>
                <a:spcPts val="0"/>
              </a:spcAft>
              <a:buClr>
                <a:schemeClr val="lt1"/>
              </a:buClr>
              <a:buSzPts val="2000"/>
              <a:buChar char="•"/>
              <a:defRPr sz="2000"/>
            </a:lvl4pPr>
            <a:lvl5pPr indent="-355600" lvl="4" marL="2286000" algn="l">
              <a:lnSpc>
                <a:spcPct val="15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p46"/>
          <p:cNvSpPr txBox="1"/>
          <p:nvPr>
            <p:ph idx="2" type="body"/>
          </p:nvPr>
        </p:nvSpPr>
        <p:spPr>
          <a:xfrm>
            <a:off x="839788" y="2464905"/>
            <a:ext cx="3932237" cy="392659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600"/>
              <a:buNone/>
              <a:defRPr sz="1600"/>
            </a:lvl1pPr>
            <a:lvl2pPr indent="-228600" lvl="1" marL="914400" algn="l">
              <a:lnSpc>
                <a:spcPct val="150000"/>
              </a:lnSpc>
              <a:spcBef>
                <a:spcPts val="500"/>
              </a:spcBef>
              <a:spcAft>
                <a:spcPts val="0"/>
              </a:spcAft>
              <a:buClr>
                <a:schemeClr val="lt1"/>
              </a:buClr>
              <a:buSzPts val="1400"/>
              <a:buNone/>
              <a:defRPr sz="1400"/>
            </a:lvl2pPr>
            <a:lvl3pPr indent="-228600" lvl="2" marL="1371600" algn="l">
              <a:lnSpc>
                <a:spcPct val="150000"/>
              </a:lnSpc>
              <a:spcBef>
                <a:spcPts val="500"/>
              </a:spcBef>
              <a:spcAft>
                <a:spcPts val="0"/>
              </a:spcAft>
              <a:buClr>
                <a:schemeClr val="lt1"/>
              </a:buClr>
              <a:buSzPts val="1200"/>
              <a:buNone/>
              <a:defRPr sz="1200"/>
            </a:lvl3pPr>
            <a:lvl4pPr indent="-228600" lvl="3" marL="1828800" algn="l">
              <a:lnSpc>
                <a:spcPct val="150000"/>
              </a:lnSpc>
              <a:spcBef>
                <a:spcPts val="500"/>
              </a:spcBef>
              <a:spcAft>
                <a:spcPts val="0"/>
              </a:spcAft>
              <a:buClr>
                <a:schemeClr val="lt1"/>
              </a:buClr>
              <a:buSzPts val="1000"/>
              <a:buNone/>
              <a:defRPr sz="1000"/>
            </a:lvl4pPr>
            <a:lvl5pPr indent="-228600" lvl="4" marL="2286000" algn="l">
              <a:lnSpc>
                <a:spcPct val="15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p46"/>
          <p:cNvSpPr txBox="1"/>
          <p:nvPr>
            <p:ph idx="3"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14" name="Shape 114"/>
        <p:cNvGrpSpPr/>
        <p:nvPr/>
      </p:nvGrpSpPr>
      <p:grpSpPr>
        <a:xfrm>
          <a:off x="0" y="0"/>
          <a:ext cx="0" cy="0"/>
          <a:chOff x="0" y="0"/>
          <a:chExt cx="0" cy="0"/>
        </a:xfrm>
      </p:grpSpPr>
      <p:sp>
        <p:nvSpPr>
          <p:cNvPr id="115" name="Google Shape;115;p47"/>
          <p:cNvSpPr/>
          <p:nvPr>
            <p:ph idx="2" type="pic"/>
          </p:nvPr>
        </p:nvSpPr>
        <p:spPr>
          <a:xfrm>
            <a:off x="5183188" y="735290"/>
            <a:ext cx="7008812" cy="6122709"/>
          </a:xfrm>
          <a:prstGeom prst="rect">
            <a:avLst/>
          </a:prstGeom>
          <a:noFill/>
          <a:ln>
            <a:noFill/>
          </a:ln>
        </p:spPr>
      </p:sp>
      <p:sp>
        <p:nvSpPr>
          <p:cNvPr id="116" name="Google Shape;116;p47"/>
          <p:cNvSpPr txBox="1"/>
          <p:nvPr>
            <p:ph type="title"/>
          </p:nvPr>
        </p:nvSpPr>
        <p:spPr>
          <a:xfrm>
            <a:off x="839788" y="979715"/>
            <a:ext cx="3932237" cy="14851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7"/>
          <p:cNvSpPr txBox="1"/>
          <p:nvPr>
            <p:ph idx="1" type="body"/>
          </p:nvPr>
        </p:nvSpPr>
        <p:spPr>
          <a:xfrm>
            <a:off x="839788" y="2464905"/>
            <a:ext cx="3932237" cy="392659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600"/>
              <a:buNone/>
              <a:defRPr sz="1600"/>
            </a:lvl1pPr>
            <a:lvl2pPr indent="-228600" lvl="1" marL="914400" algn="l">
              <a:lnSpc>
                <a:spcPct val="150000"/>
              </a:lnSpc>
              <a:spcBef>
                <a:spcPts val="500"/>
              </a:spcBef>
              <a:spcAft>
                <a:spcPts val="0"/>
              </a:spcAft>
              <a:buClr>
                <a:schemeClr val="lt1"/>
              </a:buClr>
              <a:buSzPts val="1400"/>
              <a:buNone/>
              <a:defRPr sz="1400"/>
            </a:lvl2pPr>
            <a:lvl3pPr indent="-228600" lvl="2" marL="1371600" algn="l">
              <a:lnSpc>
                <a:spcPct val="150000"/>
              </a:lnSpc>
              <a:spcBef>
                <a:spcPts val="500"/>
              </a:spcBef>
              <a:spcAft>
                <a:spcPts val="0"/>
              </a:spcAft>
              <a:buClr>
                <a:schemeClr val="lt1"/>
              </a:buClr>
              <a:buSzPts val="1200"/>
              <a:buNone/>
              <a:defRPr sz="1200"/>
            </a:lvl3pPr>
            <a:lvl4pPr indent="-228600" lvl="3" marL="1828800" algn="l">
              <a:lnSpc>
                <a:spcPct val="150000"/>
              </a:lnSpc>
              <a:spcBef>
                <a:spcPts val="500"/>
              </a:spcBef>
              <a:spcAft>
                <a:spcPts val="0"/>
              </a:spcAft>
              <a:buClr>
                <a:schemeClr val="lt1"/>
              </a:buClr>
              <a:buSzPts val="1000"/>
              <a:buNone/>
              <a:defRPr sz="1000"/>
            </a:lvl4pPr>
            <a:lvl5pPr indent="-228600" lvl="4" marL="2286000" algn="l">
              <a:lnSpc>
                <a:spcPct val="15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8" name="Google Shape;118;p47"/>
          <p:cNvSpPr txBox="1"/>
          <p:nvPr>
            <p:ph idx="3"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8" name="Shape 28"/>
        <p:cNvGrpSpPr/>
        <p:nvPr/>
      </p:nvGrpSpPr>
      <p:grpSpPr>
        <a:xfrm>
          <a:off x="0" y="0"/>
          <a:ext cx="0" cy="0"/>
          <a:chOff x="0" y="0"/>
          <a:chExt cx="0" cy="0"/>
        </a:xfrm>
      </p:grpSpPr>
      <p:sp>
        <p:nvSpPr>
          <p:cNvPr id="29" name="Google Shape;29;p17"/>
          <p:cNvSpPr txBox="1"/>
          <p:nvPr>
            <p:ph type="title"/>
          </p:nvPr>
        </p:nvSpPr>
        <p:spPr>
          <a:xfrm>
            <a:off x="831850" y="3250096"/>
            <a:ext cx="10515600" cy="131237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Black"/>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33F48"/>
              </a:buClr>
              <a:buSzPts val="2400"/>
              <a:buNone/>
              <a:defRPr sz="2400">
                <a:solidFill>
                  <a:srgbClr val="333F48"/>
                </a:solidFill>
              </a:defRPr>
            </a:lvl1pPr>
            <a:lvl2pPr indent="-228600" lvl="1" marL="914400" algn="l">
              <a:lnSpc>
                <a:spcPct val="150000"/>
              </a:lnSpc>
              <a:spcBef>
                <a:spcPts val="500"/>
              </a:spcBef>
              <a:spcAft>
                <a:spcPts val="0"/>
              </a:spcAft>
              <a:buClr>
                <a:srgbClr val="D29988"/>
              </a:buClr>
              <a:buSzPts val="2000"/>
              <a:buNone/>
              <a:defRPr sz="2000">
                <a:solidFill>
                  <a:srgbClr val="D29988"/>
                </a:solidFill>
              </a:defRPr>
            </a:lvl2pPr>
            <a:lvl3pPr indent="-228600" lvl="2" marL="1371600" algn="l">
              <a:lnSpc>
                <a:spcPct val="150000"/>
              </a:lnSpc>
              <a:spcBef>
                <a:spcPts val="500"/>
              </a:spcBef>
              <a:spcAft>
                <a:spcPts val="0"/>
              </a:spcAft>
              <a:buClr>
                <a:srgbClr val="D29988"/>
              </a:buClr>
              <a:buSzPts val="1800"/>
              <a:buNone/>
              <a:defRPr sz="1800">
                <a:solidFill>
                  <a:srgbClr val="D29988"/>
                </a:solidFill>
              </a:defRPr>
            </a:lvl3pPr>
            <a:lvl4pPr indent="-228600" lvl="3" marL="1828800" algn="l">
              <a:lnSpc>
                <a:spcPct val="150000"/>
              </a:lnSpc>
              <a:spcBef>
                <a:spcPts val="500"/>
              </a:spcBef>
              <a:spcAft>
                <a:spcPts val="0"/>
              </a:spcAft>
              <a:buClr>
                <a:srgbClr val="D29988"/>
              </a:buClr>
              <a:buSzPts val="1600"/>
              <a:buNone/>
              <a:defRPr sz="1600">
                <a:solidFill>
                  <a:srgbClr val="D29988"/>
                </a:solidFill>
              </a:defRPr>
            </a:lvl4pPr>
            <a:lvl5pPr indent="-228600" lvl="4" marL="2286000" algn="l">
              <a:lnSpc>
                <a:spcPct val="150000"/>
              </a:lnSpc>
              <a:spcBef>
                <a:spcPts val="500"/>
              </a:spcBef>
              <a:spcAft>
                <a:spcPts val="0"/>
              </a:spcAft>
              <a:buClr>
                <a:srgbClr val="D29988"/>
              </a:buClr>
              <a:buSzPts val="1600"/>
              <a:buNone/>
              <a:defRPr sz="1600">
                <a:solidFill>
                  <a:srgbClr val="D29988"/>
                </a:solidFill>
              </a:defRPr>
            </a:lvl5pPr>
            <a:lvl6pPr indent="-228600" lvl="5" marL="2743200" algn="l">
              <a:lnSpc>
                <a:spcPct val="90000"/>
              </a:lnSpc>
              <a:spcBef>
                <a:spcPts val="500"/>
              </a:spcBef>
              <a:spcAft>
                <a:spcPts val="0"/>
              </a:spcAft>
              <a:buClr>
                <a:srgbClr val="D29988"/>
              </a:buClr>
              <a:buSzPts val="1600"/>
              <a:buNone/>
              <a:defRPr sz="1600">
                <a:solidFill>
                  <a:srgbClr val="D29988"/>
                </a:solidFill>
              </a:defRPr>
            </a:lvl6pPr>
            <a:lvl7pPr indent="-228600" lvl="6" marL="3200400" algn="l">
              <a:lnSpc>
                <a:spcPct val="90000"/>
              </a:lnSpc>
              <a:spcBef>
                <a:spcPts val="500"/>
              </a:spcBef>
              <a:spcAft>
                <a:spcPts val="0"/>
              </a:spcAft>
              <a:buClr>
                <a:srgbClr val="D29988"/>
              </a:buClr>
              <a:buSzPts val="1600"/>
              <a:buNone/>
              <a:defRPr sz="1600">
                <a:solidFill>
                  <a:srgbClr val="D29988"/>
                </a:solidFill>
              </a:defRPr>
            </a:lvl7pPr>
            <a:lvl8pPr indent="-228600" lvl="7" marL="3657600" algn="l">
              <a:lnSpc>
                <a:spcPct val="90000"/>
              </a:lnSpc>
              <a:spcBef>
                <a:spcPts val="500"/>
              </a:spcBef>
              <a:spcAft>
                <a:spcPts val="0"/>
              </a:spcAft>
              <a:buClr>
                <a:srgbClr val="D29988"/>
              </a:buClr>
              <a:buSzPts val="1600"/>
              <a:buNone/>
              <a:defRPr sz="1600">
                <a:solidFill>
                  <a:srgbClr val="D29988"/>
                </a:solidFill>
              </a:defRPr>
            </a:lvl8pPr>
            <a:lvl9pPr indent="-228600" lvl="8" marL="4114800" algn="l">
              <a:lnSpc>
                <a:spcPct val="90000"/>
              </a:lnSpc>
              <a:spcBef>
                <a:spcPts val="500"/>
              </a:spcBef>
              <a:spcAft>
                <a:spcPts val="0"/>
              </a:spcAft>
              <a:buClr>
                <a:srgbClr val="D29988"/>
              </a:buClr>
              <a:buSzPts val="1600"/>
              <a:buNone/>
              <a:defRPr sz="1600">
                <a:solidFill>
                  <a:srgbClr val="D29988"/>
                </a:solidFill>
              </a:defRPr>
            </a:lvl9pPr>
          </a:lstStyle>
          <a:p/>
        </p:txBody>
      </p:sp>
      <p:sp>
        <p:nvSpPr>
          <p:cNvPr id="31" name="Google Shape;31;p17"/>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16"/>
          <p:cNvSpPr txBox="1"/>
          <p:nvPr>
            <p:ph type="ctrTitle"/>
          </p:nvPr>
        </p:nvSpPr>
        <p:spPr>
          <a:xfrm>
            <a:off x="634448" y="2355574"/>
            <a:ext cx="10923104" cy="124646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dk1"/>
              </a:buClr>
              <a:buSzPts val="4400"/>
              <a:buFont typeface="Arial Black"/>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 type="subTitle"/>
          </p:nvPr>
        </p:nvSpPr>
        <p:spPr>
          <a:xfrm>
            <a:off x="634448" y="3602038"/>
            <a:ext cx="10923104" cy="1655762"/>
          </a:xfrm>
          <a:prstGeom prst="rect">
            <a:avLst/>
          </a:prstGeom>
          <a:noFill/>
          <a:ln>
            <a:noFill/>
          </a:ln>
        </p:spPr>
        <p:txBody>
          <a:bodyPr anchorCtr="0" anchor="t" bIns="45700" lIns="91425" spcFirstLastPara="1" rIns="91425" wrap="square" tIns="45700">
            <a:normAutofit/>
          </a:bodyPr>
          <a:lstStyle>
            <a:lvl1pPr lvl="0" algn="ctr">
              <a:lnSpc>
                <a:spcPct val="150000"/>
              </a:lnSpc>
              <a:spcBef>
                <a:spcPts val="1000"/>
              </a:spcBef>
              <a:spcAft>
                <a:spcPts val="0"/>
              </a:spcAft>
              <a:buClr>
                <a:srgbClr val="333F48"/>
              </a:buClr>
              <a:buSzPts val="2400"/>
              <a:buNone/>
              <a:defRPr sz="2400"/>
            </a:lvl1pPr>
            <a:lvl2pPr lvl="1" algn="ctr">
              <a:lnSpc>
                <a:spcPct val="150000"/>
              </a:lnSpc>
              <a:spcBef>
                <a:spcPts val="500"/>
              </a:spcBef>
              <a:spcAft>
                <a:spcPts val="0"/>
              </a:spcAft>
              <a:buClr>
                <a:srgbClr val="333F48"/>
              </a:buClr>
              <a:buSzPts val="2000"/>
              <a:buNone/>
              <a:defRPr sz="2000"/>
            </a:lvl2pPr>
            <a:lvl3pPr lvl="2" algn="ctr">
              <a:lnSpc>
                <a:spcPct val="150000"/>
              </a:lnSpc>
              <a:spcBef>
                <a:spcPts val="500"/>
              </a:spcBef>
              <a:spcAft>
                <a:spcPts val="0"/>
              </a:spcAft>
              <a:buClr>
                <a:srgbClr val="333F48"/>
              </a:buClr>
              <a:buSzPts val="1800"/>
              <a:buNone/>
              <a:defRPr sz="1800"/>
            </a:lvl3pPr>
            <a:lvl4pPr lvl="3" algn="ctr">
              <a:lnSpc>
                <a:spcPct val="150000"/>
              </a:lnSpc>
              <a:spcBef>
                <a:spcPts val="500"/>
              </a:spcBef>
              <a:spcAft>
                <a:spcPts val="0"/>
              </a:spcAft>
              <a:buClr>
                <a:srgbClr val="333F48"/>
              </a:buClr>
              <a:buSzPts val="1600"/>
              <a:buNone/>
              <a:defRPr sz="1600"/>
            </a:lvl4pPr>
            <a:lvl5pPr lvl="4" algn="ctr">
              <a:lnSpc>
                <a:spcPct val="150000"/>
              </a:lnSpc>
              <a:spcBef>
                <a:spcPts val="500"/>
              </a:spcBef>
              <a:spcAft>
                <a:spcPts val="0"/>
              </a:spcAft>
              <a:buClr>
                <a:srgbClr val="333F48"/>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16"/>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21"/>
          <p:cNvSpPr txBox="1"/>
          <p:nvPr>
            <p:ph type="title"/>
          </p:nvPr>
        </p:nvSpPr>
        <p:spPr>
          <a:xfrm>
            <a:off x="838200" y="1046162"/>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 type="body"/>
          </p:nvPr>
        </p:nvSpPr>
        <p:spPr>
          <a:xfrm>
            <a:off x="838200" y="2371726"/>
            <a:ext cx="10515600" cy="4081326"/>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rgbClr val="333F48"/>
              </a:buClr>
              <a:buSzPts val="1800"/>
              <a:buChar char="•"/>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1"/>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18"/>
          <p:cNvSpPr/>
          <p:nvPr>
            <p:ph idx="2" type="pic"/>
          </p:nvPr>
        </p:nvSpPr>
        <p:spPr>
          <a:xfrm>
            <a:off x="5183188" y="725864"/>
            <a:ext cx="7008812" cy="6132136"/>
          </a:xfrm>
          <a:prstGeom prst="rect">
            <a:avLst/>
          </a:prstGeom>
          <a:noFill/>
          <a:ln>
            <a:noFill/>
          </a:ln>
        </p:spPr>
      </p:sp>
      <p:sp>
        <p:nvSpPr>
          <p:cNvPr id="42" name="Google Shape;42;p18"/>
          <p:cNvSpPr txBox="1"/>
          <p:nvPr>
            <p:ph type="title"/>
          </p:nvPr>
        </p:nvSpPr>
        <p:spPr>
          <a:xfrm>
            <a:off x="839788" y="979715"/>
            <a:ext cx="3932237" cy="14851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 type="body"/>
          </p:nvPr>
        </p:nvSpPr>
        <p:spPr>
          <a:xfrm>
            <a:off x="839788" y="2464905"/>
            <a:ext cx="3932237" cy="392659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33F48"/>
              </a:buClr>
              <a:buSzPts val="1600"/>
              <a:buNone/>
              <a:defRPr sz="1600"/>
            </a:lvl1pPr>
            <a:lvl2pPr indent="-228600" lvl="1" marL="914400" algn="l">
              <a:lnSpc>
                <a:spcPct val="150000"/>
              </a:lnSpc>
              <a:spcBef>
                <a:spcPts val="500"/>
              </a:spcBef>
              <a:spcAft>
                <a:spcPts val="0"/>
              </a:spcAft>
              <a:buClr>
                <a:srgbClr val="333F48"/>
              </a:buClr>
              <a:buSzPts val="1400"/>
              <a:buNone/>
              <a:defRPr sz="1400"/>
            </a:lvl2pPr>
            <a:lvl3pPr indent="-228600" lvl="2" marL="1371600" algn="l">
              <a:lnSpc>
                <a:spcPct val="150000"/>
              </a:lnSpc>
              <a:spcBef>
                <a:spcPts val="500"/>
              </a:spcBef>
              <a:spcAft>
                <a:spcPts val="0"/>
              </a:spcAft>
              <a:buClr>
                <a:srgbClr val="333F48"/>
              </a:buClr>
              <a:buSzPts val="1200"/>
              <a:buNone/>
              <a:defRPr sz="1200"/>
            </a:lvl3pPr>
            <a:lvl4pPr indent="-228600" lvl="3" marL="1828800" algn="l">
              <a:lnSpc>
                <a:spcPct val="150000"/>
              </a:lnSpc>
              <a:spcBef>
                <a:spcPts val="500"/>
              </a:spcBef>
              <a:spcAft>
                <a:spcPts val="0"/>
              </a:spcAft>
              <a:buClr>
                <a:srgbClr val="333F48"/>
              </a:buClr>
              <a:buSzPts val="1000"/>
              <a:buNone/>
              <a:defRPr sz="1000"/>
            </a:lvl4pPr>
            <a:lvl5pPr indent="-228600" lvl="4" marL="2286000" algn="l">
              <a:lnSpc>
                <a:spcPct val="150000"/>
              </a:lnSpc>
              <a:spcBef>
                <a:spcPts val="500"/>
              </a:spcBef>
              <a:spcAft>
                <a:spcPts val="0"/>
              </a:spcAft>
              <a:buClr>
                <a:srgbClr val="333F48"/>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4" name="Google Shape;44;p18"/>
          <p:cNvSpPr txBox="1"/>
          <p:nvPr>
            <p:ph idx="3"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1046162"/>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8" name="Shape 48"/>
        <p:cNvGrpSpPr/>
        <p:nvPr/>
      </p:nvGrpSpPr>
      <p:grpSpPr>
        <a:xfrm>
          <a:off x="0" y="0"/>
          <a:ext cx="0" cy="0"/>
          <a:chOff x="0" y="0"/>
          <a:chExt cx="0" cy="0"/>
        </a:xfrm>
      </p:grpSpPr>
      <p:sp>
        <p:nvSpPr>
          <p:cNvPr id="49" name="Google Shape;49;p26"/>
          <p:cNvSpPr txBox="1"/>
          <p:nvPr>
            <p:ph idx="1"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p:cSld name="Simple">
    <p:spTree>
      <p:nvGrpSpPr>
        <p:cNvPr id="50" name="Shape 50"/>
        <p:cNvGrpSpPr/>
        <p:nvPr/>
      </p:nvGrpSpPr>
      <p:grpSpPr>
        <a:xfrm>
          <a:off x="0" y="0"/>
          <a:ext cx="0" cy="0"/>
          <a:chOff x="0" y="0"/>
          <a:chExt cx="0" cy="0"/>
        </a:xfrm>
      </p:grpSpPr>
      <p:sp>
        <p:nvSpPr>
          <p:cNvPr id="51" name="Google Shape;51;p27"/>
          <p:cNvSpPr txBox="1"/>
          <p:nvPr>
            <p:ph type="title"/>
          </p:nvPr>
        </p:nvSpPr>
        <p:spPr>
          <a:xfrm>
            <a:off x="838200" y="1046162"/>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 type="body"/>
          </p:nvPr>
        </p:nvSpPr>
        <p:spPr>
          <a:xfrm>
            <a:off x="838200" y="2371726"/>
            <a:ext cx="10439400" cy="4059554"/>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rgbClr val="333F48"/>
              </a:buClr>
              <a:buSzPts val="1800"/>
              <a:buChar char="•"/>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7"/>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15900"/>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95300" y="2468465"/>
            <a:ext cx="7886700" cy="1752600"/>
          </a:xfrm>
          <a:prstGeom prst="rect">
            <a:avLst/>
          </a:prstGeom>
          <a:noFill/>
          <a:ln>
            <a:noFill/>
          </a:ln>
        </p:spPr>
        <p:txBody>
          <a:bodyPr anchorCtr="0" anchor="b" bIns="45700" lIns="91425" spcFirstLastPara="1" rIns="91425" wrap="square" tIns="45700">
            <a:noAutofit/>
          </a:bodyPr>
          <a:lstStyle>
            <a:lvl1pPr lvl="0" marR="0" rtl="0" algn="l">
              <a:lnSpc>
                <a:spcPct val="84583"/>
              </a:lnSpc>
              <a:spcBef>
                <a:spcPts val="0"/>
              </a:spcBef>
              <a:spcAft>
                <a:spcPts val="0"/>
              </a:spcAft>
              <a:buClr>
                <a:schemeClr val="lt1"/>
              </a:buClr>
              <a:buSzPts val="4800"/>
              <a:buFont typeface="Arial Black"/>
              <a:buNone/>
              <a:defRPr b="0" i="0" sz="4800" u="none" cap="none" strike="noStrike">
                <a:solidFill>
                  <a:schemeClr val="lt1"/>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495300" y="4792336"/>
            <a:ext cx="7886700" cy="6731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2"/>
          <p:cNvSpPr txBox="1"/>
          <p:nvPr>
            <p:ph idx="11" type="ftr"/>
          </p:nvPr>
        </p:nvSpPr>
        <p:spPr>
          <a:xfrm>
            <a:off x="490384" y="5617914"/>
            <a:ext cx="5348134" cy="86995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pic>
        <p:nvPicPr>
          <p:cNvPr descr="The University of Texas at Austin logo with 100 year icon" id="9" name="Google Shape;9;p12"/>
          <p:cNvPicPr preferRelativeResize="0"/>
          <p:nvPr/>
        </p:nvPicPr>
        <p:blipFill rotWithShape="1">
          <a:blip r:embed="rId1">
            <a:alphaModFix/>
          </a:blip>
          <a:srcRect b="0" l="0" r="0" t="0"/>
          <a:stretch/>
        </p:blipFill>
        <p:spPr>
          <a:xfrm>
            <a:off x="8804683" y="414973"/>
            <a:ext cx="2896933"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15"/>
          <p:cNvSpPr txBox="1"/>
          <p:nvPr>
            <p:ph type="title"/>
          </p:nvPr>
        </p:nvSpPr>
        <p:spPr>
          <a:xfrm>
            <a:off x="838200" y="1046162"/>
            <a:ext cx="10515600" cy="132556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Black"/>
              <a:buNone/>
              <a:defRPr b="0" i="0" sz="4400" u="none" cap="none" strike="noStrike">
                <a:solidFill>
                  <a:schemeClr val="dk1"/>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15"/>
          <p:cNvSpPr txBox="1"/>
          <p:nvPr>
            <p:ph idx="1" type="body"/>
          </p:nvPr>
        </p:nvSpPr>
        <p:spPr>
          <a:xfrm>
            <a:off x="838200" y="2506662"/>
            <a:ext cx="10515600" cy="394638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rgbClr val="333F48"/>
              </a:buClr>
              <a:buSzPts val="2800"/>
              <a:buFont typeface="Arial"/>
              <a:buChar char="•"/>
              <a:defRPr b="0" i="0" sz="2800" u="none" cap="none" strike="noStrike">
                <a:solidFill>
                  <a:srgbClr val="333F48"/>
                </a:solidFill>
                <a:latin typeface="Arial"/>
                <a:ea typeface="Arial"/>
                <a:cs typeface="Arial"/>
                <a:sym typeface="Arial"/>
              </a:defRPr>
            </a:lvl1pPr>
            <a:lvl2pPr indent="-381000" lvl="1" marL="914400" marR="0" rtl="0" algn="l">
              <a:lnSpc>
                <a:spcPct val="150000"/>
              </a:lnSpc>
              <a:spcBef>
                <a:spcPts val="500"/>
              </a:spcBef>
              <a:spcAft>
                <a:spcPts val="0"/>
              </a:spcAft>
              <a:buClr>
                <a:srgbClr val="333F48"/>
              </a:buClr>
              <a:buSzPts val="2400"/>
              <a:buFont typeface="Arial"/>
              <a:buChar char="•"/>
              <a:defRPr b="0" i="0" sz="2400" u="none" cap="none" strike="noStrike">
                <a:solidFill>
                  <a:srgbClr val="333F48"/>
                </a:solidFill>
                <a:latin typeface="Arial"/>
                <a:ea typeface="Arial"/>
                <a:cs typeface="Arial"/>
                <a:sym typeface="Arial"/>
              </a:defRPr>
            </a:lvl2pPr>
            <a:lvl3pPr indent="-355600" lvl="2" marL="1371600" marR="0" rtl="0" algn="l">
              <a:lnSpc>
                <a:spcPct val="150000"/>
              </a:lnSpc>
              <a:spcBef>
                <a:spcPts val="500"/>
              </a:spcBef>
              <a:spcAft>
                <a:spcPts val="0"/>
              </a:spcAft>
              <a:buClr>
                <a:srgbClr val="333F48"/>
              </a:buClr>
              <a:buSzPts val="2000"/>
              <a:buFont typeface="Arial"/>
              <a:buChar char="•"/>
              <a:defRPr b="0" i="0" sz="2000" u="none" cap="none" strike="noStrike">
                <a:solidFill>
                  <a:srgbClr val="333F48"/>
                </a:solidFill>
                <a:latin typeface="Arial"/>
                <a:ea typeface="Arial"/>
                <a:cs typeface="Arial"/>
                <a:sym typeface="Arial"/>
              </a:defRPr>
            </a:lvl3pPr>
            <a:lvl4pPr indent="-342900" lvl="3" marL="1828800" marR="0" rtl="0" algn="l">
              <a:lnSpc>
                <a:spcPct val="150000"/>
              </a:lnSpc>
              <a:spcBef>
                <a:spcPts val="500"/>
              </a:spcBef>
              <a:spcAft>
                <a:spcPts val="0"/>
              </a:spcAft>
              <a:buClr>
                <a:srgbClr val="333F48"/>
              </a:buClr>
              <a:buSzPts val="1800"/>
              <a:buFont typeface="Arial"/>
              <a:buChar char="•"/>
              <a:defRPr b="0" i="0" sz="1800" u="none" cap="none" strike="noStrike">
                <a:solidFill>
                  <a:srgbClr val="333F48"/>
                </a:solidFill>
                <a:latin typeface="Arial"/>
                <a:ea typeface="Arial"/>
                <a:cs typeface="Arial"/>
                <a:sym typeface="Arial"/>
              </a:defRPr>
            </a:lvl4pPr>
            <a:lvl5pPr indent="-342900" lvl="4" marL="2286000" marR="0" rtl="0" algn="l">
              <a:lnSpc>
                <a:spcPct val="150000"/>
              </a:lnSpc>
              <a:spcBef>
                <a:spcPts val="500"/>
              </a:spcBef>
              <a:spcAft>
                <a:spcPts val="0"/>
              </a:spcAft>
              <a:buClr>
                <a:srgbClr val="333F48"/>
              </a:buClr>
              <a:buSzPts val="1800"/>
              <a:buFont typeface="Arial"/>
              <a:buChar char="•"/>
              <a:defRPr b="0" i="0" sz="1800" u="none" cap="none" strike="noStrike">
                <a:solidFill>
                  <a:srgbClr val="333F4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15"/>
          <p:cNvSpPr/>
          <p:nvPr/>
        </p:nvSpPr>
        <p:spPr>
          <a:xfrm>
            <a:off x="0" y="0"/>
            <a:ext cx="12192000" cy="7315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The University of Texas at Austin logo with 100 year icon" id="27" name="Google Shape;27;p15"/>
          <p:cNvPicPr preferRelativeResize="0"/>
          <p:nvPr/>
        </p:nvPicPr>
        <p:blipFill rotWithShape="1">
          <a:blip r:embed="rId1">
            <a:alphaModFix/>
          </a:blip>
          <a:srcRect b="0" l="0" r="0" t="0"/>
          <a:stretch/>
        </p:blipFill>
        <p:spPr>
          <a:xfrm>
            <a:off x="227840" y="91440"/>
            <a:ext cx="3476320" cy="5486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F48"/>
        </a:solidFill>
      </p:bgPr>
    </p:bg>
    <p:spTree>
      <p:nvGrpSpPr>
        <p:cNvPr id="71" name="Shape 71"/>
        <p:cNvGrpSpPr/>
        <p:nvPr/>
      </p:nvGrpSpPr>
      <p:grpSpPr>
        <a:xfrm>
          <a:off x="0" y="0"/>
          <a:ext cx="0" cy="0"/>
          <a:chOff x="0" y="0"/>
          <a:chExt cx="0" cy="0"/>
        </a:xfrm>
      </p:grpSpPr>
      <p:sp>
        <p:nvSpPr>
          <p:cNvPr id="72" name="Google Shape;72;p24"/>
          <p:cNvSpPr txBox="1"/>
          <p:nvPr>
            <p:ph type="title"/>
          </p:nvPr>
        </p:nvSpPr>
        <p:spPr>
          <a:xfrm>
            <a:off x="838200" y="1046162"/>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Black"/>
              <a:buNone/>
              <a:defRPr b="0" i="0" sz="4400" u="none" cap="none" strike="noStrike">
                <a:solidFill>
                  <a:schemeClr val="lt1"/>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3" name="Google Shape;73;p24"/>
          <p:cNvSpPr txBox="1"/>
          <p:nvPr>
            <p:ph idx="1" type="body"/>
          </p:nvPr>
        </p:nvSpPr>
        <p:spPr>
          <a:xfrm>
            <a:off x="838200" y="2506662"/>
            <a:ext cx="10515600" cy="394638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15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15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15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5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 name="Google Shape;74;p24"/>
          <p:cNvSpPr/>
          <p:nvPr/>
        </p:nvSpPr>
        <p:spPr>
          <a:xfrm>
            <a:off x="0" y="-1"/>
            <a:ext cx="12192000" cy="7352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The University of Texas at Austin logo with 100 year icon" id="75" name="Google Shape;75;p24"/>
          <p:cNvPicPr preferRelativeResize="0"/>
          <p:nvPr/>
        </p:nvPicPr>
        <p:blipFill rotWithShape="1">
          <a:blip r:embed="rId1">
            <a:alphaModFix/>
          </a:blip>
          <a:srcRect b="0" l="0" r="0" t="0"/>
          <a:stretch/>
        </p:blipFill>
        <p:spPr>
          <a:xfrm>
            <a:off x="227840" y="91440"/>
            <a:ext cx="3476320" cy="5486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
          <p:cNvSpPr txBox="1"/>
          <p:nvPr>
            <p:ph idx="2" type="body"/>
          </p:nvPr>
        </p:nvSpPr>
        <p:spPr>
          <a:xfrm>
            <a:off x="490384" y="4607936"/>
            <a:ext cx="7886700" cy="8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400"/>
              <a:buNone/>
            </a:pPr>
            <a:r>
              <a:rPr lang="en-US" sz="1800"/>
              <a:t>Team 11: Sharon Liu, Yingjia Shang, Jiaxi Wang, Leyang Xu</a:t>
            </a:r>
            <a:endParaRPr sz="1800"/>
          </a:p>
        </p:txBody>
      </p:sp>
      <p:sp>
        <p:nvSpPr>
          <p:cNvPr id="124" name="Google Shape;124;p1"/>
          <p:cNvSpPr txBox="1"/>
          <p:nvPr>
            <p:ph idx="3" type="body"/>
          </p:nvPr>
        </p:nvSpPr>
        <p:spPr>
          <a:xfrm>
            <a:off x="490375" y="3075625"/>
            <a:ext cx="9387000" cy="1290600"/>
          </a:xfrm>
          <a:prstGeom prst="rect">
            <a:avLst/>
          </a:prstGeom>
          <a:noFill/>
          <a:ln>
            <a:noFill/>
          </a:ln>
        </p:spPr>
        <p:txBody>
          <a:bodyPr anchorCtr="0" anchor="t" bIns="45700" lIns="91425" spcFirstLastPara="1" rIns="91425" wrap="square" tIns="45700">
            <a:noAutofit/>
          </a:bodyPr>
          <a:lstStyle/>
          <a:p>
            <a:pPr indent="0" lvl="0" marL="0" rtl="0" algn="l">
              <a:lnSpc>
                <a:spcPct val="83333"/>
              </a:lnSpc>
              <a:spcBef>
                <a:spcPts val="0"/>
              </a:spcBef>
              <a:spcAft>
                <a:spcPts val="0"/>
              </a:spcAft>
              <a:buClr>
                <a:schemeClr val="lt1"/>
              </a:buClr>
              <a:buSzPts val="4800"/>
              <a:buNone/>
            </a:pPr>
            <a:r>
              <a:rPr lang="en-US"/>
              <a:t>Google Analytics Customer Revenue Prediction</a:t>
            </a:r>
            <a:endParaRPr/>
          </a:p>
        </p:txBody>
      </p:sp>
      <p:sp>
        <p:nvSpPr>
          <p:cNvPr id="125" name="Google Shape;125;p1"/>
          <p:cNvSpPr txBox="1"/>
          <p:nvPr/>
        </p:nvSpPr>
        <p:spPr>
          <a:xfrm>
            <a:off x="490375" y="341000"/>
            <a:ext cx="43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Arial Black"/>
                <a:ea typeface="Arial Black"/>
                <a:cs typeface="Arial Black"/>
                <a:sym typeface="Arial Black"/>
              </a:rPr>
              <a:t>MIS 382N - Advanced Machine Learning</a:t>
            </a:r>
            <a:endParaRPr>
              <a:solidFill>
                <a:schemeClr val="lt1"/>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9a49915f51_0_337"/>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Exploratory Data Analysis</a:t>
            </a:r>
            <a:endParaRPr/>
          </a:p>
        </p:txBody>
      </p:sp>
      <p:grpSp>
        <p:nvGrpSpPr>
          <p:cNvPr id="360" name="Google Shape;360;g19a49915f51_0_337"/>
          <p:cNvGrpSpPr/>
          <p:nvPr/>
        </p:nvGrpSpPr>
        <p:grpSpPr>
          <a:xfrm>
            <a:off x="0" y="6222250"/>
            <a:ext cx="12192000" cy="649200"/>
            <a:chOff x="0" y="6222250"/>
            <a:chExt cx="12192000" cy="649200"/>
          </a:xfrm>
        </p:grpSpPr>
        <p:sp>
          <p:nvSpPr>
            <p:cNvPr id="361" name="Google Shape;361;g19a49915f51_0_337"/>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19a49915f51_0_337"/>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363" name="Google Shape;363;g19a49915f51_0_337"/>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sp>
          <p:nvSpPr>
            <p:cNvPr id="364" name="Google Shape;364;g19a49915f51_0_337"/>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365" name="Google Shape;365;g19a49915f51_0_337"/>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pic>
        <p:nvPicPr>
          <p:cNvPr id="366" name="Google Shape;366;g19a49915f51_0_337"/>
          <p:cNvPicPr preferRelativeResize="0"/>
          <p:nvPr/>
        </p:nvPicPr>
        <p:blipFill>
          <a:blip r:embed="rId3">
            <a:alphaModFix/>
          </a:blip>
          <a:stretch>
            <a:fillRect/>
          </a:stretch>
        </p:blipFill>
        <p:spPr>
          <a:xfrm>
            <a:off x="796600" y="1771575"/>
            <a:ext cx="10598789" cy="4450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9a49915f51_0_13"/>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EDA - Revenue vs Device Browser</a:t>
            </a:r>
            <a:endParaRPr/>
          </a:p>
        </p:txBody>
      </p:sp>
      <p:grpSp>
        <p:nvGrpSpPr>
          <p:cNvPr id="372" name="Google Shape;372;g19a49915f51_0_13"/>
          <p:cNvGrpSpPr/>
          <p:nvPr/>
        </p:nvGrpSpPr>
        <p:grpSpPr>
          <a:xfrm>
            <a:off x="0" y="6222250"/>
            <a:ext cx="12192000" cy="649200"/>
            <a:chOff x="0" y="6222250"/>
            <a:chExt cx="12192000" cy="649200"/>
          </a:xfrm>
        </p:grpSpPr>
        <p:sp>
          <p:nvSpPr>
            <p:cNvPr id="373" name="Google Shape;373;g19a49915f51_0_13"/>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19a49915f51_0_13"/>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375" name="Google Shape;375;g19a49915f51_0_13"/>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376" name="Google Shape;376;g19a49915f51_0_13"/>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377" name="Google Shape;377;g19a49915f51_0_13"/>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
        <p:nvSpPr>
          <p:cNvPr id="378" name="Google Shape;378;g19a49915f51_0_13"/>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pic>
        <p:nvPicPr>
          <p:cNvPr id="379" name="Google Shape;379;g19a49915f51_0_13"/>
          <p:cNvPicPr preferRelativeResize="0"/>
          <p:nvPr/>
        </p:nvPicPr>
        <p:blipFill>
          <a:blip r:embed="rId3">
            <a:alphaModFix/>
          </a:blip>
          <a:stretch>
            <a:fillRect/>
          </a:stretch>
        </p:blipFill>
        <p:spPr>
          <a:xfrm>
            <a:off x="1494475" y="1771575"/>
            <a:ext cx="9203041" cy="414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grpSp>
        <p:nvGrpSpPr>
          <p:cNvPr id="384" name="Google Shape;384;g19a49915f51_0_26"/>
          <p:cNvGrpSpPr/>
          <p:nvPr/>
        </p:nvGrpSpPr>
        <p:grpSpPr>
          <a:xfrm>
            <a:off x="0" y="6222250"/>
            <a:ext cx="12192000" cy="649200"/>
            <a:chOff x="0" y="6222250"/>
            <a:chExt cx="12192000" cy="649200"/>
          </a:xfrm>
        </p:grpSpPr>
        <p:sp>
          <p:nvSpPr>
            <p:cNvPr id="385" name="Google Shape;385;g19a49915f51_0_26"/>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9a49915f51_0_26"/>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387" name="Google Shape;387;g19a49915f51_0_26"/>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388" name="Google Shape;388;g19a49915f51_0_26"/>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389" name="Google Shape;389;g19a49915f51_0_26"/>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
        <p:nvSpPr>
          <p:cNvPr id="390" name="Google Shape;390;g19a49915f51_0_26"/>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pic>
        <p:nvPicPr>
          <p:cNvPr id="391" name="Google Shape;391;g19a49915f51_0_26"/>
          <p:cNvPicPr preferRelativeResize="0"/>
          <p:nvPr/>
        </p:nvPicPr>
        <p:blipFill>
          <a:blip r:embed="rId3">
            <a:alphaModFix/>
          </a:blip>
          <a:stretch>
            <a:fillRect/>
          </a:stretch>
        </p:blipFill>
        <p:spPr>
          <a:xfrm>
            <a:off x="1416500" y="1771575"/>
            <a:ext cx="9359003" cy="4145874"/>
          </a:xfrm>
          <a:prstGeom prst="rect">
            <a:avLst/>
          </a:prstGeom>
          <a:noFill/>
          <a:ln>
            <a:noFill/>
          </a:ln>
        </p:spPr>
      </p:pic>
      <p:sp>
        <p:nvSpPr>
          <p:cNvPr id="392" name="Google Shape;392;g19a49915f51_0_26"/>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EDA - Revenue vs Device Browser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pSp>
        <p:nvGrpSpPr>
          <p:cNvPr id="397" name="Google Shape;397;g19a789c0443_2_9"/>
          <p:cNvGrpSpPr/>
          <p:nvPr/>
        </p:nvGrpSpPr>
        <p:grpSpPr>
          <a:xfrm>
            <a:off x="0" y="6222250"/>
            <a:ext cx="12192000" cy="649200"/>
            <a:chOff x="0" y="6222250"/>
            <a:chExt cx="12192000" cy="649200"/>
          </a:xfrm>
        </p:grpSpPr>
        <p:sp>
          <p:nvSpPr>
            <p:cNvPr id="398" name="Google Shape;398;g19a789c0443_2_9"/>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19a789c0443_2_9"/>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00" name="Google Shape;400;g19a789c0443_2_9"/>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401" name="Google Shape;401;g19a789c0443_2_9"/>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02" name="Google Shape;402;g19a789c0443_2_9"/>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
        <p:nvSpPr>
          <p:cNvPr id="403" name="Google Shape;403;g19a789c0443_2_9"/>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pic>
        <p:nvPicPr>
          <p:cNvPr id="404" name="Google Shape;404;g19a789c0443_2_9"/>
          <p:cNvPicPr preferRelativeResize="0"/>
          <p:nvPr/>
        </p:nvPicPr>
        <p:blipFill>
          <a:blip r:embed="rId3">
            <a:alphaModFix/>
          </a:blip>
          <a:stretch>
            <a:fillRect/>
          </a:stretch>
        </p:blipFill>
        <p:spPr>
          <a:xfrm>
            <a:off x="1558088" y="1771575"/>
            <a:ext cx="9075837" cy="4145874"/>
          </a:xfrm>
          <a:prstGeom prst="rect">
            <a:avLst/>
          </a:prstGeom>
          <a:noFill/>
          <a:ln>
            <a:noFill/>
          </a:ln>
        </p:spPr>
      </p:pic>
      <p:sp>
        <p:nvSpPr>
          <p:cNvPr id="405" name="Google Shape;405;g19a789c0443_2_9"/>
          <p:cNvSpPr txBox="1"/>
          <p:nvPr/>
        </p:nvSpPr>
        <p:spPr>
          <a:xfrm>
            <a:off x="6409025" y="2323425"/>
            <a:ext cx="49947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4400"/>
              <a:buFont typeface="Arial Black"/>
              <a:buNone/>
            </a:pPr>
            <a:r>
              <a:rPr lang="en-US" sz="1600"/>
              <a:t>From the above 3 graphs:</a:t>
            </a:r>
            <a:endParaRPr sz="1600"/>
          </a:p>
          <a:p>
            <a:pPr indent="-330200" lvl="0" marL="457200" marR="0" rtl="0" algn="l">
              <a:lnSpc>
                <a:spcPct val="150000"/>
              </a:lnSpc>
              <a:spcBef>
                <a:spcPts val="0"/>
              </a:spcBef>
              <a:spcAft>
                <a:spcPts val="0"/>
              </a:spcAft>
              <a:buSzPts val="1600"/>
              <a:buChar char="-"/>
            </a:pPr>
            <a:r>
              <a:rPr lang="en-US" sz="1600"/>
              <a:t>Chrome generates highest transaction revenue with most transactions</a:t>
            </a:r>
            <a:endParaRPr sz="1600"/>
          </a:p>
          <a:p>
            <a:pPr indent="-330200" lvl="0" marL="457200" marR="0" rtl="0" algn="l">
              <a:lnSpc>
                <a:spcPct val="150000"/>
              </a:lnSpc>
              <a:spcBef>
                <a:spcPts val="0"/>
              </a:spcBef>
              <a:spcAft>
                <a:spcPts val="0"/>
              </a:spcAft>
              <a:buSzPts val="1600"/>
              <a:buChar char="-"/>
            </a:pPr>
            <a:r>
              <a:rPr lang="en-US" sz="1600"/>
              <a:t>Firefox generates highest avg rev per transaction</a:t>
            </a:r>
            <a:endParaRPr sz="1600"/>
          </a:p>
        </p:txBody>
      </p:sp>
      <p:sp>
        <p:nvSpPr>
          <p:cNvPr id="406" name="Google Shape;406;g19a789c0443_2_9"/>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EDA - Revenue vs Device Browser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grpSp>
        <p:nvGrpSpPr>
          <p:cNvPr id="411" name="Google Shape;411;g19a49915f51_0_295"/>
          <p:cNvGrpSpPr/>
          <p:nvPr/>
        </p:nvGrpSpPr>
        <p:grpSpPr>
          <a:xfrm>
            <a:off x="0" y="6222250"/>
            <a:ext cx="12192000" cy="649200"/>
            <a:chOff x="0" y="6222250"/>
            <a:chExt cx="12192000" cy="649200"/>
          </a:xfrm>
        </p:grpSpPr>
        <p:sp>
          <p:nvSpPr>
            <p:cNvPr id="412" name="Google Shape;412;g19a49915f51_0_295"/>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19a49915f51_0_295"/>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14" name="Google Shape;414;g19a49915f51_0_295"/>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415" name="Google Shape;415;g19a49915f51_0_295"/>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16" name="Google Shape;416;g19a49915f51_0_295"/>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
        <p:nvSpPr>
          <p:cNvPr id="417" name="Google Shape;417;g19a49915f51_0_295"/>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sp>
        <p:nvSpPr>
          <p:cNvPr id="418" name="Google Shape;418;g19a49915f51_0_295"/>
          <p:cNvSpPr txBox="1"/>
          <p:nvPr>
            <p:ph type="ctrTitle"/>
          </p:nvPr>
        </p:nvSpPr>
        <p:spPr>
          <a:xfrm>
            <a:off x="552600" y="86622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EDA - </a:t>
            </a:r>
            <a:r>
              <a:rPr lang="en-US"/>
              <a:t>Trsanction Amount by Dates</a:t>
            </a:r>
            <a:endParaRPr/>
          </a:p>
        </p:txBody>
      </p:sp>
      <p:pic>
        <p:nvPicPr>
          <p:cNvPr id="419" name="Google Shape;419;g19a49915f51_0_295"/>
          <p:cNvPicPr preferRelativeResize="0"/>
          <p:nvPr/>
        </p:nvPicPr>
        <p:blipFill>
          <a:blip r:embed="rId3">
            <a:alphaModFix/>
          </a:blip>
          <a:stretch>
            <a:fillRect/>
          </a:stretch>
        </p:blipFill>
        <p:spPr>
          <a:xfrm>
            <a:off x="97200" y="3782550"/>
            <a:ext cx="11887199" cy="2522154"/>
          </a:xfrm>
          <a:prstGeom prst="rect">
            <a:avLst/>
          </a:prstGeom>
          <a:noFill/>
          <a:ln>
            <a:noFill/>
          </a:ln>
        </p:spPr>
      </p:pic>
      <p:pic>
        <p:nvPicPr>
          <p:cNvPr id="420" name="Google Shape;420;g19a49915f51_0_295"/>
          <p:cNvPicPr preferRelativeResize="0"/>
          <p:nvPr/>
        </p:nvPicPr>
        <p:blipFill>
          <a:blip r:embed="rId4">
            <a:alphaModFix/>
          </a:blip>
          <a:stretch>
            <a:fillRect/>
          </a:stretch>
        </p:blipFill>
        <p:spPr>
          <a:xfrm>
            <a:off x="97200" y="1515425"/>
            <a:ext cx="11887199" cy="233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9a49915f51_0_313"/>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Exploratory Data Analysis</a:t>
            </a:r>
            <a:endParaRPr/>
          </a:p>
        </p:txBody>
      </p:sp>
      <p:grpSp>
        <p:nvGrpSpPr>
          <p:cNvPr id="426" name="Google Shape;426;g19a49915f51_0_313"/>
          <p:cNvGrpSpPr/>
          <p:nvPr/>
        </p:nvGrpSpPr>
        <p:grpSpPr>
          <a:xfrm>
            <a:off x="0" y="6222250"/>
            <a:ext cx="12192000" cy="649200"/>
            <a:chOff x="0" y="6222250"/>
            <a:chExt cx="12192000" cy="649200"/>
          </a:xfrm>
        </p:grpSpPr>
        <p:sp>
          <p:nvSpPr>
            <p:cNvPr id="427" name="Google Shape;427;g19a49915f51_0_313"/>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19a49915f51_0_313"/>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29" name="Google Shape;429;g19a49915f51_0_313"/>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sp>
          <p:nvSpPr>
            <p:cNvPr id="430" name="Google Shape;430;g19a49915f51_0_313"/>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31" name="Google Shape;431;g19a49915f51_0_313"/>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pic>
        <p:nvPicPr>
          <p:cNvPr id="432" name="Google Shape;432;g19a49915f51_0_313"/>
          <p:cNvPicPr preferRelativeResize="0"/>
          <p:nvPr/>
        </p:nvPicPr>
        <p:blipFill>
          <a:blip r:embed="rId3">
            <a:alphaModFix/>
          </a:blip>
          <a:stretch>
            <a:fillRect/>
          </a:stretch>
        </p:blipFill>
        <p:spPr>
          <a:xfrm>
            <a:off x="6600025" y="1835175"/>
            <a:ext cx="5039382" cy="4145875"/>
          </a:xfrm>
          <a:prstGeom prst="rect">
            <a:avLst/>
          </a:prstGeom>
          <a:noFill/>
          <a:ln>
            <a:noFill/>
          </a:ln>
        </p:spPr>
      </p:pic>
      <p:pic>
        <p:nvPicPr>
          <p:cNvPr id="433" name="Google Shape;433;g19a49915f51_0_313"/>
          <p:cNvPicPr preferRelativeResize="0"/>
          <p:nvPr/>
        </p:nvPicPr>
        <p:blipFill>
          <a:blip r:embed="rId4">
            <a:alphaModFix/>
          </a:blip>
          <a:stretch>
            <a:fillRect/>
          </a:stretch>
        </p:blipFill>
        <p:spPr>
          <a:xfrm>
            <a:off x="483200" y="1835175"/>
            <a:ext cx="5206654" cy="4145876"/>
          </a:xfrm>
          <a:prstGeom prst="rect">
            <a:avLst/>
          </a:prstGeom>
          <a:noFill/>
          <a:ln>
            <a:noFill/>
          </a:ln>
        </p:spPr>
      </p:pic>
      <p:sp>
        <p:nvSpPr>
          <p:cNvPr id="434" name="Google Shape;434;g19a49915f51_0_313"/>
          <p:cNvSpPr txBox="1"/>
          <p:nvPr/>
        </p:nvSpPr>
        <p:spPr>
          <a:xfrm>
            <a:off x="720525" y="4737600"/>
            <a:ext cx="3939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Arial Black"/>
                <a:ea typeface="Arial Black"/>
                <a:cs typeface="Arial Black"/>
                <a:sym typeface="Arial Black"/>
              </a:rPr>
              <a:t>US generated most revenue transactions among all countries</a:t>
            </a:r>
            <a:endParaRPr sz="2000">
              <a:latin typeface="Arial Black"/>
              <a:ea typeface="Arial Black"/>
              <a:cs typeface="Arial Black"/>
              <a:sym typeface="Arial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19a49915f51_0_350"/>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a:t>
            </a:r>
            <a:r>
              <a:rPr lang="en-US"/>
              <a:t>DA - Revenue vs Channel Groups</a:t>
            </a:r>
            <a:endParaRPr/>
          </a:p>
        </p:txBody>
      </p:sp>
      <p:grpSp>
        <p:nvGrpSpPr>
          <p:cNvPr id="440" name="Google Shape;440;g19a49915f51_0_350"/>
          <p:cNvGrpSpPr/>
          <p:nvPr/>
        </p:nvGrpSpPr>
        <p:grpSpPr>
          <a:xfrm>
            <a:off x="0" y="6222250"/>
            <a:ext cx="12192000" cy="649200"/>
            <a:chOff x="0" y="6222250"/>
            <a:chExt cx="12192000" cy="649200"/>
          </a:xfrm>
        </p:grpSpPr>
        <p:sp>
          <p:nvSpPr>
            <p:cNvPr id="441" name="Google Shape;441;g19a49915f51_0_350"/>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19a49915f51_0_350"/>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43" name="Google Shape;443;g19a49915f51_0_350"/>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sp>
          <p:nvSpPr>
            <p:cNvPr id="444" name="Google Shape;444;g19a49915f51_0_350"/>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45" name="Google Shape;445;g19a49915f51_0_350"/>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pic>
        <p:nvPicPr>
          <p:cNvPr id="446" name="Google Shape;446;g19a49915f51_0_350"/>
          <p:cNvPicPr preferRelativeResize="0"/>
          <p:nvPr/>
        </p:nvPicPr>
        <p:blipFill rotWithShape="1">
          <a:blip r:embed="rId3">
            <a:alphaModFix/>
          </a:blip>
          <a:srcRect b="67082" l="0" r="0" t="0"/>
          <a:stretch/>
        </p:blipFill>
        <p:spPr>
          <a:xfrm>
            <a:off x="1608325" y="1831276"/>
            <a:ext cx="8975341" cy="43909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grpSp>
        <p:nvGrpSpPr>
          <p:cNvPr id="451" name="Google Shape;451;g1a3a1d4255c_4_18"/>
          <p:cNvGrpSpPr/>
          <p:nvPr/>
        </p:nvGrpSpPr>
        <p:grpSpPr>
          <a:xfrm>
            <a:off x="0" y="6222250"/>
            <a:ext cx="12192000" cy="649200"/>
            <a:chOff x="0" y="6222250"/>
            <a:chExt cx="12192000" cy="649200"/>
          </a:xfrm>
        </p:grpSpPr>
        <p:sp>
          <p:nvSpPr>
            <p:cNvPr id="452" name="Google Shape;452;g1a3a1d4255c_4_18"/>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1a3a1d4255c_4_18"/>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54" name="Google Shape;454;g1a3a1d4255c_4_18"/>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455" name="Google Shape;455;g1a3a1d4255c_4_18"/>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56" name="Google Shape;456;g1a3a1d4255c_4_18"/>
            <p:cNvSpPr/>
            <p:nvPr/>
          </p:nvSpPr>
          <p:spPr>
            <a:xfrm>
              <a:off x="9063891" y="63050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Modeling &amp; </a:t>
              </a:r>
              <a:r>
                <a:rPr b="1" lang="en-US">
                  <a:solidFill>
                    <a:schemeClr val="lt1"/>
                  </a:solidFill>
                </a:rPr>
                <a:t>Future Plans</a:t>
              </a:r>
              <a:endParaRPr b="1" i="0" sz="1400" u="none" cap="none" strike="noStrike">
                <a:solidFill>
                  <a:schemeClr val="lt1"/>
                </a:solidFill>
                <a:latin typeface="Arial"/>
                <a:ea typeface="Arial"/>
                <a:cs typeface="Arial"/>
                <a:sym typeface="Arial"/>
              </a:endParaRPr>
            </a:p>
          </p:txBody>
        </p:sp>
      </p:grpSp>
      <p:sp>
        <p:nvSpPr>
          <p:cNvPr id="457" name="Google Shape;457;g1a3a1d4255c_4_18"/>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Arial Black"/>
              <a:buNone/>
            </a:pPr>
            <a:r>
              <a:rPr lang="en-US" sz="3600"/>
              <a:t>Model Preparation</a:t>
            </a:r>
            <a:endParaRPr sz="3600"/>
          </a:p>
        </p:txBody>
      </p:sp>
      <p:pic>
        <p:nvPicPr>
          <p:cNvPr id="458" name="Google Shape;458;g1a3a1d4255c_4_18"/>
          <p:cNvPicPr preferRelativeResize="0"/>
          <p:nvPr/>
        </p:nvPicPr>
        <p:blipFill>
          <a:blip r:embed="rId3">
            <a:alphaModFix/>
          </a:blip>
          <a:stretch>
            <a:fillRect/>
          </a:stretch>
        </p:blipFill>
        <p:spPr>
          <a:xfrm>
            <a:off x="7543800" y="3806025"/>
            <a:ext cx="4648200" cy="942975"/>
          </a:xfrm>
          <a:prstGeom prst="rect">
            <a:avLst/>
          </a:prstGeom>
          <a:noFill/>
          <a:ln>
            <a:noFill/>
          </a:ln>
        </p:spPr>
      </p:pic>
      <p:grpSp>
        <p:nvGrpSpPr>
          <p:cNvPr id="459" name="Google Shape;459;g1a3a1d4255c_4_18"/>
          <p:cNvGrpSpPr/>
          <p:nvPr/>
        </p:nvGrpSpPr>
        <p:grpSpPr>
          <a:xfrm>
            <a:off x="8186900" y="2446897"/>
            <a:ext cx="3525775" cy="1291332"/>
            <a:chOff x="8514400" y="1706097"/>
            <a:chExt cx="3525775" cy="1291332"/>
          </a:xfrm>
        </p:grpSpPr>
        <p:pic>
          <p:nvPicPr>
            <p:cNvPr id="460" name="Google Shape;460;g1a3a1d4255c_4_18"/>
            <p:cNvPicPr preferRelativeResize="0"/>
            <p:nvPr/>
          </p:nvPicPr>
          <p:blipFill rotWithShape="1">
            <a:blip r:embed="rId4">
              <a:alphaModFix/>
            </a:blip>
            <a:srcRect b="0" l="0" r="0" t="78545"/>
            <a:stretch/>
          </p:blipFill>
          <p:spPr>
            <a:xfrm>
              <a:off x="8514400" y="2554229"/>
              <a:ext cx="3525775" cy="443200"/>
            </a:xfrm>
            <a:prstGeom prst="rect">
              <a:avLst/>
            </a:prstGeom>
            <a:noFill/>
            <a:ln>
              <a:noFill/>
            </a:ln>
          </p:spPr>
        </p:pic>
        <p:pic>
          <p:nvPicPr>
            <p:cNvPr id="461" name="Google Shape;461;g1a3a1d4255c_4_18"/>
            <p:cNvPicPr preferRelativeResize="0"/>
            <p:nvPr/>
          </p:nvPicPr>
          <p:blipFill rotWithShape="1">
            <a:blip r:embed="rId4">
              <a:alphaModFix/>
            </a:blip>
            <a:srcRect b="58944" l="0" r="0" t="0"/>
            <a:stretch/>
          </p:blipFill>
          <p:spPr>
            <a:xfrm>
              <a:off x="8514400" y="1706097"/>
              <a:ext cx="3525775" cy="848125"/>
            </a:xfrm>
            <a:prstGeom prst="rect">
              <a:avLst/>
            </a:prstGeom>
            <a:noFill/>
            <a:ln>
              <a:noFill/>
            </a:ln>
          </p:spPr>
        </p:pic>
      </p:grpSp>
      <p:sp>
        <p:nvSpPr>
          <p:cNvPr id="462" name="Google Shape;462;g1a3a1d4255c_4_18"/>
          <p:cNvSpPr txBox="1"/>
          <p:nvPr/>
        </p:nvSpPr>
        <p:spPr>
          <a:xfrm>
            <a:off x="180400" y="2157725"/>
            <a:ext cx="8306400" cy="3155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SzPts val="2000"/>
              <a:buChar char="●"/>
            </a:pPr>
            <a:r>
              <a:rPr lang="en-US" sz="2000"/>
              <a:t>Encoding categorical features</a:t>
            </a:r>
            <a:endParaRPr sz="2000"/>
          </a:p>
          <a:p>
            <a:pPr indent="-355600" lvl="0" marL="457200" marR="0" rtl="0" algn="l">
              <a:lnSpc>
                <a:spcPct val="150000"/>
              </a:lnSpc>
              <a:spcBef>
                <a:spcPts val="0"/>
              </a:spcBef>
              <a:spcAft>
                <a:spcPts val="0"/>
              </a:spcAft>
              <a:buSzPts val="2000"/>
              <a:buChar char="●"/>
            </a:pPr>
            <a:r>
              <a:rPr lang="en-US" sz="2000"/>
              <a:t>Drop columns highly </a:t>
            </a:r>
            <a:r>
              <a:rPr lang="en-US" sz="2000"/>
              <a:t>correlated</a:t>
            </a:r>
            <a:r>
              <a:rPr lang="en-US" sz="2000"/>
              <a:t> with target (totals.transactions)</a:t>
            </a:r>
            <a:endParaRPr sz="2000"/>
          </a:p>
          <a:p>
            <a:pPr indent="-355600" lvl="0" marL="457200" marR="0" rtl="0" algn="l">
              <a:lnSpc>
                <a:spcPct val="150000"/>
              </a:lnSpc>
              <a:spcBef>
                <a:spcPts val="0"/>
              </a:spcBef>
              <a:spcAft>
                <a:spcPts val="0"/>
              </a:spcAft>
              <a:buSzPts val="2000"/>
              <a:buChar char="●"/>
            </a:pPr>
            <a:r>
              <a:rPr lang="en-US" sz="2000"/>
              <a:t>Split train dataset to train and validation data based on time</a:t>
            </a:r>
            <a:endParaRPr sz="2000"/>
          </a:p>
          <a:p>
            <a:pPr indent="0" lvl="0" marL="914400" marR="0" rtl="0" algn="l">
              <a:lnSpc>
                <a:spcPct val="150000"/>
              </a:lnSpc>
              <a:spcBef>
                <a:spcPts val="0"/>
              </a:spcBef>
              <a:spcAft>
                <a:spcPts val="0"/>
              </a:spcAft>
              <a:buNone/>
            </a:pPr>
            <a:r>
              <a:rPr lang="en-US" sz="2000"/>
              <a:t>Visits happened before 2017/12/31 -&gt; Train</a:t>
            </a:r>
            <a:endParaRPr sz="2000"/>
          </a:p>
          <a:p>
            <a:pPr indent="0" lvl="0" marL="914400" marR="0" rtl="0" algn="l">
              <a:lnSpc>
                <a:spcPct val="150000"/>
              </a:lnSpc>
              <a:spcBef>
                <a:spcPts val="0"/>
              </a:spcBef>
              <a:spcAft>
                <a:spcPts val="0"/>
              </a:spcAft>
              <a:buNone/>
            </a:pPr>
            <a:r>
              <a:rPr lang="en-US" sz="2000"/>
              <a:t>Visits happened after    2017/12/31 -&gt; Validation</a:t>
            </a:r>
            <a:endParaRPr sz="2000"/>
          </a:p>
          <a:p>
            <a:pPr indent="-355600" lvl="0" marL="457200" marR="0" rtl="0" algn="l">
              <a:lnSpc>
                <a:spcPct val="115000"/>
              </a:lnSpc>
              <a:spcBef>
                <a:spcPts val="0"/>
              </a:spcBef>
              <a:spcAft>
                <a:spcPts val="0"/>
              </a:spcAft>
              <a:buSzPts val="2000"/>
              <a:buChar char="●"/>
            </a:pPr>
            <a:r>
              <a:rPr lang="en-US" sz="2000"/>
              <a:t>Adjust test dataset features to match train dataset</a:t>
            </a:r>
            <a:endParaRPr sz="2000"/>
          </a:p>
          <a:p>
            <a:pPr indent="-355600" lvl="0" marL="457200" marR="0" rtl="0" algn="l">
              <a:lnSpc>
                <a:spcPct val="115000"/>
              </a:lnSpc>
              <a:spcBef>
                <a:spcPts val="0"/>
              </a:spcBef>
              <a:spcAft>
                <a:spcPts val="0"/>
              </a:spcAft>
              <a:buSzPts val="2000"/>
              <a:buChar char="●"/>
            </a:pPr>
            <a:r>
              <a:rPr lang="en-US" sz="2000"/>
              <a:t>Ready to use data: 22 columns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grpSp>
        <p:nvGrpSpPr>
          <p:cNvPr id="467" name="Google Shape;467;g1a3b4b0aeab_0_5"/>
          <p:cNvGrpSpPr/>
          <p:nvPr/>
        </p:nvGrpSpPr>
        <p:grpSpPr>
          <a:xfrm>
            <a:off x="0" y="6222250"/>
            <a:ext cx="12192000" cy="649200"/>
            <a:chOff x="0" y="6222250"/>
            <a:chExt cx="12192000" cy="649200"/>
          </a:xfrm>
        </p:grpSpPr>
        <p:sp>
          <p:nvSpPr>
            <p:cNvPr id="468" name="Google Shape;468;g1a3b4b0aeab_0_5"/>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1a3b4b0aeab_0_5"/>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70" name="Google Shape;470;g1a3b4b0aeab_0_5"/>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471" name="Google Shape;471;g1a3b4b0aeab_0_5"/>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72" name="Google Shape;472;g1a3b4b0aeab_0_5"/>
            <p:cNvSpPr/>
            <p:nvPr/>
          </p:nvSpPr>
          <p:spPr>
            <a:xfrm>
              <a:off x="9063891" y="63050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Modeling &amp; </a:t>
              </a:r>
              <a:r>
                <a:rPr b="1" lang="en-US">
                  <a:solidFill>
                    <a:schemeClr val="lt1"/>
                  </a:solidFill>
                </a:rPr>
                <a:t>Future Plans</a:t>
              </a:r>
              <a:endParaRPr b="1" i="0" sz="1400" u="none" cap="none" strike="noStrike">
                <a:solidFill>
                  <a:schemeClr val="lt1"/>
                </a:solidFill>
                <a:latin typeface="Arial"/>
                <a:ea typeface="Arial"/>
                <a:cs typeface="Arial"/>
                <a:sym typeface="Arial"/>
              </a:endParaRPr>
            </a:p>
          </p:txBody>
        </p:sp>
      </p:grpSp>
      <p:sp>
        <p:nvSpPr>
          <p:cNvPr id="473" name="Google Shape;473;g1a3b4b0aeab_0_5"/>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Arial Black"/>
              <a:buNone/>
            </a:pPr>
            <a:r>
              <a:rPr lang="en-US" sz="3600"/>
              <a:t>Modelling</a:t>
            </a:r>
            <a:endParaRPr sz="3600"/>
          </a:p>
        </p:txBody>
      </p:sp>
      <p:sp>
        <p:nvSpPr>
          <p:cNvPr id="474" name="Google Shape;474;g1a3b4b0aeab_0_5"/>
          <p:cNvSpPr txBox="1"/>
          <p:nvPr/>
        </p:nvSpPr>
        <p:spPr>
          <a:xfrm>
            <a:off x="269475" y="2208625"/>
            <a:ext cx="8306400" cy="2801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SzPts val="2000"/>
              <a:buChar char="●"/>
            </a:pPr>
            <a:r>
              <a:rPr lang="en-US" sz="2000"/>
              <a:t>Linear Regression (Ridge regression)</a:t>
            </a:r>
            <a:endParaRPr sz="2000"/>
          </a:p>
          <a:p>
            <a:pPr indent="-355600" lvl="0" marL="457200" marR="0" rtl="0" algn="l">
              <a:lnSpc>
                <a:spcPct val="150000"/>
              </a:lnSpc>
              <a:spcBef>
                <a:spcPts val="0"/>
              </a:spcBef>
              <a:spcAft>
                <a:spcPts val="0"/>
              </a:spcAft>
              <a:buSzPts val="2000"/>
              <a:buChar char="●"/>
            </a:pPr>
            <a:r>
              <a:rPr lang="en-US" sz="2000"/>
              <a:t>Random Forest Regression</a:t>
            </a:r>
            <a:endParaRPr sz="2000"/>
          </a:p>
          <a:p>
            <a:pPr indent="-355600" lvl="0" marL="457200" marR="0" rtl="0" algn="l">
              <a:lnSpc>
                <a:spcPct val="150000"/>
              </a:lnSpc>
              <a:spcBef>
                <a:spcPts val="0"/>
              </a:spcBef>
              <a:spcAft>
                <a:spcPts val="0"/>
              </a:spcAft>
              <a:buSzPts val="2000"/>
              <a:buChar char="●"/>
            </a:pPr>
            <a:r>
              <a:rPr lang="en-US" sz="2000"/>
              <a:t>LGBMRegressor</a:t>
            </a:r>
            <a:endParaRPr sz="2000"/>
          </a:p>
          <a:p>
            <a:pPr indent="-355600" lvl="0" marL="457200" marR="0" rtl="0" algn="l">
              <a:lnSpc>
                <a:spcPct val="150000"/>
              </a:lnSpc>
              <a:spcBef>
                <a:spcPts val="0"/>
              </a:spcBef>
              <a:spcAft>
                <a:spcPts val="0"/>
              </a:spcAft>
              <a:buSzPts val="2000"/>
              <a:buChar char="●"/>
            </a:pPr>
            <a:r>
              <a:rPr lang="en-US" sz="2000"/>
              <a:t>XGBRegressor</a:t>
            </a:r>
            <a:endParaRPr sz="2000"/>
          </a:p>
          <a:p>
            <a:pPr indent="-355600" lvl="0" marL="457200" marR="0" rtl="0" algn="l">
              <a:lnSpc>
                <a:spcPct val="150000"/>
              </a:lnSpc>
              <a:spcBef>
                <a:spcPts val="0"/>
              </a:spcBef>
              <a:spcAft>
                <a:spcPts val="0"/>
              </a:spcAft>
              <a:buSzPts val="2000"/>
              <a:buChar char="●"/>
            </a:pPr>
            <a:r>
              <a:rPr lang="en-US" sz="2000"/>
              <a:t>Ensamble (</a:t>
            </a:r>
            <a:r>
              <a:rPr lang="en-US" sz="2000"/>
              <a:t>LGBMRegressor + XGBRegressor)</a:t>
            </a:r>
            <a:endParaRPr sz="2000"/>
          </a:p>
          <a:p>
            <a:pPr indent="-355600" lvl="0" marL="457200" marR="0" rtl="0" algn="l">
              <a:lnSpc>
                <a:spcPct val="150000"/>
              </a:lnSpc>
              <a:spcBef>
                <a:spcPts val="0"/>
              </a:spcBef>
              <a:spcAft>
                <a:spcPts val="0"/>
              </a:spcAft>
              <a:buSzPts val="2000"/>
              <a:buChar char="●"/>
            </a:pPr>
            <a:r>
              <a:rPr lang="en-US" sz="2000"/>
              <a:t>Multi Layer Neural Network Architecture</a:t>
            </a:r>
            <a:endParaRPr sz="2000"/>
          </a:p>
        </p:txBody>
      </p:sp>
      <p:pic>
        <p:nvPicPr>
          <p:cNvPr id="475" name="Google Shape;475;g1a3b4b0aeab_0_5"/>
          <p:cNvPicPr preferRelativeResize="0"/>
          <p:nvPr/>
        </p:nvPicPr>
        <p:blipFill>
          <a:blip r:embed="rId3">
            <a:alphaModFix/>
          </a:blip>
          <a:stretch>
            <a:fillRect/>
          </a:stretch>
        </p:blipFill>
        <p:spPr>
          <a:xfrm>
            <a:off x="5280200" y="2277925"/>
            <a:ext cx="432824" cy="432824"/>
          </a:xfrm>
          <a:prstGeom prst="rect">
            <a:avLst/>
          </a:prstGeom>
          <a:noFill/>
          <a:ln>
            <a:noFill/>
          </a:ln>
        </p:spPr>
      </p:pic>
      <p:pic>
        <p:nvPicPr>
          <p:cNvPr id="476" name="Google Shape;476;g1a3b4b0aeab_0_5"/>
          <p:cNvPicPr preferRelativeResize="0"/>
          <p:nvPr/>
        </p:nvPicPr>
        <p:blipFill>
          <a:blip r:embed="rId3">
            <a:alphaModFix/>
          </a:blip>
          <a:stretch>
            <a:fillRect/>
          </a:stretch>
        </p:blipFill>
        <p:spPr>
          <a:xfrm>
            <a:off x="4020300" y="2710750"/>
            <a:ext cx="432824" cy="432824"/>
          </a:xfrm>
          <a:prstGeom prst="rect">
            <a:avLst/>
          </a:prstGeom>
          <a:noFill/>
          <a:ln>
            <a:noFill/>
          </a:ln>
        </p:spPr>
      </p:pic>
      <p:pic>
        <p:nvPicPr>
          <p:cNvPr id="477" name="Google Shape;477;g1a3b4b0aeab_0_5"/>
          <p:cNvPicPr preferRelativeResize="0"/>
          <p:nvPr/>
        </p:nvPicPr>
        <p:blipFill>
          <a:blip r:embed="rId3">
            <a:alphaModFix/>
          </a:blip>
          <a:stretch>
            <a:fillRect/>
          </a:stretch>
        </p:blipFill>
        <p:spPr>
          <a:xfrm>
            <a:off x="2925775" y="3143587"/>
            <a:ext cx="432824" cy="432824"/>
          </a:xfrm>
          <a:prstGeom prst="rect">
            <a:avLst/>
          </a:prstGeom>
          <a:noFill/>
          <a:ln>
            <a:noFill/>
          </a:ln>
        </p:spPr>
      </p:pic>
      <p:pic>
        <p:nvPicPr>
          <p:cNvPr id="478" name="Google Shape;478;g1a3b4b0aeab_0_5"/>
          <p:cNvPicPr preferRelativeResize="0"/>
          <p:nvPr/>
        </p:nvPicPr>
        <p:blipFill>
          <a:blip r:embed="rId3">
            <a:alphaModFix/>
          </a:blip>
          <a:stretch>
            <a:fillRect/>
          </a:stretch>
        </p:blipFill>
        <p:spPr>
          <a:xfrm>
            <a:off x="2925775" y="3645412"/>
            <a:ext cx="432824" cy="432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grpSp>
        <p:nvGrpSpPr>
          <p:cNvPr id="483" name="Google Shape;483;g1a3b4b0aeab_0_26"/>
          <p:cNvGrpSpPr/>
          <p:nvPr/>
        </p:nvGrpSpPr>
        <p:grpSpPr>
          <a:xfrm>
            <a:off x="0" y="6222250"/>
            <a:ext cx="12192000" cy="649200"/>
            <a:chOff x="0" y="6222250"/>
            <a:chExt cx="12192000" cy="649200"/>
          </a:xfrm>
        </p:grpSpPr>
        <p:sp>
          <p:nvSpPr>
            <p:cNvPr id="484" name="Google Shape;484;g1a3b4b0aeab_0_26"/>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1a3b4b0aeab_0_26"/>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86" name="Google Shape;486;g1a3b4b0aeab_0_26"/>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487" name="Google Shape;487;g1a3b4b0aeab_0_26"/>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88" name="Google Shape;488;g1a3b4b0aeab_0_26"/>
            <p:cNvSpPr/>
            <p:nvPr/>
          </p:nvSpPr>
          <p:spPr>
            <a:xfrm>
              <a:off x="9063891" y="63050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Modeling &amp; </a:t>
              </a:r>
              <a:r>
                <a:rPr b="1" lang="en-US">
                  <a:solidFill>
                    <a:schemeClr val="lt1"/>
                  </a:solidFill>
                </a:rPr>
                <a:t>Future Plans</a:t>
              </a:r>
              <a:endParaRPr b="1" i="0" sz="1400" u="none" cap="none" strike="noStrike">
                <a:solidFill>
                  <a:schemeClr val="lt1"/>
                </a:solidFill>
                <a:latin typeface="Arial"/>
                <a:ea typeface="Arial"/>
                <a:cs typeface="Arial"/>
                <a:sym typeface="Arial"/>
              </a:endParaRPr>
            </a:p>
          </p:txBody>
        </p:sp>
      </p:grpSp>
      <p:sp>
        <p:nvSpPr>
          <p:cNvPr id="489" name="Google Shape;489;g1a3b4b0aeab_0_26"/>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Arial Black"/>
              <a:buNone/>
            </a:pPr>
            <a:r>
              <a:rPr lang="en-US" sz="3600"/>
              <a:t>Model Comparison</a:t>
            </a:r>
            <a:endParaRPr sz="3600"/>
          </a:p>
        </p:txBody>
      </p:sp>
      <p:grpSp>
        <p:nvGrpSpPr>
          <p:cNvPr id="490" name="Google Shape;490;g1a3b4b0aeab_0_26"/>
          <p:cNvGrpSpPr/>
          <p:nvPr/>
        </p:nvGrpSpPr>
        <p:grpSpPr>
          <a:xfrm>
            <a:off x="112309" y="1872247"/>
            <a:ext cx="8331105" cy="3325543"/>
            <a:chOff x="900630" y="2172588"/>
            <a:chExt cx="9563891" cy="3572395"/>
          </a:xfrm>
        </p:grpSpPr>
        <p:sp>
          <p:nvSpPr>
            <p:cNvPr id="491" name="Google Shape;491;g1a3b4b0aeab_0_26"/>
            <p:cNvSpPr/>
            <p:nvPr/>
          </p:nvSpPr>
          <p:spPr>
            <a:xfrm>
              <a:off x="900663" y="2175393"/>
              <a:ext cx="1846726" cy="467916"/>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1a3b4b0aeab_0_26"/>
            <p:cNvSpPr txBox="1"/>
            <p:nvPr/>
          </p:nvSpPr>
          <p:spPr>
            <a:xfrm>
              <a:off x="1024462" y="2172588"/>
              <a:ext cx="1599078"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493" name="Google Shape;493;g1a3b4b0aeab_0_26"/>
            <p:cNvSpPr/>
            <p:nvPr/>
          </p:nvSpPr>
          <p:spPr>
            <a:xfrm>
              <a:off x="2829828" y="2178176"/>
              <a:ext cx="1846726" cy="467916"/>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1a3b4b0aeab_0_26"/>
            <p:cNvSpPr txBox="1"/>
            <p:nvPr/>
          </p:nvSpPr>
          <p:spPr>
            <a:xfrm>
              <a:off x="2953627" y="2175372"/>
              <a:ext cx="1599078"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Fira Sans Extra Condensed Medium"/>
                  <a:ea typeface="Fira Sans Extra Condensed Medium"/>
                  <a:cs typeface="Fira Sans Extra Condensed Medium"/>
                  <a:sym typeface="Fira Sans Extra Condensed Medium"/>
                </a:rPr>
                <a:t>Ridge Regression</a:t>
              </a:r>
              <a:endParaRPr>
                <a:solidFill>
                  <a:srgbClr val="000000"/>
                </a:solidFill>
                <a:latin typeface="Fira Sans Extra Condensed Medium"/>
                <a:ea typeface="Fira Sans Extra Condensed Medium"/>
                <a:cs typeface="Fira Sans Extra Condensed Medium"/>
                <a:sym typeface="Fira Sans Extra Condensed Medium"/>
              </a:endParaRPr>
            </a:p>
          </p:txBody>
        </p:sp>
        <p:sp>
          <p:nvSpPr>
            <p:cNvPr id="495" name="Google Shape;495;g1a3b4b0aeab_0_26"/>
            <p:cNvSpPr/>
            <p:nvPr/>
          </p:nvSpPr>
          <p:spPr>
            <a:xfrm>
              <a:off x="900630" y="2745885"/>
              <a:ext cx="1846726" cy="92923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1a3b4b0aeab_0_26"/>
            <p:cNvSpPr txBox="1"/>
            <p:nvPr/>
          </p:nvSpPr>
          <p:spPr>
            <a:xfrm>
              <a:off x="1152835" y="2952581"/>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rgbClr val="FFFFFF"/>
                  </a:solidFill>
                  <a:latin typeface="Fira Sans Extra Condensed Medium"/>
                  <a:ea typeface="Fira Sans Extra Condensed Medium"/>
                  <a:cs typeface="Fira Sans Extra Condensed Medium"/>
                  <a:sym typeface="Fira Sans Extra Condensed Medium"/>
                </a:rPr>
                <a:t>Train-MSE</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497" name="Google Shape;497;g1a3b4b0aeab_0_26"/>
            <p:cNvSpPr/>
            <p:nvPr/>
          </p:nvSpPr>
          <p:spPr>
            <a:xfrm>
              <a:off x="2829795" y="2748669"/>
              <a:ext cx="1846726" cy="92923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1a3b4b0aeab_0_26"/>
            <p:cNvSpPr/>
            <p:nvPr/>
          </p:nvSpPr>
          <p:spPr>
            <a:xfrm>
              <a:off x="900630" y="3772532"/>
              <a:ext cx="1846726" cy="92923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1a3b4b0aeab_0_26"/>
            <p:cNvSpPr txBox="1"/>
            <p:nvPr/>
          </p:nvSpPr>
          <p:spPr>
            <a:xfrm>
              <a:off x="1152835" y="3983023"/>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rgbClr val="FFFFFF"/>
                  </a:solidFill>
                  <a:latin typeface="Fira Sans Extra Condensed Medium"/>
                  <a:ea typeface="Fira Sans Extra Condensed Medium"/>
                  <a:cs typeface="Fira Sans Extra Condensed Medium"/>
                  <a:sym typeface="Fira Sans Extra Condensed Medium"/>
                </a:rPr>
                <a:t>Test-MSE</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500" name="Google Shape;500;g1a3b4b0aeab_0_26"/>
            <p:cNvSpPr/>
            <p:nvPr/>
          </p:nvSpPr>
          <p:spPr>
            <a:xfrm>
              <a:off x="2829795" y="3775315"/>
              <a:ext cx="1846726" cy="92923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1a3b4b0aeab_0_26"/>
            <p:cNvSpPr/>
            <p:nvPr/>
          </p:nvSpPr>
          <p:spPr>
            <a:xfrm>
              <a:off x="4759058" y="2180960"/>
              <a:ext cx="1846726" cy="467916"/>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a3b4b0aeab_0_26"/>
            <p:cNvSpPr txBox="1"/>
            <p:nvPr/>
          </p:nvSpPr>
          <p:spPr>
            <a:xfrm>
              <a:off x="4882857" y="2178156"/>
              <a:ext cx="1599078"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Fira Sans Extra Condensed Medium"/>
                  <a:ea typeface="Fira Sans Extra Condensed Medium"/>
                  <a:cs typeface="Fira Sans Extra Condensed Medium"/>
                  <a:sym typeface="Fira Sans Extra Condensed Medium"/>
                </a:rPr>
                <a:t>Random Forest</a:t>
              </a:r>
              <a:endParaRPr>
                <a:solidFill>
                  <a:srgbClr val="000000"/>
                </a:solidFill>
                <a:latin typeface="Fira Sans Extra Condensed Medium"/>
                <a:ea typeface="Fira Sans Extra Condensed Medium"/>
                <a:cs typeface="Fira Sans Extra Condensed Medium"/>
                <a:sym typeface="Fira Sans Extra Condensed Medium"/>
              </a:endParaRPr>
            </a:p>
          </p:txBody>
        </p:sp>
        <p:sp>
          <p:nvSpPr>
            <p:cNvPr id="503" name="Google Shape;503;g1a3b4b0aeab_0_26"/>
            <p:cNvSpPr/>
            <p:nvPr/>
          </p:nvSpPr>
          <p:spPr>
            <a:xfrm>
              <a:off x="4759025" y="2751452"/>
              <a:ext cx="1846726" cy="92923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1a3b4b0aeab_0_26"/>
            <p:cNvSpPr/>
            <p:nvPr/>
          </p:nvSpPr>
          <p:spPr>
            <a:xfrm>
              <a:off x="4759025" y="3778099"/>
              <a:ext cx="1846726" cy="92923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1a3b4b0aeab_0_26"/>
            <p:cNvSpPr/>
            <p:nvPr/>
          </p:nvSpPr>
          <p:spPr>
            <a:xfrm>
              <a:off x="6688354" y="2183744"/>
              <a:ext cx="1846726" cy="467916"/>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1a3b4b0aeab_0_26"/>
            <p:cNvSpPr txBox="1"/>
            <p:nvPr/>
          </p:nvSpPr>
          <p:spPr>
            <a:xfrm>
              <a:off x="6812153" y="2180940"/>
              <a:ext cx="1599078"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Fira Sans Extra Condensed Medium"/>
                  <a:ea typeface="Fira Sans Extra Condensed Medium"/>
                  <a:cs typeface="Fira Sans Extra Condensed Medium"/>
                  <a:sym typeface="Fira Sans Extra Condensed Medium"/>
                </a:rPr>
                <a:t>LGBM</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507" name="Google Shape;507;g1a3b4b0aeab_0_26"/>
            <p:cNvSpPr/>
            <p:nvPr/>
          </p:nvSpPr>
          <p:spPr>
            <a:xfrm>
              <a:off x="6688321" y="2754236"/>
              <a:ext cx="1846726" cy="92923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1a3b4b0aeab_0_26"/>
            <p:cNvSpPr/>
            <p:nvPr/>
          </p:nvSpPr>
          <p:spPr>
            <a:xfrm>
              <a:off x="6688321" y="3780883"/>
              <a:ext cx="1846726" cy="92923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1a3b4b0aeab_0_26"/>
            <p:cNvSpPr txBox="1"/>
            <p:nvPr/>
          </p:nvSpPr>
          <p:spPr>
            <a:xfrm>
              <a:off x="3082009" y="2975337"/>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NA</a:t>
              </a:r>
              <a:endParaRPr sz="2000">
                <a:latin typeface="Fira Sans Extra Condensed Medium"/>
                <a:ea typeface="Fira Sans Extra Condensed Medium"/>
                <a:cs typeface="Fira Sans Extra Condensed Medium"/>
                <a:sym typeface="Fira Sans Extra Condensed Medium"/>
              </a:endParaRPr>
            </a:p>
          </p:txBody>
        </p:sp>
        <p:sp>
          <p:nvSpPr>
            <p:cNvPr id="510" name="Google Shape;510;g1a3b4b0aeab_0_26"/>
            <p:cNvSpPr txBox="1"/>
            <p:nvPr/>
          </p:nvSpPr>
          <p:spPr>
            <a:xfrm>
              <a:off x="3082009" y="4008732"/>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3.521</a:t>
              </a:r>
              <a:endParaRPr sz="2000">
                <a:latin typeface="Fira Sans Extra Condensed Medium"/>
                <a:ea typeface="Fira Sans Extra Condensed Medium"/>
                <a:cs typeface="Fira Sans Extra Condensed Medium"/>
                <a:sym typeface="Fira Sans Extra Condensed Medium"/>
              </a:endParaRPr>
            </a:p>
          </p:txBody>
        </p:sp>
        <p:sp>
          <p:nvSpPr>
            <p:cNvPr id="511" name="Google Shape;511;g1a3b4b0aeab_0_26"/>
            <p:cNvSpPr txBox="1"/>
            <p:nvPr/>
          </p:nvSpPr>
          <p:spPr>
            <a:xfrm>
              <a:off x="5011233" y="2978118"/>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2.801</a:t>
              </a:r>
              <a:endParaRPr sz="2000">
                <a:latin typeface="Fira Sans Extra Condensed Medium"/>
                <a:ea typeface="Fira Sans Extra Condensed Medium"/>
                <a:cs typeface="Fira Sans Extra Condensed Medium"/>
                <a:sym typeface="Fira Sans Extra Condensed Medium"/>
              </a:endParaRPr>
            </a:p>
          </p:txBody>
        </p:sp>
        <p:sp>
          <p:nvSpPr>
            <p:cNvPr id="512" name="Google Shape;512;g1a3b4b0aeab_0_26"/>
            <p:cNvSpPr txBox="1"/>
            <p:nvPr/>
          </p:nvSpPr>
          <p:spPr>
            <a:xfrm>
              <a:off x="6940397" y="2980909"/>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2.410</a:t>
              </a:r>
              <a:endParaRPr sz="2000">
                <a:latin typeface="Fira Sans Extra Condensed Medium"/>
                <a:ea typeface="Fira Sans Extra Condensed Medium"/>
                <a:cs typeface="Fira Sans Extra Condensed Medium"/>
                <a:sym typeface="Fira Sans Extra Condensed Medium"/>
              </a:endParaRPr>
            </a:p>
          </p:txBody>
        </p:sp>
        <p:sp>
          <p:nvSpPr>
            <p:cNvPr id="513" name="Google Shape;513;g1a3b4b0aeab_0_26"/>
            <p:cNvSpPr txBox="1"/>
            <p:nvPr/>
          </p:nvSpPr>
          <p:spPr>
            <a:xfrm>
              <a:off x="5011233" y="3983022"/>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2.</a:t>
              </a:r>
              <a:r>
                <a:rPr lang="en-US" sz="2000">
                  <a:latin typeface="Fira Sans Extra Condensed Medium"/>
                  <a:ea typeface="Fira Sans Extra Condensed Medium"/>
                  <a:cs typeface="Fira Sans Extra Condensed Medium"/>
                  <a:sym typeface="Fira Sans Extra Condensed Medium"/>
                </a:rPr>
                <a:t>8</a:t>
              </a:r>
              <a:r>
                <a:rPr lang="en-US" sz="2000">
                  <a:latin typeface="Fira Sans Extra Condensed Medium"/>
                  <a:ea typeface="Fira Sans Extra Condensed Medium"/>
                  <a:cs typeface="Fira Sans Extra Condensed Medium"/>
                  <a:sym typeface="Fira Sans Extra Condensed Medium"/>
                </a:rPr>
                <a:t>13</a:t>
              </a:r>
              <a:endParaRPr sz="2000">
                <a:latin typeface="Fira Sans Extra Condensed Medium"/>
                <a:ea typeface="Fira Sans Extra Condensed Medium"/>
                <a:cs typeface="Fira Sans Extra Condensed Medium"/>
                <a:sym typeface="Fira Sans Extra Condensed Medium"/>
              </a:endParaRPr>
            </a:p>
          </p:txBody>
        </p:sp>
        <p:sp>
          <p:nvSpPr>
            <p:cNvPr id="514" name="Google Shape;514;g1a3b4b0aeab_0_26"/>
            <p:cNvSpPr txBox="1"/>
            <p:nvPr/>
          </p:nvSpPr>
          <p:spPr>
            <a:xfrm>
              <a:off x="6940397" y="3983022"/>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3.039</a:t>
              </a:r>
              <a:endParaRPr sz="2000">
                <a:latin typeface="Fira Sans Extra Condensed Medium"/>
                <a:ea typeface="Fira Sans Extra Condensed Medium"/>
                <a:cs typeface="Fira Sans Extra Condensed Medium"/>
                <a:sym typeface="Fira Sans Extra Condensed Medium"/>
              </a:endParaRPr>
            </a:p>
          </p:txBody>
        </p:sp>
        <p:sp>
          <p:nvSpPr>
            <p:cNvPr id="515" name="Google Shape;515;g1a3b4b0aeab_0_26"/>
            <p:cNvSpPr/>
            <p:nvPr/>
          </p:nvSpPr>
          <p:spPr>
            <a:xfrm>
              <a:off x="900680" y="4807532"/>
              <a:ext cx="1846800" cy="929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1a3b4b0aeab_0_26"/>
            <p:cNvSpPr txBox="1"/>
            <p:nvPr/>
          </p:nvSpPr>
          <p:spPr>
            <a:xfrm>
              <a:off x="1152885" y="5018023"/>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rgbClr val="FFFFFF"/>
                  </a:solidFill>
                  <a:latin typeface="Fira Sans Extra Condensed Medium"/>
                  <a:ea typeface="Fira Sans Extra Condensed Medium"/>
                  <a:cs typeface="Fira Sans Extra Condensed Medium"/>
                  <a:sym typeface="Fira Sans Extra Condensed Medium"/>
                </a:rPr>
                <a:t>Time</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517" name="Google Shape;517;g1a3b4b0aeab_0_26"/>
            <p:cNvSpPr/>
            <p:nvPr/>
          </p:nvSpPr>
          <p:spPr>
            <a:xfrm>
              <a:off x="2829845" y="4810315"/>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1a3b4b0aeab_0_26"/>
            <p:cNvSpPr/>
            <p:nvPr/>
          </p:nvSpPr>
          <p:spPr>
            <a:xfrm>
              <a:off x="4759075" y="4813099"/>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1a3b4b0aeab_0_26"/>
            <p:cNvSpPr/>
            <p:nvPr/>
          </p:nvSpPr>
          <p:spPr>
            <a:xfrm>
              <a:off x="6688371" y="481588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1a3b4b0aeab_0_26"/>
            <p:cNvSpPr txBox="1"/>
            <p:nvPr/>
          </p:nvSpPr>
          <p:spPr>
            <a:xfrm>
              <a:off x="3082059" y="5043732"/>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57 s</a:t>
              </a:r>
              <a:endParaRPr sz="2000">
                <a:latin typeface="Fira Sans Extra Condensed Medium"/>
                <a:ea typeface="Fira Sans Extra Condensed Medium"/>
                <a:cs typeface="Fira Sans Extra Condensed Medium"/>
                <a:sym typeface="Fira Sans Extra Condensed Medium"/>
              </a:endParaRPr>
            </a:p>
          </p:txBody>
        </p:sp>
        <p:sp>
          <p:nvSpPr>
            <p:cNvPr id="521" name="Google Shape;521;g1a3b4b0aeab_0_26"/>
            <p:cNvSpPr txBox="1"/>
            <p:nvPr/>
          </p:nvSpPr>
          <p:spPr>
            <a:xfrm>
              <a:off x="5011283" y="5018022"/>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659s</a:t>
              </a:r>
              <a:endParaRPr sz="2000">
                <a:latin typeface="Fira Sans Extra Condensed Medium"/>
                <a:ea typeface="Fira Sans Extra Condensed Medium"/>
                <a:cs typeface="Fira Sans Extra Condensed Medium"/>
                <a:sym typeface="Fira Sans Extra Condensed Medium"/>
              </a:endParaRPr>
            </a:p>
          </p:txBody>
        </p:sp>
        <p:sp>
          <p:nvSpPr>
            <p:cNvPr id="522" name="Google Shape;522;g1a3b4b0aeab_0_26"/>
            <p:cNvSpPr txBox="1"/>
            <p:nvPr/>
          </p:nvSpPr>
          <p:spPr>
            <a:xfrm>
              <a:off x="6940447" y="5018022"/>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&lt;5s</a:t>
              </a:r>
              <a:endParaRPr sz="2000">
                <a:latin typeface="Fira Sans Extra Condensed Medium"/>
                <a:ea typeface="Fira Sans Extra Condensed Medium"/>
                <a:cs typeface="Fira Sans Extra Condensed Medium"/>
                <a:sym typeface="Fira Sans Extra Condensed Medium"/>
              </a:endParaRPr>
            </a:p>
          </p:txBody>
        </p:sp>
        <p:sp>
          <p:nvSpPr>
            <p:cNvPr id="523" name="Google Shape;523;g1a3b4b0aeab_0_26"/>
            <p:cNvSpPr/>
            <p:nvPr/>
          </p:nvSpPr>
          <p:spPr>
            <a:xfrm>
              <a:off x="8617704" y="2175394"/>
              <a:ext cx="1846800" cy="4680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1a3b4b0aeab_0_26"/>
            <p:cNvSpPr txBox="1"/>
            <p:nvPr/>
          </p:nvSpPr>
          <p:spPr>
            <a:xfrm>
              <a:off x="8741503" y="2172590"/>
              <a:ext cx="15990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Fira Sans Extra Condensed Medium"/>
                  <a:ea typeface="Fira Sans Extra Condensed Medium"/>
                  <a:cs typeface="Fira Sans Extra Condensed Medium"/>
                  <a:sym typeface="Fira Sans Extra Condensed Medium"/>
                </a:rPr>
                <a:t>XGBM</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525" name="Google Shape;525;g1a3b4b0aeab_0_26"/>
            <p:cNvSpPr/>
            <p:nvPr/>
          </p:nvSpPr>
          <p:spPr>
            <a:xfrm>
              <a:off x="8617671" y="2745886"/>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1a3b4b0aeab_0_26"/>
            <p:cNvSpPr/>
            <p:nvPr/>
          </p:nvSpPr>
          <p:spPr>
            <a:xfrm>
              <a:off x="8617671" y="377253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1a3b4b0aeab_0_26"/>
            <p:cNvSpPr txBox="1"/>
            <p:nvPr/>
          </p:nvSpPr>
          <p:spPr>
            <a:xfrm>
              <a:off x="8869747" y="2972559"/>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2.456</a:t>
              </a:r>
              <a:endParaRPr sz="2000">
                <a:latin typeface="Fira Sans Extra Condensed Medium"/>
                <a:ea typeface="Fira Sans Extra Condensed Medium"/>
                <a:cs typeface="Fira Sans Extra Condensed Medium"/>
                <a:sym typeface="Fira Sans Extra Condensed Medium"/>
              </a:endParaRPr>
            </a:p>
          </p:txBody>
        </p:sp>
        <p:sp>
          <p:nvSpPr>
            <p:cNvPr id="528" name="Google Shape;528;g1a3b4b0aeab_0_26"/>
            <p:cNvSpPr txBox="1"/>
            <p:nvPr/>
          </p:nvSpPr>
          <p:spPr>
            <a:xfrm>
              <a:off x="8869747" y="3974672"/>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3.095</a:t>
              </a:r>
              <a:endParaRPr sz="2000">
                <a:latin typeface="Fira Sans Extra Condensed Medium"/>
                <a:ea typeface="Fira Sans Extra Condensed Medium"/>
                <a:cs typeface="Fira Sans Extra Condensed Medium"/>
                <a:sym typeface="Fira Sans Extra Condensed Medium"/>
              </a:endParaRPr>
            </a:p>
          </p:txBody>
        </p:sp>
        <p:sp>
          <p:nvSpPr>
            <p:cNvPr id="529" name="Google Shape;529;g1a3b4b0aeab_0_26"/>
            <p:cNvSpPr/>
            <p:nvPr/>
          </p:nvSpPr>
          <p:spPr>
            <a:xfrm>
              <a:off x="8617721" y="480753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1a3b4b0aeab_0_26"/>
            <p:cNvSpPr txBox="1"/>
            <p:nvPr/>
          </p:nvSpPr>
          <p:spPr>
            <a:xfrm>
              <a:off x="8869797" y="5009672"/>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8s</a:t>
              </a:r>
              <a:endParaRPr sz="2000">
                <a:latin typeface="Fira Sans Extra Condensed Medium"/>
                <a:ea typeface="Fira Sans Extra Condensed Medium"/>
                <a:cs typeface="Fira Sans Extra Condensed Medium"/>
                <a:sym typeface="Fira Sans Extra Condensed Medium"/>
              </a:endParaRPr>
            </a:p>
          </p:txBody>
        </p:sp>
      </p:grpSp>
      <p:grpSp>
        <p:nvGrpSpPr>
          <p:cNvPr id="531" name="Google Shape;531;g1a3b4b0aeab_0_26"/>
          <p:cNvGrpSpPr/>
          <p:nvPr/>
        </p:nvGrpSpPr>
        <p:grpSpPr>
          <a:xfrm>
            <a:off x="8568796" y="1872035"/>
            <a:ext cx="1459935" cy="3325485"/>
            <a:chOff x="8617671" y="2175394"/>
            <a:chExt cx="1846850" cy="3561239"/>
          </a:xfrm>
        </p:grpSpPr>
        <p:sp>
          <p:nvSpPr>
            <p:cNvPr id="532" name="Google Shape;532;g1a3b4b0aeab_0_26"/>
            <p:cNvSpPr/>
            <p:nvPr/>
          </p:nvSpPr>
          <p:spPr>
            <a:xfrm>
              <a:off x="8617704" y="2175394"/>
              <a:ext cx="1846800" cy="4680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1a3b4b0aeab_0_26"/>
            <p:cNvSpPr/>
            <p:nvPr/>
          </p:nvSpPr>
          <p:spPr>
            <a:xfrm>
              <a:off x="8617671" y="2745886"/>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1a3b4b0aeab_0_26"/>
            <p:cNvSpPr/>
            <p:nvPr/>
          </p:nvSpPr>
          <p:spPr>
            <a:xfrm>
              <a:off x="8617671" y="377253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1a3b4b0aeab_0_26"/>
            <p:cNvSpPr/>
            <p:nvPr/>
          </p:nvSpPr>
          <p:spPr>
            <a:xfrm>
              <a:off x="8617721" y="480753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g1a3b4b0aeab_0_26"/>
          <p:cNvGrpSpPr/>
          <p:nvPr/>
        </p:nvGrpSpPr>
        <p:grpSpPr>
          <a:xfrm>
            <a:off x="10154096" y="1872285"/>
            <a:ext cx="1459935" cy="3325485"/>
            <a:chOff x="8617671" y="2175394"/>
            <a:chExt cx="1846850" cy="3561239"/>
          </a:xfrm>
        </p:grpSpPr>
        <p:sp>
          <p:nvSpPr>
            <p:cNvPr id="537" name="Google Shape;537;g1a3b4b0aeab_0_26"/>
            <p:cNvSpPr/>
            <p:nvPr/>
          </p:nvSpPr>
          <p:spPr>
            <a:xfrm>
              <a:off x="8617704" y="2175394"/>
              <a:ext cx="1846800" cy="4680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1a3b4b0aeab_0_26"/>
            <p:cNvSpPr/>
            <p:nvPr/>
          </p:nvSpPr>
          <p:spPr>
            <a:xfrm>
              <a:off x="8617671" y="2745886"/>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g1a3b4b0aeab_0_26"/>
            <p:cNvSpPr/>
            <p:nvPr/>
          </p:nvSpPr>
          <p:spPr>
            <a:xfrm>
              <a:off x="8617671" y="377253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1a3b4b0aeab_0_26"/>
            <p:cNvSpPr/>
            <p:nvPr/>
          </p:nvSpPr>
          <p:spPr>
            <a:xfrm>
              <a:off x="8617721" y="480753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g1a3b4b0aeab_0_26"/>
          <p:cNvSpPr txBox="1"/>
          <p:nvPr/>
        </p:nvSpPr>
        <p:spPr>
          <a:xfrm>
            <a:off x="8602324" y="1872271"/>
            <a:ext cx="13929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Fira Sans Extra Condensed Medium"/>
                <a:ea typeface="Fira Sans Extra Condensed Medium"/>
                <a:cs typeface="Fira Sans Extra Condensed Medium"/>
                <a:sym typeface="Fira Sans Extra Condensed Medium"/>
              </a:rPr>
              <a:t>RF+LGBM+XGBM</a:t>
            </a:r>
            <a:endParaRPr sz="1500">
              <a:solidFill>
                <a:srgbClr val="000000"/>
              </a:solidFill>
              <a:latin typeface="Fira Sans Extra Condensed Medium"/>
              <a:ea typeface="Fira Sans Extra Condensed Medium"/>
              <a:cs typeface="Fira Sans Extra Condensed Medium"/>
              <a:sym typeface="Fira Sans Extra Condensed Medium"/>
            </a:endParaRPr>
          </a:p>
        </p:txBody>
      </p:sp>
      <p:sp>
        <p:nvSpPr>
          <p:cNvPr id="542" name="Google Shape;542;g1a3b4b0aeab_0_26"/>
          <p:cNvSpPr txBox="1"/>
          <p:nvPr/>
        </p:nvSpPr>
        <p:spPr>
          <a:xfrm>
            <a:off x="10154099" y="1872271"/>
            <a:ext cx="13929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Fira Sans Extra Condensed Medium"/>
                <a:ea typeface="Fira Sans Extra Condensed Medium"/>
                <a:cs typeface="Fira Sans Extra Condensed Medium"/>
                <a:sym typeface="Fira Sans Extra Condensed Medium"/>
              </a:rPr>
              <a:t>LSTM</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543" name="Google Shape;543;g1a3b4b0aeab_0_26"/>
          <p:cNvSpPr txBox="1"/>
          <p:nvPr/>
        </p:nvSpPr>
        <p:spPr>
          <a:xfrm>
            <a:off x="8714057" y="2618339"/>
            <a:ext cx="11694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2.415</a:t>
            </a:r>
            <a:endParaRPr sz="2000">
              <a:latin typeface="Fira Sans Extra Condensed Medium"/>
              <a:ea typeface="Fira Sans Extra Condensed Medium"/>
              <a:cs typeface="Fira Sans Extra Condensed Medium"/>
              <a:sym typeface="Fira Sans Extra Condensed Medium"/>
            </a:endParaRPr>
          </a:p>
        </p:txBody>
      </p:sp>
      <p:sp>
        <p:nvSpPr>
          <p:cNvPr id="544" name="Google Shape;544;g1a3b4b0aeab_0_26"/>
          <p:cNvSpPr txBox="1"/>
          <p:nvPr/>
        </p:nvSpPr>
        <p:spPr>
          <a:xfrm>
            <a:off x="10265857" y="2618339"/>
            <a:ext cx="11694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2.451</a:t>
            </a:r>
            <a:endParaRPr sz="2000">
              <a:latin typeface="Fira Sans Extra Condensed Medium"/>
              <a:ea typeface="Fira Sans Extra Condensed Medium"/>
              <a:cs typeface="Fira Sans Extra Condensed Medium"/>
              <a:sym typeface="Fira Sans Extra Condensed Medium"/>
            </a:endParaRPr>
          </a:p>
        </p:txBody>
      </p:sp>
      <p:sp>
        <p:nvSpPr>
          <p:cNvPr id="545" name="Google Shape;545;g1a3b4b0aeab_0_26"/>
          <p:cNvSpPr txBox="1"/>
          <p:nvPr/>
        </p:nvSpPr>
        <p:spPr>
          <a:xfrm>
            <a:off x="8714057" y="3527164"/>
            <a:ext cx="11694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3.026</a:t>
            </a:r>
            <a:endParaRPr sz="2000">
              <a:latin typeface="Fira Sans Extra Condensed Medium"/>
              <a:ea typeface="Fira Sans Extra Condensed Medium"/>
              <a:cs typeface="Fira Sans Extra Condensed Medium"/>
              <a:sym typeface="Fira Sans Extra Condensed Medium"/>
            </a:endParaRPr>
          </a:p>
        </p:txBody>
      </p:sp>
      <p:sp>
        <p:nvSpPr>
          <p:cNvPr id="546" name="Google Shape;546;g1a3b4b0aeab_0_26"/>
          <p:cNvSpPr txBox="1"/>
          <p:nvPr/>
        </p:nvSpPr>
        <p:spPr>
          <a:xfrm>
            <a:off x="10265857" y="3527164"/>
            <a:ext cx="11694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3.062</a:t>
            </a:r>
            <a:endParaRPr sz="2000">
              <a:latin typeface="Fira Sans Extra Condensed Medium"/>
              <a:ea typeface="Fira Sans Extra Condensed Medium"/>
              <a:cs typeface="Fira Sans Extra Condensed Medium"/>
              <a:sym typeface="Fira Sans Extra Condensed Medium"/>
            </a:endParaRPr>
          </a:p>
        </p:txBody>
      </p:sp>
      <p:sp>
        <p:nvSpPr>
          <p:cNvPr id="547" name="Google Shape;547;g1a3b4b0aeab_0_26"/>
          <p:cNvSpPr txBox="1"/>
          <p:nvPr/>
        </p:nvSpPr>
        <p:spPr>
          <a:xfrm>
            <a:off x="8714070" y="4511464"/>
            <a:ext cx="11694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~600s</a:t>
            </a:r>
            <a:endParaRPr sz="2000">
              <a:latin typeface="Fira Sans Extra Condensed Medium"/>
              <a:ea typeface="Fira Sans Extra Condensed Medium"/>
              <a:cs typeface="Fira Sans Extra Condensed Medium"/>
              <a:sym typeface="Fira Sans Extra Condensed Medium"/>
            </a:endParaRPr>
          </a:p>
        </p:txBody>
      </p:sp>
      <p:sp>
        <p:nvSpPr>
          <p:cNvPr id="548" name="Google Shape;548;g1a3b4b0aeab_0_26"/>
          <p:cNvSpPr txBox="1"/>
          <p:nvPr/>
        </p:nvSpPr>
        <p:spPr>
          <a:xfrm>
            <a:off x="10299370" y="4511464"/>
            <a:ext cx="11694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~650s</a:t>
            </a:r>
            <a:endParaRPr sz="20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426d605069_0_25"/>
          <p:cNvSpPr txBox="1"/>
          <p:nvPr>
            <p:ph type="title"/>
          </p:nvPr>
        </p:nvSpPr>
        <p:spPr>
          <a:xfrm>
            <a:off x="838200" y="923746"/>
            <a:ext cx="10515600" cy="1312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a:t>Agenda</a:t>
            </a:r>
            <a:endParaRPr/>
          </a:p>
        </p:txBody>
      </p:sp>
      <p:cxnSp>
        <p:nvCxnSpPr>
          <p:cNvPr id="131" name="Google Shape;131;g1426d605069_0_25"/>
          <p:cNvCxnSpPr/>
          <p:nvPr/>
        </p:nvCxnSpPr>
        <p:spPr>
          <a:xfrm>
            <a:off x="2154607" y="4607639"/>
            <a:ext cx="7899300" cy="0"/>
          </a:xfrm>
          <a:prstGeom prst="straightConnector1">
            <a:avLst/>
          </a:prstGeom>
          <a:noFill/>
          <a:ln cap="flat" cmpd="sng" w="19050">
            <a:solidFill>
              <a:srgbClr val="000000"/>
            </a:solidFill>
            <a:prstDash val="solid"/>
            <a:round/>
            <a:headEnd len="sm" w="sm" type="none"/>
            <a:tailEnd len="sm" w="sm" type="none"/>
          </a:ln>
        </p:spPr>
      </p:cxnSp>
      <p:grpSp>
        <p:nvGrpSpPr>
          <p:cNvPr id="132" name="Google Shape;132;g1426d605069_0_25"/>
          <p:cNvGrpSpPr/>
          <p:nvPr/>
        </p:nvGrpSpPr>
        <p:grpSpPr>
          <a:xfrm>
            <a:off x="878773" y="2236238"/>
            <a:ext cx="2546095" cy="3439410"/>
            <a:chOff x="710275" y="1333888"/>
            <a:chExt cx="1884600" cy="2545825"/>
          </a:xfrm>
        </p:grpSpPr>
        <p:sp>
          <p:nvSpPr>
            <p:cNvPr id="133" name="Google Shape;133;g1426d605069_0_25"/>
            <p:cNvSpPr/>
            <p:nvPr/>
          </p:nvSpPr>
          <p:spPr>
            <a:xfrm>
              <a:off x="1060675" y="1333888"/>
              <a:ext cx="1183800" cy="1183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1426d605069_0_25"/>
            <p:cNvSpPr/>
            <p:nvPr/>
          </p:nvSpPr>
          <p:spPr>
            <a:xfrm>
              <a:off x="1143175" y="1416388"/>
              <a:ext cx="1018800" cy="1018800"/>
            </a:xfrm>
            <a:prstGeom prst="ellipse">
              <a:avLst/>
            </a:prstGeom>
            <a:solidFill>
              <a:srgbClr val="FBB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1426d605069_0_25"/>
            <p:cNvSpPr/>
            <p:nvPr/>
          </p:nvSpPr>
          <p:spPr>
            <a:xfrm>
              <a:off x="1570075" y="2583338"/>
              <a:ext cx="165000" cy="165000"/>
            </a:xfrm>
            <a:prstGeom prst="ellipse">
              <a:avLst/>
            </a:prstGeom>
            <a:solidFill>
              <a:srgbClr val="FBB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1426d605069_0_25"/>
            <p:cNvSpPr/>
            <p:nvPr/>
          </p:nvSpPr>
          <p:spPr>
            <a:xfrm>
              <a:off x="1604125" y="2813988"/>
              <a:ext cx="96900" cy="96900"/>
            </a:xfrm>
            <a:prstGeom prst="ellipse">
              <a:avLst/>
            </a:prstGeom>
            <a:solidFill>
              <a:srgbClr val="FBB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1426d605069_0_25"/>
            <p:cNvSpPr/>
            <p:nvPr/>
          </p:nvSpPr>
          <p:spPr>
            <a:xfrm>
              <a:off x="1543525" y="2976538"/>
              <a:ext cx="218100" cy="218100"/>
            </a:xfrm>
            <a:prstGeom prst="ellipse">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1426d605069_0_25"/>
            <p:cNvSpPr/>
            <p:nvPr/>
          </p:nvSpPr>
          <p:spPr>
            <a:xfrm>
              <a:off x="1578475" y="3011383"/>
              <a:ext cx="148200" cy="148200"/>
            </a:xfrm>
            <a:prstGeom prst="ellipse">
              <a:avLst/>
            </a:prstGeom>
            <a:solidFill>
              <a:srgbClr val="FBB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1426d605069_0_25"/>
            <p:cNvSpPr txBox="1"/>
            <p:nvPr/>
          </p:nvSpPr>
          <p:spPr>
            <a:xfrm>
              <a:off x="710275" y="3450113"/>
              <a:ext cx="1884600" cy="42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FBB831"/>
                  </a:solidFill>
                  <a:latin typeface="Fira Sans Extra Condensed"/>
                  <a:ea typeface="Fira Sans Extra Condensed"/>
                  <a:cs typeface="Fira Sans Extra Condensed"/>
                  <a:sym typeface="Fira Sans Extra Condensed"/>
                </a:rPr>
                <a:t>Project Goals</a:t>
              </a:r>
              <a:endParaRPr b="1" i="0" sz="2600" u="none" cap="none" strike="noStrike">
                <a:solidFill>
                  <a:srgbClr val="FBB831"/>
                </a:solidFill>
                <a:latin typeface="Fira Sans Extra Condensed"/>
                <a:ea typeface="Fira Sans Extra Condensed"/>
                <a:cs typeface="Fira Sans Extra Condensed"/>
                <a:sym typeface="Fira Sans Extra Condensed"/>
              </a:endParaRPr>
            </a:p>
          </p:txBody>
        </p:sp>
      </p:grpSp>
      <p:grpSp>
        <p:nvGrpSpPr>
          <p:cNvPr id="140" name="Google Shape;140;g1426d605069_0_25"/>
          <p:cNvGrpSpPr/>
          <p:nvPr/>
        </p:nvGrpSpPr>
        <p:grpSpPr>
          <a:xfrm>
            <a:off x="8767127" y="2236238"/>
            <a:ext cx="2546095" cy="3439410"/>
            <a:chOff x="6549175" y="1333888"/>
            <a:chExt cx="1884600" cy="2545825"/>
          </a:xfrm>
        </p:grpSpPr>
        <p:sp>
          <p:nvSpPr>
            <p:cNvPr id="141" name="Google Shape;141;g1426d605069_0_25"/>
            <p:cNvSpPr/>
            <p:nvPr/>
          </p:nvSpPr>
          <p:spPr>
            <a:xfrm>
              <a:off x="6899575" y="1333888"/>
              <a:ext cx="1183800" cy="1183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426d605069_0_25"/>
            <p:cNvSpPr/>
            <p:nvPr/>
          </p:nvSpPr>
          <p:spPr>
            <a:xfrm>
              <a:off x="6982075" y="1416388"/>
              <a:ext cx="1018800" cy="1018800"/>
            </a:xfrm>
            <a:prstGeom prst="ellipse">
              <a:avLst/>
            </a:prstGeom>
            <a:solidFill>
              <a:srgbClr val="E85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1426d605069_0_25"/>
            <p:cNvSpPr/>
            <p:nvPr/>
          </p:nvSpPr>
          <p:spPr>
            <a:xfrm>
              <a:off x="7408975" y="2583338"/>
              <a:ext cx="165000" cy="165000"/>
            </a:xfrm>
            <a:prstGeom prst="ellipse">
              <a:avLst/>
            </a:prstGeom>
            <a:solidFill>
              <a:srgbClr val="E85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1426d605069_0_25"/>
            <p:cNvSpPr/>
            <p:nvPr/>
          </p:nvSpPr>
          <p:spPr>
            <a:xfrm>
              <a:off x="7443025" y="2813988"/>
              <a:ext cx="96900" cy="96900"/>
            </a:xfrm>
            <a:prstGeom prst="ellipse">
              <a:avLst/>
            </a:prstGeom>
            <a:solidFill>
              <a:srgbClr val="E85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426d605069_0_25"/>
            <p:cNvSpPr/>
            <p:nvPr/>
          </p:nvSpPr>
          <p:spPr>
            <a:xfrm>
              <a:off x="7382425" y="2976538"/>
              <a:ext cx="218100" cy="218100"/>
            </a:xfrm>
            <a:prstGeom prst="ellipse">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426d605069_0_25"/>
            <p:cNvSpPr/>
            <p:nvPr/>
          </p:nvSpPr>
          <p:spPr>
            <a:xfrm>
              <a:off x="7417375" y="3011383"/>
              <a:ext cx="148200" cy="148200"/>
            </a:xfrm>
            <a:prstGeom prst="ellipse">
              <a:avLst/>
            </a:prstGeom>
            <a:solidFill>
              <a:srgbClr val="E85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426d605069_0_25"/>
            <p:cNvSpPr txBox="1"/>
            <p:nvPr/>
          </p:nvSpPr>
          <p:spPr>
            <a:xfrm>
              <a:off x="6549175" y="3450113"/>
              <a:ext cx="1884600" cy="42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E850E0"/>
                  </a:solidFill>
                  <a:latin typeface="Fira Sans Extra Condensed"/>
                  <a:ea typeface="Fira Sans Extra Condensed"/>
                  <a:cs typeface="Fira Sans Extra Condensed"/>
                  <a:sym typeface="Fira Sans Extra Condensed"/>
                </a:rPr>
                <a:t>Modeling &amp; </a:t>
              </a:r>
              <a:r>
                <a:rPr b="1" lang="en-US" sz="2600">
                  <a:solidFill>
                    <a:srgbClr val="E850E0"/>
                  </a:solidFill>
                  <a:latin typeface="Fira Sans Extra Condensed"/>
                  <a:ea typeface="Fira Sans Extra Condensed"/>
                  <a:cs typeface="Fira Sans Extra Condensed"/>
                  <a:sym typeface="Fira Sans Extra Condensed"/>
                </a:rPr>
                <a:t>Future Plans</a:t>
              </a:r>
              <a:endParaRPr b="1" i="0" sz="2600" u="none" cap="none" strike="noStrike">
                <a:solidFill>
                  <a:srgbClr val="E850E0"/>
                </a:solidFill>
                <a:latin typeface="Fira Sans Extra Condensed"/>
                <a:ea typeface="Fira Sans Extra Condensed"/>
                <a:cs typeface="Fira Sans Extra Condensed"/>
                <a:sym typeface="Fira Sans Extra Condensed"/>
              </a:endParaRPr>
            </a:p>
          </p:txBody>
        </p:sp>
      </p:grpSp>
      <p:grpSp>
        <p:nvGrpSpPr>
          <p:cNvPr id="148" name="Google Shape;148;g1426d605069_0_25"/>
          <p:cNvGrpSpPr/>
          <p:nvPr/>
        </p:nvGrpSpPr>
        <p:grpSpPr>
          <a:xfrm>
            <a:off x="3508224" y="2236238"/>
            <a:ext cx="2546095" cy="3439410"/>
            <a:chOff x="2656575" y="1333888"/>
            <a:chExt cx="1884600" cy="2545825"/>
          </a:xfrm>
        </p:grpSpPr>
        <p:sp>
          <p:nvSpPr>
            <p:cNvPr id="149" name="Google Shape;149;g1426d605069_0_25"/>
            <p:cNvSpPr/>
            <p:nvPr/>
          </p:nvSpPr>
          <p:spPr>
            <a:xfrm>
              <a:off x="3006975" y="1333888"/>
              <a:ext cx="1183800" cy="1183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1426d605069_0_25"/>
            <p:cNvSpPr/>
            <p:nvPr/>
          </p:nvSpPr>
          <p:spPr>
            <a:xfrm>
              <a:off x="3089475" y="1416388"/>
              <a:ext cx="1018800" cy="1018800"/>
            </a:xfrm>
            <a:prstGeom prst="ellipse">
              <a:avLst/>
            </a:prstGeom>
            <a:solidFill>
              <a:srgbClr val="FB85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426d605069_0_25"/>
            <p:cNvSpPr/>
            <p:nvPr/>
          </p:nvSpPr>
          <p:spPr>
            <a:xfrm>
              <a:off x="3516375" y="2583338"/>
              <a:ext cx="165000" cy="165000"/>
            </a:xfrm>
            <a:prstGeom prst="ellipse">
              <a:avLst/>
            </a:prstGeom>
            <a:solidFill>
              <a:srgbClr val="FB85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426d605069_0_25"/>
            <p:cNvSpPr/>
            <p:nvPr/>
          </p:nvSpPr>
          <p:spPr>
            <a:xfrm>
              <a:off x="3550425" y="2813988"/>
              <a:ext cx="96900" cy="96900"/>
            </a:xfrm>
            <a:prstGeom prst="ellipse">
              <a:avLst/>
            </a:prstGeom>
            <a:solidFill>
              <a:srgbClr val="FB85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426d605069_0_25"/>
            <p:cNvSpPr/>
            <p:nvPr/>
          </p:nvSpPr>
          <p:spPr>
            <a:xfrm>
              <a:off x="3489825" y="2976538"/>
              <a:ext cx="218100" cy="218100"/>
            </a:xfrm>
            <a:prstGeom prst="ellipse">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1426d605069_0_25"/>
            <p:cNvSpPr/>
            <p:nvPr/>
          </p:nvSpPr>
          <p:spPr>
            <a:xfrm>
              <a:off x="3524775" y="3011383"/>
              <a:ext cx="148200" cy="148200"/>
            </a:xfrm>
            <a:prstGeom prst="ellipse">
              <a:avLst/>
            </a:prstGeom>
            <a:solidFill>
              <a:srgbClr val="FB85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1426d605069_0_25"/>
            <p:cNvSpPr txBox="1"/>
            <p:nvPr/>
          </p:nvSpPr>
          <p:spPr>
            <a:xfrm>
              <a:off x="2656575" y="3450113"/>
              <a:ext cx="1884600" cy="42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FB8569"/>
                  </a:solidFill>
                  <a:latin typeface="Fira Sans Extra Condensed"/>
                  <a:ea typeface="Fira Sans Extra Condensed"/>
                  <a:cs typeface="Fira Sans Extra Condensed"/>
                  <a:sym typeface="Fira Sans Extra Condensed"/>
                </a:rPr>
                <a:t>Exploratory Data Analysis</a:t>
              </a:r>
              <a:endParaRPr b="1" i="0" sz="2600" u="none" cap="none" strike="noStrike">
                <a:solidFill>
                  <a:srgbClr val="FB8569"/>
                </a:solidFill>
                <a:latin typeface="Fira Sans Extra Condensed"/>
                <a:ea typeface="Fira Sans Extra Condensed"/>
                <a:cs typeface="Fira Sans Extra Condensed"/>
                <a:sym typeface="Fira Sans Extra Condensed"/>
              </a:endParaRPr>
            </a:p>
          </p:txBody>
        </p:sp>
      </p:grpSp>
      <p:grpSp>
        <p:nvGrpSpPr>
          <p:cNvPr id="156" name="Google Shape;156;g1426d605069_0_25"/>
          <p:cNvGrpSpPr/>
          <p:nvPr/>
        </p:nvGrpSpPr>
        <p:grpSpPr>
          <a:xfrm>
            <a:off x="6137675" y="2236238"/>
            <a:ext cx="2546095" cy="3439410"/>
            <a:chOff x="4602875" y="1333888"/>
            <a:chExt cx="1884600" cy="2545825"/>
          </a:xfrm>
        </p:grpSpPr>
        <p:sp>
          <p:nvSpPr>
            <p:cNvPr id="157" name="Google Shape;157;g1426d605069_0_25"/>
            <p:cNvSpPr/>
            <p:nvPr/>
          </p:nvSpPr>
          <p:spPr>
            <a:xfrm>
              <a:off x="4953275" y="1333888"/>
              <a:ext cx="1183800" cy="1183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426d605069_0_25"/>
            <p:cNvSpPr/>
            <p:nvPr/>
          </p:nvSpPr>
          <p:spPr>
            <a:xfrm>
              <a:off x="5035775" y="1416388"/>
              <a:ext cx="1018800" cy="1018800"/>
            </a:xfrm>
            <a:prstGeom prst="ellipse">
              <a:avLst/>
            </a:prstGeom>
            <a:solidFill>
              <a:srgbClr val="FB56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1426d605069_0_25"/>
            <p:cNvSpPr/>
            <p:nvPr/>
          </p:nvSpPr>
          <p:spPr>
            <a:xfrm>
              <a:off x="5462675" y="2583338"/>
              <a:ext cx="165000" cy="165000"/>
            </a:xfrm>
            <a:prstGeom prst="ellipse">
              <a:avLst/>
            </a:prstGeom>
            <a:solidFill>
              <a:srgbClr val="FB56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1426d605069_0_25"/>
            <p:cNvSpPr/>
            <p:nvPr/>
          </p:nvSpPr>
          <p:spPr>
            <a:xfrm>
              <a:off x="5496725" y="2813988"/>
              <a:ext cx="96900" cy="96900"/>
            </a:xfrm>
            <a:prstGeom prst="ellipse">
              <a:avLst/>
            </a:prstGeom>
            <a:solidFill>
              <a:srgbClr val="FB56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426d605069_0_25"/>
            <p:cNvSpPr/>
            <p:nvPr/>
          </p:nvSpPr>
          <p:spPr>
            <a:xfrm>
              <a:off x="5436125" y="2976538"/>
              <a:ext cx="218100" cy="218100"/>
            </a:xfrm>
            <a:prstGeom prst="ellipse">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426d605069_0_25"/>
            <p:cNvSpPr/>
            <p:nvPr/>
          </p:nvSpPr>
          <p:spPr>
            <a:xfrm>
              <a:off x="5471075" y="3011383"/>
              <a:ext cx="148200" cy="148200"/>
            </a:xfrm>
            <a:prstGeom prst="ellipse">
              <a:avLst/>
            </a:prstGeom>
            <a:solidFill>
              <a:srgbClr val="FB56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426d605069_0_25"/>
            <p:cNvSpPr txBox="1"/>
            <p:nvPr/>
          </p:nvSpPr>
          <p:spPr>
            <a:xfrm>
              <a:off x="4602875" y="3450113"/>
              <a:ext cx="1884600" cy="42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FB569C"/>
                  </a:solidFill>
                  <a:latin typeface="Fira Sans Extra Condensed"/>
                  <a:ea typeface="Fira Sans Extra Condensed"/>
                  <a:cs typeface="Fira Sans Extra Condensed"/>
                  <a:sym typeface="Fira Sans Extra Condensed"/>
                </a:rPr>
                <a:t>Data Preprocessing</a:t>
              </a:r>
              <a:endParaRPr b="1" i="0" sz="2600" u="none" cap="none" strike="noStrike">
                <a:solidFill>
                  <a:srgbClr val="FB569C"/>
                </a:solidFill>
                <a:latin typeface="Fira Sans Extra Condensed"/>
                <a:ea typeface="Fira Sans Extra Condensed"/>
                <a:cs typeface="Fira Sans Extra Condensed"/>
                <a:sym typeface="Fira Sans Extra Condensed"/>
              </a:endParaRPr>
            </a:p>
          </p:txBody>
        </p:sp>
      </p:grpSp>
      <p:grpSp>
        <p:nvGrpSpPr>
          <p:cNvPr id="164" name="Google Shape;164;g1426d605069_0_25"/>
          <p:cNvGrpSpPr/>
          <p:nvPr/>
        </p:nvGrpSpPr>
        <p:grpSpPr>
          <a:xfrm>
            <a:off x="4416969" y="2671929"/>
            <a:ext cx="728622" cy="727226"/>
            <a:chOff x="1421638" y="4125629"/>
            <a:chExt cx="374709" cy="374010"/>
          </a:xfrm>
        </p:grpSpPr>
        <p:sp>
          <p:nvSpPr>
            <p:cNvPr id="165" name="Google Shape;165;g1426d605069_0_25"/>
            <p:cNvSpPr/>
            <p:nvPr/>
          </p:nvSpPr>
          <p:spPr>
            <a:xfrm>
              <a:off x="1421638" y="4265954"/>
              <a:ext cx="374709" cy="233685"/>
            </a:xfrm>
            <a:custGeom>
              <a:rect b="b" l="l" r="r" t="t"/>
              <a:pathLst>
                <a:path extrusionOk="0" h="7359" w="1180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426d605069_0_25"/>
            <p:cNvSpPr/>
            <p:nvPr/>
          </p:nvSpPr>
          <p:spPr>
            <a:xfrm>
              <a:off x="1428052" y="4125629"/>
              <a:ext cx="356958" cy="215585"/>
            </a:xfrm>
            <a:custGeom>
              <a:rect b="b" l="l" r="r" t="t"/>
              <a:pathLst>
                <a:path extrusionOk="0" h="6789" w="11241">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g1426d605069_0_25"/>
          <p:cNvSpPr/>
          <p:nvPr/>
        </p:nvSpPr>
        <p:spPr>
          <a:xfrm>
            <a:off x="1787525" y="2672372"/>
            <a:ext cx="728625" cy="726317"/>
          </a:xfrm>
          <a:custGeom>
            <a:rect b="b" l="l" r="r" t="t"/>
            <a:pathLst>
              <a:path extrusionOk="0" h="10884" w="10919">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1426d605069_0_25"/>
          <p:cNvSpPr/>
          <p:nvPr/>
        </p:nvSpPr>
        <p:spPr>
          <a:xfrm>
            <a:off x="7046406" y="2702360"/>
            <a:ext cx="728627" cy="666361"/>
          </a:xfrm>
          <a:custGeom>
            <a:rect b="b" l="l" r="r" t="t"/>
            <a:pathLst>
              <a:path extrusionOk="0" h="10182" w="11133">
                <a:moveTo>
                  <a:pt x="4132" y="3622"/>
                </a:moveTo>
                <a:cubicBezTo>
                  <a:pt x="4299" y="3622"/>
                  <a:pt x="4430" y="3753"/>
                  <a:pt x="4430" y="3919"/>
                </a:cubicBezTo>
                <a:cubicBezTo>
                  <a:pt x="4430" y="4074"/>
                  <a:pt x="4299" y="4217"/>
                  <a:pt x="4132" y="4217"/>
                </a:cubicBezTo>
                <a:cubicBezTo>
                  <a:pt x="3965" y="4217"/>
                  <a:pt x="3834" y="4074"/>
                  <a:pt x="3834" y="3919"/>
                </a:cubicBezTo>
                <a:cubicBezTo>
                  <a:pt x="3846" y="3753"/>
                  <a:pt x="3965" y="3622"/>
                  <a:pt x="4132" y="3622"/>
                </a:cubicBezTo>
                <a:close/>
                <a:moveTo>
                  <a:pt x="5334" y="1252"/>
                </a:moveTo>
                <a:lnTo>
                  <a:pt x="5334" y="1776"/>
                </a:lnTo>
                <a:lnTo>
                  <a:pt x="5358" y="3645"/>
                </a:lnTo>
                <a:lnTo>
                  <a:pt x="5370" y="5300"/>
                </a:lnTo>
                <a:lnTo>
                  <a:pt x="1405" y="4419"/>
                </a:lnTo>
                <a:cubicBezTo>
                  <a:pt x="1679" y="3455"/>
                  <a:pt x="2322" y="2574"/>
                  <a:pt x="3156" y="2014"/>
                </a:cubicBezTo>
                <a:lnTo>
                  <a:pt x="3870" y="3324"/>
                </a:lnTo>
                <a:cubicBezTo>
                  <a:pt x="3644" y="3419"/>
                  <a:pt x="3489" y="3645"/>
                  <a:pt x="3489" y="3895"/>
                </a:cubicBezTo>
                <a:cubicBezTo>
                  <a:pt x="3489" y="4253"/>
                  <a:pt x="3775" y="4538"/>
                  <a:pt x="4132" y="4538"/>
                </a:cubicBezTo>
                <a:cubicBezTo>
                  <a:pt x="4489" y="4538"/>
                  <a:pt x="4775" y="4253"/>
                  <a:pt x="4775" y="3895"/>
                </a:cubicBezTo>
                <a:cubicBezTo>
                  <a:pt x="4775" y="3586"/>
                  <a:pt x="4537" y="3324"/>
                  <a:pt x="4239" y="3264"/>
                </a:cubicBezTo>
                <a:lnTo>
                  <a:pt x="3453" y="1800"/>
                </a:lnTo>
                <a:cubicBezTo>
                  <a:pt x="4013" y="1490"/>
                  <a:pt x="4656" y="1300"/>
                  <a:pt x="5334" y="1252"/>
                </a:cubicBezTo>
                <a:close/>
                <a:moveTo>
                  <a:pt x="5715" y="3860"/>
                </a:moveTo>
                <a:cubicBezTo>
                  <a:pt x="6573" y="3943"/>
                  <a:pt x="7239" y="4657"/>
                  <a:pt x="7239" y="5550"/>
                </a:cubicBezTo>
                <a:cubicBezTo>
                  <a:pt x="7239" y="5896"/>
                  <a:pt x="7144" y="6217"/>
                  <a:pt x="6942" y="6503"/>
                </a:cubicBezTo>
                <a:lnTo>
                  <a:pt x="5715" y="5455"/>
                </a:lnTo>
                <a:lnTo>
                  <a:pt x="5715" y="3860"/>
                </a:lnTo>
                <a:close/>
                <a:moveTo>
                  <a:pt x="5846" y="347"/>
                </a:moveTo>
                <a:cubicBezTo>
                  <a:pt x="8597" y="502"/>
                  <a:pt x="10752" y="2776"/>
                  <a:pt x="10752" y="5550"/>
                </a:cubicBezTo>
                <a:cubicBezTo>
                  <a:pt x="10752" y="6682"/>
                  <a:pt x="10395" y="7741"/>
                  <a:pt x="9728" y="8646"/>
                </a:cubicBezTo>
                <a:cubicBezTo>
                  <a:pt x="9704" y="8682"/>
                  <a:pt x="9656" y="8706"/>
                  <a:pt x="9609" y="8706"/>
                </a:cubicBezTo>
                <a:cubicBezTo>
                  <a:pt x="9561" y="8706"/>
                  <a:pt x="9537" y="8694"/>
                  <a:pt x="9502" y="8658"/>
                </a:cubicBezTo>
                <a:lnTo>
                  <a:pt x="8644" y="7932"/>
                </a:lnTo>
                <a:cubicBezTo>
                  <a:pt x="9073" y="7372"/>
                  <a:pt x="9347" y="6717"/>
                  <a:pt x="9430" y="6015"/>
                </a:cubicBezTo>
                <a:cubicBezTo>
                  <a:pt x="9442" y="5908"/>
                  <a:pt x="9359" y="5824"/>
                  <a:pt x="9252" y="5824"/>
                </a:cubicBezTo>
                <a:cubicBezTo>
                  <a:pt x="9168" y="5824"/>
                  <a:pt x="9085" y="5884"/>
                  <a:pt x="9073" y="5967"/>
                </a:cubicBezTo>
                <a:cubicBezTo>
                  <a:pt x="9002" y="6562"/>
                  <a:pt x="8775" y="7146"/>
                  <a:pt x="8418" y="7634"/>
                </a:cubicBezTo>
                <a:cubicBezTo>
                  <a:pt x="8406" y="7646"/>
                  <a:pt x="8394" y="7682"/>
                  <a:pt x="8371" y="7694"/>
                </a:cubicBezTo>
                <a:cubicBezTo>
                  <a:pt x="8371" y="7694"/>
                  <a:pt x="8371" y="7705"/>
                  <a:pt x="8359" y="7705"/>
                </a:cubicBezTo>
                <a:lnTo>
                  <a:pt x="7204" y="6729"/>
                </a:lnTo>
                <a:cubicBezTo>
                  <a:pt x="7442" y="6384"/>
                  <a:pt x="7573" y="5967"/>
                  <a:pt x="7573" y="5550"/>
                </a:cubicBezTo>
                <a:cubicBezTo>
                  <a:pt x="7573" y="4479"/>
                  <a:pt x="6739" y="3586"/>
                  <a:pt x="5680" y="3514"/>
                </a:cubicBezTo>
                <a:lnTo>
                  <a:pt x="5680" y="1979"/>
                </a:lnTo>
                <a:lnTo>
                  <a:pt x="5787" y="1979"/>
                </a:lnTo>
                <a:cubicBezTo>
                  <a:pt x="5811" y="1979"/>
                  <a:pt x="5846" y="1979"/>
                  <a:pt x="5894" y="1990"/>
                </a:cubicBezTo>
                <a:cubicBezTo>
                  <a:pt x="7561" y="2169"/>
                  <a:pt x="8894" y="3503"/>
                  <a:pt x="9073" y="5169"/>
                </a:cubicBezTo>
                <a:cubicBezTo>
                  <a:pt x="9085" y="5253"/>
                  <a:pt x="9168" y="5312"/>
                  <a:pt x="9252" y="5312"/>
                </a:cubicBezTo>
                <a:cubicBezTo>
                  <a:pt x="9359" y="5312"/>
                  <a:pt x="9430" y="5229"/>
                  <a:pt x="9430" y="5122"/>
                </a:cubicBezTo>
                <a:cubicBezTo>
                  <a:pt x="9228" y="3205"/>
                  <a:pt x="7632" y="1693"/>
                  <a:pt x="5680" y="1621"/>
                </a:cubicBezTo>
                <a:lnTo>
                  <a:pt x="5680" y="490"/>
                </a:lnTo>
                <a:cubicBezTo>
                  <a:pt x="5680" y="443"/>
                  <a:pt x="5692" y="419"/>
                  <a:pt x="5727" y="383"/>
                </a:cubicBezTo>
                <a:cubicBezTo>
                  <a:pt x="5751" y="359"/>
                  <a:pt x="5799" y="347"/>
                  <a:pt x="5846" y="347"/>
                </a:cubicBezTo>
                <a:close/>
                <a:moveTo>
                  <a:pt x="1334" y="4788"/>
                </a:moveTo>
                <a:lnTo>
                  <a:pt x="5323" y="5681"/>
                </a:lnTo>
                <a:lnTo>
                  <a:pt x="4239" y="9622"/>
                </a:lnTo>
                <a:cubicBezTo>
                  <a:pt x="2513" y="9063"/>
                  <a:pt x="1262" y="7455"/>
                  <a:pt x="1262" y="5550"/>
                </a:cubicBezTo>
                <a:cubicBezTo>
                  <a:pt x="1262" y="5300"/>
                  <a:pt x="1286" y="5050"/>
                  <a:pt x="1334" y="4788"/>
                </a:cubicBezTo>
                <a:close/>
                <a:moveTo>
                  <a:pt x="5656" y="5848"/>
                </a:moveTo>
                <a:lnTo>
                  <a:pt x="6870" y="6872"/>
                </a:lnTo>
                <a:lnTo>
                  <a:pt x="8299" y="8086"/>
                </a:lnTo>
                <a:lnTo>
                  <a:pt x="8704" y="8420"/>
                </a:lnTo>
                <a:cubicBezTo>
                  <a:pt x="7882" y="9313"/>
                  <a:pt x="6751" y="9825"/>
                  <a:pt x="5549" y="9825"/>
                </a:cubicBezTo>
                <a:cubicBezTo>
                  <a:pt x="5203" y="9825"/>
                  <a:pt x="4894" y="9777"/>
                  <a:pt x="4584" y="9706"/>
                </a:cubicBezTo>
                <a:lnTo>
                  <a:pt x="5656" y="5848"/>
                </a:lnTo>
                <a:close/>
                <a:moveTo>
                  <a:pt x="5837" y="1"/>
                </a:moveTo>
                <a:cubicBezTo>
                  <a:pt x="5717" y="1"/>
                  <a:pt x="5599" y="57"/>
                  <a:pt x="5501" y="133"/>
                </a:cubicBezTo>
                <a:cubicBezTo>
                  <a:pt x="5394" y="228"/>
                  <a:pt x="5334" y="359"/>
                  <a:pt x="5358" y="502"/>
                </a:cubicBezTo>
                <a:lnTo>
                  <a:pt x="5358" y="943"/>
                </a:lnTo>
                <a:cubicBezTo>
                  <a:pt x="4620" y="967"/>
                  <a:pt x="3929" y="1181"/>
                  <a:pt x="3298" y="1514"/>
                </a:cubicBezTo>
                <a:lnTo>
                  <a:pt x="2894" y="788"/>
                </a:lnTo>
                <a:cubicBezTo>
                  <a:pt x="2870" y="728"/>
                  <a:pt x="2810" y="693"/>
                  <a:pt x="2751" y="693"/>
                </a:cubicBezTo>
                <a:lnTo>
                  <a:pt x="358" y="693"/>
                </a:lnTo>
                <a:lnTo>
                  <a:pt x="358" y="395"/>
                </a:lnTo>
                <a:cubicBezTo>
                  <a:pt x="358" y="300"/>
                  <a:pt x="274" y="228"/>
                  <a:pt x="179" y="228"/>
                </a:cubicBezTo>
                <a:cubicBezTo>
                  <a:pt x="72" y="228"/>
                  <a:pt x="0" y="300"/>
                  <a:pt x="0" y="395"/>
                </a:cubicBezTo>
                <a:lnTo>
                  <a:pt x="0" y="1336"/>
                </a:lnTo>
                <a:cubicBezTo>
                  <a:pt x="0" y="1443"/>
                  <a:pt x="72" y="1514"/>
                  <a:pt x="179" y="1514"/>
                </a:cubicBezTo>
                <a:cubicBezTo>
                  <a:pt x="274" y="1514"/>
                  <a:pt x="358" y="1443"/>
                  <a:pt x="358" y="1336"/>
                </a:cubicBezTo>
                <a:lnTo>
                  <a:pt x="358" y="1038"/>
                </a:lnTo>
                <a:lnTo>
                  <a:pt x="2644" y="1038"/>
                </a:lnTo>
                <a:lnTo>
                  <a:pt x="3001" y="1693"/>
                </a:lnTo>
                <a:cubicBezTo>
                  <a:pt x="2751" y="1871"/>
                  <a:pt x="2501" y="2062"/>
                  <a:pt x="2275" y="2288"/>
                </a:cubicBezTo>
                <a:cubicBezTo>
                  <a:pt x="1405" y="3169"/>
                  <a:pt x="929" y="4312"/>
                  <a:pt x="929" y="5550"/>
                </a:cubicBezTo>
                <a:cubicBezTo>
                  <a:pt x="929" y="8098"/>
                  <a:pt x="3001" y="10182"/>
                  <a:pt x="5561" y="10182"/>
                </a:cubicBezTo>
                <a:cubicBezTo>
                  <a:pt x="6870" y="10182"/>
                  <a:pt x="8109" y="9622"/>
                  <a:pt x="8990" y="8658"/>
                </a:cubicBezTo>
                <a:lnTo>
                  <a:pt x="9311" y="8944"/>
                </a:lnTo>
                <a:cubicBezTo>
                  <a:pt x="9406" y="9015"/>
                  <a:pt x="9525" y="9063"/>
                  <a:pt x="9644" y="9063"/>
                </a:cubicBezTo>
                <a:lnTo>
                  <a:pt x="9704" y="9063"/>
                </a:lnTo>
                <a:cubicBezTo>
                  <a:pt x="9835" y="9051"/>
                  <a:pt x="9966" y="8967"/>
                  <a:pt x="10037" y="8872"/>
                </a:cubicBezTo>
                <a:cubicBezTo>
                  <a:pt x="10752" y="7896"/>
                  <a:pt x="11133" y="6765"/>
                  <a:pt x="11133" y="5562"/>
                </a:cubicBezTo>
                <a:cubicBezTo>
                  <a:pt x="11109" y="2610"/>
                  <a:pt x="8811" y="169"/>
                  <a:pt x="5870" y="2"/>
                </a:cubicBezTo>
                <a:cubicBezTo>
                  <a:pt x="5859" y="1"/>
                  <a:pt x="5848" y="1"/>
                  <a:pt x="5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 name="Google Shape;169;g1426d605069_0_25"/>
          <p:cNvGrpSpPr/>
          <p:nvPr/>
        </p:nvGrpSpPr>
        <p:grpSpPr>
          <a:xfrm>
            <a:off x="9675849" y="2710916"/>
            <a:ext cx="728608" cy="649253"/>
            <a:chOff x="1327676" y="2910480"/>
            <a:chExt cx="347934" cy="310024"/>
          </a:xfrm>
        </p:grpSpPr>
        <p:sp>
          <p:nvSpPr>
            <p:cNvPr id="170" name="Google Shape;170;g1426d605069_0_25"/>
            <p:cNvSpPr/>
            <p:nvPr/>
          </p:nvSpPr>
          <p:spPr>
            <a:xfrm>
              <a:off x="1367081" y="3067370"/>
              <a:ext cx="43257" cy="15565"/>
            </a:xfrm>
            <a:custGeom>
              <a:rect b="b" l="l" r="r" t="t"/>
              <a:pathLst>
                <a:path extrusionOk="0" h="489" w="1359">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426d605069_0_25"/>
            <p:cNvSpPr/>
            <p:nvPr/>
          </p:nvSpPr>
          <p:spPr>
            <a:xfrm>
              <a:off x="1350402" y="3170436"/>
              <a:ext cx="10663" cy="48541"/>
            </a:xfrm>
            <a:custGeom>
              <a:rect b="b" l="l" r="r" t="t"/>
              <a:pathLst>
                <a:path extrusionOk="0" h="1525" w="335">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426d605069_0_25"/>
            <p:cNvSpPr/>
            <p:nvPr/>
          </p:nvSpPr>
          <p:spPr>
            <a:xfrm>
              <a:off x="1327676" y="3040187"/>
              <a:ext cx="201643" cy="180317"/>
            </a:xfrm>
            <a:custGeom>
              <a:rect b="b" l="l" r="r" t="t"/>
              <a:pathLst>
                <a:path extrusionOk="0" h="5665" w="6335">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426d605069_0_25"/>
            <p:cNvSpPr/>
            <p:nvPr/>
          </p:nvSpPr>
          <p:spPr>
            <a:xfrm>
              <a:off x="1470179" y="2910480"/>
              <a:ext cx="205431" cy="173601"/>
            </a:xfrm>
            <a:custGeom>
              <a:rect b="b" l="l" r="r" t="t"/>
              <a:pathLst>
                <a:path extrusionOk="0" h="5454" w="6454">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1426d605069_0_25"/>
            <p:cNvSpPr/>
            <p:nvPr/>
          </p:nvSpPr>
          <p:spPr>
            <a:xfrm>
              <a:off x="1497075" y="2942692"/>
              <a:ext cx="152370" cy="96668"/>
            </a:xfrm>
            <a:custGeom>
              <a:rect b="b" l="l" r="r" t="t"/>
              <a:pathLst>
                <a:path extrusionOk="0" h="3037" w="4787">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g1426d605069_0_25"/>
          <p:cNvGrpSpPr/>
          <p:nvPr/>
        </p:nvGrpSpPr>
        <p:grpSpPr>
          <a:xfrm>
            <a:off x="0" y="6222250"/>
            <a:ext cx="12192000" cy="649200"/>
            <a:chOff x="0" y="6222250"/>
            <a:chExt cx="12192000" cy="649200"/>
          </a:xfrm>
        </p:grpSpPr>
        <p:sp>
          <p:nvSpPr>
            <p:cNvPr id="176" name="Google Shape;176;g1426d605069_0_25"/>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426d605069_0_25"/>
            <p:cNvSpPr/>
            <p:nvPr/>
          </p:nvSpPr>
          <p:spPr>
            <a:xfrm>
              <a:off x="273231" y="6304691"/>
              <a:ext cx="2854800" cy="4374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Project Goals</a:t>
              </a:r>
              <a:endParaRPr b="1" i="0" sz="1400" u="none" cap="none" strike="noStrike">
                <a:solidFill>
                  <a:schemeClr val="lt1"/>
                </a:solidFill>
                <a:latin typeface="Arial"/>
                <a:ea typeface="Arial"/>
                <a:cs typeface="Arial"/>
                <a:sym typeface="Arial"/>
              </a:endParaRPr>
            </a:p>
          </p:txBody>
        </p:sp>
        <p:sp>
          <p:nvSpPr>
            <p:cNvPr id="178" name="Google Shape;178;g1426d605069_0_25"/>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179" name="Google Shape;179;g1426d605069_0_25"/>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180" name="Google Shape;180;g1426d605069_0_25"/>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1426d605069_0_241"/>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Arial Black"/>
              <a:buNone/>
            </a:pPr>
            <a:r>
              <a:rPr lang="en-US" sz="3600"/>
              <a:t>Feature Importance Comparison</a:t>
            </a:r>
            <a:endParaRPr sz="3600"/>
          </a:p>
        </p:txBody>
      </p:sp>
      <p:grpSp>
        <p:nvGrpSpPr>
          <p:cNvPr id="554" name="Google Shape;554;g1426d605069_0_241"/>
          <p:cNvGrpSpPr/>
          <p:nvPr/>
        </p:nvGrpSpPr>
        <p:grpSpPr>
          <a:xfrm>
            <a:off x="0" y="6222250"/>
            <a:ext cx="12192000" cy="649200"/>
            <a:chOff x="0" y="6222250"/>
            <a:chExt cx="12192000" cy="649200"/>
          </a:xfrm>
        </p:grpSpPr>
        <p:sp>
          <p:nvSpPr>
            <p:cNvPr id="555" name="Google Shape;555;g1426d605069_0_241"/>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1426d605069_0_241"/>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557" name="Google Shape;557;g1426d605069_0_241"/>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558" name="Google Shape;558;g1426d605069_0_241"/>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559" name="Google Shape;559;g1426d605069_0_241"/>
            <p:cNvSpPr/>
            <p:nvPr/>
          </p:nvSpPr>
          <p:spPr>
            <a:xfrm>
              <a:off x="9063891" y="63050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Modeling &amp; </a:t>
              </a:r>
              <a:r>
                <a:rPr b="1" lang="en-US">
                  <a:solidFill>
                    <a:schemeClr val="lt1"/>
                  </a:solidFill>
                </a:rPr>
                <a:t>Future Plans</a:t>
              </a:r>
              <a:endParaRPr b="1" i="0" sz="1400" u="none" cap="none" strike="noStrike">
                <a:solidFill>
                  <a:schemeClr val="lt1"/>
                </a:solidFill>
                <a:latin typeface="Arial"/>
                <a:ea typeface="Arial"/>
                <a:cs typeface="Arial"/>
                <a:sym typeface="Arial"/>
              </a:endParaRPr>
            </a:p>
          </p:txBody>
        </p:sp>
      </p:grpSp>
      <p:pic>
        <p:nvPicPr>
          <p:cNvPr id="560" name="Google Shape;560;g1426d605069_0_241"/>
          <p:cNvPicPr preferRelativeResize="0"/>
          <p:nvPr/>
        </p:nvPicPr>
        <p:blipFill>
          <a:blip r:embed="rId3">
            <a:alphaModFix/>
          </a:blip>
          <a:stretch>
            <a:fillRect/>
          </a:stretch>
        </p:blipFill>
        <p:spPr>
          <a:xfrm>
            <a:off x="355975" y="1771587"/>
            <a:ext cx="6885676" cy="4115113"/>
          </a:xfrm>
          <a:prstGeom prst="rect">
            <a:avLst/>
          </a:prstGeom>
          <a:noFill/>
          <a:ln>
            <a:noFill/>
          </a:ln>
        </p:spPr>
      </p:pic>
      <p:sp>
        <p:nvSpPr>
          <p:cNvPr id="561" name="Google Shape;561;g1426d605069_0_241"/>
          <p:cNvSpPr txBox="1"/>
          <p:nvPr/>
        </p:nvSpPr>
        <p:spPr>
          <a:xfrm>
            <a:off x="3030900" y="3700900"/>
            <a:ext cx="4122600" cy="21858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US" sz="1900"/>
              <a:t>Hyperparameter tuning using </a:t>
            </a:r>
            <a:r>
              <a:rPr b="1" lang="en-US" sz="1900"/>
              <a:t>GridSearch</a:t>
            </a:r>
            <a:r>
              <a:rPr lang="en-US" sz="1900"/>
              <a:t> to  find best parameters:</a:t>
            </a:r>
            <a:endParaRPr sz="1700"/>
          </a:p>
          <a:p>
            <a:pPr indent="-336550" lvl="1" marL="914400" rtl="0" algn="l">
              <a:spcBef>
                <a:spcPts val="0"/>
              </a:spcBef>
              <a:spcAft>
                <a:spcPts val="0"/>
              </a:spcAft>
              <a:buSzPts val="1700"/>
              <a:buChar char="○"/>
            </a:pPr>
            <a:r>
              <a:rPr lang="en-US" sz="1700"/>
              <a:t>Learning rate: 0.05</a:t>
            </a:r>
            <a:endParaRPr sz="1700"/>
          </a:p>
          <a:p>
            <a:pPr indent="-336550" lvl="1" marL="914400" rtl="0" algn="l">
              <a:spcBef>
                <a:spcPts val="0"/>
              </a:spcBef>
              <a:spcAft>
                <a:spcPts val="0"/>
              </a:spcAft>
              <a:buSzPts val="1700"/>
              <a:buChar char="○"/>
            </a:pPr>
            <a:r>
              <a:rPr lang="en-US" sz="1700"/>
              <a:t># of estimators: 50</a:t>
            </a:r>
            <a:endParaRPr sz="1700"/>
          </a:p>
          <a:p>
            <a:pPr indent="-336550" lvl="1" marL="914400" rtl="0" algn="l">
              <a:spcBef>
                <a:spcPts val="0"/>
              </a:spcBef>
              <a:spcAft>
                <a:spcPts val="0"/>
              </a:spcAft>
              <a:buSzPts val="1700"/>
              <a:buChar char="○"/>
            </a:pPr>
            <a:r>
              <a:rPr lang="en-US" sz="1700"/>
              <a:t># of iterations: 150</a:t>
            </a:r>
            <a:endParaRPr sz="1700">
              <a:latin typeface="Arial Black"/>
              <a:ea typeface="Arial Black"/>
              <a:cs typeface="Arial Black"/>
              <a:sym typeface="Arial Black"/>
            </a:endParaRPr>
          </a:p>
          <a:p>
            <a:pPr indent="0" lvl="0" marL="457200" rtl="0" algn="l">
              <a:spcBef>
                <a:spcPts val="0"/>
              </a:spcBef>
              <a:spcAft>
                <a:spcPts val="0"/>
              </a:spcAft>
              <a:buNone/>
            </a:pPr>
            <a:r>
              <a:t/>
            </a:r>
            <a:endParaRPr b="1" sz="2200"/>
          </a:p>
        </p:txBody>
      </p:sp>
      <p:pic>
        <p:nvPicPr>
          <p:cNvPr id="562" name="Google Shape;562;g1426d605069_0_241"/>
          <p:cNvPicPr preferRelativeResize="0"/>
          <p:nvPr/>
        </p:nvPicPr>
        <p:blipFill rotWithShape="1">
          <a:blip r:embed="rId4">
            <a:alphaModFix/>
          </a:blip>
          <a:srcRect b="-1770" l="0" r="17156" t="0"/>
          <a:stretch/>
        </p:blipFill>
        <p:spPr>
          <a:xfrm>
            <a:off x="7381900" y="1909150"/>
            <a:ext cx="4546576" cy="3752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
          <p:cNvSpPr txBox="1"/>
          <p:nvPr>
            <p:ph type="title"/>
          </p:nvPr>
        </p:nvSpPr>
        <p:spPr>
          <a:xfrm>
            <a:off x="838200" y="1046154"/>
            <a:ext cx="10515600" cy="86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a:t>Next Steps</a:t>
            </a:r>
            <a:endParaRPr/>
          </a:p>
        </p:txBody>
      </p:sp>
      <p:sp>
        <p:nvSpPr>
          <p:cNvPr id="568" name="Google Shape;568;p8"/>
          <p:cNvSpPr txBox="1"/>
          <p:nvPr/>
        </p:nvSpPr>
        <p:spPr>
          <a:xfrm>
            <a:off x="838200" y="1913450"/>
            <a:ext cx="8922900" cy="4032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Char char="●"/>
            </a:pPr>
            <a:r>
              <a:rPr lang="en-US" sz="2000"/>
              <a:t>Re-fit the models after implementing feature selection</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US" sz="2000"/>
              <a:t>Try implementing different neural networks and to obtain result with better prediction accuracy</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US" sz="2000"/>
              <a:t>Try improve model </a:t>
            </a:r>
            <a:r>
              <a:rPr lang="en-US" sz="2000"/>
              <a:t>performance</a:t>
            </a:r>
            <a:r>
              <a:rPr lang="en-US" sz="2000"/>
              <a:t> by </a:t>
            </a:r>
            <a:r>
              <a:rPr lang="en-US" sz="2000"/>
              <a:t>parameter</a:t>
            </a:r>
            <a:r>
              <a:rPr lang="en-US" sz="2000"/>
              <a:t> tuning</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US" sz="2000"/>
              <a:t>Combine best performing models to run ensemble learning algorithms</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US" sz="2000">
                <a:extLst>
                  <a:ext uri="http://customooxmlschemas.google.com/">
                    <go:slidesCustomData xmlns:go="http://customooxmlschemas.google.com/" textRoundtripDataId="2"/>
                  </a:ext>
                </a:extLst>
              </a:rPr>
              <a:t>Take consideration of relationships between visits (same visitor_id)</a:t>
            </a:r>
            <a:endParaRPr sz="2000"/>
          </a:p>
          <a:p>
            <a:pPr indent="-355600" lvl="1" marL="914400" rtl="0" algn="l">
              <a:lnSpc>
                <a:spcPct val="115000"/>
              </a:lnSpc>
              <a:spcBef>
                <a:spcPts val="0"/>
              </a:spcBef>
              <a:spcAft>
                <a:spcPts val="0"/>
              </a:spcAft>
              <a:buSzPts val="2000"/>
              <a:buChar char="○"/>
            </a:pPr>
            <a:r>
              <a:rPr lang="en-US" sz="2000"/>
              <a:t>group by visitor_id or other customer information</a:t>
            </a:r>
            <a:endParaRPr sz="2000"/>
          </a:p>
        </p:txBody>
      </p:sp>
      <p:grpSp>
        <p:nvGrpSpPr>
          <p:cNvPr id="569" name="Google Shape;569;p8"/>
          <p:cNvGrpSpPr/>
          <p:nvPr/>
        </p:nvGrpSpPr>
        <p:grpSpPr>
          <a:xfrm>
            <a:off x="0" y="6222250"/>
            <a:ext cx="12192000" cy="649200"/>
            <a:chOff x="0" y="6222250"/>
            <a:chExt cx="12192000" cy="649200"/>
          </a:xfrm>
        </p:grpSpPr>
        <p:sp>
          <p:nvSpPr>
            <p:cNvPr id="570" name="Google Shape;570;p8"/>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8"/>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572" name="Google Shape;572;p8"/>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573" name="Google Shape;573;p8"/>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574" name="Google Shape;574;p8"/>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
        <p:nvSpPr>
          <p:cNvPr id="575" name="Google Shape;575;p8"/>
          <p:cNvSpPr/>
          <p:nvPr/>
        </p:nvSpPr>
        <p:spPr>
          <a:xfrm>
            <a:off x="9063891" y="63050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Modeling &amp; </a:t>
            </a:r>
            <a:r>
              <a:rPr b="1" lang="en-US">
                <a:solidFill>
                  <a:schemeClr val="lt1"/>
                </a:solidFill>
              </a:rPr>
              <a:t>Future Plans</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Arial Black"/>
              <a:buNone/>
            </a:pPr>
            <a:r>
              <a:rPr lang="en-US"/>
              <a:t>Thank you for Listening!</a:t>
            </a:r>
            <a:endParaRPr/>
          </a:p>
        </p:txBody>
      </p:sp>
      <p:sp>
        <p:nvSpPr>
          <p:cNvPr id="581" name="Google Shape;581;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chemeClr val="lt1"/>
              </a:buClr>
              <a:buSzPts val="2400"/>
              <a:buNone/>
            </a:pPr>
            <a:r>
              <a:rPr lang="en-US"/>
              <a:t>Any Questions?</a:t>
            </a:r>
            <a:endParaRPr/>
          </a:p>
        </p:txBody>
      </p:sp>
      <p:grpSp>
        <p:nvGrpSpPr>
          <p:cNvPr id="582" name="Google Shape;582;p10"/>
          <p:cNvGrpSpPr/>
          <p:nvPr/>
        </p:nvGrpSpPr>
        <p:grpSpPr>
          <a:xfrm>
            <a:off x="0" y="6222250"/>
            <a:ext cx="12192000" cy="649200"/>
            <a:chOff x="0" y="6222250"/>
            <a:chExt cx="12192000" cy="649200"/>
          </a:xfrm>
        </p:grpSpPr>
        <p:sp>
          <p:nvSpPr>
            <p:cNvPr id="583" name="Google Shape;583;p10"/>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0"/>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585" name="Google Shape;585;p10"/>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586" name="Google Shape;586;p10"/>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587" name="Google Shape;587;p10"/>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9a49915f51_0_39"/>
          <p:cNvSpPr txBox="1"/>
          <p:nvPr>
            <p:ph type="title"/>
          </p:nvPr>
        </p:nvSpPr>
        <p:spPr>
          <a:xfrm>
            <a:off x="652125" y="828810"/>
            <a:ext cx="10515600" cy="665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US"/>
              <a:t>Problem Statement </a:t>
            </a:r>
            <a:endParaRPr/>
          </a:p>
        </p:txBody>
      </p:sp>
      <p:pic>
        <p:nvPicPr>
          <p:cNvPr id="186" name="Google Shape;186;g19a49915f51_0_39"/>
          <p:cNvPicPr preferRelativeResize="0"/>
          <p:nvPr/>
        </p:nvPicPr>
        <p:blipFill>
          <a:blip r:embed="rId3">
            <a:alphaModFix/>
          </a:blip>
          <a:stretch>
            <a:fillRect/>
          </a:stretch>
        </p:blipFill>
        <p:spPr>
          <a:xfrm>
            <a:off x="652125" y="1493910"/>
            <a:ext cx="6652003" cy="4423540"/>
          </a:xfrm>
          <a:prstGeom prst="rect">
            <a:avLst/>
          </a:prstGeom>
          <a:noFill/>
          <a:ln>
            <a:noFill/>
          </a:ln>
        </p:spPr>
      </p:pic>
      <p:sp>
        <p:nvSpPr>
          <p:cNvPr id="187" name="Google Shape;187;g19a49915f51_0_39"/>
          <p:cNvSpPr txBox="1"/>
          <p:nvPr/>
        </p:nvSpPr>
        <p:spPr>
          <a:xfrm>
            <a:off x="7514075" y="2158725"/>
            <a:ext cx="4305600" cy="25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700">
                <a:solidFill>
                  <a:schemeClr val="dk1"/>
                </a:solidFill>
                <a:latin typeface="Arial Black"/>
                <a:ea typeface="Arial Black"/>
                <a:cs typeface="Arial Black"/>
                <a:sym typeface="Arial Black"/>
              </a:rPr>
              <a:t>80/20 (Pareto’s) rule</a:t>
            </a:r>
            <a:r>
              <a:rPr lang="en-US" sz="2700">
                <a:solidFill>
                  <a:schemeClr val="dk1"/>
                </a:solidFill>
                <a:latin typeface="Arial Black"/>
                <a:ea typeface="Arial Black"/>
                <a:cs typeface="Arial Black"/>
                <a:sym typeface="Arial Black"/>
              </a:rPr>
              <a:t>:</a:t>
            </a:r>
            <a:r>
              <a:rPr lang="en-US" sz="2700">
                <a:latin typeface="Arial Black"/>
                <a:ea typeface="Arial Black"/>
                <a:cs typeface="Arial Black"/>
                <a:sym typeface="Arial Black"/>
              </a:rPr>
              <a:t> </a:t>
            </a:r>
            <a:endParaRPr sz="2700">
              <a:latin typeface="Arial Black"/>
              <a:ea typeface="Arial Black"/>
              <a:cs typeface="Arial Black"/>
              <a:sym typeface="Arial Black"/>
            </a:endParaRPr>
          </a:p>
          <a:p>
            <a:pPr indent="0" lvl="0" marL="0" rtl="0" algn="l">
              <a:lnSpc>
                <a:spcPct val="115000"/>
              </a:lnSpc>
              <a:spcBef>
                <a:spcPts val="0"/>
              </a:spcBef>
              <a:spcAft>
                <a:spcPts val="0"/>
              </a:spcAft>
              <a:buNone/>
            </a:pPr>
            <a:r>
              <a:rPr lang="en-US" sz="2700">
                <a:latin typeface="Arial Black"/>
                <a:ea typeface="Arial Black"/>
                <a:cs typeface="Arial Black"/>
                <a:sym typeface="Arial Black"/>
              </a:rPr>
              <a:t>A small percentage of customers produce the majority of the revenue</a:t>
            </a:r>
            <a:endParaRPr sz="2100">
              <a:latin typeface="Arial Black"/>
              <a:ea typeface="Arial Black"/>
              <a:cs typeface="Arial Black"/>
              <a:sym typeface="Arial Black"/>
            </a:endParaRPr>
          </a:p>
        </p:txBody>
      </p:sp>
      <p:grpSp>
        <p:nvGrpSpPr>
          <p:cNvPr id="188" name="Google Shape;188;g19a49915f51_0_39"/>
          <p:cNvGrpSpPr/>
          <p:nvPr/>
        </p:nvGrpSpPr>
        <p:grpSpPr>
          <a:xfrm>
            <a:off x="0" y="6222250"/>
            <a:ext cx="12192000" cy="649200"/>
            <a:chOff x="0" y="6222250"/>
            <a:chExt cx="12192000" cy="649200"/>
          </a:xfrm>
        </p:grpSpPr>
        <p:sp>
          <p:nvSpPr>
            <p:cNvPr id="189" name="Google Shape;189;g19a49915f51_0_39"/>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19a49915f51_0_39"/>
            <p:cNvSpPr/>
            <p:nvPr/>
          </p:nvSpPr>
          <p:spPr>
            <a:xfrm>
              <a:off x="273231" y="6304691"/>
              <a:ext cx="2854800" cy="4374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Project Goals</a:t>
              </a:r>
              <a:endParaRPr b="1" i="0" sz="1400" u="none" cap="none" strike="noStrike">
                <a:solidFill>
                  <a:schemeClr val="lt1"/>
                </a:solidFill>
                <a:latin typeface="Arial"/>
                <a:ea typeface="Arial"/>
                <a:cs typeface="Arial"/>
                <a:sym typeface="Arial"/>
              </a:endParaRPr>
            </a:p>
          </p:txBody>
        </p:sp>
        <p:sp>
          <p:nvSpPr>
            <p:cNvPr id="191" name="Google Shape;191;g19a49915f51_0_39"/>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192" name="Google Shape;192;g19a49915f51_0_39"/>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193" name="Google Shape;193;g19a49915f51_0_39"/>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9a49915f51_0_54"/>
          <p:cNvSpPr txBox="1"/>
          <p:nvPr>
            <p:ph type="title"/>
          </p:nvPr>
        </p:nvSpPr>
        <p:spPr>
          <a:xfrm>
            <a:off x="652125" y="1030835"/>
            <a:ext cx="10515600" cy="665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US"/>
              <a:t>Problem Statement </a:t>
            </a:r>
            <a:endParaRPr/>
          </a:p>
        </p:txBody>
      </p:sp>
      <p:grpSp>
        <p:nvGrpSpPr>
          <p:cNvPr id="199" name="Google Shape;199;g19a49915f51_0_54"/>
          <p:cNvGrpSpPr/>
          <p:nvPr/>
        </p:nvGrpSpPr>
        <p:grpSpPr>
          <a:xfrm>
            <a:off x="2655338" y="1812873"/>
            <a:ext cx="6881324" cy="2474722"/>
            <a:chOff x="468616" y="2753890"/>
            <a:chExt cx="7509084" cy="3119922"/>
          </a:xfrm>
        </p:grpSpPr>
        <p:grpSp>
          <p:nvGrpSpPr>
            <p:cNvPr id="200" name="Google Shape;200;g19a49915f51_0_54"/>
            <p:cNvGrpSpPr/>
            <p:nvPr/>
          </p:nvGrpSpPr>
          <p:grpSpPr>
            <a:xfrm>
              <a:off x="3596913" y="3890213"/>
              <a:ext cx="3922988" cy="867000"/>
              <a:chOff x="3433288" y="2409238"/>
              <a:chExt cx="3922988" cy="867000"/>
            </a:xfrm>
          </p:grpSpPr>
          <p:sp>
            <p:nvSpPr>
              <p:cNvPr id="201" name="Google Shape;201;g19a49915f51_0_54"/>
              <p:cNvSpPr/>
              <p:nvPr/>
            </p:nvSpPr>
            <p:spPr>
              <a:xfrm rot="-5400000">
                <a:off x="4111738" y="1730788"/>
                <a:ext cx="867000" cy="2223900"/>
              </a:xfrm>
              <a:prstGeom prst="round2SameRect">
                <a:avLst>
                  <a:gd fmla="val 50000" name="adj1"/>
                  <a:gd fmla="val 0" name="adj2"/>
                </a:avLst>
              </a:prstGeom>
              <a:solidFill>
                <a:srgbClr val="FBB831">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9a49915f51_0_54"/>
              <p:cNvSpPr/>
              <p:nvPr/>
            </p:nvSpPr>
            <p:spPr>
              <a:xfrm>
                <a:off x="4288176" y="2639971"/>
                <a:ext cx="3068100" cy="385800"/>
              </a:xfrm>
              <a:prstGeom prst="roundRect">
                <a:avLst>
                  <a:gd fmla="val 50000" name="adj"/>
                </a:avLst>
              </a:prstGeom>
              <a:solidFill>
                <a:srgbClr val="FFFFFF"/>
              </a:solidFill>
              <a:ln cap="flat" cmpd="sng" w="9525">
                <a:solidFill>
                  <a:srgbClr val="FBB831"/>
                </a:solidFill>
                <a:prstDash val="solid"/>
                <a:round/>
                <a:headEnd len="sm" w="sm" type="none"/>
                <a:tailEnd len="sm" w="sm" type="none"/>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1700">
                    <a:solidFill>
                      <a:srgbClr val="FB8569"/>
                    </a:solidFill>
                    <a:latin typeface="Fira Sans Extra Condensed Medium"/>
                    <a:ea typeface="Fira Sans Extra Condensed Medium"/>
                    <a:cs typeface="Fira Sans Extra Condensed Medium"/>
                    <a:sym typeface="Fira Sans Extra Condensed Medium"/>
                  </a:rPr>
                  <a:t>Optimize Value Creation</a:t>
                </a:r>
                <a:endParaRPr>
                  <a:solidFill>
                    <a:srgbClr val="FB8569"/>
                  </a:solidFill>
                </a:endParaRPr>
              </a:p>
            </p:txBody>
          </p:sp>
        </p:grpSp>
        <p:grpSp>
          <p:nvGrpSpPr>
            <p:cNvPr id="203" name="Google Shape;203;g19a49915f51_0_54"/>
            <p:cNvGrpSpPr/>
            <p:nvPr/>
          </p:nvGrpSpPr>
          <p:grpSpPr>
            <a:xfrm>
              <a:off x="3596901" y="5026613"/>
              <a:ext cx="4380799" cy="847200"/>
              <a:chOff x="3433276" y="3545638"/>
              <a:chExt cx="4380799" cy="847200"/>
            </a:xfrm>
          </p:grpSpPr>
          <p:sp>
            <p:nvSpPr>
              <p:cNvPr id="204" name="Google Shape;204;g19a49915f51_0_54"/>
              <p:cNvSpPr/>
              <p:nvPr/>
            </p:nvSpPr>
            <p:spPr>
              <a:xfrm rot="-5400000">
                <a:off x="4121626" y="2857288"/>
                <a:ext cx="847200" cy="2223900"/>
              </a:xfrm>
              <a:prstGeom prst="round2SameRect">
                <a:avLst>
                  <a:gd fmla="val 50000" name="adj1"/>
                  <a:gd fmla="val 0" name="adj2"/>
                </a:avLst>
              </a:prstGeom>
              <a:solidFill>
                <a:srgbClr val="FBB831">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9a49915f51_0_54"/>
              <p:cNvSpPr/>
              <p:nvPr/>
            </p:nvSpPr>
            <p:spPr>
              <a:xfrm>
                <a:off x="4288175" y="3776350"/>
                <a:ext cx="3525900" cy="385800"/>
              </a:xfrm>
              <a:prstGeom prst="roundRect">
                <a:avLst>
                  <a:gd fmla="val 50000" name="adj"/>
                </a:avLst>
              </a:prstGeom>
              <a:solidFill>
                <a:srgbClr val="FFFFFF"/>
              </a:solidFill>
              <a:ln cap="flat" cmpd="sng" w="9525">
                <a:solidFill>
                  <a:srgbClr val="FBB831"/>
                </a:solidFill>
                <a:prstDash val="solid"/>
                <a:round/>
                <a:headEnd len="sm" w="sm" type="none"/>
                <a:tailEnd len="sm" w="sm" type="none"/>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1700">
                    <a:solidFill>
                      <a:srgbClr val="FB8569"/>
                    </a:solidFill>
                    <a:latin typeface="Fira Sans Extra Condensed Medium"/>
                    <a:ea typeface="Fira Sans Extra Condensed Medium"/>
                    <a:cs typeface="Fira Sans Extra Condensed Medium"/>
                    <a:sym typeface="Fira Sans Extra Condensed Medium"/>
                  </a:rPr>
                  <a:t>Establish Competitive Advantages</a:t>
                </a:r>
                <a:endParaRPr>
                  <a:solidFill>
                    <a:srgbClr val="FB8569"/>
                  </a:solidFill>
                </a:endParaRPr>
              </a:p>
            </p:txBody>
          </p:sp>
        </p:grpSp>
        <p:grpSp>
          <p:nvGrpSpPr>
            <p:cNvPr id="206" name="Google Shape;206;g19a49915f51_0_54"/>
            <p:cNvGrpSpPr/>
            <p:nvPr/>
          </p:nvGrpSpPr>
          <p:grpSpPr>
            <a:xfrm>
              <a:off x="3596901" y="2753890"/>
              <a:ext cx="3648500" cy="847200"/>
              <a:chOff x="3433276" y="1272915"/>
              <a:chExt cx="3648500" cy="847200"/>
            </a:xfrm>
          </p:grpSpPr>
          <p:sp>
            <p:nvSpPr>
              <p:cNvPr id="207" name="Google Shape;207;g19a49915f51_0_54"/>
              <p:cNvSpPr/>
              <p:nvPr/>
            </p:nvSpPr>
            <p:spPr>
              <a:xfrm rot="-5400000">
                <a:off x="4121626" y="584565"/>
                <a:ext cx="847200" cy="2223900"/>
              </a:xfrm>
              <a:prstGeom prst="round2SameRect">
                <a:avLst>
                  <a:gd fmla="val 50000" name="adj1"/>
                  <a:gd fmla="val 0" name="adj2"/>
                </a:avLst>
              </a:prstGeom>
              <a:solidFill>
                <a:srgbClr val="FBB831">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9a49915f51_0_54"/>
              <p:cNvSpPr/>
              <p:nvPr/>
            </p:nvSpPr>
            <p:spPr>
              <a:xfrm>
                <a:off x="4288176" y="1503625"/>
                <a:ext cx="2793600" cy="385800"/>
              </a:xfrm>
              <a:prstGeom prst="roundRect">
                <a:avLst>
                  <a:gd fmla="val 50000" name="adj"/>
                </a:avLst>
              </a:prstGeom>
              <a:solidFill>
                <a:srgbClr val="FFFFFF"/>
              </a:solidFill>
              <a:ln cap="flat" cmpd="sng" w="9525">
                <a:solidFill>
                  <a:srgbClr val="FBB831"/>
                </a:solidFill>
                <a:prstDash val="solid"/>
                <a:round/>
                <a:headEnd len="sm" w="sm" type="none"/>
                <a:tailEnd len="sm" w="sm" type="none"/>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1700">
                    <a:solidFill>
                      <a:srgbClr val="FB8569"/>
                    </a:solidFill>
                    <a:latin typeface="Fira Sans Extra Condensed Medium"/>
                    <a:ea typeface="Fira Sans Extra Condensed Medium"/>
                    <a:cs typeface="Fira Sans Extra Condensed Medium"/>
                    <a:sym typeface="Fira Sans Extra Condensed Medium"/>
                  </a:rPr>
                  <a:t>Marketing Strategies</a:t>
                </a:r>
                <a:endParaRPr sz="1700">
                  <a:solidFill>
                    <a:srgbClr val="FB8569"/>
                  </a:solidFill>
                  <a:latin typeface="Fira Sans Extra Condensed Medium"/>
                  <a:ea typeface="Fira Sans Extra Condensed Medium"/>
                  <a:cs typeface="Fira Sans Extra Condensed Medium"/>
                  <a:sym typeface="Fira Sans Extra Condensed Medium"/>
                </a:endParaRPr>
              </a:p>
            </p:txBody>
          </p:sp>
        </p:grpSp>
        <p:grpSp>
          <p:nvGrpSpPr>
            <p:cNvPr id="209" name="Google Shape;209;g19a49915f51_0_54"/>
            <p:cNvGrpSpPr/>
            <p:nvPr/>
          </p:nvGrpSpPr>
          <p:grpSpPr>
            <a:xfrm>
              <a:off x="3878920" y="3008029"/>
              <a:ext cx="219890" cy="339095"/>
              <a:chOff x="5726350" y="2028150"/>
              <a:chExt cx="312300" cy="481600"/>
            </a:xfrm>
          </p:grpSpPr>
          <p:sp>
            <p:nvSpPr>
              <p:cNvPr id="210" name="Google Shape;210;g19a49915f51_0_54"/>
              <p:cNvSpPr/>
              <p:nvPr/>
            </p:nvSpPr>
            <p:spPr>
              <a:xfrm>
                <a:off x="5756075" y="2028150"/>
                <a:ext cx="252825" cy="83275"/>
              </a:xfrm>
              <a:custGeom>
                <a:rect b="b" l="l" r="r" t="t"/>
                <a:pathLst>
                  <a:path extrusionOk="0" h="3331" w="10113">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1" name="Google Shape;211;g19a49915f51_0_54"/>
              <p:cNvSpPr/>
              <p:nvPr/>
            </p:nvSpPr>
            <p:spPr>
              <a:xfrm>
                <a:off x="5726350" y="2139650"/>
                <a:ext cx="312300" cy="224425"/>
              </a:xfrm>
              <a:custGeom>
                <a:rect b="b" l="l" r="r" t="t"/>
                <a:pathLst>
                  <a:path extrusionOk="0" h="8977" w="12492">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2" name="Google Shape;212;g19a49915f51_0_54"/>
              <p:cNvSpPr/>
              <p:nvPr/>
            </p:nvSpPr>
            <p:spPr>
              <a:xfrm>
                <a:off x="5842500" y="2392350"/>
                <a:ext cx="79975" cy="117400"/>
              </a:xfrm>
              <a:custGeom>
                <a:rect b="b" l="l" r="r" t="t"/>
                <a:pathLst>
                  <a:path extrusionOk="0" h="4696" w="3199">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13" name="Google Shape;213;g19a49915f51_0_54"/>
            <p:cNvGrpSpPr/>
            <p:nvPr/>
          </p:nvGrpSpPr>
          <p:grpSpPr>
            <a:xfrm>
              <a:off x="3818579" y="5280577"/>
              <a:ext cx="340573" cy="339271"/>
              <a:chOff x="898875" y="4399275"/>
              <a:chExt cx="483700" cy="481850"/>
            </a:xfrm>
          </p:grpSpPr>
          <p:sp>
            <p:nvSpPr>
              <p:cNvPr id="214" name="Google Shape;214;g19a49915f51_0_54"/>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5" name="Google Shape;215;g19a49915f51_0_54"/>
              <p:cNvSpPr/>
              <p:nvPr/>
            </p:nvSpPr>
            <p:spPr>
              <a:xfrm>
                <a:off x="1138025" y="4763350"/>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6" name="Google Shape;216;g19a49915f51_0_54"/>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7" name="Google Shape;217;g19a49915f51_0_54"/>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8" name="Google Shape;218;g19a49915f51_0_54"/>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 name="Google Shape;219;g19a49915f51_0_54"/>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0" name="Google Shape;220;g19a49915f51_0_54"/>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1" name="Google Shape;221;g19a49915f51_0_54"/>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22" name="Google Shape;222;g19a49915f51_0_54"/>
            <p:cNvGrpSpPr/>
            <p:nvPr/>
          </p:nvGrpSpPr>
          <p:grpSpPr>
            <a:xfrm>
              <a:off x="468616" y="3177420"/>
              <a:ext cx="2865859" cy="2272941"/>
              <a:chOff x="304991" y="1696445"/>
              <a:chExt cx="2865859" cy="2272941"/>
            </a:xfrm>
          </p:grpSpPr>
          <p:grpSp>
            <p:nvGrpSpPr>
              <p:cNvPr id="223" name="Google Shape;223;g19a49915f51_0_54"/>
              <p:cNvGrpSpPr/>
              <p:nvPr/>
            </p:nvGrpSpPr>
            <p:grpSpPr>
              <a:xfrm>
                <a:off x="2288356" y="1696445"/>
                <a:ext cx="882450" cy="1136250"/>
                <a:chOff x="2288356" y="1696445"/>
                <a:chExt cx="882450" cy="1136250"/>
              </a:xfrm>
            </p:grpSpPr>
            <p:sp>
              <p:nvSpPr>
                <p:cNvPr id="224" name="Google Shape;224;g19a49915f51_0_54"/>
                <p:cNvSpPr/>
                <p:nvPr/>
              </p:nvSpPr>
              <p:spPr>
                <a:xfrm flipH="1">
                  <a:off x="2288356" y="1696445"/>
                  <a:ext cx="773700" cy="773700"/>
                </a:xfrm>
                <a:prstGeom prst="arc">
                  <a:avLst>
                    <a:gd fmla="val 16200000" name="adj1"/>
                    <a:gd fmla="val 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g19a49915f51_0_54"/>
                <p:cNvCxnSpPr>
                  <a:stCxn id="224" idx="0"/>
                </p:cNvCxnSpPr>
                <p:nvPr/>
              </p:nvCxnSpPr>
              <p:spPr>
                <a:xfrm>
                  <a:off x="2675206" y="1696445"/>
                  <a:ext cx="495600" cy="0"/>
                </a:xfrm>
                <a:prstGeom prst="straightConnector1">
                  <a:avLst/>
                </a:prstGeom>
                <a:noFill/>
                <a:ln cap="flat" cmpd="sng" w="9525">
                  <a:solidFill>
                    <a:srgbClr val="000000"/>
                  </a:solidFill>
                  <a:prstDash val="solid"/>
                  <a:round/>
                  <a:headEnd len="med" w="med" type="none"/>
                  <a:tailEnd len="med" w="med" type="oval"/>
                </a:ln>
              </p:spPr>
            </p:cxnSp>
            <p:cxnSp>
              <p:nvCxnSpPr>
                <p:cNvPr id="226" name="Google Shape;226;g19a49915f51_0_54"/>
                <p:cNvCxnSpPr>
                  <a:stCxn id="224" idx="2"/>
                </p:cNvCxnSpPr>
                <p:nvPr/>
              </p:nvCxnSpPr>
              <p:spPr>
                <a:xfrm>
                  <a:off x="2288356" y="2083295"/>
                  <a:ext cx="0" cy="749400"/>
                </a:xfrm>
                <a:prstGeom prst="straightConnector1">
                  <a:avLst/>
                </a:prstGeom>
                <a:noFill/>
                <a:ln cap="flat" cmpd="sng" w="9525">
                  <a:solidFill>
                    <a:srgbClr val="000000"/>
                  </a:solidFill>
                  <a:prstDash val="solid"/>
                  <a:round/>
                  <a:headEnd len="med" w="med" type="none"/>
                  <a:tailEnd len="med" w="med" type="none"/>
                </a:ln>
              </p:spPr>
            </p:cxnSp>
          </p:grpSp>
          <p:grpSp>
            <p:nvGrpSpPr>
              <p:cNvPr id="227" name="Google Shape;227;g19a49915f51_0_54"/>
              <p:cNvGrpSpPr/>
              <p:nvPr/>
            </p:nvGrpSpPr>
            <p:grpSpPr>
              <a:xfrm>
                <a:off x="2288412" y="2832906"/>
                <a:ext cx="882422" cy="1136481"/>
                <a:chOff x="7009125" y="3265500"/>
                <a:chExt cx="565800" cy="728700"/>
              </a:xfrm>
            </p:grpSpPr>
            <p:sp>
              <p:nvSpPr>
                <p:cNvPr id="228" name="Google Shape;228;g19a49915f51_0_54"/>
                <p:cNvSpPr/>
                <p:nvPr/>
              </p:nvSpPr>
              <p:spPr>
                <a:xfrm rot="10800000">
                  <a:off x="7009125" y="3498000"/>
                  <a:ext cx="496200" cy="496200"/>
                </a:xfrm>
                <a:prstGeom prst="arc">
                  <a:avLst>
                    <a:gd fmla="val 16200000" name="adj1"/>
                    <a:gd fmla="val 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g19a49915f51_0_54"/>
                <p:cNvCxnSpPr>
                  <a:stCxn id="228" idx="0"/>
                </p:cNvCxnSpPr>
                <p:nvPr/>
              </p:nvCxnSpPr>
              <p:spPr>
                <a:xfrm>
                  <a:off x="7257225" y="3994200"/>
                  <a:ext cx="317700" cy="0"/>
                </a:xfrm>
                <a:prstGeom prst="straightConnector1">
                  <a:avLst/>
                </a:prstGeom>
                <a:noFill/>
                <a:ln cap="flat" cmpd="sng" w="9525">
                  <a:solidFill>
                    <a:srgbClr val="000000"/>
                  </a:solidFill>
                  <a:prstDash val="solid"/>
                  <a:round/>
                  <a:headEnd len="med" w="med" type="none"/>
                  <a:tailEnd len="med" w="med" type="oval"/>
                </a:ln>
              </p:spPr>
            </p:cxnSp>
            <p:cxnSp>
              <p:nvCxnSpPr>
                <p:cNvPr id="230" name="Google Shape;230;g19a49915f51_0_54"/>
                <p:cNvCxnSpPr>
                  <a:stCxn id="228" idx="2"/>
                </p:cNvCxnSpPr>
                <p:nvPr/>
              </p:nvCxnSpPr>
              <p:spPr>
                <a:xfrm rot="10800000">
                  <a:off x="7009125" y="3265500"/>
                  <a:ext cx="0" cy="480600"/>
                </a:xfrm>
                <a:prstGeom prst="straightConnector1">
                  <a:avLst/>
                </a:prstGeom>
                <a:noFill/>
                <a:ln cap="flat" cmpd="sng" w="9525">
                  <a:solidFill>
                    <a:srgbClr val="000000"/>
                  </a:solidFill>
                  <a:prstDash val="solid"/>
                  <a:round/>
                  <a:headEnd len="med" w="med" type="none"/>
                  <a:tailEnd len="med" w="med" type="none"/>
                </a:ln>
              </p:spPr>
            </p:cxnSp>
          </p:grpSp>
          <p:cxnSp>
            <p:nvCxnSpPr>
              <p:cNvPr id="231" name="Google Shape;231;g19a49915f51_0_54"/>
              <p:cNvCxnSpPr/>
              <p:nvPr/>
            </p:nvCxnSpPr>
            <p:spPr>
              <a:xfrm>
                <a:off x="1602150" y="2832788"/>
                <a:ext cx="1568700" cy="0"/>
              </a:xfrm>
              <a:prstGeom prst="straightConnector1">
                <a:avLst/>
              </a:prstGeom>
              <a:noFill/>
              <a:ln cap="flat" cmpd="sng" w="9525">
                <a:solidFill>
                  <a:srgbClr val="000000"/>
                </a:solidFill>
                <a:prstDash val="solid"/>
                <a:round/>
                <a:headEnd len="med" w="med" type="none"/>
                <a:tailEnd len="med" w="med" type="oval"/>
              </a:ln>
            </p:spPr>
          </p:cxnSp>
          <p:sp>
            <p:nvSpPr>
              <p:cNvPr id="232" name="Google Shape;232;g19a49915f51_0_54"/>
              <p:cNvSpPr/>
              <p:nvPr/>
            </p:nvSpPr>
            <p:spPr>
              <a:xfrm>
                <a:off x="2215781" y="2760409"/>
                <a:ext cx="144900" cy="144900"/>
              </a:xfrm>
              <a:prstGeom prst="ellipse">
                <a:avLst/>
              </a:prstGeom>
              <a:solidFill>
                <a:srgbClr val="FFFFFF"/>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9a49915f51_0_54"/>
              <p:cNvSpPr/>
              <p:nvPr/>
            </p:nvSpPr>
            <p:spPr>
              <a:xfrm>
                <a:off x="304991" y="2270334"/>
                <a:ext cx="1568700" cy="116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2000">
                    <a:solidFill>
                      <a:schemeClr val="dk1"/>
                    </a:solidFill>
                    <a:latin typeface="Fira Sans Extra Condensed Medium"/>
                    <a:ea typeface="Fira Sans Extra Condensed Medium"/>
                    <a:cs typeface="Fira Sans Extra Condensed Medium"/>
                    <a:sym typeface="Fira Sans Extra Condensed Medium"/>
                  </a:rPr>
                  <a:t>Customer Revenue Prediction</a:t>
                </a:r>
                <a:endParaRPr sz="2000">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234" name="Google Shape;234;g19a49915f51_0_54"/>
            <p:cNvGrpSpPr/>
            <p:nvPr/>
          </p:nvGrpSpPr>
          <p:grpSpPr>
            <a:xfrm>
              <a:off x="3837353" y="4162321"/>
              <a:ext cx="303021" cy="303084"/>
              <a:chOff x="5049725" y="2027900"/>
              <a:chExt cx="481750" cy="481850"/>
            </a:xfrm>
          </p:grpSpPr>
          <p:sp>
            <p:nvSpPr>
              <p:cNvPr id="235" name="Google Shape;235;g19a49915f51_0_54"/>
              <p:cNvSpPr/>
              <p:nvPr/>
            </p:nvSpPr>
            <p:spPr>
              <a:xfrm>
                <a:off x="5191775" y="2394925"/>
                <a:ext cx="197625" cy="114825"/>
              </a:xfrm>
              <a:custGeom>
                <a:rect b="b" l="l" r="r" t="t"/>
                <a:pathLst>
                  <a:path extrusionOk="0" h="4593" w="7905">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6" name="Google Shape;236;g19a49915f51_0_54"/>
              <p:cNvSpPr/>
              <p:nvPr/>
            </p:nvSpPr>
            <p:spPr>
              <a:xfrm>
                <a:off x="5113625" y="2027900"/>
                <a:ext cx="347300" cy="338825"/>
              </a:xfrm>
              <a:custGeom>
                <a:rect b="b" l="l" r="r" t="t"/>
                <a:pathLst>
                  <a:path extrusionOk="0" h="13553" w="13892">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7" name="Google Shape;237;g19a49915f51_0_54"/>
              <p:cNvSpPr/>
              <p:nvPr/>
            </p:nvSpPr>
            <p:spPr>
              <a:xfrm>
                <a:off x="5049725" y="2197300"/>
                <a:ext cx="56400" cy="28275"/>
              </a:xfrm>
              <a:custGeom>
                <a:rect b="b" l="l" r="r" t="t"/>
                <a:pathLst>
                  <a:path extrusionOk="0" h="1131" w="2256">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8" name="Google Shape;238;g19a49915f51_0_54"/>
              <p:cNvSpPr/>
              <p:nvPr/>
            </p:nvSpPr>
            <p:spPr>
              <a:xfrm>
                <a:off x="5052575" y="2102800"/>
                <a:ext cx="50850" cy="48075"/>
              </a:xfrm>
              <a:custGeom>
                <a:rect b="b" l="l" r="r" t="t"/>
                <a:pathLst>
                  <a:path extrusionOk="0" h="1923" w="2034">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9" name="Google Shape;239;g19a49915f51_0_54"/>
              <p:cNvSpPr/>
              <p:nvPr/>
            </p:nvSpPr>
            <p:spPr>
              <a:xfrm>
                <a:off x="5052575" y="2272175"/>
                <a:ext cx="50700" cy="47900"/>
              </a:xfrm>
              <a:custGeom>
                <a:rect b="b" l="l" r="r" t="t"/>
                <a:pathLst>
                  <a:path extrusionOk="0" h="1916" w="2028">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0" name="Google Shape;240;g19a49915f51_0_54"/>
              <p:cNvSpPr/>
              <p:nvPr/>
            </p:nvSpPr>
            <p:spPr>
              <a:xfrm>
                <a:off x="5475050" y="2197300"/>
                <a:ext cx="56425" cy="28275"/>
              </a:xfrm>
              <a:custGeom>
                <a:rect b="b" l="l" r="r" t="t"/>
                <a:pathLst>
                  <a:path extrusionOk="0" h="1131" w="2257">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1" name="Google Shape;241;g19a49915f51_0_54"/>
              <p:cNvSpPr/>
              <p:nvPr/>
            </p:nvSpPr>
            <p:spPr>
              <a:xfrm>
                <a:off x="5477925" y="2102800"/>
                <a:ext cx="50675" cy="47900"/>
              </a:xfrm>
              <a:custGeom>
                <a:rect b="b" l="l" r="r" t="t"/>
                <a:pathLst>
                  <a:path extrusionOk="0" h="1916" w="2027">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2" name="Google Shape;242;g19a49915f51_0_54"/>
              <p:cNvSpPr/>
              <p:nvPr/>
            </p:nvSpPr>
            <p:spPr>
              <a:xfrm>
                <a:off x="5477775" y="2272000"/>
                <a:ext cx="50825" cy="48075"/>
              </a:xfrm>
              <a:custGeom>
                <a:rect b="b" l="l" r="r" t="t"/>
                <a:pathLst>
                  <a:path extrusionOk="0" h="1923" w="2033">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243" name="Google Shape;243;g19a49915f51_0_54"/>
          <p:cNvGrpSpPr/>
          <p:nvPr/>
        </p:nvGrpSpPr>
        <p:grpSpPr>
          <a:xfrm>
            <a:off x="984261" y="4834506"/>
            <a:ext cx="10223481" cy="923586"/>
            <a:chOff x="876600" y="4905154"/>
            <a:chExt cx="9543952" cy="638100"/>
          </a:xfrm>
        </p:grpSpPr>
        <p:sp>
          <p:nvSpPr>
            <p:cNvPr id="244" name="Google Shape;244;g19a49915f51_0_54"/>
            <p:cNvSpPr/>
            <p:nvPr/>
          </p:nvSpPr>
          <p:spPr>
            <a:xfrm>
              <a:off x="3837822" y="5077503"/>
              <a:ext cx="584100" cy="293400"/>
            </a:xfrm>
            <a:prstGeom prst="notchedRightArrow">
              <a:avLst>
                <a:gd fmla="val 74710" name="adj1"/>
                <a:gd fmla="val 51726"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1700">
                <a:solidFill>
                  <a:srgbClr val="FFFFFF"/>
                </a:solidFill>
              </a:endParaRPr>
            </a:p>
          </p:txBody>
        </p:sp>
        <p:sp>
          <p:nvSpPr>
            <p:cNvPr id="245" name="Google Shape;245;g19a49915f51_0_54"/>
            <p:cNvSpPr txBox="1"/>
            <p:nvPr/>
          </p:nvSpPr>
          <p:spPr>
            <a:xfrm>
              <a:off x="876600" y="5032800"/>
              <a:ext cx="3000000" cy="38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dk1"/>
                  </a:solidFill>
                  <a:latin typeface="Fira Sans Extra Condensed Medium"/>
                  <a:ea typeface="Fira Sans Extra Condensed Medium"/>
                  <a:cs typeface="Fira Sans Extra Condensed Medium"/>
                  <a:sym typeface="Fira Sans Extra Condensed Medium"/>
                </a:rPr>
                <a:t>Predictive Modeling</a:t>
              </a:r>
              <a:endParaRPr sz="1800"/>
            </a:p>
          </p:txBody>
        </p:sp>
        <p:sp>
          <p:nvSpPr>
            <p:cNvPr id="246" name="Google Shape;246;g19a49915f51_0_54"/>
            <p:cNvSpPr txBox="1"/>
            <p:nvPr/>
          </p:nvSpPr>
          <p:spPr>
            <a:xfrm>
              <a:off x="4729852" y="4905154"/>
              <a:ext cx="5690700" cy="63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400">
                  <a:solidFill>
                    <a:schemeClr val="dk1"/>
                  </a:solidFill>
                  <a:latin typeface="Fira Sans Extra Condensed Medium"/>
                  <a:ea typeface="Fira Sans Extra Condensed Medium"/>
                  <a:cs typeface="Fira Sans Extra Condensed Medium"/>
                  <a:sym typeface="Fira Sans Extra Condensed Medium"/>
                </a:rPr>
                <a:t>How much revenue a single visit is likely to generate at the store in a certain timeframe?</a:t>
              </a:r>
              <a:endParaRPr sz="2400">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247" name="Google Shape;247;g19a49915f51_0_54"/>
          <p:cNvGrpSpPr/>
          <p:nvPr/>
        </p:nvGrpSpPr>
        <p:grpSpPr>
          <a:xfrm>
            <a:off x="0" y="6222250"/>
            <a:ext cx="12192000" cy="649200"/>
            <a:chOff x="0" y="6222250"/>
            <a:chExt cx="12192000" cy="649200"/>
          </a:xfrm>
        </p:grpSpPr>
        <p:sp>
          <p:nvSpPr>
            <p:cNvPr id="248" name="Google Shape;248;g19a49915f51_0_54"/>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9a49915f51_0_54"/>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250" name="Google Shape;250;g19a49915f51_0_54"/>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251" name="Google Shape;251;g19a49915f51_0_54"/>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252" name="Google Shape;252;g19a49915f51_0_54"/>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
        <p:nvSpPr>
          <p:cNvPr id="253" name="Google Shape;253;g19a49915f51_0_54"/>
          <p:cNvSpPr/>
          <p:nvPr/>
        </p:nvSpPr>
        <p:spPr>
          <a:xfrm>
            <a:off x="273231" y="6304691"/>
            <a:ext cx="2854800" cy="4374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Project Goals</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9a49915f51_0_181"/>
          <p:cNvSpPr txBox="1"/>
          <p:nvPr>
            <p:ph type="ctrTitle"/>
          </p:nvPr>
        </p:nvSpPr>
        <p:spPr>
          <a:xfrm>
            <a:off x="621750" y="1060975"/>
            <a:ext cx="10948500" cy="812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a:t>Data Description</a:t>
            </a:r>
            <a:endParaRPr/>
          </a:p>
        </p:txBody>
      </p:sp>
      <p:sp>
        <p:nvSpPr>
          <p:cNvPr id="259" name="Google Shape;259;g19a49915f51_0_181"/>
          <p:cNvSpPr txBox="1"/>
          <p:nvPr/>
        </p:nvSpPr>
        <p:spPr>
          <a:xfrm>
            <a:off x="587550" y="1761125"/>
            <a:ext cx="11016900" cy="2970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US" sz="2000"/>
              <a:t>Our dataset is already separated into training and test set. </a:t>
            </a:r>
            <a:endParaRPr sz="2000"/>
          </a:p>
          <a:p>
            <a:pPr indent="-355600" lvl="0" marL="457200" marR="0" rtl="0" algn="l">
              <a:lnSpc>
                <a:spcPct val="115000"/>
              </a:lnSpc>
              <a:spcBef>
                <a:spcPts val="0"/>
              </a:spcBef>
              <a:spcAft>
                <a:spcPts val="0"/>
              </a:spcAft>
              <a:buSzPts val="2000"/>
              <a:buChar char="●"/>
            </a:pPr>
            <a:r>
              <a:rPr lang="en-US" sz="2000"/>
              <a:t>Training set: </a:t>
            </a:r>
            <a:r>
              <a:rPr b="1" lang="en-US" sz="2000"/>
              <a:t>1.7 million rows</a:t>
            </a:r>
            <a:r>
              <a:rPr lang="en-US" sz="2000"/>
              <a:t> &amp; </a:t>
            </a:r>
            <a:r>
              <a:rPr b="1" lang="en-US" sz="2000"/>
              <a:t>13</a:t>
            </a:r>
            <a:r>
              <a:rPr b="1" lang="en-US" sz="2000"/>
              <a:t> columns </a:t>
            </a:r>
            <a:endParaRPr b="1" sz="2000"/>
          </a:p>
          <a:p>
            <a:pPr indent="-355600" lvl="1" marL="914400" rtl="0" algn="l">
              <a:lnSpc>
                <a:spcPct val="115000"/>
              </a:lnSpc>
              <a:spcBef>
                <a:spcPts val="0"/>
              </a:spcBef>
              <a:spcAft>
                <a:spcPts val="0"/>
              </a:spcAft>
              <a:buSzPts val="2000"/>
              <a:buChar char="○"/>
            </a:pPr>
            <a:r>
              <a:rPr lang="en-US" sz="2000"/>
              <a:t>transaction records occur in the time period between year </a:t>
            </a:r>
            <a:r>
              <a:rPr b="1" lang="en-US" sz="2000">
                <a:solidFill>
                  <a:srgbClr val="FF0000"/>
                </a:solidFill>
              </a:rPr>
              <a:t>2016 and 2018</a:t>
            </a:r>
            <a:endParaRPr b="1" sz="2000">
              <a:solidFill>
                <a:srgbClr val="FF0000"/>
              </a:solidFill>
            </a:endParaRPr>
          </a:p>
          <a:p>
            <a:pPr indent="-355600" lvl="0" marL="457200" marR="0" rtl="0" algn="l">
              <a:lnSpc>
                <a:spcPct val="115000"/>
              </a:lnSpc>
              <a:spcBef>
                <a:spcPts val="0"/>
              </a:spcBef>
              <a:spcAft>
                <a:spcPts val="0"/>
              </a:spcAft>
              <a:buSzPts val="2000"/>
              <a:buChar char="●"/>
            </a:pPr>
            <a:r>
              <a:rPr lang="en-US" sz="2000"/>
              <a:t>Test set: </a:t>
            </a:r>
            <a:r>
              <a:rPr b="1" lang="en-US" sz="2000"/>
              <a:t>0.4 million rows</a:t>
            </a:r>
            <a:r>
              <a:rPr lang="en-US" sz="2000"/>
              <a:t> &amp; </a:t>
            </a:r>
            <a:r>
              <a:rPr b="1" lang="en-US" sz="2000"/>
              <a:t>12</a:t>
            </a:r>
            <a:r>
              <a:rPr b="1" lang="en-US" sz="2000"/>
              <a:t> columns</a:t>
            </a:r>
            <a:r>
              <a:rPr lang="en-US" sz="2000"/>
              <a:t> </a:t>
            </a:r>
            <a:endParaRPr sz="2000"/>
          </a:p>
          <a:p>
            <a:pPr indent="-355600" lvl="1" marL="914400" marR="0" rtl="0" algn="l">
              <a:lnSpc>
                <a:spcPct val="115000"/>
              </a:lnSpc>
              <a:spcBef>
                <a:spcPts val="0"/>
              </a:spcBef>
              <a:spcAft>
                <a:spcPts val="0"/>
              </a:spcAft>
              <a:buSzPts val="2000"/>
              <a:buChar char="○"/>
            </a:pPr>
            <a:r>
              <a:rPr lang="en-US" sz="2000"/>
              <a:t>transaction records occur between </a:t>
            </a:r>
            <a:r>
              <a:rPr b="1" lang="en-US" sz="2000">
                <a:solidFill>
                  <a:srgbClr val="FF0000"/>
                </a:solidFill>
              </a:rPr>
              <a:t>12/1/2018 and 1/31/2019</a:t>
            </a:r>
            <a:endParaRPr b="1" sz="2000">
              <a:solidFill>
                <a:srgbClr val="FF0000"/>
              </a:solidFill>
            </a:endParaRPr>
          </a:p>
          <a:p>
            <a:pPr indent="0" lvl="0" marL="0" marR="0" rtl="0" algn="l">
              <a:lnSpc>
                <a:spcPct val="115000"/>
              </a:lnSpc>
              <a:spcBef>
                <a:spcPts val="0"/>
              </a:spcBef>
              <a:spcAft>
                <a:spcPts val="0"/>
              </a:spcAft>
              <a:buNone/>
            </a:pPr>
            <a:r>
              <a:t/>
            </a:r>
            <a:endParaRPr sz="2000"/>
          </a:p>
          <a:p>
            <a:pPr indent="0" lvl="0" marL="0" marR="0" rtl="0" algn="l">
              <a:lnSpc>
                <a:spcPct val="115000"/>
              </a:lnSpc>
              <a:spcBef>
                <a:spcPts val="0"/>
              </a:spcBef>
              <a:spcAft>
                <a:spcPts val="0"/>
              </a:spcAft>
              <a:buNone/>
            </a:pPr>
            <a:r>
              <a:rPr lang="en-US" sz="2000"/>
              <a:t>Each row represented </a:t>
            </a:r>
            <a:r>
              <a:rPr lang="en-US" sz="2000">
                <a:solidFill>
                  <a:schemeClr val="dk1"/>
                </a:solidFill>
                <a:latin typeface="Arial Black"/>
                <a:ea typeface="Arial Black"/>
                <a:cs typeface="Arial Black"/>
                <a:sym typeface="Arial Black"/>
              </a:rPr>
              <a:t>one visit to the GStore</a:t>
            </a:r>
            <a:r>
              <a:rPr lang="en-US" sz="2000"/>
              <a:t> with information about purchasing activities.</a:t>
            </a:r>
            <a:endParaRPr sz="2000"/>
          </a:p>
          <a:p>
            <a:pPr indent="-355600" lvl="0" marL="457200" rtl="0" algn="l">
              <a:lnSpc>
                <a:spcPct val="115000"/>
              </a:lnSpc>
              <a:spcBef>
                <a:spcPts val="0"/>
              </a:spcBef>
              <a:spcAft>
                <a:spcPts val="0"/>
              </a:spcAft>
              <a:buSzPts val="2000"/>
              <a:buChar char="●"/>
            </a:pPr>
            <a:r>
              <a:rPr lang="en-US" sz="2000"/>
              <a:t>Data types: numeric, strings, JSON, date, etc.</a:t>
            </a:r>
            <a:endParaRPr sz="2000"/>
          </a:p>
        </p:txBody>
      </p:sp>
      <p:pic>
        <p:nvPicPr>
          <p:cNvPr id="260" name="Google Shape;260;g19a49915f51_0_181"/>
          <p:cNvPicPr preferRelativeResize="0"/>
          <p:nvPr/>
        </p:nvPicPr>
        <p:blipFill>
          <a:blip r:embed="rId3">
            <a:alphaModFix/>
          </a:blip>
          <a:stretch>
            <a:fillRect/>
          </a:stretch>
        </p:blipFill>
        <p:spPr>
          <a:xfrm>
            <a:off x="1538814" y="4718275"/>
            <a:ext cx="9114360" cy="2139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7"/>
          <p:cNvSpPr txBox="1"/>
          <p:nvPr>
            <p:ph type="title"/>
          </p:nvPr>
        </p:nvSpPr>
        <p:spPr>
          <a:xfrm>
            <a:off x="838200" y="1050931"/>
            <a:ext cx="10515600" cy="649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sz="4000"/>
              <a:t>Data Fields</a:t>
            </a:r>
            <a:r>
              <a:rPr lang="en-US" sz="4000"/>
              <a:t> (</a:t>
            </a:r>
            <a:r>
              <a:rPr lang="en-US" sz="4000"/>
              <a:t>before Pre-Processing</a:t>
            </a:r>
            <a:r>
              <a:rPr lang="en-US" sz="4000"/>
              <a:t>)</a:t>
            </a:r>
            <a:endParaRPr sz="4000"/>
          </a:p>
        </p:txBody>
      </p:sp>
      <p:graphicFrame>
        <p:nvGraphicFramePr>
          <p:cNvPr id="266" name="Google Shape;266;p7"/>
          <p:cNvGraphicFramePr/>
          <p:nvPr/>
        </p:nvGraphicFramePr>
        <p:xfrm>
          <a:off x="1614188" y="2129426"/>
          <a:ext cx="3000000" cy="3000000"/>
        </p:xfrm>
        <a:graphic>
          <a:graphicData uri="http://schemas.openxmlformats.org/drawingml/2006/table">
            <a:tbl>
              <a:tblPr bandRow="1" firstRow="1">
                <a:noFill/>
                <a:tableStyleId>{0CE43312-399E-4164-8FEA-131002B38A34}</a:tableStyleId>
              </a:tblPr>
              <a:tblGrid>
                <a:gridCol w="3281050"/>
                <a:gridCol w="5682575"/>
              </a:tblGrid>
              <a:tr h="359500">
                <a:tc>
                  <a:txBody>
                    <a:bodyPr/>
                    <a:lstStyle/>
                    <a:p>
                      <a:pPr indent="0" lvl="0" marL="0" marR="0" rtl="0" algn="l">
                        <a:lnSpc>
                          <a:spcPct val="100000"/>
                        </a:lnSpc>
                        <a:spcBef>
                          <a:spcPts val="0"/>
                        </a:spcBef>
                        <a:spcAft>
                          <a:spcPts val="0"/>
                        </a:spcAft>
                        <a:buClr>
                          <a:srgbClr val="000000"/>
                        </a:buClr>
                        <a:buSzPts val="1800"/>
                        <a:buFont typeface="Arial"/>
                        <a:buNone/>
                      </a:pPr>
                      <a:r>
                        <a:rPr lang="en-US" sz="1500">
                          <a:solidFill>
                            <a:srgbClr val="FFFFFF"/>
                          </a:solidFill>
                        </a:rPr>
                        <a:t>Column Name</a:t>
                      </a:r>
                      <a:endParaRPr sz="1500" u="none" cap="none" strike="noStrike">
                        <a:solidFill>
                          <a:srgbClr val="FFFFFF"/>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solidFill>
                            <a:srgbClr val="FFFFFF"/>
                          </a:solidFill>
                        </a:rPr>
                        <a:t>Column Description</a:t>
                      </a:r>
                      <a:endParaRPr sz="1500" u="none" cap="none" strike="noStrike">
                        <a:solidFill>
                          <a:srgbClr val="FFFFFF"/>
                        </a:solidFill>
                      </a:endParaRPr>
                    </a:p>
                  </a:txBody>
                  <a:tcPr marT="45725" marB="45725" marR="91450" marL="91450"/>
                </a:tc>
              </a:tr>
              <a:tr h="359500">
                <a:tc>
                  <a:txBody>
                    <a:bodyPr/>
                    <a:lstStyle/>
                    <a:p>
                      <a:pPr indent="0" lvl="0" marL="0" marR="0" rtl="0" algn="l">
                        <a:lnSpc>
                          <a:spcPct val="100000"/>
                        </a:lnSpc>
                        <a:spcBef>
                          <a:spcPts val="0"/>
                        </a:spcBef>
                        <a:spcAft>
                          <a:spcPts val="0"/>
                        </a:spcAft>
                        <a:buClr>
                          <a:srgbClr val="000000"/>
                        </a:buClr>
                        <a:buSzPts val="1800"/>
                        <a:buFont typeface="Arial"/>
                        <a:buNone/>
                      </a:pPr>
                      <a:r>
                        <a:rPr lang="en-US" sz="1500"/>
                        <a:t>fullVisitorId</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t>Unique identifier of each user</a:t>
                      </a:r>
                      <a:endParaRPr sz="1500" u="none" cap="none" strike="noStrike"/>
                    </a:p>
                  </a:txBody>
                  <a:tcPr marT="45725" marB="45725" marR="91450" marL="91450"/>
                </a:tc>
              </a:tr>
              <a:tr h="359500">
                <a:tc>
                  <a:txBody>
                    <a:bodyPr/>
                    <a:lstStyle/>
                    <a:p>
                      <a:pPr indent="0" lvl="0" marL="0" marR="0" rtl="0" algn="l">
                        <a:lnSpc>
                          <a:spcPct val="100000"/>
                        </a:lnSpc>
                        <a:spcBef>
                          <a:spcPts val="0"/>
                        </a:spcBef>
                        <a:spcAft>
                          <a:spcPts val="0"/>
                        </a:spcAft>
                        <a:buClr>
                          <a:srgbClr val="000000"/>
                        </a:buClr>
                        <a:buSzPts val="1800"/>
                        <a:buFont typeface="Arial"/>
                        <a:buNone/>
                      </a:pPr>
                      <a:r>
                        <a:rPr lang="en-US" sz="1500"/>
                        <a:t>channelGrouping</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t>Channel used to come to store</a:t>
                      </a:r>
                      <a:endParaRPr sz="1500" u="none" cap="none" strike="noStrike"/>
                    </a:p>
                  </a:txBody>
                  <a:tcPr marT="45725" marB="45725" marR="91450" marL="91450"/>
                </a:tc>
              </a:tr>
              <a:tr h="359500">
                <a:tc>
                  <a:txBody>
                    <a:bodyPr/>
                    <a:lstStyle/>
                    <a:p>
                      <a:pPr indent="0" lvl="0" marL="0" marR="0" rtl="0" algn="l">
                        <a:lnSpc>
                          <a:spcPct val="100000"/>
                        </a:lnSpc>
                        <a:spcBef>
                          <a:spcPts val="0"/>
                        </a:spcBef>
                        <a:spcAft>
                          <a:spcPts val="0"/>
                        </a:spcAft>
                        <a:buClr>
                          <a:srgbClr val="000000"/>
                        </a:buClr>
                        <a:buSzPts val="1800"/>
                        <a:buFont typeface="Arial"/>
                        <a:buNone/>
                      </a:pPr>
                      <a:r>
                        <a:rPr lang="en-US" sz="1500"/>
                        <a:t>date</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t>Date visited</a:t>
                      </a:r>
                      <a:endParaRPr sz="1500" u="none" cap="none" strike="noStrike"/>
                    </a:p>
                  </a:txBody>
                  <a:tcPr marT="45725" marB="45725" marR="91450" marL="91450"/>
                </a:tc>
              </a:tr>
              <a:tr h="349225">
                <a:tc>
                  <a:txBody>
                    <a:bodyPr/>
                    <a:lstStyle/>
                    <a:p>
                      <a:pPr indent="0" lvl="0" marL="0" marR="0" rtl="0" algn="l">
                        <a:lnSpc>
                          <a:spcPct val="100000"/>
                        </a:lnSpc>
                        <a:spcBef>
                          <a:spcPts val="0"/>
                        </a:spcBef>
                        <a:spcAft>
                          <a:spcPts val="0"/>
                        </a:spcAft>
                        <a:buClr>
                          <a:srgbClr val="000000"/>
                        </a:buClr>
                        <a:buSzPts val="1800"/>
                        <a:buFont typeface="Arial"/>
                        <a:buNone/>
                      </a:pPr>
                      <a:r>
                        <a:rPr lang="en-US" sz="1500"/>
                        <a:t>device</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t>The specifications for the device used</a:t>
                      </a:r>
                      <a:endParaRPr sz="1500" u="none" cap="none" strike="noStrike"/>
                    </a:p>
                  </a:txBody>
                  <a:tcPr marT="45725" marB="45725" marR="91450" marL="91450"/>
                </a:tc>
              </a:tr>
              <a:tr h="359500">
                <a:tc>
                  <a:txBody>
                    <a:bodyPr/>
                    <a:lstStyle/>
                    <a:p>
                      <a:pPr indent="0" lvl="0" marL="0" marR="0" rtl="0" algn="l">
                        <a:lnSpc>
                          <a:spcPct val="100000"/>
                        </a:lnSpc>
                        <a:spcBef>
                          <a:spcPts val="0"/>
                        </a:spcBef>
                        <a:spcAft>
                          <a:spcPts val="0"/>
                        </a:spcAft>
                        <a:buClr>
                          <a:srgbClr val="000000"/>
                        </a:buClr>
                        <a:buSzPts val="1800"/>
                        <a:buFont typeface="Arial"/>
                        <a:buNone/>
                      </a:pPr>
                      <a:r>
                        <a:rPr lang="en-US" sz="1500"/>
                        <a:t>geoNetwork</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t>Geography information of the user</a:t>
                      </a:r>
                      <a:endParaRPr sz="1500" u="none" cap="none" strike="noStrike"/>
                    </a:p>
                  </a:txBody>
                  <a:tcPr marT="45725" marB="45725" marR="91450" marL="91450"/>
                </a:tc>
              </a:tr>
              <a:tr h="329000">
                <a:tc>
                  <a:txBody>
                    <a:bodyPr/>
                    <a:lstStyle/>
                    <a:p>
                      <a:pPr indent="0" lvl="0" marL="0" marR="0" rtl="0" algn="l">
                        <a:lnSpc>
                          <a:spcPct val="100000"/>
                        </a:lnSpc>
                        <a:spcBef>
                          <a:spcPts val="0"/>
                        </a:spcBef>
                        <a:spcAft>
                          <a:spcPts val="0"/>
                        </a:spcAft>
                        <a:buClr>
                          <a:srgbClr val="000000"/>
                        </a:buClr>
                        <a:buSzPts val="1800"/>
                        <a:buFont typeface="Arial"/>
                        <a:buNone/>
                      </a:pPr>
                      <a:r>
                        <a:rPr lang="en-US" sz="1500"/>
                        <a:t>SocialEngagamentType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t>Social engagement level category</a:t>
                      </a:r>
                      <a:endParaRPr sz="1500" u="none" cap="none" strike="noStrike"/>
                    </a:p>
                  </a:txBody>
                  <a:tcPr marT="45725" marB="45725" marR="91450" marL="91450"/>
                </a:tc>
              </a:tr>
              <a:tr h="329000">
                <a:tc>
                  <a:txBody>
                    <a:bodyPr/>
                    <a:lstStyle/>
                    <a:p>
                      <a:pPr indent="0" lvl="0" marL="0" marR="0" rtl="0" algn="l">
                        <a:lnSpc>
                          <a:spcPct val="100000"/>
                        </a:lnSpc>
                        <a:spcBef>
                          <a:spcPts val="0"/>
                        </a:spcBef>
                        <a:spcAft>
                          <a:spcPts val="0"/>
                        </a:spcAft>
                        <a:buNone/>
                      </a:pPr>
                      <a:r>
                        <a:rPr lang="en-US" sz="1500"/>
                        <a:t>totals</a:t>
                      </a:r>
                      <a:endParaRPr sz="1500"/>
                    </a:p>
                  </a:txBody>
                  <a:tcPr marT="45725" marB="45725" marR="91450" marL="91450"/>
                </a:tc>
                <a:tc>
                  <a:txBody>
                    <a:bodyPr/>
                    <a:lstStyle/>
                    <a:p>
                      <a:pPr indent="0" lvl="0" marL="0" marR="0" rtl="0" algn="l">
                        <a:lnSpc>
                          <a:spcPct val="100000"/>
                        </a:lnSpc>
                        <a:spcBef>
                          <a:spcPts val="0"/>
                        </a:spcBef>
                        <a:spcAft>
                          <a:spcPts val="0"/>
                        </a:spcAft>
                        <a:buNone/>
                      </a:pPr>
                      <a:r>
                        <a:rPr lang="en-US" sz="1500"/>
                        <a:t>High-level aggregate of the purchase</a:t>
                      </a:r>
                      <a:endParaRPr sz="1500"/>
                    </a:p>
                  </a:txBody>
                  <a:tcPr marT="45725" marB="45725" marR="91450" marL="91450"/>
                </a:tc>
              </a:tr>
              <a:tr h="329000">
                <a:tc>
                  <a:txBody>
                    <a:bodyPr/>
                    <a:lstStyle/>
                    <a:p>
                      <a:pPr indent="0" lvl="0" marL="0" marR="0" rtl="0" algn="l">
                        <a:lnSpc>
                          <a:spcPct val="100000"/>
                        </a:lnSpc>
                        <a:spcBef>
                          <a:spcPts val="0"/>
                        </a:spcBef>
                        <a:spcAft>
                          <a:spcPts val="0"/>
                        </a:spcAft>
                        <a:buNone/>
                      </a:pPr>
                      <a:r>
                        <a:rPr lang="en-US" sz="1500"/>
                        <a:t>trafficSource</a:t>
                      </a:r>
                      <a:endParaRPr sz="1500"/>
                    </a:p>
                  </a:txBody>
                  <a:tcPr marT="45725" marB="45725" marR="91450" marL="91450"/>
                </a:tc>
                <a:tc>
                  <a:txBody>
                    <a:bodyPr/>
                    <a:lstStyle/>
                    <a:p>
                      <a:pPr indent="0" lvl="0" marL="0" marR="0" rtl="0" algn="l">
                        <a:lnSpc>
                          <a:spcPct val="100000"/>
                        </a:lnSpc>
                        <a:spcBef>
                          <a:spcPts val="0"/>
                        </a:spcBef>
                        <a:spcAft>
                          <a:spcPts val="0"/>
                        </a:spcAft>
                        <a:buNone/>
                      </a:pPr>
                      <a:r>
                        <a:rPr lang="en-US" sz="1500"/>
                        <a:t>Purchase session’s web traffic</a:t>
                      </a:r>
                      <a:endParaRPr sz="1500"/>
                    </a:p>
                  </a:txBody>
                  <a:tcPr marT="45725" marB="45725" marR="91450" marL="91450"/>
                </a:tc>
              </a:tr>
              <a:tr h="329000">
                <a:tc>
                  <a:txBody>
                    <a:bodyPr/>
                    <a:lstStyle/>
                    <a:p>
                      <a:pPr indent="0" lvl="0" marL="0" marR="0" rtl="0" algn="l">
                        <a:lnSpc>
                          <a:spcPct val="100000"/>
                        </a:lnSpc>
                        <a:spcBef>
                          <a:spcPts val="0"/>
                        </a:spcBef>
                        <a:spcAft>
                          <a:spcPts val="0"/>
                        </a:spcAft>
                        <a:buNone/>
                      </a:pPr>
                      <a:r>
                        <a:rPr lang="en-US" sz="1500"/>
                        <a:t>visitId</a:t>
                      </a:r>
                      <a:endParaRPr sz="1500"/>
                    </a:p>
                  </a:txBody>
                  <a:tcPr marT="45725" marB="45725" marR="91450" marL="91450"/>
                </a:tc>
                <a:tc>
                  <a:txBody>
                    <a:bodyPr/>
                    <a:lstStyle/>
                    <a:p>
                      <a:pPr indent="0" lvl="0" marL="0" marR="0" rtl="0" algn="l">
                        <a:lnSpc>
                          <a:spcPct val="100000"/>
                        </a:lnSpc>
                        <a:spcBef>
                          <a:spcPts val="0"/>
                        </a:spcBef>
                        <a:spcAft>
                          <a:spcPts val="0"/>
                        </a:spcAft>
                        <a:buNone/>
                      </a:pPr>
                      <a:r>
                        <a:rPr lang="en-US" sz="1500"/>
                        <a:t>An identifier for this purchase session</a:t>
                      </a:r>
                      <a:endParaRPr sz="1500"/>
                    </a:p>
                  </a:txBody>
                  <a:tcPr marT="45725" marB="45725" marR="91450" marL="91450"/>
                </a:tc>
              </a:tr>
            </a:tbl>
          </a:graphicData>
        </a:graphic>
      </p:graphicFrame>
      <p:grpSp>
        <p:nvGrpSpPr>
          <p:cNvPr id="267" name="Google Shape;267;p7"/>
          <p:cNvGrpSpPr/>
          <p:nvPr/>
        </p:nvGrpSpPr>
        <p:grpSpPr>
          <a:xfrm>
            <a:off x="0" y="6222250"/>
            <a:ext cx="12192000" cy="649200"/>
            <a:chOff x="0" y="6222250"/>
            <a:chExt cx="12192000" cy="649200"/>
          </a:xfrm>
        </p:grpSpPr>
        <p:sp>
          <p:nvSpPr>
            <p:cNvPr id="268" name="Google Shape;268;p7"/>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7"/>
            <p:cNvSpPr/>
            <p:nvPr/>
          </p:nvSpPr>
          <p:spPr>
            <a:xfrm>
              <a:off x="273231" y="6304691"/>
              <a:ext cx="2854800" cy="4374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Project Goals</a:t>
              </a:r>
              <a:endParaRPr b="1" i="0" sz="1400" u="none" cap="none" strike="noStrike">
                <a:solidFill>
                  <a:schemeClr val="lt1"/>
                </a:solidFill>
                <a:latin typeface="Arial"/>
                <a:ea typeface="Arial"/>
                <a:cs typeface="Arial"/>
                <a:sym typeface="Arial"/>
              </a:endParaRPr>
            </a:p>
          </p:txBody>
        </p:sp>
        <p:sp>
          <p:nvSpPr>
            <p:cNvPr id="270" name="Google Shape;270;p7"/>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271" name="Google Shape;271;p7"/>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272" name="Google Shape;272;p7"/>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426d605069_0_182"/>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Data Preprocessing</a:t>
            </a:r>
            <a:endParaRPr/>
          </a:p>
        </p:txBody>
      </p:sp>
      <p:grpSp>
        <p:nvGrpSpPr>
          <p:cNvPr id="278" name="Google Shape;278;g1426d605069_0_182"/>
          <p:cNvGrpSpPr/>
          <p:nvPr/>
        </p:nvGrpSpPr>
        <p:grpSpPr>
          <a:xfrm>
            <a:off x="1113775" y="1979171"/>
            <a:ext cx="9964448" cy="3851957"/>
            <a:chOff x="1113775" y="1979171"/>
            <a:chExt cx="9964448" cy="3851957"/>
          </a:xfrm>
        </p:grpSpPr>
        <p:grpSp>
          <p:nvGrpSpPr>
            <p:cNvPr id="279" name="Google Shape;279;g1426d605069_0_182"/>
            <p:cNvGrpSpPr/>
            <p:nvPr/>
          </p:nvGrpSpPr>
          <p:grpSpPr>
            <a:xfrm>
              <a:off x="6592468" y="1979171"/>
              <a:ext cx="1746422" cy="3851957"/>
              <a:chOff x="4956734" y="1482688"/>
              <a:chExt cx="1353606" cy="2985550"/>
            </a:xfrm>
          </p:grpSpPr>
          <p:sp>
            <p:nvSpPr>
              <p:cNvPr id="280" name="Google Shape;280;g1426d605069_0_182"/>
              <p:cNvSpPr/>
              <p:nvPr/>
            </p:nvSpPr>
            <p:spPr>
              <a:xfrm flipH="1" rot="10800000">
                <a:off x="5536934" y="1700797"/>
                <a:ext cx="193200" cy="407100"/>
              </a:xfrm>
              <a:prstGeom prst="rtTriangle">
                <a:avLst/>
              </a:prstGeom>
              <a:solidFill>
                <a:srgbClr val="A5F1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1426d605069_0_182"/>
              <p:cNvSpPr/>
              <p:nvPr/>
            </p:nvSpPr>
            <p:spPr>
              <a:xfrm rot="10800000">
                <a:off x="4956734" y="1701338"/>
                <a:ext cx="1353600" cy="2766900"/>
              </a:xfrm>
              <a:prstGeom prst="round2SameRect">
                <a:avLst>
                  <a:gd fmla="val 50000"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1426d605069_0_182"/>
              <p:cNvSpPr/>
              <p:nvPr/>
            </p:nvSpPr>
            <p:spPr>
              <a:xfrm>
                <a:off x="5210684" y="3475025"/>
                <a:ext cx="845700" cy="845700"/>
              </a:xfrm>
              <a:prstGeom prst="ellipse">
                <a:avLst/>
              </a:prstGeom>
              <a:solidFill>
                <a:srgbClr val="FB569C">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1426d605069_0_182"/>
              <p:cNvSpPr txBox="1"/>
              <p:nvPr/>
            </p:nvSpPr>
            <p:spPr>
              <a:xfrm>
                <a:off x="4956740" y="2107884"/>
                <a:ext cx="1353600" cy="136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US" sz="1700">
                    <a:latin typeface="Roboto"/>
                    <a:ea typeface="Roboto"/>
                    <a:cs typeface="Roboto"/>
                    <a:sym typeface="Roboto"/>
                  </a:rPr>
                  <a:t>Remove columns with </a:t>
                </a:r>
                <a:r>
                  <a:rPr lang="en-US" sz="1700">
                    <a:latin typeface="Roboto"/>
                    <a:ea typeface="Roboto"/>
                    <a:cs typeface="Roboto"/>
                    <a:sym typeface="Roboto"/>
                    <a:extLst>
                      <a:ext uri="http://customooxmlschemas.google.com/">
                        <go:slidesCustomData xmlns:go="http://customooxmlschemas.google.com/" textRoundtripDataId="0"/>
                      </a:ext>
                    </a:extLst>
                  </a:rPr>
                  <a:t>constant values</a:t>
                </a:r>
                <a:r>
                  <a:rPr lang="en-US" sz="1700">
                    <a:latin typeface="Roboto"/>
                    <a:ea typeface="Roboto"/>
                    <a:cs typeface="Roboto"/>
                    <a:sym typeface="Roboto"/>
                  </a:rPr>
                  <a:t> and columns don’t help prediction</a:t>
                </a:r>
                <a:endParaRPr b="0" i="0" sz="1700" u="none" cap="none" strike="noStrike">
                  <a:solidFill>
                    <a:srgbClr val="000000"/>
                  </a:solidFill>
                  <a:latin typeface="Roboto"/>
                  <a:ea typeface="Roboto"/>
                  <a:cs typeface="Roboto"/>
                  <a:sym typeface="Roboto"/>
                </a:endParaRPr>
              </a:p>
            </p:txBody>
          </p:sp>
          <p:sp>
            <p:nvSpPr>
              <p:cNvPr id="284" name="Google Shape;284;g1426d605069_0_182"/>
              <p:cNvSpPr/>
              <p:nvPr/>
            </p:nvSpPr>
            <p:spPr>
              <a:xfrm>
                <a:off x="5293184" y="3557488"/>
                <a:ext cx="680700" cy="680700"/>
              </a:xfrm>
              <a:prstGeom prst="ellipse">
                <a:avLst/>
              </a:prstGeom>
              <a:solidFill>
                <a:srgbClr val="FB56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426d605069_0_182"/>
              <p:cNvSpPr/>
              <p:nvPr/>
            </p:nvSpPr>
            <p:spPr>
              <a:xfrm>
                <a:off x="4956734" y="1482688"/>
                <a:ext cx="1353600" cy="625200"/>
              </a:xfrm>
              <a:prstGeom prst="rect">
                <a:avLst/>
              </a:prstGeom>
              <a:solidFill>
                <a:srgbClr val="FB569C"/>
              </a:solidFill>
              <a:ln cap="flat" cmpd="sng" w="9525">
                <a:solidFill>
                  <a:srgbClr val="FB5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US" sz="2200">
                    <a:solidFill>
                      <a:srgbClr val="FFFFFF"/>
                    </a:solidFill>
                    <a:latin typeface="Fira Sans Extra Condensed Medium"/>
                    <a:ea typeface="Fira Sans Extra Condensed Medium"/>
                    <a:cs typeface="Fira Sans Extra Condensed Medium"/>
                    <a:sym typeface="Fira Sans Extra Condensed Medium"/>
                  </a:rPr>
                  <a:t>Drop Columns</a:t>
                </a:r>
                <a:endParaRPr b="0" i="0" sz="2200" u="none" cap="none" strike="noStrike">
                  <a:solidFill>
                    <a:srgbClr val="FFFFFF"/>
                  </a:solidFill>
                  <a:latin typeface="Arial"/>
                  <a:ea typeface="Arial"/>
                  <a:cs typeface="Arial"/>
                  <a:sym typeface="Arial"/>
                </a:endParaRPr>
              </a:p>
            </p:txBody>
          </p:sp>
        </p:grpSp>
        <p:grpSp>
          <p:nvGrpSpPr>
            <p:cNvPr id="286" name="Google Shape;286;g1426d605069_0_182"/>
            <p:cNvGrpSpPr/>
            <p:nvPr/>
          </p:nvGrpSpPr>
          <p:grpSpPr>
            <a:xfrm>
              <a:off x="9331800" y="1979171"/>
              <a:ext cx="1746423" cy="3851957"/>
              <a:chOff x="7079919" y="1482688"/>
              <a:chExt cx="1353606" cy="2985550"/>
            </a:xfrm>
          </p:grpSpPr>
          <p:sp>
            <p:nvSpPr>
              <p:cNvPr id="287" name="Google Shape;287;g1426d605069_0_182"/>
              <p:cNvSpPr/>
              <p:nvPr/>
            </p:nvSpPr>
            <p:spPr>
              <a:xfrm rot="10800000">
                <a:off x="7079925" y="1701338"/>
                <a:ext cx="1353600" cy="2766900"/>
              </a:xfrm>
              <a:prstGeom prst="round2SameRect">
                <a:avLst>
                  <a:gd fmla="val 50000"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1426d605069_0_182"/>
              <p:cNvSpPr/>
              <p:nvPr/>
            </p:nvSpPr>
            <p:spPr>
              <a:xfrm>
                <a:off x="7333875" y="3475025"/>
                <a:ext cx="845700" cy="845700"/>
              </a:xfrm>
              <a:prstGeom prst="ellipse">
                <a:avLst/>
              </a:prstGeom>
              <a:solidFill>
                <a:srgbClr val="9C27B0">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1426d605069_0_182"/>
              <p:cNvSpPr txBox="1"/>
              <p:nvPr/>
            </p:nvSpPr>
            <p:spPr>
              <a:xfrm>
                <a:off x="7079919" y="2107884"/>
                <a:ext cx="1353600" cy="136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US" sz="1700">
                    <a:latin typeface="Roboto"/>
                    <a:ea typeface="Roboto"/>
                    <a:cs typeface="Roboto"/>
                    <a:sym typeface="Roboto"/>
                  </a:rPr>
                  <a:t>Convert some columns (eg. </a:t>
                </a:r>
                <a:r>
                  <a:rPr lang="en-US" sz="1700">
                    <a:latin typeface="Roboto"/>
                    <a:ea typeface="Roboto"/>
                    <a:cs typeface="Roboto"/>
                    <a:sym typeface="Roboto"/>
                    <a:extLst>
                      <a:ext uri="http://customooxmlschemas.google.com/">
                        <go:slidesCustomData xmlns:go="http://customooxmlschemas.google.com/" textRoundtripDataId="1"/>
                      </a:ext>
                    </a:extLst>
                  </a:rPr>
                  <a:t>Date</a:t>
                </a:r>
                <a:r>
                  <a:rPr lang="en-US" sz="1700">
                    <a:latin typeface="Roboto"/>
                    <a:ea typeface="Roboto"/>
                    <a:cs typeface="Roboto"/>
                    <a:sym typeface="Roboto"/>
                  </a:rPr>
                  <a:t>) into </a:t>
                </a:r>
                <a:r>
                  <a:rPr lang="en-US" sz="1700">
                    <a:latin typeface="Roboto"/>
                    <a:ea typeface="Roboto"/>
                    <a:cs typeface="Roboto"/>
                    <a:sym typeface="Roboto"/>
                  </a:rPr>
                  <a:t>correct</a:t>
                </a:r>
                <a:r>
                  <a:rPr lang="en-US" sz="1700">
                    <a:latin typeface="Roboto"/>
                    <a:ea typeface="Roboto"/>
                    <a:cs typeface="Roboto"/>
                    <a:sym typeface="Roboto"/>
                  </a:rPr>
                  <a:t> data type </a:t>
                </a:r>
                <a:endParaRPr b="0" i="0" sz="1700" u="none" cap="none" strike="noStrike">
                  <a:solidFill>
                    <a:srgbClr val="000000"/>
                  </a:solidFill>
                  <a:latin typeface="Roboto"/>
                  <a:ea typeface="Roboto"/>
                  <a:cs typeface="Roboto"/>
                  <a:sym typeface="Roboto"/>
                </a:endParaRPr>
              </a:p>
            </p:txBody>
          </p:sp>
          <p:sp>
            <p:nvSpPr>
              <p:cNvPr id="290" name="Google Shape;290;g1426d605069_0_182"/>
              <p:cNvSpPr/>
              <p:nvPr/>
            </p:nvSpPr>
            <p:spPr>
              <a:xfrm>
                <a:off x="7416375" y="3557488"/>
                <a:ext cx="680700" cy="680700"/>
              </a:xfrm>
              <a:prstGeom prst="ellipse">
                <a:avLst/>
              </a:prstGeom>
              <a:solidFill>
                <a:srgbClr val="9C27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1426d605069_0_182"/>
              <p:cNvSpPr/>
              <p:nvPr/>
            </p:nvSpPr>
            <p:spPr>
              <a:xfrm>
                <a:off x="7079925" y="1482688"/>
                <a:ext cx="1353600" cy="625200"/>
              </a:xfrm>
              <a:prstGeom prst="rect">
                <a:avLst/>
              </a:prstGeom>
              <a:solidFill>
                <a:srgbClr val="9C27B0"/>
              </a:solidFill>
              <a:ln cap="flat" cmpd="sng" w="9525">
                <a:solidFill>
                  <a:srgbClr val="9C27B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US" sz="2200">
                    <a:solidFill>
                      <a:srgbClr val="FFFFFF"/>
                    </a:solidFill>
                    <a:latin typeface="Fira Sans Extra Condensed Medium"/>
                    <a:ea typeface="Fira Sans Extra Condensed Medium"/>
                    <a:cs typeface="Fira Sans Extra Condensed Medium"/>
                    <a:sym typeface="Fira Sans Extra Condensed Medium"/>
                  </a:rPr>
                  <a:t>Change Data Type</a:t>
                </a:r>
                <a:endParaRPr b="0" i="0" sz="2200" u="none" cap="none" strike="noStrike">
                  <a:solidFill>
                    <a:srgbClr val="FFFFFF"/>
                  </a:solidFill>
                  <a:latin typeface="Arial"/>
                  <a:ea typeface="Arial"/>
                  <a:cs typeface="Arial"/>
                  <a:sym typeface="Arial"/>
                </a:endParaRPr>
              </a:p>
            </p:txBody>
          </p:sp>
        </p:grpSp>
        <p:grpSp>
          <p:nvGrpSpPr>
            <p:cNvPr id="292" name="Google Shape;292;g1426d605069_0_182"/>
            <p:cNvGrpSpPr/>
            <p:nvPr/>
          </p:nvGrpSpPr>
          <p:grpSpPr>
            <a:xfrm>
              <a:off x="3853127" y="1979171"/>
              <a:ext cx="1746415" cy="3851957"/>
              <a:chOff x="2833544" y="1482688"/>
              <a:chExt cx="1353600" cy="2985550"/>
            </a:xfrm>
          </p:grpSpPr>
          <p:sp>
            <p:nvSpPr>
              <p:cNvPr id="293" name="Google Shape;293;g1426d605069_0_182"/>
              <p:cNvSpPr/>
              <p:nvPr/>
            </p:nvSpPr>
            <p:spPr>
              <a:xfrm rot="10800000">
                <a:off x="2833544" y="1701338"/>
                <a:ext cx="1353600" cy="2766900"/>
              </a:xfrm>
              <a:prstGeom prst="round2SameRect">
                <a:avLst>
                  <a:gd fmla="val 50000"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1426d605069_0_182"/>
              <p:cNvSpPr/>
              <p:nvPr/>
            </p:nvSpPr>
            <p:spPr>
              <a:xfrm>
                <a:off x="3087494" y="3475025"/>
                <a:ext cx="845700" cy="845700"/>
              </a:xfrm>
              <a:prstGeom prst="ellipse">
                <a:avLst/>
              </a:prstGeom>
              <a:solidFill>
                <a:srgbClr val="FB8569">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1426d605069_0_182"/>
              <p:cNvSpPr txBox="1"/>
              <p:nvPr/>
            </p:nvSpPr>
            <p:spPr>
              <a:xfrm>
                <a:off x="2833544" y="2408913"/>
                <a:ext cx="1353600" cy="80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US" sz="1700">
                    <a:latin typeface="Roboto"/>
                    <a:ea typeface="Roboto"/>
                    <a:cs typeface="Roboto"/>
                    <a:sym typeface="Roboto"/>
                  </a:rPr>
                  <a:t>Drop 11 columns with more than 60% NAs; Fill other columns with 0 or 1</a:t>
                </a:r>
                <a:endParaRPr b="0" i="0" sz="1700" u="none" cap="none" strike="noStrike">
                  <a:solidFill>
                    <a:srgbClr val="000000"/>
                  </a:solidFill>
                  <a:latin typeface="Roboto"/>
                  <a:ea typeface="Roboto"/>
                  <a:cs typeface="Roboto"/>
                  <a:sym typeface="Roboto"/>
                </a:endParaRPr>
              </a:p>
            </p:txBody>
          </p:sp>
          <p:sp>
            <p:nvSpPr>
              <p:cNvPr id="296" name="Google Shape;296;g1426d605069_0_182"/>
              <p:cNvSpPr/>
              <p:nvPr/>
            </p:nvSpPr>
            <p:spPr>
              <a:xfrm>
                <a:off x="3169994" y="3557488"/>
                <a:ext cx="680700" cy="680700"/>
              </a:xfrm>
              <a:prstGeom prst="ellipse">
                <a:avLst/>
              </a:prstGeom>
              <a:solidFill>
                <a:srgbClr val="FB85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1426d605069_0_182"/>
              <p:cNvSpPr/>
              <p:nvPr/>
            </p:nvSpPr>
            <p:spPr>
              <a:xfrm>
                <a:off x="2833544" y="1482688"/>
                <a:ext cx="1353600" cy="625200"/>
              </a:xfrm>
              <a:prstGeom prst="rect">
                <a:avLst/>
              </a:prstGeom>
              <a:solidFill>
                <a:srgbClr val="FB8569"/>
              </a:solidFill>
              <a:ln cap="flat" cmpd="sng" w="9525">
                <a:solidFill>
                  <a:srgbClr val="FB85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US" sz="2200">
                    <a:solidFill>
                      <a:srgbClr val="FFFFFF"/>
                    </a:solidFill>
                    <a:latin typeface="Fira Sans Extra Condensed Medium"/>
                    <a:ea typeface="Fira Sans Extra Condensed Medium"/>
                    <a:cs typeface="Fira Sans Extra Condensed Medium"/>
                    <a:sym typeface="Fira Sans Extra Condensed Medium"/>
                  </a:rPr>
                  <a:t>Dealing with NAs</a:t>
                </a:r>
                <a:endParaRPr b="0" i="0" sz="2200" u="none" cap="none" strike="noStrike">
                  <a:solidFill>
                    <a:srgbClr val="FFFFFF"/>
                  </a:solidFill>
                  <a:latin typeface="Arial"/>
                  <a:ea typeface="Arial"/>
                  <a:cs typeface="Arial"/>
                  <a:sym typeface="Arial"/>
                </a:endParaRPr>
              </a:p>
            </p:txBody>
          </p:sp>
        </p:grpSp>
        <p:grpSp>
          <p:nvGrpSpPr>
            <p:cNvPr id="298" name="Google Shape;298;g1426d605069_0_182"/>
            <p:cNvGrpSpPr/>
            <p:nvPr/>
          </p:nvGrpSpPr>
          <p:grpSpPr>
            <a:xfrm>
              <a:off x="1113775" y="1979171"/>
              <a:ext cx="1746426" cy="3851957"/>
              <a:chOff x="710344" y="1482688"/>
              <a:chExt cx="1353609" cy="2985550"/>
            </a:xfrm>
          </p:grpSpPr>
          <p:sp>
            <p:nvSpPr>
              <p:cNvPr id="299" name="Google Shape;299;g1426d605069_0_182"/>
              <p:cNvSpPr/>
              <p:nvPr/>
            </p:nvSpPr>
            <p:spPr>
              <a:xfrm rot="10800000">
                <a:off x="710353" y="1701338"/>
                <a:ext cx="1353600" cy="2766900"/>
              </a:xfrm>
              <a:prstGeom prst="round2SameRect">
                <a:avLst>
                  <a:gd fmla="val 50000"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1426d605069_0_182"/>
              <p:cNvSpPr/>
              <p:nvPr/>
            </p:nvSpPr>
            <p:spPr>
              <a:xfrm>
                <a:off x="710353" y="1482688"/>
                <a:ext cx="1353600" cy="625200"/>
              </a:xfrm>
              <a:prstGeom prst="rect">
                <a:avLst/>
              </a:prstGeom>
              <a:solidFill>
                <a:srgbClr val="FBB831"/>
              </a:solidFill>
              <a:ln cap="flat" cmpd="sng" w="9525">
                <a:solidFill>
                  <a:srgbClr val="FBB8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US" sz="2200">
                    <a:solidFill>
                      <a:srgbClr val="FFFFFF"/>
                    </a:solidFill>
                    <a:latin typeface="Fira Sans Extra Condensed Medium"/>
                    <a:ea typeface="Fira Sans Extra Condensed Medium"/>
                    <a:cs typeface="Fira Sans Extra Condensed Medium"/>
                    <a:sym typeface="Fira Sans Extra Condensed Medium"/>
                  </a:rPr>
                  <a:t>Flatten JSON columns</a:t>
                </a:r>
                <a:endParaRPr b="0" i="0" sz="2200" u="none" cap="none" strike="noStrike">
                  <a:solidFill>
                    <a:srgbClr val="FFFFFF"/>
                  </a:solidFill>
                  <a:latin typeface="Arial"/>
                  <a:ea typeface="Arial"/>
                  <a:cs typeface="Arial"/>
                  <a:sym typeface="Arial"/>
                </a:endParaRPr>
              </a:p>
            </p:txBody>
          </p:sp>
          <p:sp>
            <p:nvSpPr>
              <p:cNvPr id="301" name="Google Shape;301;g1426d605069_0_182"/>
              <p:cNvSpPr/>
              <p:nvPr/>
            </p:nvSpPr>
            <p:spPr>
              <a:xfrm>
                <a:off x="964303" y="3475025"/>
                <a:ext cx="845700" cy="845700"/>
              </a:xfrm>
              <a:prstGeom prst="ellipse">
                <a:avLst/>
              </a:prstGeom>
              <a:solidFill>
                <a:srgbClr val="FBB831">
                  <a:alpha val="5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426d605069_0_182"/>
              <p:cNvSpPr txBox="1"/>
              <p:nvPr/>
            </p:nvSpPr>
            <p:spPr>
              <a:xfrm>
                <a:off x="710344" y="2107884"/>
                <a:ext cx="1353600" cy="136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US" sz="1700">
                    <a:latin typeface="Roboto"/>
                    <a:ea typeface="Roboto"/>
                    <a:cs typeface="Roboto"/>
                    <a:sym typeface="Roboto"/>
                  </a:rPr>
                  <a:t>Read and flatten 4 JSON Columns - extend to 60 columns in total</a:t>
                </a:r>
                <a:endParaRPr b="0" i="0" sz="1700" u="none" cap="none" strike="noStrike">
                  <a:solidFill>
                    <a:srgbClr val="000000"/>
                  </a:solidFill>
                  <a:latin typeface="Roboto"/>
                  <a:ea typeface="Roboto"/>
                  <a:cs typeface="Roboto"/>
                  <a:sym typeface="Roboto"/>
                </a:endParaRPr>
              </a:p>
            </p:txBody>
          </p:sp>
          <p:sp>
            <p:nvSpPr>
              <p:cNvPr id="303" name="Google Shape;303;g1426d605069_0_182"/>
              <p:cNvSpPr/>
              <p:nvPr/>
            </p:nvSpPr>
            <p:spPr>
              <a:xfrm>
                <a:off x="1046803" y="3557488"/>
                <a:ext cx="680700" cy="680700"/>
              </a:xfrm>
              <a:prstGeom prst="ellipse">
                <a:avLst/>
              </a:prstGeom>
              <a:solidFill>
                <a:srgbClr val="FBB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g1426d605069_0_182"/>
            <p:cNvGrpSpPr/>
            <p:nvPr/>
          </p:nvGrpSpPr>
          <p:grpSpPr>
            <a:xfrm>
              <a:off x="1736081" y="4843862"/>
              <a:ext cx="501485" cy="502639"/>
              <a:chOff x="2280029" y="1970604"/>
              <a:chExt cx="353631" cy="354395"/>
            </a:xfrm>
          </p:grpSpPr>
          <p:sp>
            <p:nvSpPr>
              <p:cNvPr id="305" name="Google Shape;305;g1426d605069_0_182"/>
              <p:cNvSpPr/>
              <p:nvPr/>
            </p:nvSpPr>
            <p:spPr>
              <a:xfrm>
                <a:off x="2309981" y="2069086"/>
                <a:ext cx="323679" cy="255913"/>
              </a:xfrm>
              <a:custGeom>
                <a:rect b="b" l="l" r="r" t="t"/>
                <a:pathLst>
                  <a:path extrusionOk="0" h="8040" w="10169">
                    <a:moveTo>
                      <a:pt x="9473" y="0"/>
                    </a:moveTo>
                    <a:cubicBezTo>
                      <a:pt x="9451" y="0"/>
                      <a:pt x="9428" y="5"/>
                      <a:pt x="9406" y="14"/>
                    </a:cubicBezTo>
                    <a:cubicBezTo>
                      <a:pt x="9335" y="62"/>
                      <a:pt x="9287" y="157"/>
                      <a:pt x="9335" y="240"/>
                    </a:cubicBezTo>
                    <a:cubicBezTo>
                      <a:pt x="9656" y="943"/>
                      <a:pt x="9835" y="1705"/>
                      <a:pt x="9835" y="2491"/>
                    </a:cubicBezTo>
                    <a:cubicBezTo>
                      <a:pt x="9835" y="3884"/>
                      <a:pt x="9287" y="5193"/>
                      <a:pt x="8299" y="6194"/>
                    </a:cubicBezTo>
                    <a:cubicBezTo>
                      <a:pt x="7323" y="7182"/>
                      <a:pt x="6001" y="7729"/>
                      <a:pt x="4596" y="7729"/>
                    </a:cubicBezTo>
                    <a:cubicBezTo>
                      <a:pt x="3763" y="7729"/>
                      <a:pt x="2977" y="7539"/>
                      <a:pt x="2251" y="7158"/>
                    </a:cubicBezTo>
                    <a:cubicBezTo>
                      <a:pt x="1632" y="6848"/>
                      <a:pt x="1084" y="6420"/>
                      <a:pt x="620" y="5896"/>
                    </a:cubicBezTo>
                    <a:lnTo>
                      <a:pt x="620" y="5896"/>
                    </a:lnTo>
                    <a:lnTo>
                      <a:pt x="1263" y="6110"/>
                    </a:lnTo>
                    <a:cubicBezTo>
                      <a:pt x="1279" y="6114"/>
                      <a:pt x="1295" y="6116"/>
                      <a:pt x="1311" y="6116"/>
                    </a:cubicBezTo>
                    <a:cubicBezTo>
                      <a:pt x="1385" y="6116"/>
                      <a:pt x="1447" y="6072"/>
                      <a:pt x="1477" y="6003"/>
                    </a:cubicBezTo>
                    <a:cubicBezTo>
                      <a:pt x="1501" y="5908"/>
                      <a:pt x="1453" y="5824"/>
                      <a:pt x="1370" y="5789"/>
                    </a:cubicBezTo>
                    <a:lnTo>
                      <a:pt x="203" y="5408"/>
                    </a:lnTo>
                    <a:cubicBezTo>
                      <a:pt x="187" y="5405"/>
                      <a:pt x="171" y="5403"/>
                      <a:pt x="156" y="5403"/>
                    </a:cubicBezTo>
                    <a:cubicBezTo>
                      <a:pt x="114" y="5403"/>
                      <a:pt x="77" y="5414"/>
                      <a:pt x="60" y="5432"/>
                    </a:cubicBezTo>
                    <a:cubicBezTo>
                      <a:pt x="12" y="5467"/>
                      <a:pt x="0" y="5527"/>
                      <a:pt x="0" y="5586"/>
                    </a:cubicBezTo>
                    <a:lnTo>
                      <a:pt x="191" y="6944"/>
                    </a:lnTo>
                    <a:cubicBezTo>
                      <a:pt x="203" y="7015"/>
                      <a:pt x="262" y="7075"/>
                      <a:pt x="358" y="7075"/>
                    </a:cubicBezTo>
                    <a:lnTo>
                      <a:pt x="381" y="7075"/>
                    </a:lnTo>
                    <a:cubicBezTo>
                      <a:pt x="477" y="7063"/>
                      <a:pt x="536" y="6979"/>
                      <a:pt x="524" y="6896"/>
                    </a:cubicBezTo>
                    <a:lnTo>
                      <a:pt x="417" y="6134"/>
                    </a:lnTo>
                    <a:lnTo>
                      <a:pt x="417" y="6134"/>
                    </a:lnTo>
                    <a:cubicBezTo>
                      <a:pt x="893" y="6670"/>
                      <a:pt x="1453" y="7122"/>
                      <a:pt x="2096" y="7444"/>
                    </a:cubicBezTo>
                    <a:cubicBezTo>
                      <a:pt x="2870" y="7849"/>
                      <a:pt x="3715" y="8039"/>
                      <a:pt x="4596" y="8039"/>
                    </a:cubicBezTo>
                    <a:cubicBezTo>
                      <a:pt x="6085" y="8039"/>
                      <a:pt x="7490" y="7456"/>
                      <a:pt x="8525" y="6420"/>
                    </a:cubicBezTo>
                    <a:cubicBezTo>
                      <a:pt x="9585" y="5360"/>
                      <a:pt x="10145" y="3979"/>
                      <a:pt x="10145" y="2491"/>
                    </a:cubicBezTo>
                    <a:cubicBezTo>
                      <a:pt x="10168" y="1645"/>
                      <a:pt x="9990" y="836"/>
                      <a:pt x="9633" y="98"/>
                    </a:cubicBezTo>
                    <a:cubicBezTo>
                      <a:pt x="9597" y="36"/>
                      <a:pt x="9536" y="0"/>
                      <a:pt x="94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426d605069_0_182"/>
              <p:cNvSpPr/>
              <p:nvPr/>
            </p:nvSpPr>
            <p:spPr>
              <a:xfrm>
                <a:off x="2280029" y="1970604"/>
                <a:ext cx="322565" cy="255468"/>
              </a:xfrm>
              <a:custGeom>
                <a:rect b="b" l="l" r="r" t="t"/>
                <a:pathLst>
                  <a:path extrusionOk="0" h="8026" w="10134">
                    <a:moveTo>
                      <a:pt x="5549" y="1"/>
                    </a:moveTo>
                    <a:cubicBezTo>
                      <a:pt x="4061" y="1"/>
                      <a:pt x="2668" y="584"/>
                      <a:pt x="1620" y="1620"/>
                    </a:cubicBezTo>
                    <a:cubicBezTo>
                      <a:pt x="572" y="2680"/>
                      <a:pt x="1" y="4061"/>
                      <a:pt x="1" y="5549"/>
                    </a:cubicBezTo>
                    <a:cubicBezTo>
                      <a:pt x="1" y="6382"/>
                      <a:pt x="179" y="7192"/>
                      <a:pt x="537" y="7930"/>
                    </a:cubicBezTo>
                    <a:cubicBezTo>
                      <a:pt x="572" y="7990"/>
                      <a:pt x="632" y="8026"/>
                      <a:pt x="691" y="8026"/>
                    </a:cubicBezTo>
                    <a:cubicBezTo>
                      <a:pt x="715" y="8026"/>
                      <a:pt x="727" y="8026"/>
                      <a:pt x="763" y="8002"/>
                    </a:cubicBezTo>
                    <a:cubicBezTo>
                      <a:pt x="834" y="7966"/>
                      <a:pt x="882" y="7871"/>
                      <a:pt x="834" y="7787"/>
                    </a:cubicBezTo>
                    <a:cubicBezTo>
                      <a:pt x="513" y="7085"/>
                      <a:pt x="334" y="6323"/>
                      <a:pt x="334" y="5537"/>
                    </a:cubicBezTo>
                    <a:cubicBezTo>
                      <a:pt x="334" y="4132"/>
                      <a:pt x="882" y="2822"/>
                      <a:pt x="1858" y="1834"/>
                    </a:cubicBezTo>
                    <a:cubicBezTo>
                      <a:pt x="2846" y="834"/>
                      <a:pt x="4168" y="298"/>
                      <a:pt x="5573" y="298"/>
                    </a:cubicBezTo>
                    <a:cubicBezTo>
                      <a:pt x="7097" y="298"/>
                      <a:pt x="8550" y="965"/>
                      <a:pt x="9538" y="2132"/>
                    </a:cubicBezTo>
                    <a:lnTo>
                      <a:pt x="8907" y="1918"/>
                    </a:lnTo>
                    <a:cubicBezTo>
                      <a:pt x="8890" y="1913"/>
                      <a:pt x="8874" y="1911"/>
                      <a:pt x="8858" y="1911"/>
                    </a:cubicBezTo>
                    <a:cubicBezTo>
                      <a:pt x="8784" y="1911"/>
                      <a:pt x="8722" y="1956"/>
                      <a:pt x="8692" y="2025"/>
                    </a:cubicBezTo>
                    <a:cubicBezTo>
                      <a:pt x="8669" y="2120"/>
                      <a:pt x="8704" y="2203"/>
                      <a:pt x="8800" y="2227"/>
                    </a:cubicBezTo>
                    <a:lnTo>
                      <a:pt x="9955" y="2620"/>
                    </a:lnTo>
                    <a:cubicBezTo>
                      <a:pt x="9978" y="2620"/>
                      <a:pt x="9990" y="2632"/>
                      <a:pt x="10002" y="2632"/>
                    </a:cubicBezTo>
                    <a:cubicBezTo>
                      <a:pt x="10050" y="2632"/>
                      <a:pt x="10074" y="2620"/>
                      <a:pt x="10109" y="2596"/>
                    </a:cubicBezTo>
                    <a:cubicBezTo>
                      <a:pt x="10121" y="2572"/>
                      <a:pt x="10133" y="2513"/>
                      <a:pt x="10133" y="2453"/>
                    </a:cubicBezTo>
                    <a:lnTo>
                      <a:pt x="9943" y="1108"/>
                    </a:lnTo>
                    <a:cubicBezTo>
                      <a:pt x="9932" y="1021"/>
                      <a:pt x="9871" y="964"/>
                      <a:pt x="9788" y="964"/>
                    </a:cubicBezTo>
                    <a:cubicBezTo>
                      <a:pt x="9780" y="964"/>
                      <a:pt x="9772" y="964"/>
                      <a:pt x="9764" y="965"/>
                    </a:cubicBezTo>
                    <a:cubicBezTo>
                      <a:pt x="9681" y="989"/>
                      <a:pt x="9621" y="1060"/>
                      <a:pt x="9633" y="1144"/>
                    </a:cubicBezTo>
                    <a:lnTo>
                      <a:pt x="9740" y="1906"/>
                    </a:lnTo>
                    <a:cubicBezTo>
                      <a:pt x="8681" y="703"/>
                      <a:pt x="7157" y="1"/>
                      <a:pt x="55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1426d605069_0_182"/>
              <p:cNvSpPr/>
              <p:nvPr/>
            </p:nvSpPr>
            <p:spPr>
              <a:xfrm>
                <a:off x="2411169" y="2064598"/>
                <a:ext cx="17093" cy="26928"/>
              </a:xfrm>
              <a:custGeom>
                <a:rect b="b" l="l" r="r" t="t"/>
                <a:pathLst>
                  <a:path extrusionOk="0" h="846" w="537">
                    <a:moveTo>
                      <a:pt x="358" y="0"/>
                    </a:moveTo>
                    <a:cubicBezTo>
                      <a:pt x="274" y="0"/>
                      <a:pt x="191" y="72"/>
                      <a:pt x="191" y="155"/>
                    </a:cubicBezTo>
                    <a:lnTo>
                      <a:pt x="191" y="453"/>
                    </a:lnTo>
                    <a:lnTo>
                      <a:pt x="72" y="572"/>
                    </a:lnTo>
                    <a:cubicBezTo>
                      <a:pt x="12" y="631"/>
                      <a:pt x="0" y="739"/>
                      <a:pt x="72" y="798"/>
                    </a:cubicBezTo>
                    <a:cubicBezTo>
                      <a:pt x="108" y="834"/>
                      <a:pt x="155" y="846"/>
                      <a:pt x="191" y="846"/>
                    </a:cubicBezTo>
                    <a:cubicBezTo>
                      <a:pt x="239" y="846"/>
                      <a:pt x="274" y="834"/>
                      <a:pt x="310" y="798"/>
                    </a:cubicBezTo>
                    <a:lnTo>
                      <a:pt x="489" y="631"/>
                    </a:lnTo>
                    <a:cubicBezTo>
                      <a:pt x="524" y="608"/>
                      <a:pt x="536" y="560"/>
                      <a:pt x="536" y="512"/>
                    </a:cubicBezTo>
                    <a:lnTo>
                      <a:pt x="524" y="155"/>
                    </a:lnTo>
                    <a:cubicBezTo>
                      <a:pt x="524" y="72"/>
                      <a:pt x="453" y="0"/>
                      <a:pt x="3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1426d605069_0_182"/>
              <p:cNvSpPr/>
              <p:nvPr/>
            </p:nvSpPr>
            <p:spPr>
              <a:xfrm>
                <a:off x="2323254" y="2017458"/>
                <a:ext cx="267213" cy="264316"/>
              </a:xfrm>
              <a:custGeom>
                <a:rect b="b" l="l" r="r" t="t"/>
                <a:pathLst>
                  <a:path extrusionOk="0" h="8304" w="8395">
                    <a:moveTo>
                      <a:pt x="2739" y="3125"/>
                    </a:moveTo>
                    <a:lnTo>
                      <a:pt x="2965" y="3160"/>
                    </a:lnTo>
                    <a:lnTo>
                      <a:pt x="3060" y="3160"/>
                    </a:lnTo>
                    <a:lnTo>
                      <a:pt x="2905" y="3529"/>
                    </a:lnTo>
                    <a:lnTo>
                      <a:pt x="2620" y="3458"/>
                    </a:lnTo>
                    <a:lnTo>
                      <a:pt x="2739" y="3125"/>
                    </a:lnTo>
                    <a:close/>
                    <a:moveTo>
                      <a:pt x="3834" y="3041"/>
                    </a:moveTo>
                    <a:lnTo>
                      <a:pt x="4167" y="3446"/>
                    </a:lnTo>
                    <a:lnTo>
                      <a:pt x="4120" y="3541"/>
                    </a:lnTo>
                    <a:cubicBezTo>
                      <a:pt x="4096" y="3636"/>
                      <a:pt x="4132" y="3720"/>
                      <a:pt x="4227" y="3756"/>
                    </a:cubicBezTo>
                    <a:cubicBezTo>
                      <a:pt x="4239" y="3756"/>
                      <a:pt x="4251" y="3767"/>
                      <a:pt x="4286" y="3767"/>
                    </a:cubicBezTo>
                    <a:cubicBezTo>
                      <a:pt x="4358" y="3767"/>
                      <a:pt x="4417" y="3720"/>
                      <a:pt x="4429" y="3660"/>
                    </a:cubicBezTo>
                    <a:lnTo>
                      <a:pt x="4477" y="3541"/>
                    </a:lnTo>
                    <a:cubicBezTo>
                      <a:pt x="4501" y="3446"/>
                      <a:pt x="4489" y="3339"/>
                      <a:pt x="4429" y="3267"/>
                    </a:cubicBezTo>
                    <a:lnTo>
                      <a:pt x="4346" y="3160"/>
                    </a:lnTo>
                    <a:lnTo>
                      <a:pt x="4620" y="3386"/>
                    </a:lnTo>
                    <a:cubicBezTo>
                      <a:pt x="4649" y="3401"/>
                      <a:pt x="4683" y="3411"/>
                      <a:pt x="4719" y="3411"/>
                    </a:cubicBezTo>
                    <a:cubicBezTo>
                      <a:pt x="4741" y="3411"/>
                      <a:pt x="4764" y="3407"/>
                      <a:pt x="4787" y="3398"/>
                    </a:cubicBezTo>
                    <a:lnTo>
                      <a:pt x="5001" y="3303"/>
                    </a:lnTo>
                    <a:lnTo>
                      <a:pt x="5132" y="3458"/>
                    </a:lnTo>
                    <a:cubicBezTo>
                      <a:pt x="5156" y="3506"/>
                      <a:pt x="5215" y="3517"/>
                      <a:pt x="5263" y="3517"/>
                    </a:cubicBezTo>
                    <a:lnTo>
                      <a:pt x="5668" y="3482"/>
                    </a:lnTo>
                    <a:lnTo>
                      <a:pt x="5679" y="3565"/>
                    </a:lnTo>
                    <a:cubicBezTo>
                      <a:pt x="5703" y="3601"/>
                      <a:pt x="5668" y="3636"/>
                      <a:pt x="5668" y="3648"/>
                    </a:cubicBezTo>
                    <a:cubicBezTo>
                      <a:pt x="5656" y="3660"/>
                      <a:pt x="5620" y="3696"/>
                      <a:pt x="5596" y="3696"/>
                    </a:cubicBezTo>
                    <a:lnTo>
                      <a:pt x="4894" y="3756"/>
                    </a:lnTo>
                    <a:cubicBezTo>
                      <a:pt x="4798" y="3756"/>
                      <a:pt x="4727" y="3815"/>
                      <a:pt x="4679" y="3875"/>
                    </a:cubicBezTo>
                    <a:cubicBezTo>
                      <a:pt x="4656" y="3934"/>
                      <a:pt x="4620" y="3994"/>
                      <a:pt x="4644" y="4053"/>
                    </a:cubicBezTo>
                    <a:lnTo>
                      <a:pt x="4179" y="3898"/>
                    </a:lnTo>
                    <a:cubicBezTo>
                      <a:pt x="4167" y="3898"/>
                      <a:pt x="4167" y="3887"/>
                      <a:pt x="4144" y="3875"/>
                    </a:cubicBezTo>
                    <a:cubicBezTo>
                      <a:pt x="4120" y="3696"/>
                      <a:pt x="3965" y="3577"/>
                      <a:pt x="3798" y="3577"/>
                    </a:cubicBezTo>
                    <a:lnTo>
                      <a:pt x="3774" y="3577"/>
                    </a:lnTo>
                    <a:lnTo>
                      <a:pt x="3274" y="3589"/>
                    </a:lnTo>
                    <a:lnTo>
                      <a:pt x="3393" y="3220"/>
                    </a:lnTo>
                    <a:cubicBezTo>
                      <a:pt x="3405" y="3184"/>
                      <a:pt x="3441" y="3172"/>
                      <a:pt x="3465" y="3160"/>
                    </a:cubicBezTo>
                    <a:lnTo>
                      <a:pt x="3834" y="3041"/>
                    </a:lnTo>
                    <a:close/>
                    <a:moveTo>
                      <a:pt x="7596" y="3601"/>
                    </a:moveTo>
                    <a:cubicBezTo>
                      <a:pt x="7620" y="3601"/>
                      <a:pt x="7656" y="3601"/>
                      <a:pt x="7692" y="3636"/>
                    </a:cubicBezTo>
                    <a:lnTo>
                      <a:pt x="8025" y="3958"/>
                    </a:lnTo>
                    <a:lnTo>
                      <a:pt x="8025" y="4256"/>
                    </a:lnTo>
                    <a:cubicBezTo>
                      <a:pt x="7977" y="5232"/>
                      <a:pt x="7584" y="6137"/>
                      <a:pt x="6906" y="6815"/>
                    </a:cubicBezTo>
                    <a:cubicBezTo>
                      <a:pt x="6799" y="6923"/>
                      <a:pt x="6692" y="7030"/>
                      <a:pt x="6572" y="7113"/>
                    </a:cubicBezTo>
                    <a:cubicBezTo>
                      <a:pt x="6632" y="7030"/>
                      <a:pt x="6680" y="6935"/>
                      <a:pt x="6727" y="6851"/>
                    </a:cubicBezTo>
                    <a:lnTo>
                      <a:pt x="7465" y="5125"/>
                    </a:lnTo>
                    <a:cubicBezTo>
                      <a:pt x="7501" y="5065"/>
                      <a:pt x="7489" y="5006"/>
                      <a:pt x="7454" y="4958"/>
                    </a:cubicBezTo>
                    <a:cubicBezTo>
                      <a:pt x="7418" y="4910"/>
                      <a:pt x="7358" y="4887"/>
                      <a:pt x="7299" y="4887"/>
                    </a:cubicBezTo>
                    <a:lnTo>
                      <a:pt x="7227" y="4887"/>
                    </a:lnTo>
                    <a:lnTo>
                      <a:pt x="7632" y="4077"/>
                    </a:lnTo>
                    <a:cubicBezTo>
                      <a:pt x="7704" y="3946"/>
                      <a:pt x="7668" y="3779"/>
                      <a:pt x="7525" y="3696"/>
                    </a:cubicBezTo>
                    <a:lnTo>
                      <a:pt x="7501" y="3660"/>
                    </a:lnTo>
                    <a:lnTo>
                      <a:pt x="7513" y="3648"/>
                    </a:lnTo>
                    <a:cubicBezTo>
                      <a:pt x="7537" y="3601"/>
                      <a:pt x="7573" y="3601"/>
                      <a:pt x="7596" y="3601"/>
                    </a:cubicBezTo>
                    <a:close/>
                    <a:moveTo>
                      <a:pt x="4239" y="1"/>
                    </a:moveTo>
                    <a:cubicBezTo>
                      <a:pt x="4176" y="1"/>
                      <a:pt x="4112" y="2"/>
                      <a:pt x="4048" y="5"/>
                    </a:cubicBezTo>
                    <a:cubicBezTo>
                      <a:pt x="3001" y="41"/>
                      <a:pt x="2000" y="481"/>
                      <a:pt x="1262" y="1220"/>
                    </a:cubicBezTo>
                    <a:cubicBezTo>
                      <a:pt x="512" y="1970"/>
                      <a:pt x="84" y="2946"/>
                      <a:pt x="36" y="4006"/>
                    </a:cubicBezTo>
                    <a:cubicBezTo>
                      <a:pt x="0" y="5041"/>
                      <a:pt x="334" y="6053"/>
                      <a:pt x="1012" y="6863"/>
                    </a:cubicBezTo>
                    <a:cubicBezTo>
                      <a:pt x="1036" y="6911"/>
                      <a:pt x="1084" y="6923"/>
                      <a:pt x="1131" y="6923"/>
                    </a:cubicBezTo>
                    <a:cubicBezTo>
                      <a:pt x="1155" y="6923"/>
                      <a:pt x="1203" y="6911"/>
                      <a:pt x="1227" y="6875"/>
                    </a:cubicBezTo>
                    <a:cubicBezTo>
                      <a:pt x="1310" y="6815"/>
                      <a:pt x="1310" y="6708"/>
                      <a:pt x="1250" y="6649"/>
                    </a:cubicBezTo>
                    <a:cubicBezTo>
                      <a:pt x="631" y="5922"/>
                      <a:pt x="310" y="4982"/>
                      <a:pt x="357" y="4017"/>
                    </a:cubicBezTo>
                    <a:cubicBezTo>
                      <a:pt x="393" y="3053"/>
                      <a:pt x="786" y="2148"/>
                      <a:pt x="1465" y="1458"/>
                    </a:cubicBezTo>
                    <a:cubicBezTo>
                      <a:pt x="2155" y="779"/>
                      <a:pt x="3060" y="374"/>
                      <a:pt x="4025" y="338"/>
                    </a:cubicBezTo>
                    <a:cubicBezTo>
                      <a:pt x="4081" y="335"/>
                      <a:pt x="4137" y="334"/>
                      <a:pt x="4192" y="334"/>
                    </a:cubicBezTo>
                    <a:cubicBezTo>
                      <a:pt x="4358" y="334"/>
                      <a:pt x="4519" y="347"/>
                      <a:pt x="4679" y="374"/>
                    </a:cubicBezTo>
                    <a:lnTo>
                      <a:pt x="4906" y="636"/>
                    </a:lnTo>
                    <a:lnTo>
                      <a:pt x="4822" y="862"/>
                    </a:lnTo>
                    <a:lnTo>
                      <a:pt x="4679" y="624"/>
                    </a:lnTo>
                    <a:cubicBezTo>
                      <a:pt x="4656" y="577"/>
                      <a:pt x="4596" y="541"/>
                      <a:pt x="4536" y="541"/>
                    </a:cubicBezTo>
                    <a:lnTo>
                      <a:pt x="4001" y="541"/>
                    </a:lnTo>
                    <a:cubicBezTo>
                      <a:pt x="3941" y="541"/>
                      <a:pt x="3882" y="565"/>
                      <a:pt x="3858" y="624"/>
                    </a:cubicBezTo>
                    <a:lnTo>
                      <a:pt x="3477" y="1327"/>
                    </a:lnTo>
                    <a:cubicBezTo>
                      <a:pt x="3441" y="1410"/>
                      <a:pt x="3441" y="1529"/>
                      <a:pt x="3477" y="1624"/>
                    </a:cubicBezTo>
                    <a:cubicBezTo>
                      <a:pt x="3524" y="1708"/>
                      <a:pt x="3632" y="1767"/>
                      <a:pt x="3739" y="1791"/>
                    </a:cubicBezTo>
                    <a:lnTo>
                      <a:pt x="4036" y="1815"/>
                    </a:lnTo>
                    <a:cubicBezTo>
                      <a:pt x="4096" y="1815"/>
                      <a:pt x="4155" y="1803"/>
                      <a:pt x="4179" y="1743"/>
                    </a:cubicBezTo>
                    <a:lnTo>
                      <a:pt x="4286" y="1577"/>
                    </a:lnTo>
                    <a:lnTo>
                      <a:pt x="4346" y="1648"/>
                    </a:lnTo>
                    <a:lnTo>
                      <a:pt x="4298" y="1934"/>
                    </a:lnTo>
                    <a:lnTo>
                      <a:pt x="3798" y="2005"/>
                    </a:lnTo>
                    <a:cubicBezTo>
                      <a:pt x="3763" y="2005"/>
                      <a:pt x="3751" y="2029"/>
                      <a:pt x="3715" y="2041"/>
                    </a:cubicBezTo>
                    <a:lnTo>
                      <a:pt x="3072" y="2517"/>
                    </a:lnTo>
                    <a:cubicBezTo>
                      <a:pt x="3048" y="2541"/>
                      <a:pt x="3024" y="2577"/>
                      <a:pt x="3024" y="2601"/>
                    </a:cubicBezTo>
                    <a:lnTo>
                      <a:pt x="2941" y="2898"/>
                    </a:lnTo>
                    <a:lnTo>
                      <a:pt x="2727" y="2874"/>
                    </a:lnTo>
                    <a:cubicBezTo>
                      <a:pt x="2716" y="2874"/>
                      <a:pt x="2706" y="2873"/>
                      <a:pt x="2696" y="2873"/>
                    </a:cubicBezTo>
                    <a:cubicBezTo>
                      <a:pt x="2565" y="2873"/>
                      <a:pt x="2449" y="2943"/>
                      <a:pt x="2405" y="3065"/>
                    </a:cubicBezTo>
                    <a:lnTo>
                      <a:pt x="2274" y="3422"/>
                    </a:lnTo>
                    <a:cubicBezTo>
                      <a:pt x="2250" y="3494"/>
                      <a:pt x="2250" y="3589"/>
                      <a:pt x="2286" y="3660"/>
                    </a:cubicBezTo>
                    <a:cubicBezTo>
                      <a:pt x="2334" y="3732"/>
                      <a:pt x="2393" y="3791"/>
                      <a:pt x="2465" y="3815"/>
                    </a:cubicBezTo>
                    <a:cubicBezTo>
                      <a:pt x="2322" y="3887"/>
                      <a:pt x="2215" y="4029"/>
                      <a:pt x="2203" y="4196"/>
                    </a:cubicBezTo>
                    <a:lnTo>
                      <a:pt x="2203" y="4268"/>
                    </a:lnTo>
                    <a:lnTo>
                      <a:pt x="1739" y="4791"/>
                    </a:lnTo>
                    <a:cubicBezTo>
                      <a:pt x="1667" y="4863"/>
                      <a:pt x="1631" y="4970"/>
                      <a:pt x="1631" y="5077"/>
                    </a:cubicBezTo>
                    <a:lnTo>
                      <a:pt x="1631" y="5684"/>
                    </a:lnTo>
                    <a:cubicBezTo>
                      <a:pt x="1631" y="5839"/>
                      <a:pt x="1691" y="5994"/>
                      <a:pt x="1810" y="6101"/>
                    </a:cubicBezTo>
                    <a:lnTo>
                      <a:pt x="2239" y="6518"/>
                    </a:lnTo>
                    <a:cubicBezTo>
                      <a:pt x="2334" y="6613"/>
                      <a:pt x="2465" y="6673"/>
                      <a:pt x="2596" y="6684"/>
                    </a:cubicBezTo>
                    <a:lnTo>
                      <a:pt x="3882" y="6792"/>
                    </a:lnTo>
                    <a:lnTo>
                      <a:pt x="3882" y="6827"/>
                    </a:lnTo>
                    <a:cubicBezTo>
                      <a:pt x="3870" y="6994"/>
                      <a:pt x="3929" y="7149"/>
                      <a:pt x="4060" y="7232"/>
                    </a:cubicBezTo>
                    <a:lnTo>
                      <a:pt x="4286" y="7399"/>
                    </a:lnTo>
                    <a:lnTo>
                      <a:pt x="4263" y="7446"/>
                    </a:lnTo>
                    <a:cubicBezTo>
                      <a:pt x="4203" y="7601"/>
                      <a:pt x="4263" y="7804"/>
                      <a:pt x="4406" y="7899"/>
                    </a:cubicBezTo>
                    <a:lnTo>
                      <a:pt x="4465" y="7958"/>
                    </a:lnTo>
                    <a:cubicBezTo>
                      <a:pt x="4406" y="7958"/>
                      <a:pt x="4358" y="7982"/>
                      <a:pt x="4298" y="7982"/>
                    </a:cubicBezTo>
                    <a:cubicBezTo>
                      <a:pt x="4250" y="7984"/>
                      <a:pt x="4202" y="7985"/>
                      <a:pt x="4153" y="7985"/>
                    </a:cubicBezTo>
                    <a:cubicBezTo>
                      <a:pt x="3241" y="7985"/>
                      <a:pt x="2368" y="7666"/>
                      <a:pt x="1667" y="7089"/>
                    </a:cubicBezTo>
                    <a:cubicBezTo>
                      <a:pt x="1630" y="7062"/>
                      <a:pt x="1590" y="7050"/>
                      <a:pt x="1553" y="7050"/>
                    </a:cubicBezTo>
                    <a:cubicBezTo>
                      <a:pt x="1508" y="7050"/>
                      <a:pt x="1467" y="7068"/>
                      <a:pt x="1441" y="7101"/>
                    </a:cubicBezTo>
                    <a:cubicBezTo>
                      <a:pt x="1381" y="7173"/>
                      <a:pt x="1393" y="7280"/>
                      <a:pt x="1453" y="7327"/>
                    </a:cubicBezTo>
                    <a:cubicBezTo>
                      <a:pt x="2215" y="7958"/>
                      <a:pt x="3155" y="8304"/>
                      <a:pt x="4132" y="8304"/>
                    </a:cubicBezTo>
                    <a:lnTo>
                      <a:pt x="4298" y="8304"/>
                    </a:lnTo>
                    <a:cubicBezTo>
                      <a:pt x="5334" y="8256"/>
                      <a:pt x="6334" y="7827"/>
                      <a:pt x="7084" y="7089"/>
                    </a:cubicBezTo>
                    <a:cubicBezTo>
                      <a:pt x="7823" y="6339"/>
                      <a:pt x="8251" y="5363"/>
                      <a:pt x="8299" y="4303"/>
                    </a:cubicBezTo>
                    <a:cubicBezTo>
                      <a:pt x="8394" y="3220"/>
                      <a:pt x="8049" y="2208"/>
                      <a:pt x="7382" y="1422"/>
                    </a:cubicBezTo>
                    <a:cubicBezTo>
                      <a:pt x="7350" y="1377"/>
                      <a:pt x="7304" y="1356"/>
                      <a:pt x="7258" y="1356"/>
                    </a:cubicBezTo>
                    <a:cubicBezTo>
                      <a:pt x="7220" y="1356"/>
                      <a:pt x="7183" y="1371"/>
                      <a:pt x="7156" y="1398"/>
                    </a:cubicBezTo>
                    <a:cubicBezTo>
                      <a:pt x="7084" y="1458"/>
                      <a:pt x="7084" y="1565"/>
                      <a:pt x="7144" y="1624"/>
                    </a:cubicBezTo>
                    <a:cubicBezTo>
                      <a:pt x="7584" y="2148"/>
                      <a:pt x="7870" y="2791"/>
                      <a:pt x="7989" y="3458"/>
                    </a:cubicBezTo>
                    <a:lnTo>
                      <a:pt x="7942" y="3410"/>
                    </a:lnTo>
                    <a:cubicBezTo>
                      <a:pt x="7867" y="3335"/>
                      <a:pt x="7754" y="3289"/>
                      <a:pt x="7628" y="3289"/>
                    </a:cubicBezTo>
                    <a:cubicBezTo>
                      <a:pt x="7614" y="3289"/>
                      <a:pt x="7599" y="3290"/>
                      <a:pt x="7584" y="3291"/>
                    </a:cubicBezTo>
                    <a:cubicBezTo>
                      <a:pt x="7454" y="3303"/>
                      <a:pt x="7334" y="3386"/>
                      <a:pt x="7263" y="3506"/>
                    </a:cubicBezTo>
                    <a:lnTo>
                      <a:pt x="7227" y="3541"/>
                    </a:lnTo>
                    <a:cubicBezTo>
                      <a:pt x="7156" y="3541"/>
                      <a:pt x="7084" y="3577"/>
                      <a:pt x="7025" y="3625"/>
                    </a:cubicBezTo>
                    <a:lnTo>
                      <a:pt x="6811" y="3363"/>
                    </a:lnTo>
                    <a:cubicBezTo>
                      <a:pt x="6779" y="3325"/>
                      <a:pt x="6739" y="3307"/>
                      <a:pt x="6698" y="3307"/>
                    </a:cubicBezTo>
                    <a:cubicBezTo>
                      <a:pt x="6661" y="3307"/>
                      <a:pt x="6625" y="3322"/>
                      <a:pt x="6596" y="3351"/>
                    </a:cubicBezTo>
                    <a:cubicBezTo>
                      <a:pt x="6513" y="3410"/>
                      <a:pt x="6513" y="3517"/>
                      <a:pt x="6572" y="3577"/>
                    </a:cubicBezTo>
                    <a:lnTo>
                      <a:pt x="6906" y="3958"/>
                    </a:lnTo>
                    <a:cubicBezTo>
                      <a:pt x="6930" y="3994"/>
                      <a:pt x="6977" y="4017"/>
                      <a:pt x="7025" y="4017"/>
                    </a:cubicBezTo>
                    <a:cubicBezTo>
                      <a:pt x="7073" y="4017"/>
                      <a:pt x="7108" y="4006"/>
                      <a:pt x="7144" y="3970"/>
                    </a:cubicBezTo>
                    <a:lnTo>
                      <a:pt x="7251" y="3875"/>
                    </a:lnTo>
                    <a:lnTo>
                      <a:pt x="7382" y="3958"/>
                    </a:lnTo>
                    <a:lnTo>
                      <a:pt x="6894" y="4934"/>
                    </a:lnTo>
                    <a:lnTo>
                      <a:pt x="6858" y="4934"/>
                    </a:lnTo>
                    <a:cubicBezTo>
                      <a:pt x="6834" y="4934"/>
                      <a:pt x="6787" y="4910"/>
                      <a:pt x="6775" y="4887"/>
                    </a:cubicBezTo>
                    <a:lnTo>
                      <a:pt x="6132" y="4101"/>
                    </a:lnTo>
                    <a:cubicBezTo>
                      <a:pt x="6098" y="4053"/>
                      <a:pt x="6049" y="4033"/>
                      <a:pt x="6001" y="4033"/>
                    </a:cubicBezTo>
                    <a:cubicBezTo>
                      <a:pt x="5966" y="4033"/>
                      <a:pt x="5931" y="4045"/>
                      <a:pt x="5906" y="4065"/>
                    </a:cubicBezTo>
                    <a:cubicBezTo>
                      <a:pt x="5834" y="4125"/>
                      <a:pt x="5834" y="4232"/>
                      <a:pt x="5882" y="4291"/>
                    </a:cubicBezTo>
                    <a:lnTo>
                      <a:pt x="6513" y="5077"/>
                    </a:lnTo>
                    <a:cubicBezTo>
                      <a:pt x="6608" y="5184"/>
                      <a:pt x="6739" y="5244"/>
                      <a:pt x="6894" y="5244"/>
                    </a:cubicBezTo>
                    <a:lnTo>
                      <a:pt x="7096" y="5232"/>
                    </a:lnTo>
                    <a:lnTo>
                      <a:pt x="6453" y="6720"/>
                    </a:lnTo>
                    <a:cubicBezTo>
                      <a:pt x="6418" y="6815"/>
                      <a:pt x="6346" y="6923"/>
                      <a:pt x="6275" y="7018"/>
                    </a:cubicBezTo>
                    <a:lnTo>
                      <a:pt x="5775" y="7625"/>
                    </a:lnTo>
                    <a:cubicBezTo>
                      <a:pt x="5513" y="7744"/>
                      <a:pt x="5251" y="7816"/>
                      <a:pt x="4965" y="7875"/>
                    </a:cubicBezTo>
                    <a:lnTo>
                      <a:pt x="4691" y="7625"/>
                    </a:lnTo>
                    <a:cubicBezTo>
                      <a:pt x="4656" y="7589"/>
                      <a:pt x="4644" y="7554"/>
                      <a:pt x="4656" y="7506"/>
                    </a:cubicBezTo>
                    <a:lnTo>
                      <a:pt x="4703" y="7339"/>
                    </a:lnTo>
                    <a:cubicBezTo>
                      <a:pt x="4715" y="7280"/>
                      <a:pt x="4703" y="7208"/>
                      <a:pt x="4644" y="7161"/>
                    </a:cubicBezTo>
                    <a:lnTo>
                      <a:pt x="4322" y="6923"/>
                    </a:lnTo>
                    <a:cubicBezTo>
                      <a:pt x="4298" y="6899"/>
                      <a:pt x="4286" y="6863"/>
                      <a:pt x="4286" y="6815"/>
                    </a:cubicBezTo>
                    <a:lnTo>
                      <a:pt x="4310" y="6613"/>
                    </a:lnTo>
                    <a:cubicBezTo>
                      <a:pt x="4310" y="6565"/>
                      <a:pt x="4310" y="6518"/>
                      <a:pt x="4286" y="6494"/>
                    </a:cubicBezTo>
                    <a:cubicBezTo>
                      <a:pt x="4251" y="6458"/>
                      <a:pt x="4203" y="6434"/>
                      <a:pt x="4167" y="6434"/>
                    </a:cubicBezTo>
                    <a:lnTo>
                      <a:pt x="2703" y="6315"/>
                    </a:lnTo>
                    <a:cubicBezTo>
                      <a:pt x="2643" y="6315"/>
                      <a:pt x="2596" y="6280"/>
                      <a:pt x="2560" y="6244"/>
                    </a:cubicBezTo>
                    <a:lnTo>
                      <a:pt x="2120" y="5827"/>
                    </a:lnTo>
                    <a:cubicBezTo>
                      <a:pt x="2084" y="5780"/>
                      <a:pt x="2048" y="5708"/>
                      <a:pt x="2048" y="5649"/>
                    </a:cubicBezTo>
                    <a:lnTo>
                      <a:pt x="2048" y="5030"/>
                    </a:lnTo>
                    <a:cubicBezTo>
                      <a:pt x="2048" y="5006"/>
                      <a:pt x="2060" y="4970"/>
                      <a:pt x="2084" y="4958"/>
                    </a:cubicBezTo>
                    <a:lnTo>
                      <a:pt x="2572" y="4398"/>
                    </a:lnTo>
                    <a:cubicBezTo>
                      <a:pt x="2596" y="4363"/>
                      <a:pt x="2620" y="4339"/>
                      <a:pt x="2620" y="4291"/>
                    </a:cubicBezTo>
                    <a:lnTo>
                      <a:pt x="2620" y="4160"/>
                    </a:lnTo>
                    <a:cubicBezTo>
                      <a:pt x="2620" y="4113"/>
                      <a:pt x="2643" y="4065"/>
                      <a:pt x="2691" y="4053"/>
                    </a:cubicBezTo>
                    <a:lnTo>
                      <a:pt x="3072" y="3887"/>
                    </a:lnTo>
                    <a:lnTo>
                      <a:pt x="3810" y="3875"/>
                    </a:lnTo>
                    <a:cubicBezTo>
                      <a:pt x="3822" y="3875"/>
                      <a:pt x="3834" y="3887"/>
                      <a:pt x="3834" y="3898"/>
                    </a:cubicBezTo>
                    <a:cubicBezTo>
                      <a:pt x="3846" y="4029"/>
                      <a:pt x="3953" y="4137"/>
                      <a:pt x="4072" y="4184"/>
                    </a:cubicBezTo>
                    <a:lnTo>
                      <a:pt x="4596" y="4363"/>
                    </a:lnTo>
                    <a:cubicBezTo>
                      <a:pt x="4628" y="4370"/>
                      <a:pt x="4661" y="4374"/>
                      <a:pt x="4693" y="4374"/>
                    </a:cubicBezTo>
                    <a:cubicBezTo>
                      <a:pt x="4766" y="4374"/>
                      <a:pt x="4836" y="4353"/>
                      <a:pt x="4894" y="4303"/>
                    </a:cubicBezTo>
                    <a:cubicBezTo>
                      <a:pt x="4953" y="4244"/>
                      <a:pt x="5001" y="4148"/>
                      <a:pt x="4989" y="4065"/>
                    </a:cubicBezTo>
                    <a:lnTo>
                      <a:pt x="5644" y="4017"/>
                    </a:lnTo>
                    <a:cubicBezTo>
                      <a:pt x="5751" y="4006"/>
                      <a:pt x="5882" y="3946"/>
                      <a:pt x="5953" y="3839"/>
                    </a:cubicBezTo>
                    <a:cubicBezTo>
                      <a:pt x="6025" y="3732"/>
                      <a:pt x="6060" y="3613"/>
                      <a:pt x="6025" y="3482"/>
                    </a:cubicBezTo>
                    <a:lnTo>
                      <a:pt x="6013" y="3398"/>
                    </a:lnTo>
                    <a:cubicBezTo>
                      <a:pt x="5980" y="3258"/>
                      <a:pt x="5870" y="3157"/>
                      <a:pt x="5725" y="3157"/>
                    </a:cubicBezTo>
                    <a:cubicBezTo>
                      <a:pt x="5710" y="3157"/>
                      <a:pt x="5695" y="3158"/>
                      <a:pt x="5679" y="3160"/>
                    </a:cubicBezTo>
                    <a:lnTo>
                      <a:pt x="5346" y="3184"/>
                    </a:lnTo>
                    <a:lnTo>
                      <a:pt x="5298" y="3125"/>
                    </a:lnTo>
                    <a:lnTo>
                      <a:pt x="5739" y="2684"/>
                    </a:lnTo>
                    <a:cubicBezTo>
                      <a:pt x="5799" y="2624"/>
                      <a:pt x="5799" y="2517"/>
                      <a:pt x="5739" y="2458"/>
                    </a:cubicBezTo>
                    <a:cubicBezTo>
                      <a:pt x="5709" y="2428"/>
                      <a:pt x="5671" y="2413"/>
                      <a:pt x="5632" y="2413"/>
                    </a:cubicBezTo>
                    <a:cubicBezTo>
                      <a:pt x="5593" y="2413"/>
                      <a:pt x="5554" y="2428"/>
                      <a:pt x="5525" y="2458"/>
                    </a:cubicBezTo>
                    <a:lnTo>
                      <a:pt x="4965" y="3005"/>
                    </a:lnTo>
                    <a:lnTo>
                      <a:pt x="4787" y="3077"/>
                    </a:lnTo>
                    <a:lnTo>
                      <a:pt x="4286" y="2696"/>
                    </a:lnTo>
                    <a:cubicBezTo>
                      <a:pt x="4251" y="2669"/>
                      <a:pt x="4208" y="2656"/>
                      <a:pt x="4169" y="2656"/>
                    </a:cubicBezTo>
                    <a:cubicBezTo>
                      <a:pt x="4156" y="2656"/>
                      <a:pt x="4144" y="2657"/>
                      <a:pt x="4132" y="2660"/>
                    </a:cubicBezTo>
                    <a:lnTo>
                      <a:pt x="3417" y="2886"/>
                    </a:lnTo>
                    <a:cubicBezTo>
                      <a:pt x="3405" y="2886"/>
                      <a:pt x="3370" y="2898"/>
                      <a:pt x="3358" y="2922"/>
                    </a:cubicBezTo>
                    <a:lnTo>
                      <a:pt x="3405" y="2708"/>
                    </a:lnTo>
                    <a:lnTo>
                      <a:pt x="3977" y="2291"/>
                    </a:lnTo>
                    <a:lnTo>
                      <a:pt x="4548" y="2208"/>
                    </a:lnTo>
                    <a:cubicBezTo>
                      <a:pt x="4632" y="2184"/>
                      <a:pt x="4691" y="2148"/>
                      <a:pt x="4691" y="2065"/>
                    </a:cubicBezTo>
                    <a:lnTo>
                      <a:pt x="4751" y="1589"/>
                    </a:lnTo>
                    <a:cubicBezTo>
                      <a:pt x="4751" y="1553"/>
                      <a:pt x="4751" y="1505"/>
                      <a:pt x="4715" y="1470"/>
                    </a:cubicBezTo>
                    <a:lnTo>
                      <a:pt x="4477" y="1172"/>
                    </a:lnTo>
                    <a:cubicBezTo>
                      <a:pt x="4441" y="1136"/>
                      <a:pt x="4406" y="1112"/>
                      <a:pt x="4346" y="1112"/>
                    </a:cubicBezTo>
                    <a:cubicBezTo>
                      <a:pt x="4298" y="1112"/>
                      <a:pt x="4239" y="1148"/>
                      <a:pt x="4215" y="1196"/>
                    </a:cubicBezTo>
                    <a:lnTo>
                      <a:pt x="4036" y="1446"/>
                    </a:lnTo>
                    <a:lnTo>
                      <a:pt x="3834" y="1434"/>
                    </a:lnTo>
                    <a:lnTo>
                      <a:pt x="4155" y="815"/>
                    </a:lnTo>
                    <a:lnTo>
                      <a:pt x="4477" y="815"/>
                    </a:lnTo>
                    <a:lnTo>
                      <a:pt x="4727" y="1267"/>
                    </a:lnTo>
                    <a:cubicBezTo>
                      <a:pt x="4763" y="1327"/>
                      <a:pt x="4822" y="1350"/>
                      <a:pt x="4882" y="1350"/>
                    </a:cubicBezTo>
                    <a:cubicBezTo>
                      <a:pt x="4941" y="1350"/>
                      <a:pt x="5001" y="1315"/>
                      <a:pt x="5025" y="1255"/>
                    </a:cubicBezTo>
                    <a:lnTo>
                      <a:pt x="5251" y="719"/>
                    </a:lnTo>
                    <a:cubicBezTo>
                      <a:pt x="5298" y="624"/>
                      <a:pt x="5287" y="505"/>
                      <a:pt x="5215" y="434"/>
                    </a:cubicBezTo>
                    <a:lnTo>
                      <a:pt x="5215" y="434"/>
                    </a:lnTo>
                    <a:cubicBezTo>
                      <a:pt x="5751" y="577"/>
                      <a:pt x="6263" y="839"/>
                      <a:pt x="6692" y="1208"/>
                    </a:cubicBezTo>
                    <a:cubicBezTo>
                      <a:pt x="6724" y="1234"/>
                      <a:pt x="6763" y="1247"/>
                      <a:pt x="6801" y="1247"/>
                    </a:cubicBezTo>
                    <a:cubicBezTo>
                      <a:pt x="6847" y="1247"/>
                      <a:pt x="6892" y="1228"/>
                      <a:pt x="6918" y="1196"/>
                    </a:cubicBezTo>
                    <a:cubicBezTo>
                      <a:pt x="6977" y="1112"/>
                      <a:pt x="6965" y="1017"/>
                      <a:pt x="6906" y="969"/>
                    </a:cubicBezTo>
                    <a:cubicBezTo>
                      <a:pt x="6157" y="343"/>
                      <a:pt x="5219" y="1"/>
                      <a:pt x="42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g1426d605069_0_182"/>
            <p:cNvGrpSpPr/>
            <p:nvPr/>
          </p:nvGrpSpPr>
          <p:grpSpPr>
            <a:xfrm>
              <a:off x="4454663" y="4840694"/>
              <a:ext cx="542911" cy="508553"/>
              <a:chOff x="2753373" y="2902523"/>
              <a:chExt cx="347552" cy="325557"/>
            </a:xfrm>
          </p:grpSpPr>
          <p:sp>
            <p:nvSpPr>
              <p:cNvPr id="310" name="Google Shape;310;g1426d605069_0_182"/>
              <p:cNvSpPr/>
              <p:nvPr/>
            </p:nvSpPr>
            <p:spPr>
              <a:xfrm>
                <a:off x="2807962" y="3018575"/>
                <a:ext cx="86418" cy="29506"/>
              </a:xfrm>
              <a:custGeom>
                <a:rect b="b" l="l" r="r" t="t"/>
                <a:pathLst>
                  <a:path extrusionOk="0" h="927" w="2715">
                    <a:moveTo>
                      <a:pt x="1070" y="0"/>
                    </a:moveTo>
                    <a:cubicBezTo>
                      <a:pt x="752" y="0"/>
                      <a:pt x="464" y="31"/>
                      <a:pt x="274" y="57"/>
                    </a:cubicBezTo>
                    <a:cubicBezTo>
                      <a:pt x="107" y="93"/>
                      <a:pt x="0" y="224"/>
                      <a:pt x="0" y="390"/>
                    </a:cubicBezTo>
                    <a:lnTo>
                      <a:pt x="0" y="759"/>
                    </a:lnTo>
                    <a:cubicBezTo>
                      <a:pt x="0" y="843"/>
                      <a:pt x="72" y="926"/>
                      <a:pt x="155" y="926"/>
                    </a:cubicBezTo>
                    <a:cubicBezTo>
                      <a:pt x="250" y="926"/>
                      <a:pt x="322" y="843"/>
                      <a:pt x="322" y="759"/>
                    </a:cubicBezTo>
                    <a:lnTo>
                      <a:pt x="322" y="390"/>
                    </a:lnTo>
                    <a:cubicBezTo>
                      <a:pt x="322" y="390"/>
                      <a:pt x="322" y="367"/>
                      <a:pt x="334" y="367"/>
                    </a:cubicBezTo>
                    <a:cubicBezTo>
                      <a:pt x="493" y="349"/>
                      <a:pt x="758" y="318"/>
                      <a:pt x="1059" y="318"/>
                    </a:cubicBezTo>
                    <a:cubicBezTo>
                      <a:pt x="1163" y="318"/>
                      <a:pt x="1271" y="322"/>
                      <a:pt x="1381" y="331"/>
                    </a:cubicBezTo>
                    <a:cubicBezTo>
                      <a:pt x="1870" y="355"/>
                      <a:pt x="2239" y="486"/>
                      <a:pt x="2453" y="700"/>
                    </a:cubicBezTo>
                    <a:cubicBezTo>
                      <a:pt x="2483" y="730"/>
                      <a:pt x="2524" y="745"/>
                      <a:pt x="2566" y="745"/>
                    </a:cubicBezTo>
                    <a:cubicBezTo>
                      <a:pt x="2608" y="745"/>
                      <a:pt x="2649" y="730"/>
                      <a:pt x="2679" y="700"/>
                    </a:cubicBezTo>
                    <a:cubicBezTo>
                      <a:pt x="2715" y="640"/>
                      <a:pt x="2715" y="533"/>
                      <a:pt x="2655" y="474"/>
                    </a:cubicBezTo>
                    <a:cubicBezTo>
                      <a:pt x="2276" y="95"/>
                      <a:pt x="1627" y="0"/>
                      <a:pt x="10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426d605069_0_182"/>
              <p:cNvSpPr/>
              <p:nvPr/>
            </p:nvSpPr>
            <p:spPr>
              <a:xfrm>
                <a:off x="2753373" y="2973376"/>
                <a:ext cx="195213" cy="254704"/>
              </a:xfrm>
              <a:custGeom>
                <a:rect b="b" l="l" r="r" t="t"/>
                <a:pathLst>
                  <a:path extrusionOk="0" h="8002" w="6133">
                    <a:moveTo>
                      <a:pt x="4787" y="298"/>
                    </a:moveTo>
                    <a:lnTo>
                      <a:pt x="4787" y="1846"/>
                    </a:lnTo>
                    <a:cubicBezTo>
                      <a:pt x="4787" y="2084"/>
                      <a:pt x="4751" y="2310"/>
                      <a:pt x="4644" y="2513"/>
                    </a:cubicBezTo>
                    <a:cubicBezTo>
                      <a:pt x="4632" y="2537"/>
                      <a:pt x="4632" y="2560"/>
                      <a:pt x="4632" y="2596"/>
                    </a:cubicBezTo>
                    <a:lnTo>
                      <a:pt x="4632" y="3037"/>
                    </a:lnTo>
                    <a:cubicBezTo>
                      <a:pt x="4632" y="3465"/>
                      <a:pt x="4442" y="3870"/>
                      <a:pt x="4132" y="4168"/>
                    </a:cubicBezTo>
                    <a:cubicBezTo>
                      <a:pt x="3852" y="4437"/>
                      <a:pt x="3484" y="4590"/>
                      <a:pt x="3099" y="4590"/>
                    </a:cubicBezTo>
                    <a:cubicBezTo>
                      <a:pt x="3059" y="4590"/>
                      <a:pt x="3018" y="4588"/>
                      <a:pt x="2977" y="4584"/>
                    </a:cubicBezTo>
                    <a:cubicBezTo>
                      <a:pt x="2156" y="4525"/>
                      <a:pt x="1513" y="3811"/>
                      <a:pt x="1513" y="2977"/>
                    </a:cubicBezTo>
                    <a:lnTo>
                      <a:pt x="1513" y="2572"/>
                    </a:lnTo>
                    <a:cubicBezTo>
                      <a:pt x="1513" y="2549"/>
                      <a:pt x="1513" y="2537"/>
                      <a:pt x="1501" y="2501"/>
                    </a:cubicBezTo>
                    <a:cubicBezTo>
                      <a:pt x="1394" y="2298"/>
                      <a:pt x="1358" y="2072"/>
                      <a:pt x="1358" y="1834"/>
                    </a:cubicBezTo>
                    <a:lnTo>
                      <a:pt x="1358" y="1513"/>
                    </a:lnTo>
                    <a:cubicBezTo>
                      <a:pt x="1358" y="834"/>
                      <a:pt x="1894" y="298"/>
                      <a:pt x="2561" y="298"/>
                    </a:cubicBezTo>
                    <a:close/>
                    <a:moveTo>
                      <a:pt x="3930" y="4680"/>
                    </a:moveTo>
                    <a:lnTo>
                      <a:pt x="3930" y="4977"/>
                    </a:lnTo>
                    <a:lnTo>
                      <a:pt x="3061" y="5573"/>
                    </a:lnTo>
                    <a:lnTo>
                      <a:pt x="2203" y="4977"/>
                    </a:lnTo>
                    <a:lnTo>
                      <a:pt x="2203" y="4680"/>
                    </a:lnTo>
                    <a:cubicBezTo>
                      <a:pt x="2430" y="4799"/>
                      <a:pt x="2680" y="4870"/>
                      <a:pt x="2942" y="4882"/>
                    </a:cubicBezTo>
                    <a:lnTo>
                      <a:pt x="3061" y="4882"/>
                    </a:lnTo>
                    <a:cubicBezTo>
                      <a:pt x="3358" y="4882"/>
                      <a:pt x="3656" y="4811"/>
                      <a:pt x="3930" y="4680"/>
                    </a:cubicBezTo>
                    <a:close/>
                    <a:moveTo>
                      <a:pt x="2084" y="5275"/>
                    </a:moveTo>
                    <a:lnTo>
                      <a:pt x="2846" y="5787"/>
                    </a:lnTo>
                    <a:lnTo>
                      <a:pt x="2430" y="6180"/>
                    </a:lnTo>
                    <a:lnTo>
                      <a:pt x="2406" y="6180"/>
                    </a:lnTo>
                    <a:lnTo>
                      <a:pt x="1918" y="5442"/>
                    </a:lnTo>
                    <a:lnTo>
                      <a:pt x="2084" y="5275"/>
                    </a:lnTo>
                    <a:close/>
                    <a:moveTo>
                      <a:pt x="4073" y="5251"/>
                    </a:moveTo>
                    <a:lnTo>
                      <a:pt x="4239" y="5418"/>
                    </a:lnTo>
                    <a:lnTo>
                      <a:pt x="3739" y="6180"/>
                    </a:lnTo>
                    <a:lnTo>
                      <a:pt x="3716" y="6180"/>
                    </a:lnTo>
                    <a:lnTo>
                      <a:pt x="3311" y="5775"/>
                    </a:lnTo>
                    <a:lnTo>
                      <a:pt x="4073" y="5251"/>
                    </a:lnTo>
                    <a:close/>
                    <a:moveTo>
                      <a:pt x="2549" y="1"/>
                    </a:moveTo>
                    <a:cubicBezTo>
                      <a:pt x="1715" y="1"/>
                      <a:pt x="1025" y="691"/>
                      <a:pt x="1025" y="1525"/>
                    </a:cubicBezTo>
                    <a:lnTo>
                      <a:pt x="1025" y="1870"/>
                    </a:lnTo>
                    <a:cubicBezTo>
                      <a:pt x="1025" y="2132"/>
                      <a:pt x="1084" y="2406"/>
                      <a:pt x="1191" y="2644"/>
                    </a:cubicBezTo>
                    <a:lnTo>
                      <a:pt x="1191" y="3001"/>
                    </a:lnTo>
                    <a:cubicBezTo>
                      <a:pt x="1191" y="3596"/>
                      <a:pt x="1453" y="4132"/>
                      <a:pt x="1870" y="4489"/>
                    </a:cubicBezTo>
                    <a:lnTo>
                      <a:pt x="1870" y="5025"/>
                    </a:lnTo>
                    <a:lnTo>
                      <a:pt x="1572" y="5335"/>
                    </a:lnTo>
                    <a:cubicBezTo>
                      <a:pt x="1549" y="5358"/>
                      <a:pt x="1537" y="5406"/>
                      <a:pt x="1537" y="5454"/>
                    </a:cubicBezTo>
                    <a:lnTo>
                      <a:pt x="548" y="5811"/>
                    </a:lnTo>
                    <a:cubicBezTo>
                      <a:pt x="227" y="5930"/>
                      <a:pt x="1" y="6239"/>
                      <a:pt x="1" y="6597"/>
                    </a:cubicBezTo>
                    <a:lnTo>
                      <a:pt x="1" y="7823"/>
                    </a:lnTo>
                    <a:cubicBezTo>
                      <a:pt x="1" y="7906"/>
                      <a:pt x="72" y="7978"/>
                      <a:pt x="167" y="7978"/>
                    </a:cubicBezTo>
                    <a:cubicBezTo>
                      <a:pt x="251" y="7978"/>
                      <a:pt x="322" y="7906"/>
                      <a:pt x="322" y="7823"/>
                    </a:cubicBezTo>
                    <a:lnTo>
                      <a:pt x="322" y="6597"/>
                    </a:lnTo>
                    <a:cubicBezTo>
                      <a:pt x="322" y="6370"/>
                      <a:pt x="465" y="6180"/>
                      <a:pt x="668" y="6108"/>
                    </a:cubicBezTo>
                    <a:lnTo>
                      <a:pt x="1691" y="5739"/>
                    </a:lnTo>
                    <a:lnTo>
                      <a:pt x="2120" y="6370"/>
                    </a:lnTo>
                    <a:cubicBezTo>
                      <a:pt x="2180" y="6466"/>
                      <a:pt x="2275" y="6501"/>
                      <a:pt x="2358" y="6525"/>
                    </a:cubicBezTo>
                    <a:lnTo>
                      <a:pt x="2394" y="6525"/>
                    </a:lnTo>
                    <a:cubicBezTo>
                      <a:pt x="2489" y="6525"/>
                      <a:pt x="2561" y="6489"/>
                      <a:pt x="2632" y="6430"/>
                    </a:cubicBezTo>
                    <a:lnTo>
                      <a:pt x="2906" y="6168"/>
                    </a:lnTo>
                    <a:lnTo>
                      <a:pt x="2906" y="7835"/>
                    </a:lnTo>
                    <a:cubicBezTo>
                      <a:pt x="2906" y="7918"/>
                      <a:pt x="2977" y="8002"/>
                      <a:pt x="3061" y="8002"/>
                    </a:cubicBezTo>
                    <a:cubicBezTo>
                      <a:pt x="3156" y="8002"/>
                      <a:pt x="3227" y="7918"/>
                      <a:pt x="3227" y="7835"/>
                    </a:cubicBezTo>
                    <a:lnTo>
                      <a:pt x="3227" y="6168"/>
                    </a:lnTo>
                    <a:lnTo>
                      <a:pt x="3501" y="6430"/>
                    </a:lnTo>
                    <a:cubicBezTo>
                      <a:pt x="3549" y="6489"/>
                      <a:pt x="3644" y="6525"/>
                      <a:pt x="3739" y="6525"/>
                    </a:cubicBezTo>
                    <a:lnTo>
                      <a:pt x="3763" y="6525"/>
                    </a:lnTo>
                    <a:cubicBezTo>
                      <a:pt x="3870" y="6501"/>
                      <a:pt x="3954" y="6466"/>
                      <a:pt x="4001" y="6370"/>
                    </a:cubicBezTo>
                    <a:lnTo>
                      <a:pt x="4430" y="5739"/>
                    </a:lnTo>
                    <a:lnTo>
                      <a:pt x="5466" y="6108"/>
                    </a:lnTo>
                    <a:cubicBezTo>
                      <a:pt x="5668" y="6180"/>
                      <a:pt x="5799" y="6370"/>
                      <a:pt x="5799" y="6597"/>
                    </a:cubicBezTo>
                    <a:lnTo>
                      <a:pt x="5799" y="7823"/>
                    </a:lnTo>
                    <a:cubicBezTo>
                      <a:pt x="5799" y="7906"/>
                      <a:pt x="5882" y="7978"/>
                      <a:pt x="5966" y="7978"/>
                    </a:cubicBezTo>
                    <a:cubicBezTo>
                      <a:pt x="6061" y="7978"/>
                      <a:pt x="6133" y="7906"/>
                      <a:pt x="6133" y="7823"/>
                    </a:cubicBezTo>
                    <a:lnTo>
                      <a:pt x="6133" y="6597"/>
                    </a:lnTo>
                    <a:cubicBezTo>
                      <a:pt x="6121" y="6228"/>
                      <a:pt x="5894" y="5918"/>
                      <a:pt x="5561" y="5787"/>
                    </a:cubicBezTo>
                    <a:lnTo>
                      <a:pt x="4585" y="5442"/>
                    </a:lnTo>
                    <a:cubicBezTo>
                      <a:pt x="4585" y="5394"/>
                      <a:pt x="4561" y="5346"/>
                      <a:pt x="4537" y="5323"/>
                    </a:cubicBezTo>
                    <a:lnTo>
                      <a:pt x="4239" y="5001"/>
                    </a:lnTo>
                    <a:lnTo>
                      <a:pt x="4239" y="4489"/>
                    </a:lnTo>
                    <a:cubicBezTo>
                      <a:pt x="4275" y="4454"/>
                      <a:pt x="4299" y="4430"/>
                      <a:pt x="4335" y="4406"/>
                    </a:cubicBezTo>
                    <a:cubicBezTo>
                      <a:pt x="4704" y="4049"/>
                      <a:pt x="4930" y="3561"/>
                      <a:pt x="4930" y="3060"/>
                    </a:cubicBezTo>
                    <a:lnTo>
                      <a:pt x="4930" y="2644"/>
                    </a:lnTo>
                    <a:cubicBezTo>
                      <a:pt x="5037" y="2382"/>
                      <a:pt x="5085" y="2132"/>
                      <a:pt x="5085" y="1870"/>
                    </a:cubicBezTo>
                    <a:lnTo>
                      <a:pt x="5085" y="167"/>
                    </a:lnTo>
                    <a:cubicBezTo>
                      <a:pt x="5085" y="84"/>
                      <a:pt x="5013" y="1"/>
                      <a:pt x="49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426d605069_0_182"/>
              <p:cNvSpPr/>
              <p:nvPr/>
            </p:nvSpPr>
            <p:spPr>
              <a:xfrm>
                <a:off x="2905361" y="3195072"/>
                <a:ext cx="10631" cy="32244"/>
              </a:xfrm>
              <a:custGeom>
                <a:rect b="b" l="l" r="r" t="t"/>
                <a:pathLst>
                  <a:path extrusionOk="0" h="1013" w="334">
                    <a:moveTo>
                      <a:pt x="167" y="1"/>
                    </a:moveTo>
                    <a:cubicBezTo>
                      <a:pt x="72" y="1"/>
                      <a:pt x="0" y="84"/>
                      <a:pt x="0" y="167"/>
                    </a:cubicBezTo>
                    <a:lnTo>
                      <a:pt x="0" y="858"/>
                    </a:lnTo>
                    <a:cubicBezTo>
                      <a:pt x="0" y="941"/>
                      <a:pt x="72" y="1013"/>
                      <a:pt x="167" y="1013"/>
                    </a:cubicBezTo>
                    <a:cubicBezTo>
                      <a:pt x="250" y="1013"/>
                      <a:pt x="334" y="941"/>
                      <a:pt x="334" y="858"/>
                    </a:cubicBezTo>
                    <a:lnTo>
                      <a:pt x="334" y="167"/>
                    </a:lnTo>
                    <a:cubicBezTo>
                      <a:pt x="334" y="60"/>
                      <a:pt x="250"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426d605069_0_182"/>
              <p:cNvSpPr/>
              <p:nvPr/>
            </p:nvSpPr>
            <p:spPr>
              <a:xfrm>
                <a:off x="2939069" y="2934735"/>
                <a:ext cx="161856" cy="169049"/>
              </a:xfrm>
              <a:custGeom>
                <a:rect b="b" l="l" r="r" t="t"/>
                <a:pathLst>
                  <a:path extrusionOk="0" h="5311" w="5085">
                    <a:moveTo>
                      <a:pt x="668" y="0"/>
                    </a:moveTo>
                    <a:cubicBezTo>
                      <a:pt x="299" y="0"/>
                      <a:pt x="1" y="298"/>
                      <a:pt x="1" y="667"/>
                    </a:cubicBezTo>
                    <a:lnTo>
                      <a:pt x="1" y="3393"/>
                    </a:lnTo>
                    <a:cubicBezTo>
                      <a:pt x="1" y="3763"/>
                      <a:pt x="299" y="4060"/>
                      <a:pt x="668" y="4060"/>
                    </a:cubicBezTo>
                    <a:lnTo>
                      <a:pt x="977" y="4060"/>
                    </a:lnTo>
                    <a:lnTo>
                      <a:pt x="739" y="5001"/>
                    </a:lnTo>
                    <a:cubicBezTo>
                      <a:pt x="715" y="5108"/>
                      <a:pt x="763" y="5203"/>
                      <a:pt x="846" y="5263"/>
                    </a:cubicBezTo>
                    <a:cubicBezTo>
                      <a:pt x="894" y="5298"/>
                      <a:pt x="941" y="5310"/>
                      <a:pt x="977" y="5310"/>
                    </a:cubicBezTo>
                    <a:cubicBezTo>
                      <a:pt x="1025" y="5310"/>
                      <a:pt x="1084" y="5298"/>
                      <a:pt x="1132" y="5263"/>
                    </a:cubicBezTo>
                    <a:lnTo>
                      <a:pt x="2763" y="4072"/>
                    </a:lnTo>
                    <a:lnTo>
                      <a:pt x="4418" y="4072"/>
                    </a:lnTo>
                    <a:cubicBezTo>
                      <a:pt x="4787" y="4072"/>
                      <a:pt x="5085" y="3774"/>
                      <a:pt x="5085" y="3405"/>
                    </a:cubicBezTo>
                    <a:lnTo>
                      <a:pt x="5085" y="679"/>
                    </a:lnTo>
                    <a:cubicBezTo>
                      <a:pt x="5061" y="298"/>
                      <a:pt x="4751" y="0"/>
                      <a:pt x="4394" y="0"/>
                    </a:cubicBezTo>
                    <a:lnTo>
                      <a:pt x="3537" y="0"/>
                    </a:lnTo>
                    <a:cubicBezTo>
                      <a:pt x="3454" y="0"/>
                      <a:pt x="3370" y="72"/>
                      <a:pt x="3370" y="167"/>
                    </a:cubicBezTo>
                    <a:cubicBezTo>
                      <a:pt x="3370" y="250"/>
                      <a:pt x="3454" y="322"/>
                      <a:pt x="3537" y="322"/>
                    </a:cubicBezTo>
                    <a:lnTo>
                      <a:pt x="4394" y="322"/>
                    </a:lnTo>
                    <a:cubicBezTo>
                      <a:pt x="4585" y="322"/>
                      <a:pt x="4751" y="488"/>
                      <a:pt x="4751" y="679"/>
                    </a:cubicBezTo>
                    <a:lnTo>
                      <a:pt x="4751" y="3405"/>
                    </a:lnTo>
                    <a:cubicBezTo>
                      <a:pt x="4751" y="3596"/>
                      <a:pt x="4585" y="3763"/>
                      <a:pt x="4394" y="3763"/>
                    </a:cubicBezTo>
                    <a:lnTo>
                      <a:pt x="2692" y="3763"/>
                    </a:lnTo>
                    <a:cubicBezTo>
                      <a:pt x="2668" y="3763"/>
                      <a:pt x="2632" y="3774"/>
                      <a:pt x="2608" y="3798"/>
                    </a:cubicBezTo>
                    <a:lnTo>
                      <a:pt x="1084" y="4894"/>
                    </a:lnTo>
                    <a:lnTo>
                      <a:pt x="1322" y="3953"/>
                    </a:lnTo>
                    <a:cubicBezTo>
                      <a:pt x="1334" y="3917"/>
                      <a:pt x="1322" y="3858"/>
                      <a:pt x="1287" y="3822"/>
                    </a:cubicBezTo>
                    <a:cubicBezTo>
                      <a:pt x="1263" y="3774"/>
                      <a:pt x="1215" y="3763"/>
                      <a:pt x="1180" y="3763"/>
                    </a:cubicBezTo>
                    <a:lnTo>
                      <a:pt x="668" y="3763"/>
                    </a:lnTo>
                    <a:cubicBezTo>
                      <a:pt x="477" y="3763"/>
                      <a:pt x="310" y="3596"/>
                      <a:pt x="310" y="3405"/>
                    </a:cubicBezTo>
                    <a:lnTo>
                      <a:pt x="310" y="679"/>
                    </a:lnTo>
                    <a:cubicBezTo>
                      <a:pt x="310" y="488"/>
                      <a:pt x="477" y="322"/>
                      <a:pt x="668" y="322"/>
                    </a:cubicBezTo>
                    <a:lnTo>
                      <a:pt x="1513" y="322"/>
                    </a:lnTo>
                    <a:cubicBezTo>
                      <a:pt x="1608" y="322"/>
                      <a:pt x="1680" y="250"/>
                      <a:pt x="1680" y="167"/>
                    </a:cubicBezTo>
                    <a:cubicBezTo>
                      <a:pt x="1680" y="72"/>
                      <a:pt x="1608" y="0"/>
                      <a:pt x="15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426d605069_0_182"/>
              <p:cNvSpPr/>
              <p:nvPr/>
            </p:nvSpPr>
            <p:spPr>
              <a:xfrm>
                <a:off x="3002379" y="2902523"/>
                <a:ext cx="32244" cy="96668"/>
              </a:xfrm>
              <a:custGeom>
                <a:rect b="b" l="l" r="r" t="t"/>
                <a:pathLst>
                  <a:path extrusionOk="0" h="3037" w="1013">
                    <a:moveTo>
                      <a:pt x="691" y="310"/>
                    </a:moveTo>
                    <a:lnTo>
                      <a:pt x="536" y="2727"/>
                    </a:lnTo>
                    <a:lnTo>
                      <a:pt x="500" y="2727"/>
                    </a:lnTo>
                    <a:lnTo>
                      <a:pt x="345" y="310"/>
                    </a:lnTo>
                    <a:close/>
                    <a:moveTo>
                      <a:pt x="167" y="0"/>
                    </a:moveTo>
                    <a:cubicBezTo>
                      <a:pt x="119" y="0"/>
                      <a:pt x="84" y="12"/>
                      <a:pt x="48" y="48"/>
                    </a:cubicBezTo>
                    <a:cubicBezTo>
                      <a:pt x="24" y="72"/>
                      <a:pt x="0" y="119"/>
                      <a:pt x="0" y="167"/>
                    </a:cubicBezTo>
                    <a:lnTo>
                      <a:pt x="167" y="2881"/>
                    </a:lnTo>
                    <a:cubicBezTo>
                      <a:pt x="167" y="2977"/>
                      <a:pt x="238" y="3036"/>
                      <a:pt x="334" y="3036"/>
                    </a:cubicBezTo>
                    <a:lnTo>
                      <a:pt x="679" y="3036"/>
                    </a:lnTo>
                    <a:cubicBezTo>
                      <a:pt x="762" y="3036"/>
                      <a:pt x="822" y="2977"/>
                      <a:pt x="834" y="2881"/>
                    </a:cubicBezTo>
                    <a:lnTo>
                      <a:pt x="1000" y="167"/>
                    </a:lnTo>
                    <a:cubicBezTo>
                      <a:pt x="1012" y="119"/>
                      <a:pt x="1000" y="72"/>
                      <a:pt x="977" y="48"/>
                    </a:cubicBezTo>
                    <a:cubicBezTo>
                      <a:pt x="941" y="12"/>
                      <a:pt x="893" y="0"/>
                      <a:pt x="85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1426d605069_0_182"/>
              <p:cNvSpPr/>
              <p:nvPr/>
            </p:nvSpPr>
            <p:spPr>
              <a:xfrm>
                <a:off x="3003143" y="3005206"/>
                <a:ext cx="32244" cy="32244"/>
              </a:xfrm>
              <a:custGeom>
                <a:rect b="b" l="l" r="r" t="t"/>
                <a:pathLst>
                  <a:path extrusionOk="0" h="1013" w="1013">
                    <a:moveTo>
                      <a:pt x="500" y="322"/>
                    </a:moveTo>
                    <a:cubicBezTo>
                      <a:pt x="607" y="322"/>
                      <a:pt x="679" y="406"/>
                      <a:pt x="679" y="513"/>
                    </a:cubicBezTo>
                    <a:cubicBezTo>
                      <a:pt x="679" y="608"/>
                      <a:pt x="595" y="691"/>
                      <a:pt x="500" y="691"/>
                    </a:cubicBezTo>
                    <a:cubicBezTo>
                      <a:pt x="393" y="691"/>
                      <a:pt x="321" y="608"/>
                      <a:pt x="321" y="513"/>
                    </a:cubicBezTo>
                    <a:cubicBezTo>
                      <a:pt x="321" y="406"/>
                      <a:pt x="393" y="322"/>
                      <a:pt x="500" y="322"/>
                    </a:cubicBezTo>
                    <a:close/>
                    <a:moveTo>
                      <a:pt x="500" y="1"/>
                    </a:moveTo>
                    <a:cubicBezTo>
                      <a:pt x="214" y="1"/>
                      <a:pt x="0" y="227"/>
                      <a:pt x="0" y="513"/>
                    </a:cubicBezTo>
                    <a:cubicBezTo>
                      <a:pt x="0" y="787"/>
                      <a:pt x="214" y="1013"/>
                      <a:pt x="500" y="1013"/>
                    </a:cubicBezTo>
                    <a:cubicBezTo>
                      <a:pt x="786" y="1013"/>
                      <a:pt x="1012" y="787"/>
                      <a:pt x="1012" y="513"/>
                    </a:cubicBezTo>
                    <a:cubicBezTo>
                      <a:pt x="988" y="227"/>
                      <a:pt x="762" y="1"/>
                      <a:pt x="5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g1426d605069_0_182"/>
            <p:cNvGrpSpPr/>
            <p:nvPr/>
          </p:nvGrpSpPr>
          <p:grpSpPr>
            <a:xfrm>
              <a:off x="7229727" y="4874804"/>
              <a:ext cx="470836" cy="440791"/>
              <a:chOff x="6577238" y="2457221"/>
              <a:chExt cx="332019" cy="310788"/>
            </a:xfrm>
          </p:grpSpPr>
          <p:sp>
            <p:nvSpPr>
              <p:cNvPr id="317" name="Google Shape;317;g1426d605069_0_182"/>
              <p:cNvSpPr/>
              <p:nvPr/>
            </p:nvSpPr>
            <p:spPr>
              <a:xfrm>
                <a:off x="6577238" y="2457221"/>
                <a:ext cx="332019" cy="310788"/>
              </a:xfrm>
              <a:custGeom>
                <a:rect b="b" l="l" r="r" t="t"/>
                <a:pathLst>
                  <a:path extrusionOk="0" h="9764" w="10431">
                    <a:moveTo>
                      <a:pt x="5478" y="346"/>
                    </a:moveTo>
                    <a:cubicBezTo>
                      <a:pt x="5823" y="346"/>
                      <a:pt x="6097" y="619"/>
                      <a:pt x="6097" y="965"/>
                    </a:cubicBezTo>
                    <a:lnTo>
                      <a:pt x="6097" y="1334"/>
                    </a:lnTo>
                    <a:cubicBezTo>
                      <a:pt x="6097" y="1620"/>
                      <a:pt x="6335" y="1858"/>
                      <a:pt x="6621" y="1858"/>
                    </a:cubicBezTo>
                    <a:lnTo>
                      <a:pt x="6776" y="1858"/>
                    </a:lnTo>
                    <a:cubicBezTo>
                      <a:pt x="6871" y="1858"/>
                      <a:pt x="6966" y="1953"/>
                      <a:pt x="6966" y="2048"/>
                    </a:cubicBezTo>
                    <a:lnTo>
                      <a:pt x="6966" y="3084"/>
                    </a:lnTo>
                    <a:cubicBezTo>
                      <a:pt x="6966" y="3179"/>
                      <a:pt x="6871" y="3275"/>
                      <a:pt x="6776" y="3275"/>
                    </a:cubicBezTo>
                    <a:lnTo>
                      <a:pt x="3537" y="3275"/>
                    </a:lnTo>
                    <a:cubicBezTo>
                      <a:pt x="3442" y="3275"/>
                      <a:pt x="3347" y="3179"/>
                      <a:pt x="3347" y="3084"/>
                    </a:cubicBezTo>
                    <a:lnTo>
                      <a:pt x="3394" y="2048"/>
                    </a:lnTo>
                    <a:cubicBezTo>
                      <a:pt x="3394" y="1953"/>
                      <a:pt x="3477" y="1858"/>
                      <a:pt x="3585" y="1858"/>
                    </a:cubicBezTo>
                    <a:lnTo>
                      <a:pt x="3739" y="1858"/>
                    </a:lnTo>
                    <a:cubicBezTo>
                      <a:pt x="4013" y="1858"/>
                      <a:pt x="4251" y="1620"/>
                      <a:pt x="4251" y="1334"/>
                    </a:cubicBezTo>
                    <a:lnTo>
                      <a:pt x="4251" y="965"/>
                    </a:lnTo>
                    <a:cubicBezTo>
                      <a:pt x="4251" y="619"/>
                      <a:pt x="4537" y="346"/>
                      <a:pt x="4882" y="346"/>
                    </a:cubicBezTo>
                    <a:close/>
                    <a:moveTo>
                      <a:pt x="9538" y="2286"/>
                    </a:moveTo>
                    <a:cubicBezTo>
                      <a:pt x="9871" y="2286"/>
                      <a:pt x="10121" y="2560"/>
                      <a:pt x="10121" y="2870"/>
                    </a:cubicBezTo>
                    <a:lnTo>
                      <a:pt x="10121" y="8823"/>
                    </a:lnTo>
                    <a:lnTo>
                      <a:pt x="10085" y="8823"/>
                    </a:lnTo>
                    <a:cubicBezTo>
                      <a:pt x="10085" y="9156"/>
                      <a:pt x="9824" y="9406"/>
                      <a:pt x="9514" y="9406"/>
                    </a:cubicBezTo>
                    <a:lnTo>
                      <a:pt x="918" y="9406"/>
                    </a:lnTo>
                    <a:cubicBezTo>
                      <a:pt x="596" y="9406"/>
                      <a:pt x="346" y="9132"/>
                      <a:pt x="346" y="8823"/>
                    </a:cubicBezTo>
                    <a:lnTo>
                      <a:pt x="346" y="2870"/>
                    </a:lnTo>
                    <a:cubicBezTo>
                      <a:pt x="346" y="2548"/>
                      <a:pt x="608" y="2286"/>
                      <a:pt x="918" y="2286"/>
                    </a:cubicBezTo>
                    <a:lnTo>
                      <a:pt x="3085" y="2286"/>
                    </a:lnTo>
                    <a:lnTo>
                      <a:pt x="3085" y="2846"/>
                    </a:lnTo>
                    <a:lnTo>
                      <a:pt x="1061" y="2846"/>
                    </a:lnTo>
                    <a:cubicBezTo>
                      <a:pt x="965" y="2846"/>
                      <a:pt x="894" y="2917"/>
                      <a:pt x="894" y="3001"/>
                    </a:cubicBezTo>
                    <a:lnTo>
                      <a:pt x="894" y="8704"/>
                    </a:lnTo>
                    <a:cubicBezTo>
                      <a:pt x="894" y="8799"/>
                      <a:pt x="965" y="8870"/>
                      <a:pt x="1061" y="8870"/>
                    </a:cubicBezTo>
                    <a:lnTo>
                      <a:pt x="6609" y="8870"/>
                    </a:lnTo>
                    <a:cubicBezTo>
                      <a:pt x="6692" y="8870"/>
                      <a:pt x="6776" y="8799"/>
                      <a:pt x="6776" y="8704"/>
                    </a:cubicBezTo>
                    <a:cubicBezTo>
                      <a:pt x="6776" y="8620"/>
                      <a:pt x="6692" y="8537"/>
                      <a:pt x="6609" y="8537"/>
                    </a:cubicBezTo>
                    <a:lnTo>
                      <a:pt x="1215" y="8537"/>
                    </a:lnTo>
                    <a:lnTo>
                      <a:pt x="1215" y="3167"/>
                    </a:lnTo>
                    <a:lnTo>
                      <a:pt x="3096" y="3167"/>
                    </a:lnTo>
                    <a:cubicBezTo>
                      <a:pt x="3132" y="3417"/>
                      <a:pt x="3347" y="3596"/>
                      <a:pt x="3620" y="3596"/>
                    </a:cubicBezTo>
                    <a:lnTo>
                      <a:pt x="6847" y="3596"/>
                    </a:lnTo>
                    <a:cubicBezTo>
                      <a:pt x="7097" y="3596"/>
                      <a:pt x="7323" y="3405"/>
                      <a:pt x="7371" y="3167"/>
                    </a:cubicBezTo>
                    <a:lnTo>
                      <a:pt x="9240" y="3167"/>
                    </a:lnTo>
                    <a:lnTo>
                      <a:pt x="9240" y="8537"/>
                    </a:lnTo>
                    <a:lnTo>
                      <a:pt x="7418" y="8537"/>
                    </a:lnTo>
                    <a:cubicBezTo>
                      <a:pt x="7335" y="8537"/>
                      <a:pt x="7264" y="8620"/>
                      <a:pt x="7264" y="8704"/>
                    </a:cubicBezTo>
                    <a:cubicBezTo>
                      <a:pt x="7264" y="8799"/>
                      <a:pt x="7335" y="8870"/>
                      <a:pt x="7418" y="8870"/>
                    </a:cubicBezTo>
                    <a:lnTo>
                      <a:pt x="9407" y="8870"/>
                    </a:lnTo>
                    <a:cubicBezTo>
                      <a:pt x="9490" y="8870"/>
                      <a:pt x="9562" y="8799"/>
                      <a:pt x="9562" y="8704"/>
                    </a:cubicBezTo>
                    <a:lnTo>
                      <a:pt x="9562" y="3001"/>
                    </a:lnTo>
                    <a:cubicBezTo>
                      <a:pt x="9562" y="2917"/>
                      <a:pt x="9490" y="2846"/>
                      <a:pt x="9407" y="2846"/>
                    </a:cubicBezTo>
                    <a:lnTo>
                      <a:pt x="7383" y="2846"/>
                    </a:lnTo>
                    <a:lnTo>
                      <a:pt x="7383" y="2286"/>
                    </a:lnTo>
                    <a:close/>
                    <a:moveTo>
                      <a:pt x="4906" y="0"/>
                    </a:moveTo>
                    <a:cubicBezTo>
                      <a:pt x="4370" y="0"/>
                      <a:pt x="3942" y="429"/>
                      <a:pt x="3942" y="965"/>
                    </a:cubicBezTo>
                    <a:lnTo>
                      <a:pt x="3942" y="1334"/>
                    </a:lnTo>
                    <a:cubicBezTo>
                      <a:pt x="3942" y="1441"/>
                      <a:pt x="3858" y="1536"/>
                      <a:pt x="3751" y="1536"/>
                    </a:cubicBezTo>
                    <a:lnTo>
                      <a:pt x="3597" y="1536"/>
                    </a:lnTo>
                    <a:cubicBezTo>
                      <a:pt x="3347" y="1536"/>
                      <a:pt x="3120" y="1727"/>
                      <a:pt x="3085" y="1965"/>
                    </a:cubicBezTo>
                    <a:lnTo>
                      <a:pt x="918" y="1965"/>
                    </a:lnTo>
                    <a:cubicBezTo>
                      <a:pt x="418" y="1965"/>
                      <a:pt x="1" y="2382"/>
                      <a:pt x="1" y="2882"/>
                    </a:cubicBezTo>
                    <a:lnTo>
                      <a:pt x="1" y="8835"/>
                    </a:lnTo>
                    <a:cubicBezTo>
                      <a:pt x="1" y="9347"/>
                      <a:pt x="418" y="9763"/>
                      <a:pt x="918" y="9763"/>
                    </a:cubicBezTo>
                    <a:lnTo>
                      <a:pt x="9514" y="9763"/>
                    </a:lnTo>
                    <a:cubicBezTo>
                      <a:pt x="10014" y="9763"/>
                      <a:pt x="10431" y="9347"/>
                      <a:pt x="10431" y="8835"/>
                    </a:cubicBezTo>
                    <a:lnTo>
                      <a:pt x="10431" y="2882"/>
                    </a:lnTo>
                    <a:cubicBezTo>
                      <a:pt x="10419" y="2370"/>
                      <a:pt x="10002" y="1965"/>
                      <a:pt x="9490" y="1965"/>
                    </a:cubicBezTo>
                    <a:lnTo>
                      <a:pt x="7335" y="1965"/>
                    </a:lnTo>
                    <a:cubicBezTo>
                      <a:pt x="7287" y="1715"/>
                      <a:pt x="7085" y="1536"/>
                      <a:pt x="6811" y="1536"/>
                    </a:cubicBezTo>
                    <a:lnTo>
                      <a:pt x="6668" y="1536"/>
                    </a:lnTo>
                    <a:cubicBezTo>
                      <a:pt x="6561" y="1536"/>
                      <a:pt x="6478" y="1441"/>
                      <a:pt x="6478" y="1334"/>
                    </a:cubicBezTo>
                    <a:lnTo>
                      <a:pt x="6478" y="965"/>
                    </a:lnTo>
                    <a:cubicBezTo>
                      <a:pt x="6478" y="429"/>
                      <a:pt x="6037" y="0"/>
                      <a:pt x="55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1426d605069_0_182"/>
              <p:cNvSpPr/>
              <p:nvPr/>
            </p:nvSpPr>
            <p:spPr>
              <a:xfrm>
                <a:off x="6723529" y="2512542"/>
                <a:ext cx="38705" cy="39055"/>
              </a:xfrm>
              <a:custGeom>
                <a:rect b="b" l="l" r="r" t="t"/>
                <a:pathLst>
                  <a:path extrusionOk="0" h="1227" w="1216">
                    <a:moveTo>
                      <a:pt x="608" y="346"/>
                    </a:moveTo>
                    <a:cubicBezTo>
                      <a:pt x="763" y="346"/>
                      <a:pt x="882" y="465"/>
                      <a:pt x="882" y="608"/>
                    </a:cubicBezTo>
                    <a:cubicBezTo>
                      <a:pt x="882" y="763"/>
                      <a:pt x="763" y="882"/>
                      <a:pt x="608" y="882"/>
                    </a:cubicBezTo>
                    <a:cubicBezTo>
                      <a:pt x="465" y="882"/>
                      <a:pt x="346" y="763"/>
                      <a:pt x="346" y="608"/>
                    </a:cubicBezTo>
                    <a:cubicBezTo>
                      <a:pt x="346" y="465"/>
                      <a:pt x="465" y="346"/>
                      <a:pt x="608" y="346"/>
                    </a:cubicBezTo>
                    <a:close/>
                    <a:moveTo>
                      <a:pt x="608" y="1"/>
                    </a:moveTo>
                    <a:cubicBezTo>
                      <a:pt x="286" y="1"/>
                      <a:pt x="1" y="274"/>
                      <a:pt x="1" y="608"/>
                    </a:cubicBezTo>
                    <a:cubicBezTo>
                      <a:pt x="1" y="941"/>
                      <a:pt x="275" y="1227"/>
                      <a:pt x="608" y="1227"/>
                    </a:cubicBezTo>
                    <a:cubicBezTo>
                      <a:pt x="941" y="1227"/>
                      <a:pt x="1215" y="953"/>
                      <a:pt x="1215" y="608"/>
                    </a:cubicBezTo>
                    <a:cubicBezTo>
                      <a:pt x="1203" y="274"/>
                      <a:pt x="941" y="1"/>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1426d605069_0_182"/>
              <p:cNvSpPr/>
              <p:nvPr/>
            </p:nvSpPr>
            <p:spPr>
              <a:xfrm>
                <a:off x="6662893" y="2597050"/>
                <a:ext cx="169813" cy="108031"/>
              </a:xfrm>
              <a:custGeom>
                <a:rect b="b" l="l" r="r" t="t"/>
                <a:pathLst>
                  <a:path extrusionOk="0" h="3394" w="5335">
                    <a:moveTo>
                      <a:pt x="763" y="2060"/>
                    </a:moveTo>
                    <a:cubicBezTo>
                      <a:pt x="1025" y="2060"/>
                      <a:pt x="1251" y="2287"/>
                      <a:pt x="1251" y="2561"/>
                    </a:cubicBezTo>
                    <a:cubicBezTo>
                      <a:pt x="1251" y="2822"/>
                      <a:pt x="1025" y="3049"/>
                      <a:pt x="763" y="3049"/>
                    </a:cubicBezTo>
                    <a:cubicBezTo>
                      <a:pt x="489" y="3049"/>
                      <a:pt x="275" y="2822"/>
                      <a:pt x="275" y="2561"/>
                    </a:cubicBezTo>
                    <a:cubicBezTo>
                      <a:pt x="275" y="2287"/>
                      <a:pt x="489" y="2060"/>
                      <a:pt x="763" y="2060"/>
                    </a:cubicBezTo>
                    <a:close/>
                    <a:moveTo>
                      <a:pt x="4918" y="1"/>
                    </a:moveTo>
                    <a:cubicBezTo>
                      <a:pt x="4918" y="1"/>
                      <a:pt x="4894" y="1"/>
                      <a:pt x="4894" y="13"/>
                    </a:cubicBezTo>
                    <a:lnTo>
                      <a:pt x="4466" y="239"/>
                    </a:lnTo>
                    <a:cubicBezTo>
                      <a:pt x="4394" y="275"/>
                      <a:pt x="4346" y="370"/>
                      <a:pt x="4394" y="453"/>
                    </a:cubicBezTo>
                    <a:cubicBezTo>
                      <a:pt x="4429" y="515"/>
                      <a:pt x="4484" y="550"/>
                      <a:pt x="4548" y="550"/>
                    </a:cubicBezTo>
                    <a:cubicBezTo>
                      <a:pt x="4571" y="550"/>
                      <a:pt x="4595" y="546"/>
                      <a:pt x="4620" y="536"/>
                    </a:cubicBezTo>
                    <a:lnTo>
                      <a:pt x="4739" y="477"/>
                    </a:lnTo>
                    <a:lnTo>
                      <a:pt x="4739" y="477"/>
                    </a:lnTo>
                    <a:cubicBezTo>
                      <a:pt x="4525" y="1191"/>
                      <a:pt x="4144" y="1727"/>
                      <a:pt x="3620" y="2060"/>
                    </a:cubicBezTo>
                    <a:cubicBezTo>
                      <a:pt x="3098" y="2398"/>
                      <a:pt x="2516" y="2470"/>
                      <a:pt x="2094" y="2470"/>
                    </a:cubicBezTo>
                    <a:cubicBezTo>
                      <a:pt x="1891" y="2470"/>
                      <a:pt x="1724" y="2453"/>
                      <a:pt x="1620" y="2441"/>
                    </a:cubicBezTo>
                    <a:cubicBezTo>
                      <a:pt x="1560" y="2049"/>
                      <a:pt x="1227" y="1751"/>
                      <a:pt x="822" y="1751"/>
                    </a:cubicBezTo>
                    <a:cubicBezTo>
                      <a:pt x="370" y="1751"/>
                      <a:pt x="1" y="2120"/>
                      <a:pt x="1" y="2572"/>
                    </a:cubicBezTo>
                    <a:cubicBezTo>
                      <a:pt x="1" y="3013"/>
                      <a:pt x="370" y="3394"/>
                      <a:pt x="822" y="3394"/>
                    </a:cubicBezTo>
                    <a:cubicBezTo>
                      <a:pt x="1203" y="3394"/>
                      <a:pt x="1537" y="3120"/>
                      <a:pt x="1620" y="2763"/>
                    </a:cubicBezTo>
                    <a:cubicBezTo>
                      <a:pt x="1739" y="2775"/>
                      <a:pt x="1906" y="2799"/>
                      <a:pt x="2120" y="2799"/>
                    </a:cubicBezTo>
                    <a:cubicBezTo>
                      <a:pt x="2572" y="2799"/>
                      <a:pt x="3215" y="2703"/>
                      <a:pt x="3799" y="2334"/>
                    </a:cubicBezTo>
                    <a:cubicBezTo>
                      <a:pt x="4382" y="1965"/>
                      <a:pt x="4799" y="1394"/>
                      <a:pt x="5037" y="620"/>
                    </a:cubicBezTo>
                    <a:lnTo>
                      <a:pt x="5061" y="667"/>
                    </a:lnTo>
                    <a:cubicBezTo>
                      <a:pt x="5097" y="727"/>
                      <a:pt x="5156" y="751"/>
                      <a:pt x="5216" y="751"/>
                    </a:cubicBezTo>
                    <a:cubicBezTo>
                      <a:pt x="5239" y="751"/>
                      <a:pt x="5251" y="751"/>
                      <a:pt x="5287" y="739"/>
                    </a:cubicBezTo>
                    <a:cubicBezTo>
                      <a:pt x="5299" y="691"/>
                      <a:pt x="5335" y="596"/>
                      <a:pt x="5287" y="501"/>
                    </a:cubicBezTo>
                    <a:lnTo>
                      <a:pt x="5061" y="72"/>
                    </a:lnTo>
                    <a:cubicBezTo>
                      <a:pt x="5061" y="72"/>
                      <a:pt x="5061" y="60"/>
                      <a:pt x="5049" y="60"/>
                    </a:cubicBezTo>
                    <a:lnTo>
                      <a:pt x="5013" y="25"/>
                    </a:lnTo>
                    <a:lnTo>
                      <a:pt x="5001" y="13"/>
                    </a:lnTo>
                    <a:cubicBezTo>
                      <a:pt x="5001" y="13"/>
                      <a:pt x="4989" y="13"/>
                      <a:pt x="49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426d605069_0_182"/>
              <p:cNvSpPr/>
              <p:nvPr/>
            </p:nvSpPr>
            <p:spPr>
              <a:xfrm>
                <a:off x="6639402" y="2589188"/>
                <a:ext cx="32244" cy="31384"/>
              </a:xfrm>
              <a:custGeom>
                <a:rect b="b" l="l" r="r" t="t"/>
                <a:pathLst>
                  <a:path extrusionOk="0" h="986" w="1013">
                    <a:moveTo>
                      <a:pt x="184" y="1"/>
                    </a:moveTo>
                    <a:cubicBezTo>
                      <a:pt x="140" y="1"/>
                      <a:pt x="96" y="16"/>
                      <a:pt x="60" y="45"/>
                    </a:cubicBezTo>
                    <a:cubicBezTo>
                      <a:pt x="0" y="105"/>
                      <a:pt x="0" y="212"/>
                      <a:pt x="60" y="283"/>
                    </a:cubicBezTo>
                    <a:lnTo>
                      <a:pt x="262" y="498"/>
                    </a:lnTo>
                    <a:lnTo>
                      <a:pt x="60" y="700"/>
                    </a:lnTo>
                    <a:cubicBezTo>
                      <a:pt x="0" y="760"/>
                      <a:pt x="0" y="867"/>
                      <a:pt x="60" y="938"/>
                    </a:cubicBezTo>
                    <a:cubicBezTo>
                      <a:pt x="84" y="974"/>
                      <a:pt x="131" y="986"/>
                      <a:pt x="179" y="986"/>
                    </a:cubicBezTo>
                    <a:cubicBezTo>
                      <a:pt x="215" y="986"/>
                      <a:pt x="262" y="974"/>
                      <a:pt x="298" y="938"/>
                    </a:cubicBezTo>
                    <a:lnTo>
                      <a:pt x="501" y="736"/>
                    </a:lnTo>
                    <a:lnTo>
                      <a:pt x="715" y="938"/>
                    </a:lnTo>
                    <a:cubicBezTo>
                      <a:pt x="739" y="974"/>
                      <a:pt x="786" y="986"/>
                      <a:pt x="834" y="986"/>
                    </a:cubicBezTo>
                    <a:cubicBezTo>
                      <a:pt x="870" y="986"/>
                      <a:pt x="917" y="974"/>
                      <a:pt x="953" y="938"/>
                    </a:cubicBezTo>
                    <a:cubicBezTo>
                      <a:pt x="1013" y="879"/>
                      <a:pt x="1013" y="783"/>
                      <a:pt x="953" y="700"/>
                    </a:cubicBezTo>
                    <a:lnTo>
                      <a:pt x="739" y="498"/>
                    </a:lnTo>
                    <a:lnTo>
                      <a:pt x="953" y="283"/>
                    </a:lnTo>
                    <a:cubicBezTo>
                      <a:pt x="1013" y="224"/>
                      <a:pt x="1013" y="129"/>
                      <a:pt x="953" y="45"/>
                    </a:cubicBezTo>
                    <a:cubicBezTo>
                      <a:pt x="923" y="16"/>
                      <a:pt x="882" y="1"/>
                      <a:pt x="838" y="1"/>
                    </a:cubicBezTo>
                    <a:cubicBezTo>
                      <a:pt x="795" y="1"/>
                      <a:pt x="751" y="16"/>
                      <a:pt x="715" y="45"/>
                    </a:cubicBezTo>
                    <a:lnTo>
                      <a:pt x="501" y="260"/>
                    </a:lnTo>
                    <a:lnTo>
                      <a:pt x="298" y="45"/>
                    </a:lnTo>
                    <a:cubicBezTo>
                      <a:pt x="268" y="16"/>
                      <a:pt x="227" y="1"/>
                      <a:pt x="1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426d605069_0_182"/>
              <p:cNvSpPr/>
              <p:nvPr/>
            </p:nvSpPr>
            <p:spPr>
              <a:xfrm>
                <a:off x="6820547" y="2673315"/>
                <a:ext cx="32244" cy="31034"/>
              </a:xfrm>
              <a:custGeom>
                <a:rect b="b" l="l" r="r" t="t"/>
                <a:pathLst>
                  <a:path extrusionOk="0" h="975" w="1013">
                    <a:moveTo>
                      <a:pt x="188" y="1"/>
                    </a:moveTo>
                    <a:cubicBezTo>
                      <a:pt x="147" y="1"/>
                      <a:pt x="102" y="16"/>
                      <a:pt x="60" y="45"/>
                    </a:cubicBezTo>
                    <a:cubicBezTo>
                      <a:pt x="1" y="105"/>
                      <a:pt x="1" y="200"/>
                      <a:pt x="60" y="284"/>
                    </a:cubicBezTo>
                    <a:lnTo>
                      <a:pt x="275" y="486"/>
                    </a:lnTo>
                    <a:lnTo>
                      <a:pt x="60" y="700"/>
                    </a:lnTo>
                    <a:cubicBezTo>
                      <a:pt x="1" y="760"/>
                      <a:pt x="1" y="855"/>
                      <a:pt x="60" y="938"/>
                    </a:cubicBezTo>
                    <a:cubicBezTo>
                      <a:pt x="96" y="962"/>
                      <a:pt x="144" y="974"/>
                      <a:pt x="179" y="974"/>
                    </a:cubicBezTo>
                    <a:cubicBezTo>
                      <a:pt x="227" y="974"/>
                      <a:pt x="275" y="962"/>
                      <a:pt x="298" y="938"/>
                    </a:cubicBezTo>
                    <a:lnTo>
                      <a:pt x="513" y="724"/>
                    </a:lnTo>
                    <a:lnTo>
                      <a:pt x="715" y="938"/>
                    </a:lnTo>
                    <a:cubicBezTo>
                      <a:pt x="751" y="962"/>
                      <a:pt x="798" y="974"/>
                      <a:pt x="834" y="974"/>
                    </a:cubicBezTo>
                    <a:cubicBezTo>
                      <a:pt x="882" y="974"/>
                      <a:pt x="929" y="962"/>
                      <a:pt x="953" y="938"/>
                    </a:cubicBezTo>
                    <a:cubicBezTo>
                      <a:pt x="1013" y="879"/>
                      <a:pt x="1013" y="772"/>
                      <a:pt x="953" y="700"/>
                    </a:cubicBezTo>
                    <a:lnTo>
                      <a:pt x="751" y="486"/>
                    </a:lnTo>
                    <a:lnTo>
                      <a:pt x="953" y="284"/>
                    </a:lnTo>
                    <a:cubicBezTo>
                      <a:pt x="1013" y="224"/>
                      <a:pt x="1013" y="117"/>
                      <a:pt x="953" y="45"/>
                    </a:cubicBezTo>
                    <a:cubicBezTo>
                      <a:pt x="923" y="16"/>
                      <a:pt x="885" y="1"/>
                      <a:pt x="843" y="1"/>
                    </a:cubicBezTo>
                    <a:cubicBezTo>
                      <a:pt x="801" y="1"/>
                      <a:pt x="757" y="16"/>
                      <a:pt x="715" y="45"/>
                    </a:cubicBezTo>
                    <a:lnTo>
                      <a:pt x="513" y="248"/>
                    </a:lnTo>
                    <a:lnTo>
                      <a:pt x="298" y="45"/>
                    </a:lnTo>
                    <a:cubicBezTo>
                      <a:pt x="269" y="16"/>
                      <a:pt x="230" y="1"/>
                      <a:pt x="18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426d605069_0_182"/>
              <p:cNvSpPr/>
              <p:nvPr/>
            </p:nvSpPr>
            <p:spPr>
              <a:xfrm>
                <a:off x="6730341" y="2603607"/>
                <a:ext cx="32244" cy="31384"/>
              </a:xfrm>
              <a:custGeom>
                <a:rect b="b" l="l" r="r" t="t"/>
                <a:pathLst>
                  <a:path extrusionOk="0" h="986" w="1013">
                    <a:moveTo>
                      <a:pt x="184" y="0"/>
                    </a:moveTo>
                    <a:cubicBezTo>
                      <a:pt x="141" y="0"/>
                      <a:pt x="96" y="15"/>
                      <a:pt x="61" y="45"/>
                    </a:cubicBezTo>
                    <a:cubicBezTo>
                      <a:pt x="1" y="104"/>
                      <a:pt x="1" y="211"/>
                      <a:pt x="61" y="283"/>
                    </a:cubicBezTo>
                    <a:lnTo>
                      <a:pt x="263" y="485"/>
                    </a:lnTo>
                    <a:lnTo>
                      <a:pt x="61" y="700"/>
                    </a:lnTo>
                    <a:cubicBezTo>
                      <a:pt x="1" y="759"/>
                      <a:pt x="1" y="866"/>
                      <a:pt x="61" y="938"/>
                    </a:cubicBezTo>
                    <a:cubicBezTo>
                      <a:pt x="84" y="962"/>
                      <a:pt x="132" y="985"/>
                      <a:pt x="180" y="985"/>
                    </a:cubicBezTo>
                    <a:cubicBezTo>
                      <a:pt x="215" y="985"/>
                      <a:pt x="263" y="962"/>
                      <a:pt x="299" y="938"/>
                    </a:cubicBezTo>
                    <a:lnTo>
                      <a:pt x="501" y="723"/>
                    </a:lnTo>
                    <a:lnTo>
                      <a:pt x="715" y="938"/>
                    </a:lnTo>
                    <a:cubicBezTo>
                      <a:pt x="739" y="962"/>
                      <a:pt x="787" y="985"/>
                      <a:pt x="834" y="985"/>
                    </a:cubicBezTo>
                    <a:cubicBezTo>
                      <a:pt x="870" y="985"/>
                      <a:pt x="918" y="962"/>
                      <a:pt x="953" y="938"/>
                    </a:cubicBezTo>
                    <a:cubicBezTo>
                      <a:pt x="1013" y="878"/>
                      <a:pt x="1013" y="771"/>
                      <a:pt x="953" y="700"/>
                    </a:cubicBezTo>
                    <a:lnTo>
                      <a:pt x="739" y="485"/>
                    </a:lnTo>
                    <a:lnTo>
                      <a:pt x="953" y="283"/>
                    </a:lnTo>
                    <a:cubicBezTo>
                      <a:pt x="1013" y="223"/>
                      <a:pt x="1013" y="116"/>
                      <a:pt x="953" y="45"/>
                    </a:cubicBezTo>
                    <a:cubicBezTo>
                      <a:pt x="924" y="15"/>
                      <a:pt x="882" y="0"/>
                      <a:pt x="839" y="0"/>
                    </a:cubicBezTo>
                    <a:cubicBezTo>
                      <a:pt x="796" y="0"/>
                      <a:pt x="751" y="15"/>
                      <a:pt x="715" y="45"/>
                    </a:cubicBezTo>
                    <a:lnTo>
                      <a:pt x="501" y="247"/>
                    </a:lnTo>
                    <a:lnTo>
                      <a:pt x="299" y="45"/>
                    </a:lnTo>
                    <a:cubicBezTo>
                      <a:pt x="269" y="15"/>
                      <a:pt x="227" y="0"/>
                      <a:pt x="18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3" name="Google Shape;323;g1426d605069_0_182"/>
            <p:cNvSpPr/>
            <p:nvPr/>
          </p:nvSpPr>
          <p:spPr>
            <a:xfrm>
              <a:off x="9953458" y="4865247"/>
              <a:ext cx="502571" cy="459641"/>
            </a:xfrm>
            <a:custGeom>
              <a:rect b="b" l="l" r="r" t="t"/>
              <a:pathLst>
                <a:path extrusionOk="0" h="10182" w="11133">
                  <a:moveTo>
                    <a:pt x="4132" y="3622"/>
                  </a:moveTo>
                  <a:cubicBezTo>
                    <a:pt x="4299" y="3622"/>
                    <a:pt x="4430" y="3753"/>
                    <a:pt x="4430" y="3919"/>
                  </a:cubicBezTo>
                  <a:cubicBezTo>
                    <a:pt x="4430" y="4074"/>
                    <a:pt x="4299" y="4217"/>
                    <a:pt x="4132" y="4217"/>
                  </a:cubicBezTo>
                  <a:cubicBezTo>
                    <a:pt x="3965" y="4217"/>
                    <a:pt x="3834" y="4074"/>
                    <a:pt x="3834" y="3919"/>
                  </a:cubicBezTo>
                  <a:cubicBezTo>
                    <a:pt x="3846" y="3753"/>
                    <a:pt x="3965" y="3622"/>
                    <a:pt x="4132" y="3622"/>
                  </a:cubicBezTo>
                  <a:close/>
                  <a:moveTo>
                    <a:pt x="5334" y="1252"/>
                  </a:moveTo>
                  <a:lnTo>
                    <a:pt x="5334" y="1776"/>
                  </a:lnTo>
                  <a:lnTo>
                    <a:pt x="5358" y="3645"/>
                  </a:lnTo>
                  <a:lnTo>
                    <a:pt x="5370" y="5300"/>
                  </a:lnTo>
                  <a:lnTo>
                    <a:pt x="1405" y="4419"/>
                  </a:lnTo>
                  <a:cubicBezTo>
                    <a:pt x="1679" y="3455"/>
                    <a:pt x="2322" y="2574"/>
                    <a:pt x="3156" y="2014"/>
                  </a:cubicBezTo>
                  <a:lnTo>
                    <a:pt x="3870" y="3324"/>
                  </a:lnTo>
                  <a:cubicBezTo>
                    <a:pt x="3644" y="3419"/>
                    <a:pt x="3489" y="3645"/>
                    <a:pt x="3489" y="3895"/>
                  </a:cubicBezTo>
                  <a:cubicBezTo>
                    <a:pt x="3489" y="4253"/>
                    <a:pt x="3775" y="4538"/>
                    <a:pt x="4132" y="4538"/>
                  </a:cubicBezTo>
                  <a:cubicBezTo>
                    <a:pt x="4489" y="4538"/>
                    <a:pt x="4775" y="4253"/>
                    <a:pt x="4775" y="3895"/>
                  </a:cubicBezTo>
                  <a:cubicBezTo>
                    <a:pt x="4775" y="3586"/>
                    <a:pt x="4537" y="3324"/>
                    <a:pt x="4239" y="3264"/>
                  </a:cubicBezTo>
                  <a:lnTo>
                    <a:pt x="3453" y="1800"/>
                  </a:lnTo>
                  <a:cubicBezTo>
                    <a:pt x="4013" y="1490"/>
                    <a:pt x="4656" y="1300"/>
                    <a:pt x="5334" y="1252"/>
                  </a:cubicBezTo>
                  <a:close/>
                  <a:moveTo>
                    <a:pt x="5715" y="3860"/>
                  </a:moveTo>
                  <a:cubicBezTo>
                    <a:pt x="6573" y="3943"/>
                    <a:pt x="7239" y="4657"/>
                    <a:pt x="7239" y="5550"/>
                  </a:cubicBezTo>
                  <a:cubicBezTo>
                    <a:pt x="7239" y="5896"/>
                    <a:pt x="7144" y="6217"/>
                    <a:pt x="6942" y="6503"/>
                  </a:cubicBezTo>
                  <a:lnTo>
                    <a:pt x="5715" y="5455"/>
                  </a:lnTo>
                  <a:lnTo>
                    <a:pt x="5715" y="3860"/>
                  </a:lnTo>
                  <a:close/>
                  <a:moveTo>
                    <a:pt x="5846" y="347"/>
                  </a:moveTo>
                  <a:cubicBezTo>
                    <a:pt x="8597" y="502"/>
                    <a:pt x="10752" y="2776"/>
                    <a:pt x="10752" y="5550"/>
                  </a:cubicBezTo>
                  <a:cubicBezTo>
                    <a:pt x="10752" y="6682"/>
                    <a:pt x="10395" y="7741"/>
                    <a:pt x="9728" y="8646"/>
                  </a:cubicBezTo>
                  <a:cubicBezTo>
                    <a:pt x="9704" y="8682"/>
                    <a:pt x="9656" y="8706"/>
                    <a:pt x="9609" y="8706"/>
                  </a:cubicBezTo>
                  <a:cubicBezTo>
                    <a:pt x="9561" y="8706"/>
                    <a:pt x="9537" y="8694"/>
                    <a:pt x="9502" y="8658"/>
                  </a:cubicBezTo>
                  <a:lnTo>
                    <a:pt x="8644" y="7932"/>
                  </a:lnTo>
                  <a:cubicBezTo>
                    <a:pt x="9073" y="7372"/>
                    <a:pt x="9347" y="6717"/>
                    <a:pt x="9430" y="6015"/>
                  </a:cubicBezTo>
                  <a:cubicBezTo>
                    <a:pt x="9442" y="5908"/>
                    <a:pt x="9359" y="5824"/>
                    <a:pt x="9252" y="5824"/>
                  </a:cubicBezTo>
                  <a:cubicBezTo>
                    <a:pt x="9168" y="5824"/>
                    <a:pt x="9085" y="5884"/>
                    <a:pt x="9073" y="5967"/>
                  </a:cubicBezTo>
                  <a:cubicBezTo>
                    <a:pt x="9002" y="6562"/>
                    <a:pt x="8775" y="7146"/>
                    <a:pt x="8418" y="7634"/>
                  </a:cubicBezTo>
                  <a:cubicBezTo>
                    <a:pt x="8406" y="7646"/>
                    <a:pt x="8394" y="7682"/>
                    <a:pt x="8371" y="7694"/>
                  </a:cubicBezTo>
                  <a:cubicBezTo>
                    <a:pt x="8371" y="7694"/>
                    <a:pt x="8371" y="7705"/>
                    <a:pt x="8359" y="7705"/>
                  </a:cubicBezTo>
                  <a:lnTo>
                    <a:pt x="7204" y="6729"/>
                  </a:lnTo>
                  <a:cubicBezTo>
                    <a:pt x="7442" y="6384"/>
                    <a:pt x="7573" y="5967"/>
                    <a:pt x="7573" y="5550"/>
                  </a:cubicBezTo>
                  <a:cubicBezTo>
                    <a:pt x="7573" y="4479"/>
                    <a:pt x="6739" y="3586"/>
                    <a:pt x="5680" y="3514"/>
                  </a:cubicBezTo>
                  <a:lnTo>
                    <a:pt x="5680" y="1979"/>
                  </a:lnTo>
                  <a:lnTo>
                    <a:pt x="5787" y="1979"/>
                  </a:lnTo>
                  <a:cubicBezTo>
                    <a:pt x="5811" y="1979"/>
                    <a:pt x="5846" y="1979"/>
                    <a:pt x="5894" y="1990"/>
                  </a:cubicBezTo>
                  <a:cubicBezTo>
                    <a:pt x="7561" y="2169"/>
                    <a:pt x="8894" y="3503"/>
                    <a:pt x="9073" y="5169"/>
                  </a:cubicBezTo>
                  <a:cubicBezTo>
                    <a:pt x="9085" y="5253"/>
                    <a:pt x="9168" y="5312"/>
                    <a:pt x="9252" y="5312"/>
                  </a:cubicBezTo>
                  <a:cubicBezTo>
                    <a:pt x="9359" y="5312"/>
                    <a:pt x="9430" y="5229"/>
                    <a:pt x="9430" y="5122"/>
                  </a:cubicBezTo>
                  <a:cubicBezTo>
                    <a:pt x="9228" y="3205"/>
                    <a:pt x="7632" y="1693"/>
                    <a:pt x="5680" y="1621"/>
                  </a:cubicBezTo>
                  <a:lnTo>
                    <a:pt x="5680" y="490"/>
                  </a:lnTo>
                  <a:cubicBezTo>
                    <a:pt x="5680" y="443"/>
                    <a:pt x="5692" y="419"/>
                    <a:pt x="5727" y="383"/>
                  </a:cubicBezTo>
                  <a:cubicBezTo>
                    <a:pt x="5751" y="359"/>
                    <a:pt x="5799" y="347"/>
                    <a:pt x="5846" y="347"/>
                  </a:cubicBezTo>
                  <a:close/>
                  <a:moveTo>
                    <a:pt x="1334" y="4788"/>
                  </a:moveTo>
                  <a:lnTo>
                    <a:pt x="5323" y="5681"/>
                  </a:lnTo>
                  <a:lnTo>
                    <a:pt x="4239" y="9622"/>
                  </a:lnTo>
                  <a:cubicBezTo>
                    <a:pt x="2513" y="9063"/>
                    <a:pt x="1262" y="7455"/>
                    <a:pt x="1262" y="5550"/>
                  </a:cubicBezTo>
                  <a:cubicBezTo>
                    <a:pt x="1262" y="5300"/>
                    <a:pt x="1286" y="5050"/>
                    <a:pt x="1334" y="4788"/>
                  </a:cubicBezTo>
                  <a:close/>
                  <a:moveTo>
                    <a:pt x="5656" y="5848"/>
                  </a:moveTo>
                  <a:lnTo>
                    <a:pt x="6870" y="6872"/>
                  </a:lnTo>
                  <a:lnTo>
                    <a:pt x="8299" y="8086"/>
                  </a:lnTo>
                  <a:lnTo>
                    <a:pt x="8704" y="8420"/>
                  </a:lnTo>
                  <a:cubicBezTo>
                    <a:pt x="7882" y="9313"/>
                    <a:pt x="6751" y="9825"/>
                    <a:pt x="5549" y="9825"/>
                  </a:cubicBezTo>
                  <a:cubicBezTo>
                    <a:pt x="5203" y="9825"/>
                    <a:pt x="4894" y="9777"/>
                    <a:pt x="4584" y="9706"/>
                  </a:cubicBezTo>
                  <a:lnTo>
                    <a:pt x="5656" y="5848"/>
                  </a:lnTo>
                  <a:close/>
                  <a:moveTo>
                    <a:pt x="5837" y="1"/>
                  </a:moveTo>
                  <a:cubicBezTo>
                    <a:pt x="5717" y="1"/>
                    <a:pt x="5599" y="57"/>
                    <a:pt x="5501" y="133"/>
                  </a:cubicBezTo>
                  <a:cubicBezTo>
                    <a:pt x="5394" y="228"/>
                    <a:pt x="5334" y="359"/>
                    <a:pt x="5358" y="502"/>
                  </a:cubicBezTo>
                  <a:lnTo>
                    <a:pt x="5358" y="943"/>
                  </a:lnTo>
                  <a:cubicBezTo>
                    <a:pt x="4620" y="967"/>
                    <a:pt x="3929" y="1181"/>
                    <a:pt x="3298" y="1514"/>
                  </a:cubicBezTo>
                  <a:lnTo>
                    <a:pt x="2894" y="788"/>
                  </a:lnTo>
                  <a:cubicBezTo>
                    <a:pt x="2870" y="728"/>
                    <a:pt x="2810" y="693"/>
                    <a:pt x="2751" y="693"/>
                  </a:cubicBezTo>
                  <a:lnTo>
                    <a:pt x="358" y="693"/>
                  </a:lnTo>
                  <a:lnTo>
                    <a:pt x="358" y="395"/>
                  </a:lnTo>
                  <a:cubicBezTo>
                    <a:pt x="358" y="300"/>
                    <a:pt x="274" y="228"/>
                    <a:pt x="179" y="228"/>
                  </a:cubicBezTo>
                  <a:cubicBezTo>
                    <a:pt x="72" y="228"/>
                    <a:pt x="0" y="300"/>
                    <a:pt x="0" y="395"/>
                  </a:cubicBezTo>
                  <a:lnTo>
                    <a:pt x="0" y="1336"/>
                  </a:lnTo>
                  <a:cubicBezTo>
                    <a:pt x="0" y="1443"/>
                    <a:pt x="72" y="1514"/>
                    <a:pt x="179" y="1514"/>
                  </a:cubicBezTo>
                  <a:cubicBezTo>
                    <a:pt x="274" y="1514"/>
                    <a:pt x="358" y="1443"/>
                    <a:pt x="358" y="1336"/>
                  </a:cubicBezTo>
                  <a:lnTo>
                    <a:pt x="358" y="1038"/>
                  </a:lnTo>
                  <a:lnTo>
                    <a:pt x="2644" y="1038"/>
                  </a:lnTo>
                  <a:lnTo>
                    <a:pt x="3001" y="1693"/>
                  </a:lnTo>
                  <a:cubicBezTo>
                    <a:pt x="2751" y="1871"/>
                    <a:pt x="2501" y="2062"/>
                    <a:pt x="2275" y="2288"/>
                  </a:cubicBezTo>
                  <a:cubicBezTo>
                    <a:pt x="1405" y="3169"/>
                    <a:pt x="929" y="4312"/>
                    <a:pt x="929" y="5550"/>
                  </a:cubicBezTo>
                  <a:cubicBezTo>
                    <a:pt x="929" y="8098"/>
                    <a:pt x="3001" y="10182"/>
                    <a:pt x="5561" y="10182"/>
                  </a:cubicBezTo>
                  <a:cubicBezTo>
                    <a:pt x="6870" y="10182"/>
                    <a:pt x="8109" y="9622"/>
                    <a:pt x="8990" y="8658"/>
                  </a:cubicBezTo>
                  <a:lnTo>
                    <a:pt x="9311" y="8944"/>
                  </a:lnTo>
                  <a:cubicBezTo>
                    <a:pt x="9406" y="9015"/>
                    <a:pt x="9525" y="9063"/>
                    <a:pt x="9644" y="9063"/>
                  </a:cubicBezTo>
                  <a:lnTo>
                    <a:pt x="9704" y="9063"/>
                  </a:lnTo>
                  <a:cubicBezTo>
                    <a:pt x="9835" y="9051"/>
                    <a:pt x="9966" y="8967"/>
                    <a:pt x="10037" y="8872"/>
                  </a:cubicBezTo>
                  <a:cubicBezTo>
                    <a:pt x="10752" y="7896"/>
                    <a:pt x="11133" y="6765"/>
                    <a:pt x="11133" y="5562"/>
                  </a:cubicBezTo>
                  <a:cubicBezTo>
                    <a:pt x="11109" y="2610"/>
                    <a:pt x="8811" y="169"/>
                    <a:pt x="5870" y="2"/>
                  </a:cubicBezTo>
                  <a:cubicBezTo>
                    <a:pt x="5859" y="1"/>
                    <a:pt x="5848" y="1"/>
                    <a:pt x="5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g1426d605069_0_182"/>
          <p:cNvGrpSpPr/>
          <p:nvPr/>
        </p:nvGrpSpPr>
        <p:grpSpPr>
          <a:xfrm>
            <a:off x="0" y="6222250"/>
            <a:ext cx="12192000" cy="649200"/>
            <a:chOff x="0" y="6222250"/>
            <a:chExt cx="12192000" cy="649200"/>
          </a:xfrm>
        </p:grpSpPr>
        <p:sp>
          <p:nvSpPr>
            <p:cNvPr id="325" name="Google Shape;325;g1426d605069_0_182"/>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426d605069_0_182"/>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327" name="Google Shape;327;g1426d605069_0_182"/>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328" name="Google Shape;328;g1426d605069_0_182"/>
            <p:cNvSpPr/>
            <p:nvPr/>
          </p:nvSpPr>
          <p:spPr>
            <a:xfrm>
              <a:off x="3203457"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 Preprocessing</a:t>
              </a:r>
              <a:endParaRPr b="1" i="0" sz="1400" u="none" cap="none" strike="noStrike">
                <a:solidFill>
                  <a:schemeClr val="lt1"/>
                </a:solidFill>
                <a:latin typeface="Arial"/>
                <a:ea typeface="Arial"/>
                <a:cs typeface="Arial"/>
                <a:sym typeface="Arial"/>
              </a:endParaRPr>
            </a:p>
          </p:txBody>
        </p:sp>
        <p:sp>
          <p:nvSpPr>
            <p:cNvPr id="329" name="Google Shape;329;g1426d605069_0_182"/>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426d605069_0_162"/>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Exploratory Data Analysis</a:t>
            </a:r>
            <a:endParaRPr/>
          </a:p>
        </p:txBody>
      </p:sp>
      <p:grpSp>
        <p:nvGrpSpPr>
          <p:cNvPr id="335" name="Google Shape;335;g1426d605069_0_162"/>
          <p:cNvGrpSpPr/>
          <p:nvPr/>
        </p:nvGrpSpPr>
        <p:grpSpPr>
          <a:xfrm>
            <a:off x="0" y="6222250"/>
            <a:ext cx="12192000" cy="649200"/>
            <a:chOff x="0" y="6222250"/>
            <a:chExt cx="12192000" cy="649200"/>
          </a:xfrm>
        </p:grpSpPr>
        <p:sp>
          <p:nvSpPr>
            <p:cNvPr id="336" name="Google Shape;336;g1426d605069_0_162"/>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1426d605069_0_162"/>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338" name="Google Shape;338;g1426d605069_0_162"/>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sp>
          <p:nvSpPr>
            <p:cNvPr id="339" name="Google Shape;339;g1426d605069_0_162"/>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340" name="Google Shape;340;g1426d605069_0_162"/>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pic>
        <p:nvPicPr>
          <p:cNvPr id="341" name="Google Shape;341;g1426d605069_0_162"/>
          <p:cNvPicPr preferRelativeResize="0"/>
          <p:nvPr/>
        </p:nvPicPr>
        <p:blipFill>
          <a:blip r:embed="rId3">
            <a:alphaModFix/>
          </a:blip>
          <a:stretch>
            <a:fillRect/>
          </a:stretch>
        </p:blipFill>
        <p:spPr>
          <a:xfrm>
            <a:off x="3475925" y="1771575"/>
            <a:ext cx="5240151" cy="411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9a49915f51_0_0"/>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Exploratory Data Analysis</a:t>
            </a:r>
            <a:endParaRPr/>
          </a:p>
        </p:txBody>
      </p:sp>
      <p:grpSp>
        <p:nvGrpSpPr>
          <p:cNvPr id="347" name="Google Shape;347;g19a49915f51_0_0"/>
          <p:cNvGrpSpPr/>
          <p:nvPr/>
        </p:nvGrpSpPr>
        <p:grpSpPr>
          <a:xfrm>
            <a:off x="0" y="6222250"/>
            <a:ext cx="12192000" cy="649200"/>
            <a:chOff x="0" y="6222250"/>
            <a:chExt cx="12192000" cy="649200"/>
          </a:xfrm>
        </p:grpSpPr>
        <p:sp>
          <p:nvSpPr>
            <p:cNvPr id="348" name="Google Shape;348;g19a49915f51_0_0"/>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9a49915f51_0_0"/>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350" name="Google Shape;350;g19a49915f51_0_0"/>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351" name="Google Shape;351;g19a49915f51_0_0"/>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352" name="Google Shape;352;g19a49915f51_0_0"/>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pic>
        <p:nvPicPr>
          <p:cNvPr id="353" name="Google Shape;353;g19a49915f51_0_0"/>
          <p:cNvPicPr preferRelativeResize="0"/>
          <p:nvPr/>
        </p:nvPicPr>
        <p:blipFill>
          <a:blip r:embed="rId3">
            <a:alphaModFix/>
          </a:blip>
          <a:stretch>
            <a:fillRect/>
          </a:stretch>
        </p:blipFill>
        <p:spPr>
          <a:xfrm>
            <a:off x="2570802" y="1934588"/>
            <a:ext cx="7050398" cy="4124637"/>
          </a:xfrm>
          <a:prstGeom prst="rect">
            <a:avLst/>
          </a:prstGeom>
          <a:noFill/>
          <a:ln>
            <a:noFill/>
          </a:ln>
        </p:spPr>
      </p:pic>
      <p:sp>
        <p:nvSpPr>
          <p:cNvPr id="354" name="Google Shape;354;g19a49915f51_0_0"/>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ange Bar / Dark Theme">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op Orange Bar">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Card">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2022-03-14T18:07:29Z</dcterms:created>
  <dc:creator>Taylor, Dana</dc:creator>
</cp:coreProperties>
</file>