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Bebas Neue" panose="020B0606020202050201" pitchFamily="34" charset="77"/>
      <p:regular r:id="rId12"/>
    </p:embeddedFont>
    <p:embeddedFont>
      <p:font typeface="Cabin" pitchFamily="2" charset="77"/>
      <p:regular r:id="rId13"/>
      <p:bold r:id="rId14"/>
      <p:italic r:id="rId15"/>
      <p:boldItalic r:id="rId16"/>
    </p:embeddedFont>
    <p:embeddedFont>
      <p:font typeface="Gentium Book Basic" panose="02000503060000020004" pitchFamily="2" charset="77"/>
      <p:regular r:id="rId17"/>
      <p:bold r:id="rId18"/>
      <p:italic r:id="rId19"/>
      <p:boldItalic r:id="rId20"/>
    </p:embeddedFont>
    <p:embeddedFont>
      <p:font typeface="IBM Plex Mono" panose="020B0509050203000203" pitchFamily="49" charset="77"/>
      <p:regular r:id="rId21"/>
    </p:embeddedFont>
    <p:embeddedFont>
      <p:font typeface="Libre Franklin" pitchFamily="2" charset="77"/>
      <p:regular r:id="rId22"/>
      <p:bold r:id="rId23"/>
      <p:italic r:id="rId24"/>
      <p:boldItalic r:id="rId25"/>
    </p:embeddedFont>
    <p:embeddedFont>
      <p:font typeface="Libre Franklin Medium" panose="020F0502020204030204" pitchFamily="34" charset="0"/>
      <p:regular r:id="rId26"/>
      <p:bold r:id="rId27"/>
      <p:italic r:id="rId28"/>
      <p:boldItalic r:id="rId29"/>
    </p:embeddedFont>
    <p:embeddedFont>
      <p:font typeface="Londrina Solid" pitchFamily="2" charset="77"/>
      <p:regular r:id="rId30"/>
    </p:embeddedFont>
    <p:embeddedFont>
      <p:font typeface="Poppins" pitchFamily="2" charset="77"/>
      <p:regular r:id="rId31"/>
      <p:bold r:id="rId32"/>
      <p:italic r:id="rId33"/>
      <p:boldItalic r:id="rId34"/>
    </p:embeddedFont>
    <p:embeddedFont>
      <p:font typeface="Poppins Black" panose="020B0604020202020204" pitchFamily="34" charset="0"/>
      <p:bold r:id="rId35"/>
      <p:boldItalic r:id="rId36"/>
    </p:embeddedFont>
    <p:embeddedFont>
      <p:font typeface="Poppins Medium" panose="020B0604020202020204" pitchFamily="34" charset="0"/>
      <p:regular r:id="rId37"/>
      <p:bold r:id="rId38"/>
      <p:italic r:id="rId39"/>
      <p:boldItalic r:id="rId40"/>
    </p:embeddedFont>
    <p:embeddedFont>
      <p:font typeface="Syncopate" panose="02000505000000020003"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p:cViewPr varScale="1">
        <p:scale>
          <a:sx n="138" d="100"/>
          <a:sy n="138" d="100"/>
        </p:scale>
        <p:origin x="8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9" Type="http://schemas.openxmlformats.org/officeDocument/2006/relationships/font" Target="fonts/font28.fntdata"/><Relationship Id="rId21" Type="http://schemas.openxmlformats.org/officeDocument/2006/relationships/font" Target="fonts/font10.fntdata"/><Relationship Id="rId34" Type="http://schemas.openxmlformats.org/officeDocument/2006/relationships/font" Target="fonts/font23.fntdata"/><Relationship Id="rId42" Type="http://schemas.openxmlformats.org/officeDocument/2006/relationships/font" Target="fonts/font3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5.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font" Target="fonts/font26.fntdata"/><Relationship Id="rId40" Type="http://schemas.openxmlformats.org/officeDocument/2006/relationships/font" Target="fonts/font2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font" Target="fonts/font2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38" Type="http://schemas.openxmlformats.org/officeDocument/2006/relationships/font" Target="fonts/font27.fntdata"/><Relationship Id="rId46" Type="http://schemas.openxmlformats.org/officeDocument/2006/relationships/tableStyles" Target="tableStyles.xml"/><Relationship Id="rId20" Type="http://schemas.openxmlformats.org/officeDocument/2006/relationships/font" Target="fonts/font9.fntdata"/><Relationship Id="rId41" Type="http://schemas.openxmlformats.org/officeDocument/2006/relationships/font" Target="fonts/font3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23766e2b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23766e2b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6aa3f74e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6aa3f74e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6aa3f74e1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6aa3f74e1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link: https://www.kaggle.com/datasets/snap/amazon-fine-food-reviews?datasetId=18&amp;sortBy=voteCount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6aa3f74e16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6aa3f74e1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6aa3f74e16_0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6aa3f74e16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44033bae44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44033bae4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46c2811b0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46c2811b0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46c2811b02_0_220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146c2811b02_0_2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16aa3f74e16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16aa3f74e1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However, stemming and lemmatization (especially stemming) would change the meaning of the word. That’s why we say we can use it as a separate method and compare the result with our original method.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subTitle" idx="1"/>
          </p:nvPr>
        </p:nvSpPr>
        <p:spPr>
          <a:xfrm>
            <a:off x="3667350" y="3677500"/>
            <a:ext cx="4269300" cy="2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ctrTitle"/>
          </p:nvPr>
        </p:nvSpPr>
        <p:spPr>
          <a:xfrm>
            <a:off x="3242550" y="944900"/>
            <a:ext cx="5118900" cy="23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11"/>
          <p:cNvSpPr txBox="1">
            <a:spLocks noGrp="1"/>
          </p:cNvSpPr>
          <p:nvPr>
            <p:ph type="title" hasCustomPrompt="1"/>
          </p:nvPr>
        </p:nvSpPr>
        <p:spPr>
          <a:xfrm>
            <a:off x="3453325" y="1393488"/>
            <a:ext cx="4731300" cy="17973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12000"/>
              <a:buNone/>
              <a:defRPr sz="8000">
                <a:solidFill>
                  <a:schemeClr val="dk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8" name="Google Shape;98;p11"/>
          <p:cNvSpPr txBox="1">
            <a:spLocks noGrp="1"/>
          </p:cNvSpPr>
          <p:nvPr>
            <p:ph type="subTitle" idx="1"/>
          </p:nvPr>
        </p:nvSpPr>
        <p:spPr>
          <a:xfrm>
            <a:off x="3453375" y="3283813"/>
            <a:ext cx="4731300" cy="466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1"/>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06"/>
        <p:cNvGrpSpPr/>
        <p:nvPr/>
      </p:nvGrpSpPr>
      <p:grpSpPr>
        <a:xfrm>
          <a:off x="0" y="0"/>
          <a:ext cx="0" cy="0"/>
          <a:chOff x="0" y="0"/>
          <a:chExt cx="0" cy="0"/>
        </a:xfrm>
      </p:grpSpPr>
      <p:sp>
        <p:nvSpPr>
          <p:cNvPr id="107" name="Google Shape;107;p13"/>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txBox="1">
            <a:spLocks noGrp="1"/>
          </p:cNvSpPr>
          <p:nvPr>
            <p:ph type="subTitle" idx="1"/>
          </p:nvPr>
        </p:nvSpPr>
        <p:spPr>
          <a:xfrm>
            <a:off x="1507921" y="2065750"/>
            <a:ext cx="26991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115" name="Google Shape;115;p13"/>
          <p:cNvSpPr txBox="1">
            <a:spLocks noGrp="1"/>
          </p:cNvSpPr>
          <p:nvPr>
            <p:ph type="title" hasCustomPrompt="1"/>
          </p:nvPr>
        </p:nvSpPr>
        <p:spPr>
          <a:xfrm>
            <a:off x="779888" y="1890375"/>
            <a:ext cx="6747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sz="2500">
                <a:solidFill>
                  <a:schemeClr val="lt1"/>
                </a:solidFill>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116" name="Google Shape;116;p13"/>
          <p:cNvSpPr txBox="1">
            <a:spLocks noGrp="1"/>
          </p:cNvSpPr>
          <p:nvPr>
            <p:ph type="subTitle" idx="2"/>
          </p:nvPr>
        </p:nvSpPr>
        <p:spPr>
          <a:xfrm>
            <a:off x="1442225" y="1645750"/>
            <a:ext cx="2764800" cy="42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Font typeface="Cabin"/>
              <a:buNone/>
              <a:defRPr sz="2000" b="1">
                <a:latin typeface="Gentium Book Basic"/>
                <a:ea typeface="Gentium Book Basic"/>
                <a:cs typeface="Gentium Book Basic"/>
                <a:sym typeface="Gentium Book Basic"/>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117" name="Google Shape;117;p13"/>
          <p:cNvSpPr txBox="1">
            <a:spLocks noGrp="1"/>
          </p:cNvSpPr>
          <p:nvPr>
            <p:ph type="subTitle" idx="3"/>
          </p:nvPr>
        </p:nvSpPr>
        <p:spPr>
          <a:xfrm>
            <a:off x="1507921" y="3799625"/>
            <a:ext cx="26991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118" name="Google Shape;118;p13"/>
          <p:cNvSpPr txBox="1">
            <a:spLocks noGrp="1"/>
          </p:cNvSpPr>
          <p:nvPr>
            <p:ph type="title" idx="4" hasCustomPrompt="1"/>
          </p:nvPr>
        </p:nvSpPr>
        <p:spPr>
          <a:xfrm>
            <a:off x="779888" y="3624275"/>
            <a:ext cx="6747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sz="2500">
                <a:solidFill>
                  <a:schemeClr val="lt1"/>
                </a:solidFill>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119" name="Google Shape;119;p13"/>
          <p:cNvSpPr txBox="1">
            <a:spLocks noGrp="1"/>
          </p:cNvSpPr>
          <p:nvPr>
            <p:ph type="subTitle" idx="5"/>
          </p:nvPr>
        </p:nvSpPr>
        <p:spPr>
          <a:xfrm>
            <a:off x="1442225" y="3379625"/>
            <a:ext cx="2764800" cy="420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1400"/>
              <a:buFont typeface="Cabin"/>
              <a:buNone/>
              <a:defRPr sz="2000" b="1">
                <a:latin typeface="Gentium Book Basic"/>
                <a:ea typeface="Gentium Book Basic"/>
                <a:cs typeface="Gentium Book Basic"/>
                <a:sym typeface="Gentium Book Basic"/>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120" name="Google Shape;120;p13"/>
          <p:cNvSpPr txBox="1">
            <a:spLocks noGrp="1"/>
          </p:cNvSpPr>
          <p:nvPr>
            <p:ph type="subTitle" idx="6"/>
          </p:nvPr>
        </p:nvSpPr>
        <p:spPr>
          <a:xfrm>
            <a:off x="5464966" y="2065750"/>
            <a:ext cx="26988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121" name="Google Shape;121;p13"/>
          <p:cNvSpPr txBox="1">
            <a:spLocks noGrp="1"/>
          </p:cNvSpPr>
          <p:nvPr>
            <p:ph type="title" idx="7" hasCustomPrompt="1"/>
          </p:nvPr>
        </p:nvSpPr>
        <p:spPr>
          <a:xfrm>
            <a:off x="4736964" y="1890375"/>
            <a:ext cx="6747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sz="2500">
                <a:solidFill>
                  <a:schemeClr val="lt1"/>
                </a:solidFill>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122" name="Google Shape;122;p13"/>
          <p:cNvSpPr txBox="1">
            <a:spLocks noGrp="1"/>
          </p:cNvSpPr>
          <p:nvPr>
            <p:ph type="subTitle" idx="8"/>
          </p:nvPr>
        </p:nvSpPr>
        <p:spPr>
          <a:xfrm>
            <a:off x="5398850" y="1645750"/>
            <a:ext cx="2764800" cy="420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1400"/>
              <a:buFont typeface="Cabin"/>
              <a:buNone/>
              <a:defRPr sz="2000" b="1">
                <a:latin typeface="Gentium Book Basic"/>
                <a:ea typeface="Gentium Book Basic"/>
                <a:cs typeface="Gentium Book Basic"/>
                <a:sym typeface="Gentium Book Basic"/>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123" name="Google Shape;123;p13"/>
          <p:cNvSpPr txBox="1">
            <a:spLocks noGrp="1"/>
          </p:cNvSpPr>
          <p:nvPr>
            <p:ph type="subTitle" idx="9"/>
          </p:nvPr>
        </p:nvSpPr>
        <p:spPr>
          <a:xfrm>
            <a:off x="5464966" y="3799625"/>
            <a:ext cx="2698800" cy="53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124" name="Google Shape;124;p13"/>
          <p:cNvSpPr txBox="1">
            <a:spLocks noGrp="1"/>
          </p:cNvSpPr>
          <p:nvPr>
            <p:ph type="title" idx="13" hasCustomPrompt="1"/>
          </p:nvPr>
        </p:nvSpPr>
        <p:spPr>
          <a:xfrm>
            <a:off x="4736964" y="3624275"/>
            <a:ext cx="674700" cy="42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2000"/>
              <a:buFont typeface="Poppins"/>
              <a:buNone/>
              <a:defRPr sz="2500">
                <a:solidFill>
                  <a:schemeClr val="lt1"/>
                </a:solidFill>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
        <p:nvSpPr>
          <p:cNvPr id="125" name="Google Shape;125;p13"/>
          <p:cNvSpPr txBox="1">
            <a:spLocks noGrp="1"/>
          </p:cNvSpPr>
          <p:nvPr>
            <p:ph type="subTitle" idx="14"/>
          </p:nvPr>
        </p:nvSpPr>
        <p:spPr>
          <a:xfrm>
            <a:off x="5398850" y="3379625"/>
            <a:ext cx="2764800" cy="420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1"/>
              </a:buClr>
              <a:buSzPts val="1400"/>
              <a:buFont typeface="Cabin"/>
              <a:buNone/>
              <a:defRPr sz="2000" b="1">
                <a:latin typeface="Gentium Book Basic"/>
                <a:ea typeface="Gentium Book Basic"/>
                <a:cs typeface="Gentium Book Basic"/>
                <a:sym typeface="Gentium Book Basic"/>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a:endParaRPr/>
          </a:p>
        </p:txBody>
      </p:sp>
      <p:sp>
        <p:nvSpPr>
          <p:cNvPr id="126" name="Google Shape;126;p13"/>
          <p:cNvSpPr txBox="1">
            <a:spLocks noGrp="1"/>
          </p:cNvSpPr>
          <p:nvPr>
            <p:ph type="ctrTitle" idx="15"/>
          </p:nvPr>
        </p:nvSpPr>
        <p:spPr>
          <a:xfrm>
            <a:off x="713250" y="431952"/>
            <a:ext cx="77175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7"/>
        <p:cNvGrpSpPr/>
        <p:nvPr/>
      </p:nvGrpSpPr>
      <p:grpSpPr>
        <a:xfrm>
          <a:off x="0" y="0"/>
          <a:ext cx="0" cy="0"/>
          <a:chOff x="0" y="0"/>
          <a:chExt cx="0" cy="0"/>
        </a:xfrm>
      </p:grpSpPr>
      <p:sp>
        <p:nvSpPr>
          <p:cNvPr id="128" name="Google Shape;128;p14"/>
          <p:cNvSpPr txBox="1">
            <a:spLocks noGrp="1"/>
          </p:cNvSpPr>
          <p:nvPr>
            <p:ph type="subTitle" idx="1"/>
          </p:nvPr>
        </p:nvSpPr>
        <p:spPr>
          <a:xfrm>
            <a:off x="3526725" y="1384638"/>
            <a:ext cx="4587600" cy="19263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600"/>
              <a:buFont typeface="Poppins Medium"/>
              <a:buNone/>
              <a:defRPr sz="25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29" name="Google Shape;129;p14"/>
          <p:cNvSpPr txBox="1">
            <a:spLocks noGrp="1"/>
          </p:cNvSpPr>
          <p:nvPr>
            <p:ph type="title"/>
          </p:nvPr>
        </p:nvSpPr>
        <p:spPr>
          <a:xfrm>
            <a:off x="3526825" y="3550838"/>
            <a:ext cx="4587600" cy="38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500"/>
              <a:buFont typeface="Poppins Black"/>
              <a:buNone/>
              <a:defRPr sz="2000">
                <a:solidFill>
                  <a:schemeClr val="dk1"/>
                </a:solidFill>
              </a:defRPr>
            </a:lvl1pPr>
            <a:lvl2pPr lvl="1" rtl="0">
              <a:spcBef>
                <a:spcPts val="0"/>
              </a:spcBef>
              <a:spcAft>
                <a:spcPts val="0"/>
              </a:spcAft>
              <a:buSzPts val="4000"/>
              <a:buNone/>
              <a:defRPr>
                <a:latin typeface="Arial"/>
                <a:ea typeface="Arial"/>
                <a:cs typeface="Arial"/>
                <a:sym typeface="Arial"/>
              </a:defRPr>
            </a:lvl2pPr>
            <a:lvl3pPr lvl="2" rtl="0">
              <a:spcBef>
                <a:spcPts val="0"/>
              </a:spcBef>
              <a:spcAft>
                <a:spcPts val="0"/>
              </a:spcAft>
              <a:buSzPts val="4000"/>
              <a:buNone/>
              <a:defRPr>
                <a:latin typeface="Arial"/>
                <a:ea typeface="Arial"/>
                <a:cs typeface="Arial"/>
                <a:sym typeface="Arial"/>
              </a:defRPr>
            </a:lvl3pPr>
            <a:lvl4pPr lvl="3" rtl="0">
              <a:spcBef>
                <a:spcPts val="0"/>
              </a:spcBef>
              <a:spcAft>
                <a:spcPts val="0"/>
              </a:spcAft>
              <a:buSzPts val="4000"/>
              <a:buNone/>
              <a:defRPr>
                <a:latin typeface="Arial"/>
                <a:ea typeface="Arial"/>
                <a:cs typeface="Arial"/>
                <a:sym typeface="Arial"/>
              </a:defRPr>
            </a:lvl4pPr>
            <a:lvl5pPr lvl="4" rtl="0">
              <a:spcBef>
                <a:spcPts val="0"/>
              </a:spcBef>
              <a:spcAft>
                <a:spcPts val="0"/>
              </a:spcAft>
              <a:buSzPts val="4000"/>
              <a:buNone/>
              <a:defRPr>
                <a:latin typeface="Arial"/>
                <a:ea typeface="Arial"/>
                <a:cs typeface="Arial"/>
                <a:sym typeface="Arial"/>
              </a:defRPr>
            </a:lvl5pPr>
            <a:lvl6pPr lvl="5" rtl="0">
              <a:spcBef>
                <a:spcPts val="0"/>
              </a:spcBef>
              <a:spcAft>
                <a:spcPts val="0"/>
              </a:spcAft>
              <a:buSzPts val="4000"/>
              <a:buNone/>
              <a:defRPr>
                <a:latin typeface="Arial"/>
                <a:ea typeface="Arial"/>
                <a:cs typeface="Arial"/>
                <a:sym typeface="Arial"/>
              </a:defRPr>
            </a:lvl6pPr>
            <a:lvl7pPr lvl="6" rtl="0">
              <a:spcBef>
                <a:spcPts val="0"/>
              </a:spcBef>
              <a:spcAft>
                <a:spcPts val="0"/>
              </a:spcAft>
              <a:buSzPts val="4000"/>
              <a:buNone/>
              <a:defRPr>
                <a:latin typeface="Arial"/>
                <a:ea typeface="Arial"/>
                <a:cs typeface="Arial"/>
                <a:sym typeface="Arial"/>
              </a:defRPr>
            </a:lvl7pPr>
            <a:lvl8pPr lvl="7" rtl="0">
              <a:spcBef>
                <a:spcPts val="0"/>
              </a:spcBef>
              <a:spcAft>
                <a:spcPts val="0"/>
              </a:spcAft>
              <a:buSzPts val="4000"/>
              <a:buNone/>
              <a:defRPr>
                <a:latin typeface="Arial"/>
                <a:ea typeface="Arial"/>
                <a:cs typeface="Arial"/>
                <a:sym typeface="Arial"/>
              </a:defRPr>
            </a:lvl8pPr>
            <a:lvl9pPr lvl="8" rtl="0">
              <a:spcBef>
                <a:spcPts val="0"/>
              </a:spcBef>
              <a:spcAft>
                <a:spcPts val="0"/>
              </a:spcAft>
              <a:buSzPts val="4000"/>
              <a:buNone/>
              <a:defRPr>
                <a:latin typeface="Arial"/>
                <a:ea typeface="Arial"/>
                <a:cs typeface="Arial"/>
                <a:sym typeface="Arial"/>
              </a:defRPr>
            </a:lvl9pPr>
          </a:lstStyle>
          <a:p>
            <a:endParaRPr/>
          </a:p>
        </p:txBody>
      </p:sp>
      <p:sp>
        <p:nvSpPr>
          <p:cNvPr id="130" name="Google Shape;130;p14"/>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36"/>
        <p:cNvGrpSpPr/>
        <p:nvPr/>
      </p:nvGrpSpPr>
      <p:grpSpPr>
        <a:xfrm>
          <a:off x="0" y="0"/>
          <a:ext cx="0" cy="0"/>
          <a:chOff x="0" y="0"/>
          <a:chExt cx="0" cy="0"/>
        </a:xfrm>
      </p:grpSpPr>
      <p:sp>
        <p:nvSpPr>
          <p:cNvPr id="137" name="Google Shape;137;p15"/>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5" name="Google Shape;145;p15"/>
          <p:cNvSpPr txBox="1">
            <a:spLocks noGrp="1"/>
          </p:cNvSpPr>
          <p:nvPr>
            <p:ph type="body" idx="1"/>
          </p:nvPr>
        </p:nvSpPr>
        <p:spPr>
          <a:xfrm>
            <a:off x="3477900" y="2023725"/>
            <a:ext cx="4833600" cy="21336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5_2">
    <p:spTree>
      <p:nvGrpSpPr>
        <p:cNvPr id="1" name="Shape 146"/>
        <p:cNvGrpSpPr/>
        <p:nvPr/>
      </p:nvGrpSpPr>
      <p:grpSpPr>
        <a:xfrm>
          <a:off x="0" y="0"/>
          <a:ext cx="0" cy="0"/>
          <a:chOff x="0" y="0"/>
          <a:chExt cx="0" cy="0"/>
        </a:xfrm>
      </p:grpSpPr>
      <p:sp>
        <p:nvSpPr>
          <p:cNvPr id="147" name="Google Shape;147;p16"/>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txBox="1">
            <a:spLocks noGrp="1"/>
          </p:cNvSpPr>
          <p:nvPr>
            <p:ph type="subTitle" idx="1"/>
          </p:nvPr>
        </p:nvSpPr>
        <p:spPr>
          <a:xfrm>
            <a:off x="840625" y="1789875"/>
            <a:ext cx="2171700" cy="260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16"/>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5_2_1">
    <p:spTree>
      <p:nvGrpSpPr>
        <p:cNvPr id="1" name="Shape 156"/>
        <p:cNvGrpSpPr/>
        <p:nvPr/>
      </p:nvGrpSpPr>
      <p:grpSpPr>
        <a:xfrm>
          <a:off x="0" y="0"/>
          <a:ext cx="0" cy="0"/>
          <a:chOff x="0" y="0"/>
          <a:chExt cx="0" cy="0"/>
        </a:xfrm>
      </p:grpSpPr>
      <p:sp>
        <p:nvSpPr>
          <p:cNvPr id="157" name="Google Shape;157;p17"/>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7"/>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7"/>
          <p:cNvSpPr txBox="1">
            <a:spLocks noGrp="1"/>
          </p:cNvSpPr>
          <p:nvPr>
            <p:ph type="subTitle" idx="1"/>
          </p:nvPr>
        </p:nvSpPr>
        <p:spPr>
          <a:xfrm>
            <a:off x="6115175" y="2440725"/>
            <a:ext cx="2204700" cy="12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5" name="Google Shape;165;p17"/>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6"/>
        <p:cNvGrpSpPr/>
        <p:nvPr/>
      </p:nvGrpSpPr>
      <p:grpSpPr>
        <a:xfrm>
          <a:off x="0" y="0"/>
          <a:ext cx="0" cy="0"/>
          <a:chOff x="0" y="0"/>
          <a:chExt cx="0" cy="0"/>
        </a:xfrm>
      </p:grpSpPr>
      <p:sp>
        <p:nvSpPr>
          <p:cNvPr id="167" name="Google Shape;167;p18"/>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txBox="1">
            <a:spLocks noGrp="1"/>
          </p:cNvSpPr>
          <p:nvPr>
            <p:ph type="ctrTitle"/>
          </p:nvPr>
        </p:nvSpPr>
        <p:spPr>
          <a:xfrm>
            <a:off x="713250" y="431952"/>
            <a:ext cx="77175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69" name="Google Shape;169;p18"/>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txBox="1">
            <a:spLocks noGrp="1"/>
          </p:cNvSpPr>
          <p:nvPr>
            <p:ph type="body" idx="1"/>
          </p:nvPr>
        </p:nvSpPr>
        <p:spPr>
          <a:xfrm>
            <a:off x="916725" y="1477400"/>
            <a:ext cx="3394800" cy="31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Libre Franklin Medium"/>
              <a:buChar char="●"/>
              <a:defRPr/>
            </a:lvl1pPr>
            <a:lvl2pPr marL="914400" lvl="1"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2pPr>
            <a:lvl3pPr marL="1371600" lvl="2"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3pPr>
            <a:lvl4pPr marL="1828800" lvl="3"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4pPr>
            <a:lvl5pPr marL="2286000" lvl="4"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5pPr>
            <a:lvl6pPr marL="2743200" lvl="5"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6pPr>
            <a:lvl7pPr marL="3200400" lvl="6"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7pPr>
            <a:lvl8pPr marL="3657600" lvl="7"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8pPr>
            <a:lvl9pPr marL="4114800" lvl="8"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9pPr>
          </a:lstStyle>
          <a:p>
            <a:endParaRPr/>
          </a:p>
        </p:txBody>
      </p:sp>
      <p:sp>
        <p:nvSpPr>
          <p:cNvPr id="176" name="Google Shape;176;p18"/>
          <p:cNvSpPr txBox="1">
            <a:spLocks noGrp="1"/>
          </p:cNvSpPr>
          <p:nvPr>
            <p:ph type="body" idx="2"/>
          </p:nvPr>
        </p:nvSpPr>
        <p:spPr>
          <a:xfrm>
            <a:off x="4838025" y="1477400"/>
            <a:ext cx="3394800" cy="3136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Libre Franklin Medium"/>
              <a:buChar char="●"/>
              <a:defRPr/>
            </a:lvl1pPr>
            <a:lvl2pPr marL="914400" lvl="1"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2pPr>
            <a:lvl3pPr marL="1371600" lvl="2"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3pPr>
            <a:lvl4pPr marL="1828800" lvl="3"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4pPr>
            <a:lvl5pPr marL="2286000" lvl="4"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5pPr>
            <a:lvl6pPr marL="2743200" lvl="5"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6pPr>
            <a:lvl7pPr marL="3200400" lvl="6"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7pPr>
            <a:lvl8pPr marL="3657600" lvl="7"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8pPr>
            <a:lvl9pPr marL="4114800" lvl="8" indent="-317500" rtl="0">
              <a:lnSpc>
                <a:spcPct val="115000"/>
              </a:lnSpc>
              <a:spcBef>
                <a:spcPts val="0"/>
              </a:spcBef>
              <a:spcAft>
                <a:spcPts val="0"/>
              </a:spcAft>
              <a:buSzPts val="1400"/>
              <a:buFont typeface="Poppins Medium"/>
              <a:buChar char="■"/>
              <a:defRPr>
                <a:latin typeface="Poppins Medium"/>
                <a:ea typeface="Poppins Medium"/>
                <a:cs typeface="Poppins Medium"/>
                <a:sym typeface="Poppins Medium"/>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_2">
    <p:spTree>
      <p:nvGrpSpPr>
        <p:cNvPr id="1" name="Shape 177"/>
        <p:cNvGrpSpPr/>
        <p:nvPr/>
      </p:nvGrpSpPr>
      <p:grpSpPr>
        <a:xfrm>
          <a:off x="0" y="0"/>
          <a:ext cx="0" cy="0"/>
          <a:chOff x="0" y="0"/>
          <a:chExt cx="0" cy="0"/>
        </a:xfrm>
      </p:grpSpPr>
      <p:sp>
        <p:nvSpPr>
          <p:cNvPr id="178" name="Google Shape;178;p19"/>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txBox="1">
            <a:spLocks noGrp="1"/>
          </p:cNvSpPr>
          <p:nvPr>
            <p:ph type="subTitle" idx="1"/>
          </p:nvPr>
        </p:nvSpPr>
        <p:spPr>
          <a:xfrm>
            <a:off x="787500" y="3974225"/>
            <a:ext cx="22725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6" name="Google Shape;186;p19"/>
          <p:cNvSpPr txBox="1">
            <a:spLocks noGrp="1"/>
          </p:cNvSpPr>
          <p:nvPr>
            <p:ph type="subTitle" idx="2"/>
          </p:nvPr>
        </p:nvSpPr>
        <p:spPr>
          <a:xfrm>
            <a:off x="3435750" y="3974225"/>
            <a:ext cx="22725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7" name="Google Shape;187;p19"/>
          <p:cNvSpPr txBox="1">
            <a:spLocks noGrp="1"/>
          </p:cNvSpPr>
          <p:nvPr>
            <p:ph type="subTitle" idx="3"/>
          </p:nvPr>
        </p:nvSpPr>
        <p:spPr>
          <a:xfrm>
            <a:off x="6084000" y="3974225"/>
            <a:ext cx="2272500" cy="63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88" name="Google Shape;188;p19"/>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19"/>
          <p:cNvSpPr txBox="1">
            <a:spLocks noGrp="1"/>
          </p:cNvSpPr>
          <p:nvPr>
            <p:ph type="subTitle" idx="4"/>
          </p:nvPr>
        </p:nvSpPr>
        <p:spPr>
          <a:xfrm>
            <a:off x="787500" y="3526475"/>
            <a:ext cx="2272500" cy="304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sz="2000" b="1">
                <a:solidFill>
                  <a:schemeClr val="dk1"/>
                </a:solidFill>
                <a:latin typeface="Gentium Book Basic"/>
                <a:ea typeface="Gentium Book Basic"/>
                <a:cs typeface="Gentium Book Basic"/>
                <a:sym typeface="Gentium Book Basic"/>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90" name="Google Shape;190;p19"/>
          <p:cNvSpPr txBox="1">
            <a:spLocks noGrp="1"/>
          </p:cNvSpPr>
          <p:nvPr>
            <p:ph type="subTitle" idx="5"/>
          </p:nvPr>
        </p:nvSpPr>
        <p:spPr>
          <a:xfrm>
            <a:off x="3435750" y="3526475"/>
            <a:ext cx="2272500" cy="304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sz="2000" b="1">
                <a:solidFill>
                  <a:schemeClr val="dk1"/>
                </a:solidFill>
                <a:latin typeface="Gentium Book Basic"/>
                <a:ea typeface="Gentium Book Basic"/>
                <a:cs typeface="Gentium Book Basic"/>
                <a:sym typeface="Gentium Book Basic"/>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191" name="Google Shape;191;p19"/>
          <p:cNvSpPr txBox="1">
            <a:spLocks noGrp="1"/>
          </p:cNvSpPr>
          <p:nvPr>
            <p:ph type="subTitle" idx="6"/>
          </p:nvPr>
        </p:nvSpPr>
        <p:spPr>
          <a:xfrm>
            <a:off x="6084000" y="3526475"/>
            <a:ext cx="2272500" cy="3048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Clr>
                <a:schemeClr val="dk1"/>
              </a:buClr>
              <a:buSzPts val="1000"/>
              <a:buNone/>
              <a:defRPr sz="2000" b="1">
                <a:solidFill>
                  <a:schemeClr val="dk1"/>
                </a:solidFill>
                <a:latin typeface="Gentium Book Basic"/>
                <a:ea typeface="Gentium Book Basic"/>
                <a:cs typeface="Gentium Book Basic"/>
                <a:sym typeface="Gentium Book Basic"/>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2_2_2">
    <p:spTree>
      <p:nvGrpSpPr>
        <p:cNvPr id="1" name="Shape 192"/>
        <p:cNvGrpSpPr/>
        <p:nvPr/>
      </p:nvGrpSpPr>
      <p:grpSpPr>
        <a:xfrm>
          <a:off x="0" y="0"/>
          <a:ext cx="0" cy="0"/>
          <a:chOff x="0" y="0"/>
          <a:chExt cx="0" cy="0"/>
        </a:xfrm>
      </p:grpSpPr>
      <p:sp>
        <p:nvSpPr>
          <p:cNvPr id="193" name="Google Shape;193;p20"/>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01" name="Google Shape;201;p20"/>
          <p:cNvSpPr txBox="1">
            <a:spLocks noGrp="1"/>
          </p:cNvSpPr>
          <p:nvPr>
            <p:ph type="subTitle" idx="1"/>
          </p:nvPr>
        </p:nvSpPr>
        <p:spPr>
          <a:xfrm>
            <a:off x="2193450" y="1881313"/>
            <a:ext cx="5930700" cy="5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02" name="Google Shape;202;p20"/>
          <p:cNvSpPr txBox="1">
            <a:spLocks noGrp="1"/>
          </p:cNvSpPr>
          <p:nvPr>
            <p:ph type="subTitle" idx="2"/>
          </p:nvPr>
        </p:nvSpPr>
        <p:spPr>
          <a:xfrm>
            <a:off x="2193450" y="2917588"/>
            <a:ext cx="5930700" cy="5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03" name="Google Shape;203;p20"/>
          <p:cNvSpPr txBox="1">
            <a:spLocks noGrp="1"/>
          </p:cNvSpPr>
          <p:nvPr>
            <p:ph type="subTitle" idx="3"/>
          </p:nvPr>
        </p:nvSpPr>
        <p:spPr>
          <a:xfrm>
            <a:off x="2193450" y="3953863"/>
            <a:ext cx="5930700" cy="52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000"/>
              <a:buNone/>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04" name="Google Shape;204;p20"/>
          <p:cNvSpPr txBox="1">
            <a:spLocks noGrp="1"/>
          </p:cNvSpPr>
          <p:nvPr>
            <p:ph type="subTitle" idx="4"/>
          </p:nvPr>
        </p:nvSpPr>
        <p:spPr>
          <a:xfrm>
            <a:off x="2193341" y="1457375"/>
            <a:ext cx="5930400" cy="4383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sz="2000" b="1">
                <a:latin typeface="Gentium Book Basic"/>
                <a:ea typeface="Gentium Book Basic"/>
                <a:cs typeface="Gentium Book Basic"/>
                <a:sym typeface="Gentium Book Basic"/>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05" name="Google Shape;205;p20"/>
          <p:cNvSpPr txBox="1">
            <a:spLocks noGrp="1"/>
          </p:cNvSpPr>
          <p:nvPr>
            <p:ph type="subTitle" idx="5"/>
          </p:nvPr>
        </p:nvSpPr>
        <p:spPr>
          <a:xfrm>
            <a:off x="2193245" y="2493650"/>
            <a:ext cx="5930400" cy="4383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sz="2000" b="1">
                <a:latin typeface="Gentium Book Basic"/>
                <a:ea typeface="Gentium Book Basic"/>
                <a:cs typeface="Gentium Book Basic"/>
                <a:sym typeface="Gentium Book Basic"/>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
        <p:nvSpPr>
          <p:cNvPr id="206" name="Google Shape;206;p20"/>
          <p:cNvSpPr txBox="1">
            <a:spLocks noGrp="1"/>
          </p:cNvSpPr>
          <p:nvPr>
            <p:ph type="subTitle" idx="6"/>
          </p:nvPr>
        </p:nvSpPr>
        <p:spPr>
          <a:xfrm>
            <a:off x="2193663" y="3529924"/>
            <a:ext cx="5930400" cy="4383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1"/>
              </a:buClr>
              <a:buSzPts val="1000"/>
              <a:buNone/>
              <a:defRPr sz="2000" b="1">
                <a:latin typeface="Gentium Book Basic"/>
                <a:ea typeface="Gentium Book Basic"/>
                <a:cs typeface="Gentium Book Basic"/>
                <a:sym typeface="Gentium Book Basic"/>
              </a:defRPr>
            </a:lvl1pPr>
            <a:lvl2pPr lvl="1" algn="ctr" rtl="0">
              <a:lnSpc>
                <a:spcPct val="100000"/>
              </a:lnSpc>
              <a:spcBef>
                <a:spcPts val="0"/>
              </a:spcBef>
              <a:spcAft>
                <a:spcPts val="0"/>
              </a:spcAft>
              <a:buClr>
                <a:schemeClr val="dk1"/>
              </a:buClr>
              <a:buSzPts val="1000"/>
              <a:buNone/>
              <a:defRPr sz="1000">
                <a:solidFill>
                  <a:schemeClr val="dk1"/>
                </a:solidFill>
              </a:defRPr>
            </a:lvl2pPr>
            <a:lvl3pPr lvl="2" algn="ctr" rtl="0">
              <a:lnSpc>
                <a:spcPct val="100000"/>
              </a:lnSpc>
              <a:spcBef>
                <a:spcPts val="0"/>
              </a:spcBef>
              <a:spcAft>
                <a:spcPts val="0"/>
              </a:spcAft>
              <a:buClr>
                <a:schemeClr val="dk1"/>
              </a:buClr>
              <a:buSzPts val="1000"/>
              <a:buNone/>
              <a:defRPr sz="1000">
                <a:solidFill>
                  <a:schemeClr val="dk1"/>
                </a:solidFill>
              </a:defRPr>
            </a:lvl3pPr>
            <a:lvl4pPr lvl="3" algn="ctr" rtl="0">
              <a:lnSpc>
                <a:spcPct val="100000"/>
              </a:lnSpc>
              <a:spcBef>
                <a:spcPts val="0"/>
              </a:spcBef>
              <a:spcAft>
                <a:spcPts val="0"/>
              </a:spcAft>
              <a:buClr>
                <a:schemeClr val="dk1"/>
              </a:buClr>
              <a:buSzPts val="1000"/>
              <a:buNone/>
              <a:defRPr sz="1000">
                <a:solidFill>
                  <a:schemeClr val="dk1"/>
                </a:solidFill>
              </a:defRPr>
            </a:lvl4pPr>
            <a:lvl5pPr lvl="4" algn="ctr" rtl="0">
              <a:lnSpc>
                <a:spcPct val="100000"/>
              </a:lnSpc>
              <a:spcBef>
                <a:spcPts val="0"/>
              </a:spcBef>
              <a:spcAft>
                <a:spcPts val="0"/>
              </a:spcAft>
              <a:buClr>
                <a:schemeClr val="dk1"/>
              </a:buClr>
              <a:buSzPts val="1000"/>
              <a:buNone/>
              <a:defRPr sz="1000">
                <a:solidFill>
                  <a:schemeClr val="dk1"/>
                </a:solidFill>
              </a:defRPr>
            </a:lvl5pPr>
            <a:lvl6pPr lvl="5" algn="ctr" rtl="0">
              <a:lnSpc>
                <a:spcPct val="100000"/>
              </a:lnSpc>
              <a:spcBef>
                <a:spcPts val="0"/>
              </a:spcBef>
              <a:spcAft>
                <a:spcPts val="0"/>
              </a:spcAft>
              <a:buClr>
                <a:schemeClr val="dk1"/>
              </a:buClr>
              <a:buSzPts val="1000"/>
              <a:buNone/>
              <a:defRPr sz="1000">
                <a:solidFill>
                  <a:schemeClr val="dk1"/>
                </a:solidFill>
              </a:defRPr>
            </a:lvl6pPr>
            <a:lvl7pPr lvl="6" algn="ctr" rtl="0">
              <a:lnSpc>
                <a:spcPct val="100000"/>
              </a:lnSpc>
              <a:spcBef>
                <a:spcPts val="0"/>
              </a:spcBef>
              <a:spcAft>
                <a:spcPts val="0"/>
              </a:spcAft>
              <a:buClr>
                <a:schemeClr val="dk1"/>
              </a:buClr>
              <a:buSzPts val="1000"/>
              <a:buNone/>
              <a:defRPr sz="1000">
                <a:solidFill>
                  <a:schemeClr val="dk1"/>
                </a:solidFill>
              </a:defRPr>
            </a:lvl7pPr>
            <a:lvl8pPr lvl="7" algn="ctr" rtl="0">
              <a:lnSpc>
                <a:spcPct val="100000"/>
              </a:lnSpc>
              <a:spcBef>
                <a:spcPts val="0"/>
              </a:spcBef>
              <a:spcAft>
                <a:spcPts val="0"/>
              </a:spcAft>
              <a:buClr>
                <a:schemeClr val="dk1"/>
              </a:buClr>
              <a:buSzPts val="1000"/>
              <a:buNone/>
              <a:defRPr sz="1000">
                <a:solidFill>
                  <a:schemeClr val="dk1"/>
                </a:solidFill>
              </a:defRPr>
            </a:lvl8pPr>
            <a:lvl9pPr lvl="8" algn="ctr" rtl="0">
              <a:lnSpc>
                <a:spcPct val="100000"/>
              </a:lnSpc>
              <a:spcBef>
                <a:spcPts val="0"/>
              </a:spcBef>
              <a:spcAft>
                <a:spcPts val="0"/>
              </a:spcAft>
              <a:buClr>
                <a:schemeClr val="dk1"/>
              </a:buClr>
              <a:buSzPts val="1000"/>
              <a:buNone/>
              <a:defRPr sz="1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title"/>
          </p:nvPr>
        </p:nvSpPr>
        <p:spPr>
          <a:xfrm>
            <a:off x="963025" y="1904326"/>
            <a:ext cx="4724100" cy="16230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3600"/>
              <a:buNone/>
              <a:defRPr sz="5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subTitle" idx="1"/>
          </p:nvPr>
        </p:nvSpPr>
        <p:spPr>
          <a:xfrm>
            <a:off x="963025" y="3614975"/>
            <a:ext cx="4724100" cy="3912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3"/>
          <p:cNvSpPr txBox="1">
            <a:spLocks noGrp="1"/>
          </p:cNvSpPr>
          <p:nvPr>
            <p:ph type="title" idx="2" hasCustomPrompt="1"/>
          </p:nvPr>
        </p:nvSpPr>
        <p:spPr>
          <a:xfrm>
            <a:off x="2783575" y="885925"/>
            <a:ext cx="1083000" cy="67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6"/>
              </a:buClr>
              <a:buSzPts val="4800"/>
              <a:buFont typeface="Poppins"/>
              <a:buNone/>
              <a:defRPr sz="6000">
                <a:solidFill>
                  <a:schemeClr val="lt1"/>
                </a:solidFill>
              </a:defRPr>
            </a:lvl1pPr>
            <a:lvl2pPr lvl="1"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2pPr>
            <a:lvl3pPr lvl="2"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3pPr>
            <a:lvl4pPr lvl="3"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4pPr>
            <a:lvl5pPr lvl="4"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5pPr>
            <a:lvl6pPr lvl="5"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6pPr>
            <a:lvl7pPr lvl="6"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7pPr>
            <a:lvl8pPr lvl="7"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8pPr>
            <a:lvl9pPr lvl="8" algn="ctr" rtl="0">
              <a:spcBef>
                <a:spcPts val="0"/>
              </a:spcBef>
              <a:spcAft>
                <a:spcPts val="0"/>
              </a:spcAft>
              <a:buClr>
                <a:schemeClr val="accent6"/>
              </a:buClr>
              <a:buSzPts val="2000"/>
              <a:buFont typeface="Poppins"/>
              <a:buNone/>
              <a:defRPr sz="2000" b="1">
                <a:solidFill>
                  <a:schemeClr val="accent6"/>
                </a:solidFill>
                <a:latin typeface="Poppins"/>
                <a:ea typeface="Poppins"/>
                <a:cs typeface="Poppins"/>
                <a:sym typeface="Poppins"/>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2_2_1">
    <p:spTree>
      <p:nvGrpSpPr>
        <p:cNvPr id="1" name="Shape 207"/>
        <p:cNvGrpSpPr/>
        <p:nvPr/>
      </p:nvGrpSpPr>
      <p:grpSpPr>
        <a:xfrm>
          <a:off x="0" y="0"/>
          <a:ext cx="0" cy="0"/>
          <a:chOff x="0" y="0"/>
          <a:chExt cx="0" cy="0"/>
        </a:xfrm>
      </p:grpSpPr>
      <p:sp>
        <p:nvSpPr>
          <p:cNvPr id="208" name="Google Shape;208;p21"/>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17" name="Google Shape;217;p21"/>
          <p:cNvSpPr txBox="1">
            <a:spLocks noGrp="1"/>
          </p:cNvSpPr>
          <p:nvPr>
            <p:ph type="subTitle" idx="1"/>
          </p:nvPr>
        </p:nvSpPr>
        <p:spPr>
          <a:xfrm>
            <a:off x="826422" y="3473656"/>
            <a:ext cx="1764600" cy="95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18" name="Google Shape;218;p21"/>
          <p:cNvSpPr txBox="1">
            <a:spLocks noGrp="1"/>
          </p:cNvSpPr>
          <p:nvPr>
            <p:ph type="subTitle" idx="2"/>
          </p:nvPr>
        </p:nvSpPr>
        <p:spPr>
          <a:xfrm>
            <a:off x="2731675" y="3473656"/>
            <a:ext cx="1768200" cy="95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19" name="Google Shape;219;p21"/>
          <p:cNvSpPr txBox="1">
            <a:spLocks noGrp="1"/>
          </p:cNvSpPr>
          <p:nvPr>
            <p:ph type="subTitle" idx="3"/>
          </p:nvPr>
        </p:nvSpPr>
        <p:spPr>
          <a:xfrm>
            <a:off x="4640530" y="3473656"/>
            <a:ext cx="1768200" cy="95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0" name="Google Shape;220;p21"/>
          <p:cNvSpPr txBox="1">
            <a:spLocks noGrp="1"/>
          </p:cNvSpPr>
          <p:nvPr>
            <p:ph type="subTitle" idx="4"/>
          </p:nvPr>
        </p:nvSpPr>
        <p:spPr>
          <a:xfrm>
            <a:off x="6549369" y="3473656"/>
            <a:ext cx="1768200" cy="95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000"/>
              <a:buNone/>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1" name="Google Shape;221;p21"/>
          <p:cNvSpPr txBox="1">
            <a:spLocks noGrp="1"/>
          </p:cNvSpPr>
          <p:nvPr>
            <p:ph type="subTitle" idx="5"/>
          </p:nvPr>
        </p:nvSpPr>
        <p:spPr>
          <a:xfrm>
            <a:off x="826422" y="2924074"/>
            <a:ext cx="1764600" cy="300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000"/>
              <a:buNone/>
              <a:defRPr sz="2000" b="1">
                <a:solidFill>
                  <a:schemeClr val="dk1"/>
                </a:solidFill>
                <a:latin typeface="Gentium Book Basic"/>
                <a:ea typeface="Gentium Book Basic"/>
                <a:cs typeface="Gentium Book Basic"/>
                <a:sym typeface="Gentium Book Basic"/>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2" name="Google Shape;222;p21"/>
          <p:cNvSpPr txBox="1">
            <a:spLocks noGrp="1"/>
          </p:cNvSpPr>
          <p:nvPr>
            <p:ph type="subTitle" idx="6"/>
          </p:nvPr>
        </p:nvSpPr>
        <p:spPr>
          <a:xfrm>
            <a:off x="2731675" y="2924074"/>
            <a:ext cx="1768200" cy="300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000"/>
              <a:buNone/>
              <a:defRPr sz="2000" b="1">
                <a:solidFill>
                  <a:schemeClr val="dk1"/>
                </a:solidFill>
                <a:latin typeface="Gentium Book Basic"/>
                <a:ea typeface="Gentium Book Basic"/>
                <a:cs typeface="Gentium Book Basic"/>
                <a:sym typeface="Gentium Book Basic"/>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3" name="Google Shape;223;p21"/>
          <p:cNvSpPr txBox="1">
            <a:spLocks noGrp="1"/>
          </p:cNvSpPr>
          <p:nvPr>
            <p:ph type="subTitle" idx="7"/>
          </p:nvPr>
        </p:nvSpPr>
        <p:spPr>
          <a:xfrm>
            <a:off x="4640530" y="2924074"/>
            <a:ext cx="1768200" cy="300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000"/>
              <a:buNone/>
              <a:defRPr sz="2000" b="1">
                <a:solidFill>
                  <a:schemeClr val="dk1"/>
                </a:solidFill>
                <a:latin typeface="Gentium Book Basic"/>
                <a:ea typeface="Gentium Book Basic"/>
                <a:cs typeface="Gentium Book Basic"/>
                <a:sym typeface="Gentium Book Basic"/>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24" name="Google Shape;224;p21"/>
          <p:cNvSpPr txBox="1">
            <a:spLocks noGrp="1"/>
          </p:cNvSpPr>
          <p:nvPr>
            <p:ph type="subTitle" idx="8"/>
          </p:nvPr>
        </p:nvSpPr>
        <p:spPr>
          <a:xfrm>
            <a:off x="6549369" y="2924074"/>
            <a:ext cx="1768200" cy="300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000"/>
              <a:buNone/>
              <a:defRPr sz="2000" b="1">
                <a:solidFill>
                  <a:schemeClr val="dk1"/>
                </a:solidFill>
                <a:latin typeface="Gentium Book Basic"/>
                <a:ea typeface="Gentium Book Basic"/>
                <a:cs typeface="Gentium Book Basic"/>
                <a:sym typeface="Gentium Book Basic"/>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2_2_1_1">
    <p:spTree>
      <p:nvGrpSpPr>
        <p:cNvPr id="1" name="Shape 225"/>
        <p:cNvGrpSpPr/>
        <p:nvPr/>
      </p:nvGrpSpPr>
      <p:grpSpPr>
        <a:xfrm>
          <a:off x="0" y="0"/>
          <a:ext cx="0" cy="0"/>
          <a:chOff x="0" y="0"/>
          <a:chExt cx="0" cy="0"/>
        </a:xfrm>
      </p:grpSpPr>
      <p:sp>
        <p:nvSpPr>
          <p:cNvPr id="226" name="Google Shape;226;p22"/>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5" name="Google Shape;235;p22"/>
          <p:cNvSpPr txBox="1">
            <a:spLocks noGrp="1"/>
          </p:cNvSpPr>
          <p:nvPr>
            <p:ph type="subTitle" idx="1"/>
          </p:nvPr>
        </p:nvSpPr>
        <p:spPr>
          <a:xfrm>
            <a:off x="985219" y="2166150"/>
            <a:ext cx="21771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6" name="Google Shape;236;p22"/>
          <p:cNvSpPr txBox="1">
            <a:spLocks noGrp="1"/>
          </p:cNvSpPr>
          <p:nvPr>
            <p:ph type="subTitle" idx="2"/>
          </p:nvPr>
        </p:nvSpPr>
        <p:spPr>
          <a:xfrm>
            <a:off x="985219" y="1655375"/>
            <a:ext cx="2177100" cy="40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7" name="Google Shape;237;p22"/>
          <p:cNvSpPr txBox="1">
            <a:spLocks noGrp="1"/>
          </p:cNvSpPr>
          <p:nvPr>
            <p:ph type="subTitle" idx="3"/>
          </p:nvPr>
        </p:nvSpPr>
        <p:spPr>
          <a:xfrm>
            <a:off x="3483450" y="2166325"/>
            <a:ext cx="21771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8" name="Google Shape;238;p22"/>
          <p:cNvSpPr txBox="1">
            <a:spLocks noGrp="1"/>
          </p:cNvSpPr>
          <p:nvPr>
            <p:ph type="subTitle" idx="4"/>
          </p:nvPr>
        </p:nvSpPr>
        <p:spPr>
          <a:xfrm>
            <a:off x="3483450" y="1655375"/>
            <a:ext cx="2177100" cy="40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9" name="Google Shape;239;p22"/>
          <p:cNvSpPr txBox="1">
            <a:spLocks noGrp="1"/>
          </p:cNvSpPr>
          <p:nvPr>
            <p:ph type="subTitle" idx="5"/>
          </p:nvPr>
        </p:nvSpPr>
        <p:spPr>
          <a:xfrm>
            <a:off x="5981681" y="2166325"/>
            <a:ext cx="2177100" cy="58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0" name="Google Shape;240;p22"/>
          <p:cNvSpPr txBox="1">
            <a:spLocks noGrp="1"/>
          </p:cNvSpPr>
          <p:nvPr>
            <p:ph type="subTitle" idx="6"/>
          </p:nvPr>
        </p:nvSpPr>
        <p:spPr>
          <a:xfrm>
            <a:off x="5981681" y="1655375"/>
            <a:ext cx="2177100" cy="40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1" name="Google Shape;241;p22"/>
          <p:cNvSpPr txBox="1">
            <a:spLocks noGrp="1"/>
          </p:cNvSpPr>
          <p:nvPr>
            <p:ph type="subTitle" idx="7"/>
          </p:nvPr>
        </p:nvSpPr>
        <p:spPr>
          <a:xfrm>
            <a:off x="985219" y="3695300"/>
            <a:ext cx="21771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2" name="Google Shape;242;p22"/>
          <p:cNvSpPr txBox="1">
            <a:spLocks noGrp="1"/>
          </p:cNvSpPr>
          <p:nvPr>
            <p:ph type="subTitle" idx="8"/>
          </p:nvPr>
        </p:nvSpPr>
        <p:spPr>
          <a:xfrm>
            <a:off x="985219" y="3186175"/>
            <a:ext cx="2177100" cy="40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3" name="Google Shape;243;p22"/>
          <p:cNvSpPr txBox="1">
            <a:spLocks noGrp="1"/>
          </p:cNvSpPr>
          <p:nvPr>
            <p:ph type="subTitle" idx="9"/>
          </p:nvPr>
        </p:nvSpPr>
        <p:spPr>
          <a:xfrm>
            <a:off x="3483450" y="3695300"/>
            <a:ext cx="21771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4" name="Google Shape;244;p22"/>
          <p:cNvSpPr txBox="1">
            <a:spLocks noGrp="1"/>
          </p:cNvSpPr>
          <p:nvPr>
            <p:ph type="subTitle" idx="13"/>
          </p:nvPr>
        </p:nvSpPr>
        <p:spPr>
          <a:xfrm>
            <a:off x="3483450" y="3186900"/>
            <a:ext cx="2177100" cy="40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5" name="Google Shape;245;p22"/>
          <p:cNvSpPr txBox="1">
            <a:spLocks noGrp="1"/>
          </p:cNvSpPr>
          <p:nvPr>
            <p:ph type="subTitle" idx="14"/>
          </p:nvPr>
        </p:nvSpPr>
        <p:spPr>
          <a:xfrm>
            <a:off x="5981681" y="3696025"/>
            <a:ext cx="2177100" cy="584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6" name="Google Shape;246;p22"/>
          <p:cNvSpPr txBox="1">
            <a:spLocks noGrp="1"/>
          </p:cNvSpPr>
          <p:nvPr>
            <p:ph type="subTitle" idx="15"/>
          </p:nvPr>
        </p:nvSpPr>
        <p:spPr>
          <a:xfrm>
            <a:off x="5981681" y="3186902"/>
            <a:ext cx="2177100" cy="402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247"/>
        <p:cNvGrpSpPr/>
        <p:nvPr/>
      </p:nvGrpSpPr>
      <p:grpSpPr>
        <a:xfrm>
          <a:off x="0" y="0"/>
          <a:ext cx="0" cy="0"/>
          <a:chOff x="0" y="0"/>
          <a:chExt cx="0" cy="0"/>
        </a:xfrm>
      </p:grpSpPr>
      <p:sp>
        <p:nvSpPr>
          <p:cNvPr id="248" name="Google Shape;248;p23"/>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3"/>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txBox="1">
            <a:spLocks noGrp="1"/>
          </p:cNvSpPr>
          <p:nvPr>
            <p:ph type="ctrTitle"/>
          </p:nvPr>
        </p:nvSpPr>
        <p:spPr>
          <a:xfrm>
            <a:off x="713250" y="431952"/>
            <a:ext cx="77175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3">
    <p:spTree>
      <p:nvGrpSpPr>
        <p:cNvPr id="1" name="Shape 257"/>
        <p:cNvGrpSpPr/>
        <p:nvPr/>
      </p:nvGrpSpPr>
      <p:grpSpPr>
        <a:xfrm>
          <a:off x="0" y="0"/>
          <a:ext cx="0" cy="0"/>
          <a:chOff x="0" y="0"/>
          <a:chExt cx="0" cy="0"/>
        </a:xfrm>
      </p:grpSpPr>
      <p:sp>
        <p:nvSpPr>
          <p:cNvPr id="258" name="Google Shape;258;p24"/>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4"/>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4"/>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txBox="1">
            <a:spLocks noGrp="1"/>
          </p:cNvSpPr>
          <p:nvPr>
            <p:ph type="subTitle" idx="1"/>
          </p:nvPr>
        </p:nvSpPr>
        <p:spPr>
          <a:xfrm>
            <a:off x="1933238" y="2904612"/>
            <a:ext cx="1990800" cy="51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6" name="Google Shape;266;p24"/>
          <p:cNvSpPr txBox="1">
            <a:spLocks noGrp="1"/>
          </p:cNvSpPr>
          <p:nvPr>
            <p:ph type="title" hasCustomPrompt="1"/>
          </p:nvPr>
        </p:nvSpPr>
        <p:spPr>
          <a:xfrm>
            <a:off x="6939563" y="2548850"/>
            <a:ext cx="1304700" cy="753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67" name="Google Shape;267;p24"/>
          <p:cNvSpPr txBox="1">
            <a:spLocks noGrp="1"/>
          </p:cNvSpPr>
          <p:nvPr>
            <p:ph type="subTitle" idx="2"/>
          </p:nvPr>
        </p:nvSpPr>
        <p:spPr>
          <a:xfrm>
            <a:off x="1933241" y="1902523"/>
            <a:ext cx="1990800" cy="51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8" name="Google Shape;268;p24"/>
          <p:cNvSpPr txBox="1">
            <a:spLocks noGrp="1"/>
          </p:cNvSpPr>
          <p:nvPr>
            <p:ph type="title" idx="3" hasCustomPrompt="1"/>
          </p:nvPr>
        </p:nvSpPr>
        <p:spPr>
          <a:xfrm>
            <a:off x="6939571" y="1547350"/>
            <a:ext cx="1304700" cy="753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69" name="Google Shape;269;p24"/>
          <p:cNvSpPr txBox="1">
            <a:spLocks noGrp="1"/>
          </p:cNvSpPr>
          <p:nvPr>
            <p:ph type="subTitle" idx="4"/>
          </p:nvPr>
        </p:nvSpPr>
        <p:spPr>
          <a:xfrm>
            <a:off x="1933238" y="2539012"/>
            <a:ext cx="1990800" cy="36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2000" b="1">
                <a:latin typeface="Gentium Book Basic"/>
                <a:ea typeface="Gentium Book Basic"/>
                <a:cs typeface="Gentium Book Basic"/>
                <a:sym typeface="Gentium Book Basic"/>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270" name="Google Shape;270;p24"/>
          <p:cNvSpPr txBox="1">
            <a:spLocks noGrp="1"/>
          </p:cNvSpPr>
          <p:nvPr>
            <p:ph type="subTitle" idx="5"/>
          </p:nvPr>
        </p:nvSpPr>
        <p:spPr>
          <a:xfrm>
            <a:off x="1933238" y="1536525"/>
            <a:ext cx="1990800" cy="36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2000" b="1">
                <a:latin typeface="Gentium Book Basic"/>
                <a:ea typeface="Gentium Book Basic"/>
                <a:cs typeface="Gentium Book Basic"/>
                <a:sym typeface="Gentium Book Basic"/>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271" name="Google Shape;271;p24"/>
          <p:cNvSpPr txBox="1">
            <a:spLocks noGrp="1"/>
          </p:cNvSpPr>
          <p:nvPr>
            <p:ph type="subTitle" idx="6"/>
          </p:nvPr>
        </p:nvSpPr>
        <p:spPr>
          <a:xfrm>
            <a:off x="1933238" y="3906700"/>
            <a:ext cx="1990800" cy="512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2" name="Google Shape;272;p24"/>
          <p:cNvSpPr txBox="1">
            <a:spLocks noGrp="1"/>
          </p:cNvSpPr>
          <p:nvPr>
            <p:ph type="title" idx="7" hasCustomPrompt="1"/>
          </p:nvPr>
        </p:nvSpPr>
        <p:spPr>
          <a:xfrm>
            <a:off x="6939563" y="3550351"/>
            <a:ext cx="1304700" cy="753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73" name="Google Shape;273;p24"/>
          <p:cNvSpPr txBox="1">
            <a:spLocks noGrp="1"/>
          </p:cNvSpPr>
          <p:nvPr>
            <p:ph type="subTitle" idx="8"/>
          </p:nvPr>
        </p:nvSpPr>
        <p:spPr>
          <a:xfrm>
            <a:off x="1933238" y="3541499"/>
            <a:ext cx="1990800" cy="36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2"/>
              </a:buClr>
              <a:buSzPts val="2400"/>
              <a:buNone/>
              <a:defRPr sz="2000" b="1">
                <a:latin typeface="Gentium Book Basic"/>
                <a:ea typeface="Gentium Book Basic"/>
                <a:cs typeface="Gentium Book Basic"/>
                <a:sym typeface="Gentium Book Basic"/>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274" name="Google Shape;274;p24"/>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4"/>
          <p:cNvSpPr txBox="1">
            <a:spLocks noGrp="1"/>
          </p:cNvSpPr>
          <p:nvPr>
            <p:ph type="ctrTitle" idx="9"/>
          </p:nvPr>
        </p:nvSpPr>
        <p:spPr>
          <a:xfrm>
            <a:off x="713250" y="431952"/>
            <a:ext cx="77175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76"/>
        <p:cNvGrpSpPr/>
        <p:nvPr/>
      </p:nvGrpSpPr>
      <p:grpSpPr>
        <a:xfrm>
          <a:off x="0" y="0"/>
          <a:ext cx="0" cy="0"/>
          <a:chOff x="0" y="0"/>
          <a:chExt cx="0" cy="0"/>
        </a:xfrm>
      </p:grpSpPr>
      <p:sp>
        <p:nvSpPr>
          <p:cNvPr id="277" name="Google Shape;277;p25"/>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txBox="1">
            <a:spLocks noGrp="1"/>
          </p:cNvSpPr>
          <p:nvPr>
            <p:ph type="subTitle" idx="1"/>
          </p:nvPr>
        </p:nvSpPr>
        <p:spPr>
          <a:xfrm>
            <a:off x="1052300" y="3852714"/>
            <a:ext cx="2099700" cy="512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5"/>
          <p:cNvSpPr txBox="1">
            <a:spLocks noGrp="1"/>
          </p:cNvSpPr>
          <p:nvPr>
            <p:ph type="title" hasCustomPrompt="1"/>
          </p:nvPr>
        </p:nvSpPr>
        <p:spPr>
          <a:xfrm>
            <a:off x="1212950" y="2035450"/>
            <a:ext cx="1778400" cy="6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86" name="Google Shape;286;p25"/>
          <p:cNvSpPr txBox="1">
            <a:spLocks noGrp="1"/>
          </p:cNvSpPr>
          <p:nvPr>
            <p:ph type="subTitle" idx="2"/>
          </p:nvPr>
        </p:nvSpPr>
        <p:spPr>
          <a:xfrm>
            <a:off x="3522153" y="3852699"/>
            <a:ext cx="2099700" cy="512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7" name="Google Shape;287;p25"/>
          <p:cNvSpPr txBox="1">
            <a:spLocks noGrp="1"/>
          </p:cNvSpPr>
          <p:nvPr>
            <p:ph type="title" idx="3" hasCustomPrompt="1"/>
          </p:nvPr>
        </p:nvSpPr>
        <p:spPr>
          <a:xfrm>
            <a:off x="3682803" y="2035450"/>
            <a:ext cx="1778400" cy="6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88" name="Google Shape;288;p25"/>
          <p:cNvSpPr txBox="1">
            <a:spLocks noGrp="1"/>
          </p:cNvSpPr>
          <p:nvPr>
            <p:ph type="subTitle" idx="4"/>
          </p:nvPr>
        </p:nvSpPr>
        <p:spPr>
          <a:xfrm>
            <a:off x="5992007" y="3852714"/>
            <a:ext cx="2099700" cy="512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5"/>
          <p:cNvSpPr txBox="1">
            <a:spLocks noGrp="1"/>
          </p:cNvSpPr>
          <p:nvPr>
            <p:ph type="title" idx="5" hasCustomPrompt="1"/>
          </p:nvPr>
        </p:nvSpPr>
        <p:spPr>
          <a:xfrm>
            <a:off x="6152656" y="2035450"/>
            <a:ext cx="1778400" cy="6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90" name="Google Shape;290;p25"/>
          <p:cNvSpPr txBox="1">
            <a:spLocks noGrp="1"/>
          </p:cNvSpPr>
          <p:nvPr>
            <p:ph type="subTitle" idx="6"/>
          </p:nvPr>
        </p:nvSpPr>
        <p:spPr>
          <a:xfrm>
            <a:off x="1052300" y="3384812"/>
            <a:ext cx="2099700" cy="45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291" name="Google Shape;291;p25"/>
          <p:cNvSpPr txBox="1">
            <a:spLocks noGrp="1"/>
          </p:cNvSpPr>
          <p:nvPr>
            <p:ph type="subTitle" idx="7"/>
          </p:nvPr>
        </p:nvSpPr>
        <p:spPr>
          <a:xfrm>
            <a:off x="3522151" y="3383989"/>
            <a:ext cx="2099700" cy="45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292" name="Google Shape;292;p25"/>
          <p:cNvSpPr txBox="1">
            <a:spLocks noGrp="1"/>
          </p:cNvSpPr>
          <p:nvPr>
            <p:ph type="subTitle" idx="8"/>
          </p:nvPr>
        </p:nvSpPr>
        <p:spPr>
          <a:xfrm>
            <a:off x="5992002" y="3384812"/>
            <a:ext cx="2099700" cy="456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2"/>
              </a:buClr>
              <a:buSzPts val="2400"/>
              <a:buNone/>
              <a:defRPr sz="2000" b="1">
                <a:solidFill>
                  <a:schemeClr val="dk1"/>
                </a:solidFill>
                <a:latin typeface="Gentium Book Basic"/>
                <a:ea typeface="Gentium Book Basic"/>
                <a:cs typeface="Gentium Book Basic"/>
                <a:sym typeface="Gentium Book Basic"/>
              </a:defRPr>
            </a:lvl1pPr>
            <a:lvl2pPr lvl="1" rtl="0">
              <a:spcBef>
                <a:spcPts val="0"/>
              </a:spcBef>
              <a:spcAft>
                <a:spcPts val="0"/>
              </a:spcAft>
              <a:buClr>
                <a:schemeClr val="accent2"/>
              </a:buClr>
              <a:buSzPts val="2400"/>
              <a:buNone/>
              <a:defRPr sz="2400" i="1">
                <a:solidFill>
                  <a:schemeClr val="accent2"/>
                </a:solidFill>
              </a:defRPr>
            </a:lvl2pPr>
            <a:lvl3pPr lvl="2" rtl="0">
              <a:spcBef>
                <a:spcPts val="0"/>
              </a:spcBef>
              <a:spcAft>
                <a:spcPts val="0"/>
              </a:spcAft>
              <a:buClr>
                <a:schemeClr val="accent2"/>
              </a:buClr>
              <a:buSzPts val="2400"/>
              <a:buNone/>
              <a:defRPr sz="2400" i="1">
                <a:solidFill>
                  <a:schemeClr val="accent2"/>
                </a:solidFill>
              </a:defRPr>
            </a:lvl3pPr>
            <a:lvl4pPr lvl="3" rtl="0">
              <a:spcBef>
                <a:spcPts val="0"/>
              </a:spcBef>
              <a:spcAft>
                <a:spcPts val="0"/>
              </a:spcAft>
              <a:buClr>
                <a:schemeClr val="accent2"/>
              </a:buClr>
              <a:buSzPts val="2400"/>
              <a:buNone/>
              <a:defRPr sz="2400" i="1">
                <a:solidFill>
                  <a:schemeClr val="accent2"/>
                </a:solidFill>
              </a:defRPr>
            </a:lvl4pPr>
            <a:lvl5pPr lvl="4" rtl="0">
              <a:spcBef>
                <a:spcPts val="0"/>
              </a:spcBef>
              <a:spcAft>
                <a:spcPts val="0"/>
              </a:spcAft>
              <a:buClr>
                <a:schemeClr val="accent2"/>
              </a:buClr>
              <a:buSzPts val="2400"/>
              <a:buNone/>
              <a:defRPr sz="2400" i="1">
                <a:solidFill>
                  <a:schemeClr val="accent2"/>
                </a:solidFill>
              </a:defRPr>
            </a:lvl5pPr>
            <a:lvl6pPr lvl="5" rtl="0">
              <a:spcBef>
                <a:spcPts val="0"/>
              </a:spcBef>
              <a:spcAft>
                <a:spcPts val="0"/>
              </a:spcAft>
              <a:buClr>
                <a:schemeClr val="accent2"/>
              </a:buClr>
              <a:buSzPts val="2400"/>
              <a:buNone/>
              <a:defRPr sz="2400" i="1">
                <a:solidFill>
                  <a:schemeClr val="accent2"/>
                </a:solidFill>
              </a:defRPr>
            </a:lvl6pPr>
            <a:lvl7pPr lvl="6" rtl="0">
              <a:spcBef>
                <a:spcPts val="0"/>
              </a:spcBef>
              <a:spcAft>
                <a:spcPts val="0"/>
              </a:spcAft>
              <a:buClr>
                <a:schemeClr val="accent2"/>
              </a:buClr>
              <a:buSzPts val="2400"/>
              <a:buNone/>
              <a:defRPr sz="2400" i="1">
                <a:solidFill>
                  <a:schemeClr val="accent2"/>
                </a:solidFill>
              </a:defRPr>
            </a:lvl7pPr>
            <a:lvl8pPr lvl="7" rtl="0">
              <a:spcBef>
                <a:spcPts val="0"/>
              </a:spcBef>
              <a:spcAft>
                <a:spcPts val="0"/>
              </a:spcAft>
              <a:buClr>
                <a:schemeClr val="accent2"/>
              </a:buClr>
              <a:buSzPts val="2400"/>
              <a:buNone/>
              <a:defRPr sz="2400" i="1">
                <a:solidFill>
                  <a:schemeClr val="accent2"/>
                </a:solidFill>
              </a:defRPr>
            </a:lvl8pPr>
            <a:lvl9pPr lvl="8" rtl="0">
              <a:spcBef>
                <a:spcPts val="0"/>
              </a:spcBef>
              <a:spcAft>
                <a:spcPts val="0"/>
              </a:spcAft>
              <a:buClr>
                <a:schemeClr val="accent2"/>
              </a:buClr>
              <a:buSzPts val="2400"/>
              <a:buNone/>
              <a:defRPr sz="2400" i="1">
                <a:solidFill>
                  <a:schemeClr val="accent2"/>
                </a:solidFill>
              </a:defRPr>
            </a:lvl9pPr>
          </a:lstStyle>
          <a:p>
            <a:endParaRPr/>
          </a:p>
        </p:txBody>
      </p:sp>
      <p:sp>
        <p:nvSpPr>
          <p:cNvPr id="293" name="Google Shape;293;p25"/>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txBox="1">
            <a:spLocks noGrp="1"/>
          </p:cNvSpPr>
          <p:nvPr>
            <p:ph type="ctrTitle" idx="9"/>
          </p:nvPr>
        </p:nvSpPr>
        <p:spPr>
          <a:xfrm>
            <a:off x="713250" y="431952"/>
            <a:ext cx="77175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6">
    <p:spTree>
      <p:nvGrpSpPr>
        <p:cNvPr id="1" name="Shape 295"/>
        <p:cNvGrpSpPr/>
        <p:nvPr/>
      </p:nvGrpSpPr>
      <p:grpSpPr>
        <a:xfrm>
          <a:off x="0" y="0"/>
          <a:ext cx="0" cy="0"/>
          <a:chOff x="0" y="0"/>
          <a:chExt cx="0" cy="0"/>
        </a:xfrm>
      </p:grpSpPr>
      <p:sp>
        <p:nvSpPr>
          <p:cNvPr id="296" name="Google Shape;296;p26"/>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715975" y="542925"/>
            <a:ext cx="5218200" cy="40710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870025" y="3851300"/>
            <a:ext cx="4910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26"/>
          <p:cNvSpPr txBox="1">
            <a:spLocks noGrp="1"/>
          </p:cNvSpPr>
          <p:nvPr>
            <p:ph type="ctrTitle"/>
          </p:nvPr>
        </p:nvSpPr>
        <p:spPr>
          <a:xfrm>
            <a:off x="962875" y="669050"/>
            <a:ext cx="4724400" cy="84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200"/>
              <a:buNone/>
              <a:defRPr sz="5000">
                <a:solidFill>
                  <a:schemeClr val="dk1"/>
                </a:solidFill>
              </a:defRPr>
            </a:lvl1pPr>
            <a:lvl2pPr lvl="1"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2pPr>
            <a:lvl3pPr lvl="2"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3pPr>
            <a:lvl4pPr lvl="3"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4pPr>
            <a:lvl5pPr lvl="4"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5pPr>
            <a:lvl6pPr lvl="5"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6pPr>
            <a:lvl7pPr lvl="6"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7pPr>
            <a:lvl8pPr lvl="7"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8pPr>
            <a:lvl9pPr lvl="8" algn="ctr" rtl="0">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9pPr>
          </a:lstStyle>
          <a:p>
            <a:endParaRPr/>
          </a:p>
        </p:txBody>
      </p:sp>
      <p:sp>
        <p:nvSpPr>
          <p:cNvPr id="305" name="Google Shape;305;p26"/>
          <p:cNvSpPr txBox="1">
            <a:spLocks noGrp="1"/>
          </p:cNvSpPr>
          <p:nvPr>
            <p:ph type="subTitle" idx="1"/>
          </p:nvPr>
        </p:nvSpPr>
        <p:spPr>
          <a:xfrm>
            <a:off x="962875" y="1515613"/>
            <a:ext cx="4724400" cy="103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Black"/>
              <a:buNone/>
              <a:defRPr sz="2000">
                <a:latin typeface="Poppins Black"/>
                <a:ea typeface="Poppins Black"/>
                <a:cs typeface="Poppins Black"/>
                <a:sym typeface="Poppins Black"/>
              </a:defRPr>
            </a:lvl1pPr>
            <a:lvl2pPr lvl="1"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2pPr>
            <a:lvl3pPr lvl="2"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3pPr>
            <a:lvl4pPr lvl="3"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4pPr>
            <a:lvl5pPr lvl="4"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5pPr>
            <a:lvl6pPr lvl="5"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6pPr>
            <a:lvl7pPr lvl="6"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7pPr>
            <a:lvl8pPr lvl="7"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8pPr>
            <a:lvl9pPr lvl="8"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9pPr>
          </a:lstStyle>
          <a:p>
            <a:endParaRPr/>
          </a:p>
        </p:txBody>
      </p:sp>
      <p:sp>
        <p:nvSpPr>
          <p:cNvPr id="306" name="Google Shape;306;p26"/>
          <p:cNvSpPr txBox="1"/>
          <p:nvPr/>
        </p:nvSpPr>
        <p:spPr>
          <a:xfrm>
            <a:off x="1020875" y="3886550"/>
            <a:ext cx="4608300" cy="50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100">
                <a:solidFill>
                  <a:schemeClr val="dk1"/>
                </a:solidFill>
                <a:latin typeface="Libre Franklin Medium"/>
                <a:ea typeface="Libre Franklin Medium"/>
                <a:cs typeface="Libre Franklin Medium"/>
                <a:sym typeface="Libre Franklin Medium"/>
              </a:rPr>
              <a:t>CREDITS: This presentation template was created by </a:t>
            </a:r>
            <a:r>
              <a:rPr lang="en" sz="1100" b="1">
                <a:solidFill>
                  <a:schemeClr val="dk1"/>
                </a:solidFill>
                <a:uFill>
                  <a:noFill/>
                </a:u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 sz="1100">
                <a:solidFill>
                  <a:schemeClr val="dk1"/>
                </a:solidFill>
                <a:latin typeface="Libre Franklin Medium"/>
                <a:ea typeface="Libre Franklin Medium"/>
                <a:cs typeface="Libre Franklin Medium"/>
                <a:sym typeface="Libre Franklin Medium"/>
              </a:rPr>
              <a:t>, including icons by </a:t>
            </a:r>
            <a:r>
              <a:rPr lang="en" sz="1100" b="1">
                <a:solidFill>
                  <a:schemeClr val="dk1"/>
                </a:solidFill>
                <a:uFill>
                  <a:noFill/>
                </a:u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 sz="1100">
                <a:solidFill>
                  <a:schemeClr val="dk1"/>
                </a:solidFill>
                <a:latin typeface="Libre Franklin Medium"/>
                <a:ea typeface="Libre Franklin Medium"/>
                <a:cs typeface="Libre Franklin Medium"/>
                <a:sym typeface="Libre Franklin Medium"/>
              </a:rPr>
              <a:t>, infographics &amp; images by </a:t>
            </a:r>
            <a:r>
              <a:rPr lang="en" sz="1100" b="1">
                <a:solidFill>
                  <a:schemeClr val="dk1"/>
                </a:solidFill>
                <a:uFill>
                  <a:noFill/>
                </a:u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a:t>
            </a:r>
            <a:r>
              <a:rPr lang="en" sz="1100">
                <a:solidFill>
                  <a:schemeClr val="dk1"/>
                </a:solidFill>
                <a:latin typeface="Libre Franklin Medium"/>
                <a:ea typeface="Libre Franklin Medium"/>
                <a:cs typeface="Libre Franklin Medium"/>
                <a:sym typeface="Libre Franklin Medium"/>
              </a:rPr>
              <a:t> </a:t>
            </a:r>
            <a:endParaRPr sz="1100">
              <a:solidFill>
                <a:schemeClr val="dk1"/>
              </a:solidFill>
              <a:latin typeface="Libre Franklin Medium"/>
              <a:ea typeface="Libre Franklin Medium"/>
              <a:cs typeface="Libre Franklin Medium"/>
              <a:sym typeface="Libre Franklin Mediu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07"/>
        <p:cNvGrpSpPr/>
        <p:nvPr/>
      </p:nvGrpSpPr>
      <p:grpSpPr>
        <a:xfrm>
          <a:off x="0" y="0"/>
          <a:ext cx="0" cy="0"/>
          <a:chOff x="0" y="0"/>
          <a:chExt cx="0" cy="0"/>
        </a:xfrm>
      </p:grpSpPr>
      <p:sp>
        <p:nvSpPr>
          <p:cNvPr id="308" name="Google Shape;308;p27"/>
          <p:cNvSpPr>
            <a:spLocks noGrp="1"/>
          </p:cNvSpPr>
          <p:nvPr>
            <p:ph type="pic" idx="2"/>
          </p:nvPr>
        </p:nvSpPr>
        <p:spPr>
          <a:xfrm>
            <a:off x="715549" y="546075"/>
            <a:ext cx="2306100" cy="3459900"/>
          </a:xfrm>
          <a:prstGeom prst="roundRect">
            <a:avLst>
              <a:gd name="adj" fmla="val 4905"/>
            </a:avLst>
          </a:prstGeom>
          <a:noFill/>
          <a:ln>
            <a:noFill/>
          </a:ln>
        </p:spPr>
      </p:sp>
      <p:sp>
        <p:nvSpPr>
          <p:cNvPr id="309" name="Google Shape;309;p27"/>
          <p:cNvSpPr/>
          <p:nvPr/>
        </p:nvSpPr>
        <p:spPr>
          <a:xfrm>
            <a:off x="715975" y="536250"/>
            <a:ext cx="2305800" cy="4071000"/>
          </a:xfrm>
          <a:prstGeom prst="roundRect">
            <a:avLst>
              <a:gd name="adj" fmla="val 6773"/>
            </a:avLst>
          </a:prstGeom>
          <a:gradFill>
            <a:gsLst>
              <a:gs pos="0">
                <a:srgbClr val="FFFFFF">
                  <a:alpha val="0"/>
                </a:srgbClr>
              </a:gs>
              <a:gs pos="32000">
                <a:srgbClr val="FFFFFF">
                  <a:alpha val="0"/>
                </a:srgbClr>
              </a:gs>
              <a:gs pos="6300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3209925" y="542925"/>
            <a:ext cx="5218200" cy="40710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828775" y="3133725"/>
            <a:ext cx="2080500" cy="8724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27"/>
          <p:cNvGrpSpPr/>
          <p:nvPr/>
        </p:nvGrpSpPr>
        <p:grpSpPr>
          <a:xfrm>
            <a:off x="2604475" y="4133850"/>
            <a:ext cx="304800" cy="304800"/>
            <a:chOff x="2604475" y="4133850"/>
            <a:chExt cx="304800" cy="304800"/>
          </a:xfrm>
        </p:grpSpPr>
        <p:sp>
          <p:nvSpPr>
            <p:cNvPr id="319" name="Google Shape;319;p27"/>
            <p:cNvSpPr/>
            <p:nvPr/>
          </p:nvSpPr>
          <p:spPr>
            <a:xfrm>
              <a:off x="2604475" y="4133850"/>
              <a:ext cx="304800" cy="30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2667825" y="4216750"/>
              <a:ext cx="177900" cy="146700"/>
            </a:xfrm>
            <a:prstGeom prst="hear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27"/>
          <p:cNvSpPr/>
          <p:nvPr/>
        </p:nvSpPr>
        <p:spPr>
          <a:xfrm>
            <a:off x="847825" y="4133850"/>
            <a:ext cx="759900" cy="304800"/>
          </a:xfrm>
          <a:prstGeom prst="roundRect">
            <a:avLst>
              <a:gd name="adj" fmla="val 34375"/>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900">
                <a:solidFill>
                  <a:schemeClr val="lt1"/>
                </a:solidFill>
                <a:latin typeface="Libre Franklin"/>
                <a:ea typeface="Libre Franklin"/>
                <a:cs typeface="Libre Franklin"/>
                <a:sym typeface="Libre Franklin"/>
              </a:rPr>
              <a:t>$20</a:t>
            </a:r>
            <a:endParaRPr sz="900">
              <a:solidFill>
                <a:schemeClr val="lt1"/>
              </a:solidFill>
              <a:latin typeface="Libre Franklin"/>
              <a:ea typeface="Libre Franklin"/>
              <a:cs typeface="Libre Franklin"/>
              <a:sym typeface="Libre Franklin"/>
            </a:endParaRPr>
          </a:p>
        </p:txBody>
      </p:sp>
      <p:sp>
        <p:nvSpPr>
          <p:cNvPr id="322" name="Google Shape;322;p27"/>
          <p:cNvSpPr/>
          <p:nvPr/>
        </p:nvSpPr>
        <p:spPr>
          <a:xfrm>
            <a:off x="942975" y="3610000"/>
            <a:ext cx="1851900" cy="304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900">
                <a:solidFill>
                  <a:schemeClr val="dk1"/>
                </a:solidFill>
                <a:latin typeface="Libre Franklin"/>
                <a:ea typeface="Libre Franklin"/>
                <a:cs typeface="Libre Franklin"/>
                <a:sym typeface="Libre Franklin"/>
              </a:rPr>
              <a:t>Add to basket</a:t>
            </a:r>
            <a:endParaRPr sz="900">
              <a:solidFill>
                <a:schemeClr val="dk1"/>
              </a:solidFill>
              <a:latin typeface="Libre Franklin"/>
              <a:ea typeface="Libre Franklin"/>
              <a:cs typeface="Libre Franklin"/>
              <a:sym typeface="Libre Franklin"/>
            </a:endParaRPr>
          </a:p>
        </p:txBody>
      </p:sp>
      <p:sp>
        <p:nvSpPr>
          <p:cNvPr id="323" name="Google Shape;323;p27"/>
          <p:cNvSpPr/>
          <p:nvPr/>
        </p:nvSpPr>
        <p:spPr>
          <a:xfrm>
            <a:off x="972338" y="3243800"/>
            <a:ext cx="304800" cy="3048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lt1"/>
                </a:solidFill>
                <a:latin typeface="Libre Franklin"/>
                <a:ea typeface="Libre Franklin"/>
                <a:cs typeface="Libre Franklin"/>
                <a:sym typeface="Libre Franklin"/>
              </a:rPr>
              <a:t>S</a:t>
            </a:r>
            <a:endParaRPr sz="900">
              <a:solidFill>
                <a:schemeClr val="lt1"/>
              </a:solidFill>
              <a:latin typeface="Libre Franklin"/>
              <a:ea typeface="Libre Franklin"/>
              <a:cs typeface="Libre Franklin"/>
              <a:sym typeface="Libre Franklin"/>
            </a:endParaRPr>
          </a:p>
        </p:txBody>
      </p:sp>
      <p:sp>
        <p:nvSpPr>
          <p:cNvPr id="324" name="Google Shape;324;p27"/>
          <p:cNvSpPr/>
          <p:nvPr/>
        </p:nvSpPr>
        <p:spPr>
          <a:xfrm>
            <a:off x="1468529" y="3243800"/>
            <a:ext cx="304800" cy="304800"/>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900">
                <a:solidFill>
                  <a:schemeClr val="lt1"/>
                </a:solidFill>
                <a:latin typeface="Libre Franklin"/>
                <a:ea typeface="Libre Franklin"/>
                <a:cs typeface="Libre Franklin"/>
                <a:sym typeface="Libre Franklin"/>
              </a:rPr>
              <a:t>M</a:t>
            </a:r>
            <a:endParaRPr sz="900">
              <a:solidFill>
                <a:schemeClr val="lt1"/>
              </a:solidFill>
              <a:latin typeface="Libre Franklin"/>
              <a:ea typeface="Libre Franklin"/>
              <a:cs typeface="Libre Franklin"/>
              <a:sym typeface="Libre Franklin"/>
            </a:endParaRPr>
          </a:p>
        </p:txBody>
      </p:sp>
      <p:sp>
        <p:nvSpPr>
          <p:cNvPr id="325" name="Google Shape;325;p27"/>
          <p:cNvSpPr/>
          <p:nvPr/>
        </p:nvSpPr>
        <p:spPr>
          <a:xfrm>
            <a:off x="1964721" y="3243800"/>
            <a:ext cx="304800" cy="304800"/>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900">
                <a:solidFill>
                  <a:schemeClr val="lt1"/>
                </a:solidFill>
                <a:latin typeface="Libre Franklin"/>
                <a:ea typeface="Libre Franklin"/>
                <a:cs typeface="Libre Franklin"/>
                <a:sym typeface="Libre Franklin"/>
              </a:rPr>
              <a:t>L</a:t>
            </a:r>
            <a:endParaRPr sz="900">
              <a:solidFill>
                <a:schemeClr val="lt1"/>
              </a:solidFill>
              <a:latin typeface="Libre Franklin"/>
              <a:ea typeface="Libre Franklin"/>
              <a:cs typeface="Libre Franklin"/>
              <a:sym typeface="Libre Franklin"/>
            </a:endParaRPr>
          </a:p>
        </p:txBody>
      </p:sp>
      <p:sp>
        <p:nvSpPr>
          <p:cNvPr id="326" name="Google Shape;326;p27"/>
          <p:cNvSpPr/>
          <p:nvPr/>
        </p:nvSpPr>
        <p:spPr>
          <a:xfrm>
            <a:off x="2460913" y="3243800"/>
            <a:ext cx="304800" cy="304800"/>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900">
                <a:solidFill>
                  <a:schemeClr val="lt1"/>
                </a:solidFill>
                <a:latin typeface="Libre Franklin"/>
                <a:ea typeface="Libre Franklin"/>
                <a:cs typeface="Libre Franklin"/>
                <a:sym typeface="Libre Franklin"/>
              </a:rPr>
              <a:t>XL</a:t>
            </a:r>
            <a:endParaRPr sz="900">
              <a:solidFill>
                <a:schemeClr val="lt1"/>
              </a:solidFill>
              <a:latin typeface="Libre Franklin"/>
              <a:ea typeface="Libre Franklin"/>
              <a:cs typeface="Libre Franklin"/>
              <a:sym typeface="Libre Franklin"/>
            </a:endParaRPr>
          </a:p>
        </p:txBody>
      </p:sp>
      <p:grpSp>
        <p:nvGrpSpPr>
          <p:cNvPr id="327" name="Google Shape;327;p27"/>
          <p:cNvGrpSpPr/>
          <p:nvPr/>
        </p:nvGrpSpPr>
        <p:grpSpPr>
          <a:xfrm>
            <a:off x="1779175" y="4133850"/>
            <a:ext cx="672900" cy="304800"/>
            <a:chOff x="1779175" y="4133850"/>
            <a:chExt cx="672900" cy="304800"/>
          </a:xfrm>
        </p:grpSpPr>
        <p:sp>
          <p:nvSpPr>
            <p:cNvPr id="328" name="Google Shape;328;p27"/>
            <p:cNvSpPr/>
            <p:nvPr/>
          </p:nvSpPr>
          <p:spPr>
            <a:xfrm>
              <a:off x="1779175" y="4133850"/>
              <a:ext cx="672900" cy="304800"/>
            </a:xfrm>
            <a:prstGeom prst="roundRect">
              <a:avLst>
                <a:gd name="adj" fmla="val 3437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1987014" y="4184862"/>
              <a:ext cx="238185" cy="202774"/>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30" name="Google Shape;330;p27"/>
          <p:cNvSpPr/>
          <p:nvPr/>
        </p:nvSpPr>
        <p:spPr>
          <a:xfrm>
            <a:off x="847813" y="668988"/>
            <a:ext cx="304800" cy="3048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900">
                <a:solidFill>
                  <a:schemeClr val="lt1"/>
                </a:solidFill>
                <a:latin typeface="Libre Franklin"/>
                <a:ea typeface="Libre Franklin"/>
                <a:cs typeface="Libre Franklin"/>
                <a:sym typeface="Libre Franklin"/>
              </a:rPr>
              <a:t>&lt;</a:t>
            </a:r>
            <a:endParaRPr sz="900">
              <a:solidFill>
                <a:schemeClr val="lt1"/>
              </a:solidFill>
              <a:latin typeface="Libre Franklin"/>
              <a:ea typeface="Libre Franklin"/>
              <a:cs typeface="Libre Franklin"/>
              <a:sym typeface="Libre Franklin"/>
            </a:endParaRPr>
          </a:p>
        </p:txBody>
      </p:sp>
      <p:grpSp>
        <p:nvGrpSpPr>
          <p:cNvPr id="331" name="Google Shape;331;p27"/>
          <p:cNvGrpSpPr/>
          <p:nvPr/>
        </p:nvGrpSpPr>
        <p:grpSpPr>
          <a:xfrm>
            <a:off x="2794875" y="1533525"/>
            <a:ext cx="85800" cy="485850"/>
            <a:chOff x="2794875" y="1457325"/>
            <a:chExt cx="85800" cy="485850"/>
          </a:xfrm>
        </p:grpSpPr>
        <p:sp>
          <p:nvSpPr>
            <p:cNvPr id="332" name="Google Shape;332;p27"/>
            <p:cNvSpPr/>
            <p:nvPr/>
          </p:nvSpPr>
          <p:spPr>
            <a:xfrm>
              <a:off x="2794875" y="1457325"/>
              <a:ext cx="85800" cy="85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2794875" y="1590675"/>
              <a:ext cx="85800" cy="8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2794875" y="1724025"/>
              <a:ext cx="85800" cy="8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2794875" y="1857375"/>
              <a:ext cx="85800" cy="85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336"/>
        <p:cNvGrpSpPr/>
        <p:nvPr/>
      </p:nvGrpSpPr>
      <p:grpSpPr>
        <a:xfrm>
          <a:off x="0" y="0"/>
          <a:ext cx="0" cy="0"/>
          <a:chOff x="0" y="0"/>
          <a:chExt cx="0" cy="0"/>
        </a:xfrm>
      </p:grpSpPr>
      <p:sp>
        <p:nvSpPr>
          <p:cNvPr id="337" name="Google Shape;337;p28"/>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ctrTitle"/>
          </p:nvPr>
        </p:nvSpPr>
        <p:spPr>
          <a:xfrm>
            <a:off x="713250" y="431952"/>
            <a:ext cx="77175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37" name="Google Shape;37;p4"/>
          <p:cNvSpPr txBox="1">
            <a:spLocks noGrp="1"/>
          </p:cNvSpPr>
          <p:nvPr>
            <p:ph type="body" idx="1"/>
          </p:nvPr>
        </p:nvSpPr>
        <p:spPr>
          <a:xfrm>
            <a:off x="913950" y="1477400"/>
            <a:ext cx="7316100" cy="2595300"/>
          </a:xfrm>
          <a:prstGeom prst="rect">
            <a:avLst/>
          </a:prstGeom>
          <a:noFill/>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Font typeface="IBM Plex Mono"/>
              <a:buChar char="○"/>
              <a:defRPr/>
            </a:lvl2pPr>
            <a:lvl3pPr marL="1371600" lvl="2" indent="-317500">
              <a:spcBef>
                <a:spcPts val="0"/>
              </a:spcBef>
              <a:spcAft>
                <a:spcPts val="0"/>
              </a:spcAft>
              <a:buSzPts val="1400"/>
              <a:buFont typeface="IBM Plex Mono"/>
              <a:buChar char="■"/>
              <a:defRPr/>
            </a:lvl3pPr>
            <a:lvl4pPr marL="1828800" lvl="3" indent="-317500">
              <a:spcBef>
                <a:spcPts val="0"/>
              </a:spcBef>
              <a:spcAft>
                <a:spcPts val="0"/>
              </a:spcAft>
              <a:buSzPts val="1400"/>
              <a:buFont typeface="IBM Plex Mono"/>
              <a:buChar char="●"/>
              <a:defRPr/>
            </a:lvl4pPr>
            <a:lvl5pPr marL="2286000" lvl="4" indent="-317500">
              <a:spcBef>
                <a:spcPts val="0"/>
              </a:spcBef>
              <a:spcAft>
                <a:spcPts val="0"/>
              </a:spcAft>
              <a:buSzPts val="1400"/>
              <a:buFont typeface="IBM Plex Mono"/>
              <a:buChar char="○"/>
              <a:defRPr/>
            </a:lvl5pPr>
            <a:lvl6pPr marL="2743200" lvl="5" indent="-317500">
              <a:spcBef>
                <a:spcPts val="0"/>
              </a:spcBef>
              <a:spcAft>
                <a:spcPts val="0"/>
              </a:spcAft>
              <a:buSzPts val="1400"/>
              <a:buFont typeface="IBM Plex Mono"/>
              <a:buChar char="■"/>
              <a:defRPr/>
            </a:lvl6pPr>
            <a:lvl7pPr marL="3200400" lvl="6" indent="-317500">
              <a:spcBef>
                <a:spcPts val="0"/>
              </a:spcBef>
              <a:spcAft>
                <a:spcPts val="0"/>
              </a:spcAft>
              <a:buSzPts val="1400"/>
              <a:buFont typeface="IBM Plex Mono"/>
              <a:buChar char="●"/>
              <a:defRPr/>
            </a:lvl7pPr>
            <a:lvl8pPr marL="3657600" lvl="7" indent="-317500">
              <a:spcBef>
                <a:spcPts val="0"/>
              </a:spcBef>
              <a:spcAft>
                <a:spcPts val="0"/>
              </a:spcAft>
              <a:buSzPts val="1400"/>
              <a:buFont typeface="IBM Plex Mono"/>
              <a:buChar char="○"/>
              <a:defRPr/>
            </a:lvl8pPr>
            <a:lvl9pPr marL="4114800" lvl="8" indent="-317500">
              <a:spcBef>
                <a:spcPts val="0"/>
              </a:spcBef>
              <a:spcAft>
                <a:spcPts val="0"/>
              </a:spcAft>
              <a:buSzPts val="1400"/>
              <a:buFont typeface="IBM Plex Mon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ubTitle" idx="1"/>
          </p:nvPr>
        </p:nvSpPr>
        <p:spPr>
          <a:xfrm>
            <a:off x="814225" y="3251825"/>
            <a:ext cx="2224500" cy="1225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5"/>
          <p:cNvSpPr txBox="1">
            <a:spLocks noGrp="1"/>
          </p:cNvSpPr>
          <p:nvPr>
            <p:ph type="subTitle" idx="2"/>
          </p:nvPr>
        </p:nvSpPr>
        <p:spPr>
          <a:xfrm>
            <a:off x="3459750" y="3251825"/>
            <a:ext cx="2224500" cy="122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 name="Google Shape;42;p5"/>
          <p:cNvSpPr txBox="1">
            <a:spLocks noGrp="1"/>
          </p:cNvSpPr>
          <p:nvPr>
            <p:ph type="subTitle" idx="3"/>
          </p:nvPr>
        </p:nvSpPr>
        <p:spPr>
          <a:xfrm>
            <a:off x="814225" y="2690150"/>
            <a:ext cx="2224500" cy="29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Font typeface="Poppins"/>
              <a:buNone/>
              <a:defRPr sz="2000" b="1">
                <a:solidFill>
                  <a:schemeClr val="dk1"/>
                </a:solidFill>
                <a:latin typeface="Gentium Book Basic"/>
                <a:ea typeface="Gentium Book Basic"/>
                <a:cs typeface="Gentium Book Basic"/>
                <a:sym typeface="Gentium Book Basic"/>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43" name="Google Shape;43;p5"/>
          <p:cNvSpPr txBox="1">
            <a:spLocks noGrp="1"/>
          </p:cNvSpPr>
          <p:nvPr>
            <p:ph type="subTitle" idx="4"/>
          </p:nvPr>
        </p:nvSpPr>
        <p:spPr>
          <a:xfrm>
            <a:off x="3459750" y="2690100"/>
            <a:ext cx="2224500" cy="29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Font typeface="Poppins"/>
              <a:buNone/>
              <a:defRPr sz="2000" b="1">
                <a:solidFill>
                  <a:schemeClr val="dk1"/>
                </a:solidFill>
                <a:latin typeface="Gentium Book Basic"/>
                <a:ea typeface="Gentium Book Basic"/>
                <a:cs typeface="Gentium Book Basic"/>
                <a:sym typeface="Gentium Book Basic"/>
              </a:defRPr>
            </a:lvl1pPr>
            <a:lvl2pPr lvl="1" algn="ctr" rtl="0">
              <a:spcBef>
                <a:spcPts val="0"/>
              </a:spcBef>
              <a:spcAft>
                <a:spcPts val="0"/>
              </a:spcAft>
              <a:buSzPts val="1800"/>
              <a:buFont typeface="Poppins"/>
              <a:buNone/>
              <a:defRPr sz="1800" b="1">
                <a:latin typeface="Poppins"/>
                <a:ea typeface="Poppins"/>
                <a:cs typeface="Poppins"/>
                <a:sym typeface="Poppins"/>
              </a:defRPr>
            </a:lvl2pPr>
            <a:lvl3pPr lvl="2" algn="ctr" rtl="0">
              <a:spcBef>
                <a:spcPts val="0"/>
              </a:spcBef>
              <a:spcAft>
                <a:spcPts val="0"/>
              </a:spcAft>
              <a:buSzPts val="1800"/>
              <a:buFont typeface="Poppins"/>
              <a:buNone/>
              <a:defRPr sz="1800" b="1">
                <a:latin typeface="Poppins"/>
                <a:ea typeface="Poppins"/>
                <a:cs typeface="Poppins"/>
                <a:sym typeface="Poppins"/>
              </a:defRPr>
            </a:lvl3pPr>
            <a:lvl4pPr lvl="3" algn="ctr" rtl="0">
              <a:spcBef>
                <a:spcPts val="0"/>
              </a:spcBef>
              <a:spcAft>
                <a:spcPts val="0"/>
              </a:spcAft>
              <a:buSzPts val="1800"/>
              <a:buFont typeface="Poppins"/>
              <a:buNone/>
              <a:defRPr sz="1800" b="1">
                <a:latin typeface="Poppins"/>
                <a:ea typeface="Poppins"/>
                <a:cs typeface="Poppins"/>
                <a:sym typeface="Poppins"/>
              </a:defRPr>
            </a:lvl4pPr>
            <a:lvl5pPr lvl="4" algn="ctr" rtl="0">
              <a:spcBef>
                <a:spcPts val="0"/>
              </a:spcBef>
              <a:spcAft>
                <a:spcPts val="0"/>
              </a:spcAft>
              <a:buSzPts val="1800"/>
              <a:buFont typeface="Poppins"/>
              <a:buNone/>
              <a:defRPr sz="1800" b="1">
                <a:latin typeface="Poppins"/>
                <a:ea typeface="Poppins"/>
                <a:cs typeface="Poppins"/>
                <a:sym typeface="Poppins"/>
              </a:defRPr>
            </a:lvl5pPr>
            <a:lvl6pPr lvl="5" algn="ctr" rtl="0">
              <a:spcBef>
                <a:spcPts val="0"/>
              </a:spcBef>
              <a:spcAft>
                <a:spcPts val="0"/>
              </a:spcAft>
              <a:buSzPts val="1800"/>
              <a:buFont typeface="Poppins"/>
              <a:buNone/>
              <a:defRPr sz="1800" b="1">
                <a:latin typeface="Poppins"/>
                <a:ea typeface="Poppins"/>
                <a:cs typeface="Poppins"/>
                <a:sym typeface="Poppins"/>
              </a:defRPr>
            </a:lvl6pPr>
            <a:lvl7pPr lvl="6" algn="ctr" rtl="0">
              <a:spcBef>
                <a:spcPts val="0"/>
              </a:spcBef>
              <a:spcAft>
                <a:spcPts val="0"/>
              </a:spcAft>
              <a:buSzPts val="1800"/>
              <a:buFont typeface="Poppins"/>
              <a:buNone/>
              <a:defRPr sz="1800" b="1">
                <a:latin typeface="Poppins"/>
                <a:ea typeface="Poppins"/>
                <a:cs typeface="Poppins"/>
                <a:sym typeface="Poppins"/>
              </a:defRPr>
            </a:lvl7pPr>
            <a:lvl8pPr lvl="7" algn="ctr" rtl="0">
              <a:spcBef>
                <a:spcPts val="0"/>
              </a:spcBef>
              <a:spcAft>
                <a:spcPts val="0"/>
              </a:spcAft>
              <a:buSzPts val="1800"/>
              <a:buFont typeface="Poppins"/>
              <a:buNone/>
              <a:defRPr sz="1800" b="1">
                <a:latin typeface="Poppins"/>
                <a:ea typeface="Poppins"/>
                <a:cs typeface="Poppins"/>
                <a:sym typeface="Poppins"/>
              </a:defRPr>
            </a:lvl8pPr>
            <a:lvl9pPr lvl="8" algn="ctr" rtl="0">
              <a:spcBef>
                <a:spcPts val="0"/>
              </a:spcBef>
              <a:spcAft>
                <a:spcPts val="0"/>
              </a:spcAft>
              <a:buSzPts val="1800"/>
              <a:buFont typeface="Poppins"/>
              <a:buNone/>
              <a:defRPr sz="1800" b="1">
                <a:latin typeface="Poppins"/>
                <a:ea typeface="Poppins"/>
                <a:cs typeface="Poppins"/>
                <a:sym typeface="Poppins"/>
              </a:defRPr>
            </a:lvl9pPr>
          </a:lstStyle>
          <a:p>
            <a:endParaRPr/>
          </a:p>
        </p:txBody>
      </p:sp>
      <p:sp>
        <p:nvSpPr>
          <p:cNvPr id="44" name="Google Shape;44;p5"/>
          <p:cNvSpPr txBox="1">
            <a:spLocks noGrp="1"/>
          </p:cNvSpPr>
          <p:nvPr>
            <p:ph type="ctrTitle"/>
          </p:nvPr>
        </p:nvSpPr>
        <p:spPr>
          <a:xfrm>
            <a:off x="713250" y="431952"/>
            <a:ext cx="77175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5" name="Google Shape;45;p5"/>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715975" y="1321725"/>
            <a:ext cx="7717500" cy="32922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txBox="1">
            <a:spLocks noGrp="1"/>
          </p:cNvSpPr>
          <p:nvPr>
            <p:ph type="ctrTitle"/>
          </p:nvPr>
        </p:nvSpPr>
        <p:spPr>
          <a:xfrm>
            <a:off x="713250" y="536727"/>
            <a:ext cx="77175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000">
                <a:solidFill>
                  <a:schemeClr val="dk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p:nvPr/>
        </p:nvSpPr>
        <p:spPr>
          <a:xfrm>
            <a:off x="471450" y="554550"/>
            <a:ext cx="8201100" cy="57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ctrTitle"/>
          </p:nvPr>
        </p:nvSpPr>
        <p:spPr>
          <a:xfrm>
            <a:off x="713250" y="431952"/>
            <a:ext cx="77175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64" name="Google Shape;64;p7"/>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7"/>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7"/>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txBox="1">
            <a:spLocks noGrp="1"/>
          </p:cNvSpPr>
          <p:nvPr>
            <p:ph type="subTitle" idx="1"/>
          </p:nvPr>
        </p:nvSpPr>
        <p:spPr>
          <a:xfrm>
            <a:off x="6125525" y="1775925"/>
            <a:ext cx="2184000" cy="26292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832675" y="1021575"/>
            <a:ext cx="4984800" cy="3113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4800"/>
              <a:buNone/>
              <a:defRPr sz="80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3" name="Google Shape;73;p8"/>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9"/>
          <p:cNvSpPr txBox="1">
            <a:spLocks noGrp="1"/>
          </p:cNvSpPr>
          <p:nvPr>
            <p:ph type="title"/>
          </p:nvPr>
        </p:nvSpPr>
        <p:spPr>
          <a:xfrm>
            <a:off x="1970375" y="1493125"/>
            <a:ext cx="5203200" cy="1004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4200"/>
              <a:buNone/>
              <a:defRPr sz="5000">
                <a:solidFill>
                  <a:schemeClr val="dk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1" name="Google Shape;81;p9"/>
          <p:cNvSpPr txBox="1">
            <a:spLocks noGrp="1"/>
          </p:cNvSpPr>
          <p:nvPr>
            <p:ph type="subTitle" idx="1"/>
          </p:nvPr>
        </p:nvSpPr>
        <p:spPr>
          <a:xfrm>
            <a:off x="1970425" y="2530427"/>
            <a:ext cx="5203200" cy="141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2" name="Google Shape;82;p9"/>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0"/>
          <p:cNvSpPr txBox="1">
            <a:spLocks noGrp="1"/>
          </p:cNvSpPr>
          <p:nvPr>
            <p:ph type="title"/>
          </p:nvPr>
        </p:nvSpPr>
        <p:spPr>
          <a:xfrm>
            <a:off x="763650" y="3355675"/>
            <a:ext cx="4389300" cy="126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000">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90" name="Google Shape;90;p10"/>
          <p:cNvSpPr/>
          <p:nvPr/>
        </p:nvSpPr>
        <p:spPr>
          <a:xfrm>
            <a:off x="7040825" y="-276000"/>
            <a:ext cx="13872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0"/>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1pPr>
            <a:lvl2pPr lvl="1">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2pPr>
            <a:lvl3pPr lvl="2">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3pPr>
            <a:lvl4pPr lvl="3">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4pPr>
            <a:lvl5pPr lvl="4">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5pPr>
            <a:lvl6pPr lvl="5">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6pPr>
            <a:lvl7pPr lvl="6">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7pPr>
            <a:lvl8pPr lvl="7">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8pPr>
            <a:lvl9pPr lvl="8">
              <a:spcBef>
                <a:spcPts val="0"/>
              </a:spcBef>
              <a:spcAft>
                <a:spcPts val="0"/>
              </a:spcAft>
              <a:buClr>
                <a:schemeClr val="dk1"/>
              </a:buClr>
              <a:buSzPts val="4000"/>
              <a:buFont typeface="Gentium Book Basic"/>
              <a:buNone/>
              <a:defRPr sz="4000" b="1">
                <a:solidFill>
                  <a:schemeClr val="dk1"/>
                </a:solidFill>
                <a:latin typeface="Gentium Book Basic"/>
                <a:ea typeface="Gentium Book Basic"/>
                <a:cs typeface="Gentium Book Basic"/>
                <a:sym typeface="Gentium Book Basic"/>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1pPr>
            <a:lvl2pPr marL="914400" lvl="1"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2pPr>
            <a:lvl3pPr marL="1371600" lvl="2"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3pPr>
            <a:lvl4pPr marL="1828800" lvl="3"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4pPr>
            <a:lvl5pPr marL="2286000" lvl="4"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5pPr>
            <a:lvl6pPr marL="2743200" lvl="5"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6pPr>
            <a:lvl7pPr marL="3200400" lvl="6"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7pPr>
            <a:lvl8pPr marL="3657600" lvl="7"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8pPr>
            <a:lvl9pPr marL="4114800" lvl="8" indent="-317500">
              <a:lnSpc>
                <a:spcPct val="100000"/>
              </a:lnSpc>
              <a:spcBef>
                <a:spcPts val="0"/>
              </a:spcBef>
              <a:spcAft>
                <a:spcPts val="0"/>
              </a:spcAft>
              <a:buClr>
                <a:schemeClr val="dk1"/>
              </a:buClr>
              <a:buSzPts val="1400"/>
              <a:buFont typeface="Libre Franklin"/>
              <a:buChar char="■"/>
              <a:defRPr>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9">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a:hlinkClick r:id="" action="ppaction://noaction"/>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1182650" y="611800"/>
            <a:ext cx="6854100" cy="4071000"/>
          </a:xfrm>
          <a:prstGeom prst="roundRect">
            <a:avLst>
              <a:gd name="adj" fmla="val 46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1377150" y="3343325"/>
            <a:ext cx="6389700" cy="812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txBox="1">
            <a:spLocks noGrp="1"/>
          </p:cNvSpPr>
          <p:nvPr>
            <p:ph type="ctrTitle"/>
          </p:nvPr>
        </p:nvSpPr>
        <p:spPr>
          <a:xfrm>
            <a:off x="1144950" y="870963"/>
            <a:ext cx="6854100" cy="211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Amazon Food Review Analysis</a:t>
            </a:r>
            <a:endParaRPr/>
          </a:p>
        </p:txBody>
      </p:sp>
      <p:sp>
        <p:nvSpPr>
          <p:cNvPr id="357" name="Google Shape;357;p29"/>
          <p:cNvSpPr txBox="1">
            <a:spLocks noGrp="1"/>
          </p:cNvSpPr>
          <p:nvPr>
            <p:ph type="subTitle" idx="1"/>
          </p:nvPr>
        </p:nvSpPr>
        <p:spPr>
          <a:xfrm>
            <a:off x="1282350" y="3461550"/>
            <a:ext cx="6484500" cy="57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Gentium Book Basic"/>
                <a:ea typeface="Gentium Book Basic"/>
                <a:cs typeface="Gentium Book Basic"/>
                <a:sym typeface="Gentium Book Basic"/>
              </a:rPr>
              <a:t>Analytics for Unstructured Data</a:t>
            </a:r>
            <a:endParaRPr b="1" dirty="0">
              <a:latin typeface="Gentium Book Basic"/>
              <a:ea typeface="Gentium Book Basic"/>
              <a:cs typeface="Gentium Book Basic"/>
              <a:sym typeface="Gentium Book Basic"/>
            </a:endParaRPr>
          </a:p>
          <a:p>
            <a:pPr marL="0" lvl="0" indent="0" algn="ctr" rtl="0">
              <a:spcBef>
                <a:spcPts val="0"/>
              </a:spcBef>
              <a:spcAft>
                <a:spcPts val="0"/>
              </a:spcAft>
              <a:buNone/>
            </a:pPr>
            <a:r>
              <a:rPr lang="en" dirty="0" err="1">
                <a:solidFill>
                  <a:srgbClr val="666666"/>
                </a:solidFill>
                <a:latin typeface="Gentium Book Basic"/>
                <a:ea typeface="Gentium Book Basic"/>
                <a:cs typeface="Gentium Book Basic"/>
                <a:sym typeface="Gentium Book Basic"/>
              </a:rPr>
              <a:t>Xinyu</a:t>
            </a:r>
            <a:r>
              <a:rPr lang="en" dirty="0">
                <a:solidFill>
                  <a:srgbClr val="666666"/>
                </a:solidFill>
                <a:latin typeface="Gentium Book Basic"/>
                <a:ea typeface="Gentium Book Basic"/>
                <a:cs typeface="Gentium Book Basic"/>
                <a:sym typeface="Gentium Book Basic"/>
              </a:rPr>
              <a:t> (Sharon</a:t>
            </a:r>
            <a:r>
              <a:rPr lang="en">
                <a:solidFill>
                  <a:srgbClr val="666666"/>
                </a:solidFill>
                <a:latin typeface="Gentium Book Basic"/>
                <a:ea typeface="Gentium Book Basic"/>
                <a:cs typeface="Gentium Book Basic"/>
                <a:sym typeface="Gentium Book Basic"/>
              </a:rPr>
              <a:t>) Liu</a:t>
            </a:r>
          </a:p>
        </p:txBody>
      </p:sp>
      <p:grpSp>
        <p:nvGrpSpPr>
          <p:cNvPr id="358" name="Google Shape;358;p29"/>
          <p:cNvGrpSpPr/>
          <p:nvPr/>
        </p:nvGrpSpPr>
        <p:grpSpPr>
          <a:xfrm>
            <a:off x="7354476" y="86999"/>
            <a:ext cx="759895" cy="300476"/>
            <a:chOff x="1703004" y="168464"/>
            <a:chExt cx="672890" cy="266097"/>
          </a:xfrm>
        </p:grpSpPr>
        <p:grpSp>
          <p:nvGrpSpPr>
            <p:cNvPr id="359" name="Google Shape;359;p29"/>
            <p:cNvGrpSpPr/>
            <p:nvPr/>
          </p:nvGrpSpPr>
          <p:grpSpPr>
            <a:xfrm>
              <a:off x="1886019" y="168464"/>
              <a:ext cx="266081" cy="266097"/>
              <a:chOff x="1998508" y="217100"/>
              <a:chExt cx="153600" cy="153600"/>
            </a:xfrm>
          </p:grpSpPr>
          <p:sp>
            <p:nvSpPr>
              <p:cNvPr id="360" name="Google Shape;360;p29"/>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29"/>
            <p:cNvGrpSpPr/>
            <p:nvPr/>
          </p:nvGrpSpPr>
          <p:grpSpPr>
            <a:xfrm>
              <a:off x="1703004" y="194774"/>
              <a:ext cx="156553" cy="108895"/>
              <a:chOff x="1677400" y="189300"/>
              <a:chExt cx="220746" cy="153525"/>
            </a:xfrm>
          </p:grpSpPr>
          <p:sp>
            <p:nvSpPr>
              <p:cNvPr id="364" name="Google Shape;364;p29"/>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29"/>
            <p:cNvGrpSpPr/>
            <p:nvPr/>
          </p:nvGrpSpPr>
          <p:grpSpPr>
            <a:xfrm>
              <a:off x="2178570" y="202125"/>
              <a:ext cx="197324" cy="94200"/>
              <a:chOff x="2178575" y="209550"/>
              <a:chExt cx="223800" cy="94200"/>
            </a:xfrm>
          </p:grpSpPr>
          <p:sp>
            <p:nvSpPr>
              <p:cNvPr id="370" name="Google Shape;370;p29"/>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 name="Google Shape;373;p29"/>
          <p:cNvGrpSpPr/>
          <p:nvPr/>
        </p:nvGrpSpPr>
        <p:grpSpPr>
          <a:xfrm>
            <a:off x="2401593" y="70420"/>
            <a:ext cx="134865" cy="237764"/>
            <a:chOff x="4583405" y="-972050"/>
            <a:chExt cx="486000" cy="856806"/>
          </a:xfrm>
        </p:grpSpPr>
        <p:sp>
          <p:nvSpPr>
            <p:cNvPr id="374" name="Google Shape;374;p29"/>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29"/>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77" name="Google Shape;377;p29"/>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78" name="Google Shape;378;p29"/>
          <p:cNvGrpSpPr/>
          <p:nvPr/>
        </p:nvGrpSpPr>
        <p:grpSpPr>
          <a:xfrm>
            <a:off x="6100973" y="70236"/>
            <a:ext cx="238181" cy="238132"/>
            <a:chOff x="892750" y="4993750"/>
            <a:chExt cx="483125" cy="483125"/>
          </a:xfrm>
        </p:grpSpPr>
        <p:sp>
          <p:nvSpPr>
            <p:cNvPr id="379" name="Google Shape;379;p29"/>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0" name="Google Shape;380;p29"/>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1" name="Google Shape;381;p29"/>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2" name="Google Shape;382;p29"/>
          <p:cNvGrpSpPr/>
          <p:nvPr/>
        </p:nvGrpSpPr>
        <p:grpSpPr>
          <a:xfrm>
            <a:off x="1067875" y="103188"/>
            <a:ext cx="304800" cy="172220"/>
            <a:chOff x="87925" y="-352425"/>
            <a:chExt cx="304800" cy="172220"/>
          </a:xfrm>
        </p:grpSpPr>
        <p:sp>
          <p:nvSpPr>
            <p:cNvPr id="383" name="Google Shape;383;p29"/>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ctrTitle"/>
          </p:nvPr>
        </p:nvSpPr>
        <p:spPr>
          <a:xfrm>
            <a:off x="713250" y="431952"/>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391" name="Google Shape;391;p30"/>
          <p:cNvSpPr/>
          <p:nvPr/>
        </p:nvSpPr>
        <p:spPr>
          <a:xfrm>
            <a:off x="8125977" y="697701"/>
            <a:ext cx="304777" cy="291503"/>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92" name="Google Shape;392;p30"/>
          <p:cNvGrpSpPr/>
          <p:nvPr/>
        </p:nvGrpSpPr>
        <p:grpSpPr>
          <a:xfrm>
            <a:off x="7354476" y="86999"/>
            <a:ext cx="759895" cy="300476"/>
            <a:chOff x="1703004" y="168464"/>
            <a:chExt cx="672890" cy="266097"/>
          </a:xfrm>
        </p:grpSpPr>
        <p:grpSp>
          <p:nvGrpSpPr>
            <p:cNvPr id="393" name="Google Shape;393;p30"/>
            <p:cNvGrpSpPr/>
            <p:nvPr/>
          </p:nvGrpSpPr>
          <p:grpSpPr>
            <a:xfrm>
              <a:off x="1886019" y="168464"/>
              <a:ext cx="266081" cy="266097"/>
              <a:chOff x="1998508" y="217100"/>
              <a:chExt cx="153600" cy="153600"/>
            </a:xfrm>
          </p:grpSpPr>
          <p:sp>
            <p:nvSpPr>
              <p:cNvPr id="394" name="Google Shape;394;p30"/>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0"/>
            <p:cNvGrpSpPr/>
            <p:nvPr/>
          </p:nvGrpSpPr>
          <p:grpSpPr>
            <a:xfrm>
              <a:off x="1703004" y="194774"/>
              <a:ext cx="156553" cy="108895"/>
              <a:chOff x="1677400" y="189300"/>
              <a:chExt cx="220746" cy="153525"/>
            </a:xfrm>
          </p:grpSpPr>
          <p:sp>
            <p:nvSpPr>
              <p:cNvPr id="398" name="Google Shape;398;p30"/>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0"/>
            <p:cNvGrpSpPr/>
            <p:nvPr/>
          </p:nvGrpSpPr>
          <p:grpSpPr>
            <a:xfrm>
              <a:off x="2178570" y="202125"/>
              <a:ext cx="197324" cy="94200"/>
              <a:chOff x="2178575" y="209550"/>
              <a:chExt cx="223800" cy="94200"/>
            </a:xfrm>
          </p:grpSpPr>
          <p:sp>
            <p:nvSpPr>
              <p:cNvPr id="404" name="Google Shape;404;p30"/>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7" name="Google Shape;407;p30">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hlinkClick r:id="" action="ppaction://noaction"/>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30"/>
          <p:cNvGrpSpPr/>
          <p:nvPr/>
        </p:nvGrpSpPr>
        <p:grpSpPr>
          <a:xfrm>
            <a:off x="2401282" y="70420"/>
            <a:ext cx="134865" cy="237764"/>
            <a:chOff x="4583405" y="-972050"/>
            <a:chExt cx="486000" cy="856806"/>
          </a:xfrm>
        </p:grpSpPr>
        <p:sp>
          <p:nvSpPr>
            <p:cNvPr id="413" name="Google Shape;413;p30"/>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5" name="Google Shape;415;p30"/>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6" name="Google Shape;416;p30"/>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17" name="Google Shape;417;p30"/>
          <p:cNvGrpSpPr/>
          <p:nvPr/>
        </p:nvGrpSpPr>
        <p:grpSpPr>
          <a:xfrm>
            <a:off x="6100973" y="70236"/>
            <a:ext cx="238181" cy="238132"/>
            <a:chOff x="892750" y="4993750"/>
            <a:chExt cx="483125" cy="483125"/>
          </a:xfrm>
        </p:grpSpPr>
        <p:sp>
          <p:nvSpPr>
            <p:cNvPr id="418" name="Google Shape;418;p30"/>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9" name="Google Shape;419;p30"/>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0" name="Google Shape;420;p30"/>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1" name="Google Shape;421;p30"/>
          <p:cNvGrpSpPr/>
          <p:nvPr/>
        </p:nvGrpSpPr>
        <p:grpSpPr>
          <a:xfrm>
            <a:off x="1067875" y="103188"/>
            <a:ext cx="304800" cy="172220"/>
            <a:chOff x="87925" y="-352425"/>
            <a:chExt cx="304800" cy="172220"/>
          </a:xfrm>
        </p:grpSpPr>
        <p:sp>
          <p:nvSpPr>
            <p:cNvPr id="422" name="Google Shape;422;p30"/>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 name="Google Shape;425;p30"/>
          <p:cNvSpPr/>
          <p:nvPr/>
        </p:nvSpPr>
        <p:spPr>
          <a:xfrm>
            <a:off x="806100" y="2437750"/>
            <a:ext cx="7531800" cy="2316000"/>
          </a:xfrm>
          <a:prstGeom prst="roundRect">
            <a:avLst>
              <a:gd name="adj" fmla="val 6773"/>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26" name="Google Shape;426;p30"/>
          <p:cNvSpPr txBox="1"/>
          <p:nvPr/>
        </p:nvSpPr>
        <p:spPr>
          <a:xfrm>
            <a:off x="896250" y="2497150"/>
            <a:ext cx="7632900" cy="223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latin typeface="Libre Franklin Medium"/>
                <a:ea typeface="Libre Franklin Medium"/>
                <a:cs typeface="Libre Franklin Medium"/>
                <a:sym typeface="Libre Franklin Medium"/>
              </a:rPr>
              <a:t>We are trying to find: </a:t>
            </a:r>
            <a:endParaRPr sz="1800">
              <a:latin typeface="Libre Franklin Medium"/>
              <a:ea typeface="Libre Franklin Medium"/>
              <a:cs typeface="Libre Franklin Medium"/>
              <a:sym typeface="Libre Franklin Medium"/>
            </a:endParaRPr>
          </a:p>
          <a:p>
            <a:pPr marL="457200" lvl="0" indent="-336550" algn="l" rtl="0">
              <a:lnSpc>
                <a:spcPct val="115000"/>
              </a:lnSpc>
              <a:spcBef>
                <a:spcPts val="0"/>
              </a:spcBef>
              <a:spcAft>
                <a:spcPts val="0"/>
              </a:spcAft>
              <a:buSzPts val="1700"/>
              <a:buFont typeface="Libre Franklin Medium"/>
              <a:buChar char="-"/>
            </a:pPr>
            <a:r>
              <a:rPr lang="en" sz="1700">
                <a:latin typeface="Libre Franklin Medium"/>
                <a:ea typeface="Libre Franklin Medium"/>
                <a:cs typeface="Libre Franklin Medium"/>
                <a:sym typeface="Libre Franklin Medium"/>
              </a:rPr>
              <a:t>What makes a review positive/ negative? What are some </a:t>
            </a:r>
            <a:r>
              <a:rPr lang="en" sz="1700" b="1">
                <a:solidFill>
                  <a:srgbClr val="E06666"/>
                </a:solidFill>
                <a:latin typeface="Libre Franklin"/>
                <a:ea typeface="Libre Franklin"/>
                <a:cs typeface="Libre Franklin"/>
                <a:sym typeface="Libre Franklin"/>
              </a:rPr>
              <a:t>commonalities</a:t>
            </a:r>
            <a:r>
              <a:rPr lang="en" sz="1700">
                <a:latin typeface="Libre Franklin Medium"/>
                <a:ea typeface="Libre Franklin Medium"/>
                <a:cs typeface="Libre Franklin Medium"/>
                <a:sym typeface="Libre Franklin Medium"/>
              </a:rPr>
              <a:t> in Good reviews/Bad reviews?</a:t>
            </a:r>
            <a:endParaRPr sz="1700">
              <a:latin typeface="Libre Franklin Medium"/>
              <a:ea typeface="Libre Franklin Medium"/>
              <a:cs typeface="Libre Franklin Medium"/>
              <a:sym typeface="Libre Franklin Medium"/>
            </a:endParaRPr>
          </a:p>
          <a:p>
            <a:pPr marL="457200" lvl="0" indent="-336550" algn="l" rtl="0">
              <a:lnSpc>
                <a:spcPct val="115000"/>
              </a:lnSpc>
              <a:spcBef>
                <a:spcPts val="0"/>
              </a:spcBef>
              <a:spcAft>
                <a:spcPts val="0"/>
              </a:spcAft>
              <a:buSzPts val="1700"/>
              <a:buFont typeface="Libre Franklin Medium"/>
              <a:buChar char="-"/>
            </a:pPr>
            <a:r>
              <a:rPr lang="en" sz="1700">
                <a:latin typeface="Libre Franklin Medium"/>
                <a:ea typeface="Libre Franklin Medium"/>
                <a:cs typeface="Libre Franklin Medium"/>
                <a:sym typeface="Libre Franklin Medium"/>
              </a:rPr>
              <a:t>What are the </a:t>
            </a:r>
            <a:r>
              <a:rPr lang="en" sz="1700" b="1">
                <a:solidFill>
                  <a:srgbClr val="E06666"/>
                </a:solidFill>
                <a:latin typeface="Libre Franklin"/>
                <a:ea typeface="Libre Franklin"/>
                <a:cs typeface="Libre Franklin"/>
                <a:sym typeface="Libre Franklin"/>
              </a:rPr>
              <a:t>common topics</a:t>
            </a:r>
            <a:r>
              <a:rPr lang="en" sz="1700">
                <a:latin typeface="Libre Franklin Medium"/>
                <a:ea typeface="Libre Franklin Medium"/>
                <a:cs typeface="Libre Franklin Medium"/>
                <a:sym typeface="Libre Franklin Medium"/>
              </a:rPr>
              <a:t> people write review about?</a:t>
            </a:r>
            <a:endParaRPr sz="1700">
              <a:latin typeface="Libre Franklin Medium"/>
              <a:ea typeface="Libre Franklin Medium"/>
              <a:cs typeface="Libre Franklin Medium"/>
              <a:sym typeface="Libre Franklin Medium"/>
            </a:endParaRPr>
          </a:p>
          <a:p>
            <a:pPr marL="0" lvl="0" indent="0" algn="l" rtl="0">
              <a:lnSpc>
                <a:spcPct val="115000"/>
              </a:lnSpc>
              <a:spcBef>
                <a:spcPts val="0"/>
              </a:spcBef>
              <a:spcAft>
                <a:spcPts val="0"/>
              </a:spcAft>
              <a:buNone/>
            </a:pPr>
            <a:r>
              <a:rPr lang="en" sz="1700">
                <a:solidFill>
                  <a:srgbClr val="212121"/>
                </a:solidFill>
                <a:latin typeface="Libre Franklin Medium"/>
                <a:ea typeface="Libre Franklin Medium"/>
                <a:cs typeface="Libre Franklin Medium"/>
                <a:sym typeface="Libre Franklin Medium"/>
              </a:rPr>
              <a:t>Purpose:</a:t>
            </a:r>
            <a:endParaRPr sz="1700">
              <a:solidFill>
                <a:srgbClr val="212121"/>
              </a:solidFill>
              <a:latin typeface="Libre Franklin Medium"/>
              <a:ea typeface="Libre Franklin Medium"/>
              <a:cs typeface="Libre Franklin Medium"/>
              <a:sym typeface="Libre Franklin Medium"/>
            </a:endParaRPr>
          </a:p>
          <a:p>
            <a:pPr marL="457200" lvl="0" indent="0" algn="l" rtl="0">
              <a:spcBef>
                <a:spcPts val="0"/>
              </a:spcBef>
              <a:spcAft>
                <a:spcPts val="0"/>
              </a:spcAft>
              <a:buNone/>
            </a:pPr>
            <a:r>
              <a:rPr lang="en" sz="1700">
                <a:solidFill>
                  <a:srgbClr val="212121"/>
                </a:solidFill>
                <a:latin typeface="Libre Franklin Medium"/>
                <a:ea typeface="Libre Franklin Medium"/>
                <a:cs typeface="Libre Franklin Medium"/>
                <a:sym typeface="Libre Franklin Medium"/>
              </a:rPr>
              <a:t>Help Amazon sellers make good product selection and improve product description.</a:t>
            </a:r>
            <a:endParaRPr sz="1500">
              <a:solidFill>
                <a:srgbClr val="212121"/>
              </a:solidFill>
              <a:latin typeface="Libre Franklin Medium"/>
              <a:ea typeface="Libre Franklin Medium"/>
              <a:cs typeface="Libre Franklin Medium"/>
              <a:sym typeface="Libre Franklin Medium"/>
            </a:endParaRPr>
          </a:p>
        </p:txBody>
      </p:sp>
      <p:sp>
        <p:nvSpPr>
          <p:cNvPr id="427" name="Google Shape;427;p30"/>
          <p:cNvSpPr/>
          <p:nvPr/>
        </p:nvSpPr>
        <p:spPr>
          <a:xfrm>
            <a:off x="713250" y="1244638"/>
            <a:ext cx="7717500" cy="1017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txBox="1">
            <a:spLocks noGrp="1"/>
          </p:cNvSpPr>
          <p:nvPr>
            <p:ph type="subTitle" idx="4294967295"/>
          </p:nvPr>
        </p:nvSpPr>
        <p:spPr>
          <a:xfrm>
            <a:off x="896250" y="1385650"/>
            <a:ext cx="7351500" cy="6762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800" b="1"/>
              <a:t>When customers purchase products online, product review is an important element that help them make buying decisions</a:t>
            </a:r>
            <a:endParaRPr sz="1800" b="1"/>
          </a:p>
        </p:txBody>
      </p:sp>
      <p:sp>
        <p:nvSpPr>
          <p:cNvPr id="429" name="Google Shape;429;p30"/>
          <p:cNvSpPr/>
          <p:nvPr/>
        </p:nvSpPr>
        <p:spPr>
          <a:xfrm>
            <a:off x="9425233" y="4252953"/>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30"/>
          <p:cNvSpPr/>
          <p:nvPr/>
        </p:nvSpPr>
        <p:spPr>
          <a:xfrm>
            <a:off x="7797838" y="2517913"/>
            <a:ext cx="731400" cy="731400"/>
          </a:xfrm>
          <a:prstGeom prst="ellipse">
            <a:avLst/>
          </a:prstGeom>
          <a:solidFill>
            <a:schemeClr val="accent1"/>
          </a:solidFill>
          <a:ln>
            <a:noFill/>
          </a:ln>
        </p:spPr>
        <p:txBody>
          <a:bodyPr spcFirstLastPara="1" wrap="square" lIns="91425" tIns="109725" rIns="91425" bIns="91425" anchor="ctr" anchorCtr="0">
            <a:noAutofit/>
          </a:bodyPr>
          <a:lstStyle/>
          <a:p>
            <a:pPr marL="0" marR="0" lvl="0" indent="0" algn="ctr" rtl="0">
              <a:lnSpc>
                <a:spcPct val="115000"/>
              </a:lnSpc>
              <a:spcBef>
                <a:spcPts val="0"/>
              </a:spcBef>
              <a:spcAft>
                <a:spcPts val="0"/>
              </a:spcAft>
              <a:buNone/>
            </a:pPr>
            <a:endParaRPr sz="2000" b="1">
              <a:solidFill>
                <a:schemeClr val="lt1"/>
              </a:solidFill>
              <a:latin typeface="Gentium Book Basic"/>
              <a:ea typeface="Gentium Book Basic"/>
              <a:cs typeface="Gentium Book Basic"/>
              <a:sym typeface="Gentium Book Basic"/>
            </a:endParaRPr>
          </a:p>
        </p:txBody>
      </p:sp>
      <p:grpSp>
        <p:nvGrpSpPr>
          <p:cNvPr id="431" name="Google Shape;431;p30"/>
          <p:cNvGrpSpPr/>
          <p:nvPr/>
        </p:nvGrpSpPr>
        <p:grpSpPr>
          <a:xfrm>
            <a:off x="7991783" y="2713505"/>
            <a:ext cx="343530" cy="340221"/>
            <a:chOff x="3860250" y="1427025"/>
            <a:chExt cx="487900" cy="483200"/>
          </a:xfrm>
        </p:grpSpPr>
        <p:sp>
          <p:nvSpPr>
            <p:cNvPr id="432" name="Google Shape;432;p30"/>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30"/>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4" name="Google Shape;434;p30"/>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1"/>
          <p:cNvSpPr txBox="1">
            <a:spLocks noGrp="1"/>
          </p:cNvSpPr>
          <p:nvPr>
            <p:ph type="ctrTitle" idx="15"/>
          </p:nvPr>
        </p:nvSpPr>
        <p:spPr>
          <a:xfrm>
            <a:off x="713250" y="431952"/>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440" name="Google Shape;440;p31"/>
          <p:cNvSpPr/>
          <p:nvPr/>
        </p:nvSpPr>
        <p:spPr>
          <a:xfrm>
            <a:off x="8125977" y="697701"/>
            <a:ext cx="304777" cy="291503"/>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41" name="Google Shape;441;p31"/>
          <p:cNvGrpSpPr/>
          <p:nvPr/>
        </p:nvGrpSpPr>
        <p:grpSpPr>
          <a:xfrm>
            <a:off x="7354476" y="86999"/>
            <a:ext cx="759895" cy="300476"/>
            <a:chOff x="1703004" y="168464"/>
            <a:chExt cx="672890" cy="266097"/>
          </a:xfrm>
        </p:grpSpPr>
        <p:grpSp>
          <p:nvGrpSpPr>
            <p:cNvPr id="442" name="Google Shape;442;p31"/>
            <p:cNvGrpSpPr/>
            <p:nvPr/>
          </p:nvGrpSpPr>
          <p:grpSpPr>
            <a:xfrm>
              <a:off x="1886019" y="168464"/>
              <a:ext cx="266081" cy="266097"/>
              <a:chOff x="1998508" y="217100"/>
              <a:chExt cx="153600" cy="153600"/>
            </a:xfrm>
          </p:grpSpPr>
          <p:sp>
            <p:nvSpPr>
              <p:cNvPr id="443" name="Google Shape;443;p31"/>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1"/>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31"/>
            <p:cNvGrpSpPr/>
            <p:nvPr/>
          </p:nvGrpSpPr>
          <p:grpSpPr>
            <a:xfrm>
              <a:off x="1703004" y="194774"/>
              <a:ext cx="156553" cy="108895"/>
              <a:chOff x="1677400" y="189300"/>
              <a:chExt cx="220746" cy="153525"/>
            </a:xfrm>
          </p:grpSpPr>
          <p:sp>
            <p:nvSpPr>
              <p:cNvPr id="447" name="Google Shape;447;p31"/>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1"/>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1"/>
            <p:cNvGrpSpPr/>
            <p:nvPr/>
          </p:nvGrpSpPr>
          <p:grpSpPr>
            <a:xfrm>
              <a:off x="2178570" y="202125"/>
              <a:ext cx="197324" cy="94200"/>
              <a:chOff x="2178575" y="209550"/>
              <a:chExt cx="223800" cy="94200"/>
            </a:xfrm>
          </p:grpSpPr>
          <p:sp>
            <p:nvSpPr>
              <p:cNvPr id="453" name="Google Shape;453;p31"/>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1"/>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6" name="Google Shape;456;p31">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1">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1">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1">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1">
            <a:hlinkClick r:id="rId3" action="ppaction://hlinksldjump"/>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31"/>
          <p:cNvGrpSpPr/>
          <p:nvPr/>
        </p:nvGrpSpPr>
        <p:grpSpPr>
          <a:xfrm>
            <a:off x="2401282" y="70420"/>
            <a:ext cx="134865" cy="237764"/>
            <a:chOff x="4583405" y="-972050"/>
            <a:chExt cx="486000" cy="856806"/>
          </a:xfrm>
        </p:grpSpPr>
        <p:sp>
          <p:nvSpPr>
            <p:cNvPr id="462" name="Google Shape;462;p31"/>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 name="Google Shape;464;p31"/>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5" name="Google Shape;465;p31"/>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66" name="Google Shape;466;p31"/>
          <p:cNvGrpSpPr/>
          <p:nvPr/>
        </p:nvGrpSpPr>
        <p:grpSpPr>
          <a:xfrm>
            <a:off x="6100973" y="70236"/>
            <a:ext cx="238181" cy="238132"/>
            <a:chOff x="892750" y="4993750"/>
            <a:chExt cx="483125" cy="483125"/>
          </a:xfrm>
        </p:grpSpPr>
        <p:sp>
          <p:nvSpPr>
            <p:cNvPr id="467" name="Google Shape;467;p31"/>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8" name="Google Shape;468;p31"/>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9" name="Google Shape;469;p31"/>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0" name="Google Shape;470;p31"/>
          <p:cNvGrpSpPr/>
          <p:nvPr/>
        </p:nvGrpSpPr>
        <p:grpSpPr>
          <a:xfrm>
            <a:off x="1067875" y="103188"/>
            <a:ext cx="304800" cy="172220"/>
            <a:chOff x="87925" y="-352425"/>
            <a:chExt cx="304800" cy="172220"/>
          </a:xfrm>
        </p:grpSpPr>
        <p:sp>
          <p:nvSpPr>
            <p:cNvPr id="471" name="Google Shape;471;p31"/>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31"/>
          <p:cNvSpPr/>
          <p:nvPr/>
        </p:nvSpPr>
        <p:spPr>
          <a:xfrm>
            <a:off x="503844" y="1244838"/>
            <a:ext cx="2386500" cy="420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a:off x="565050" y="3490700"/>
            <a:ext cx="2386500" cy="420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txBox="1">
            <a:spLocks noGrp="1"/>
          </p:cNvSpPr>
          <p:nvPr>
            <p:ph type="subTitle" idx="3"/>
          </p:nvPr>
        </p:nvSpPr>
        <p:spPr>
          <a:xfrm>
            <a:off x="880519" y="1271838"/>
            <a:ext cx="2177100" cy="4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b="1"/>
              <a:t>Data Source</a:t>
            </a:r>
            <a:endParaRPr sz="1600" b="1"/>
          </a:p>
        </p:txBody>
      </p:sp>
      <p:sp>
        <p:nvSpPr>
          <p:cNvPr id="477" name="Google Shape;477;p31"/>
          <p:cNvSpPr txBox="1">
            <a:spLocks noGrp="1"/>
          </p:cNvSpPr>
          <p:nvPr>
            <p:ph type="subTitle" idx="5"/>
          </p:nvPr>
        </p:nvSpPr>
        <p:spPr>
          <a:xfrm>
            <a:off x="626238" y="3499700"/>
            <a:ext cx="2264100" cy="4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Libre Franklin"/>
                <a:ea typeface="Libre Franklin"/>
                <a:cs typeface="Libre Franklin"/>
                <a:sym typeface="Libre Franklin"/>
              </a:rPr>
              <a:t>This dataset includes</a:t>
            </a:r>
            <a:endParaRPr sz="1600">
              <a:latin typeface="Libre Franklin"/>
              <a:ea typeface="Libre Franklin"/>
              <a:cs typeface="Libre Franklin"/>
              <a:sym typeface="Libre Franklin"/>
            </a:endParaRPr>
          </a:p>
        </p:txBody>
      </p:sp>
      <p:sp>
        <p:nvSpPr>
          <p:cNvPr id="478" name="Google Shape;478;p31"/>
          <p:cNvSpPr txBox="1">
            <a:spLocks noGrp="1"/>
          </p:cNvSpPr>
          <p:nvPr>
            <p:ph type="subTitle" idx="1"/>
          </p:nvPr>
        </p:nvSpPr>
        <p:spPr>
          <a:xfrm>
            <a:off x="340200" y="1722775"/>
            <a:ext cx="3165900" cy="1728000"/>
          </a:xfrm>
          <a:prstGeom prst="rect">
            <a:avLst/>
          </a:prstGeom>
        </p:spPr>
        <p:txBody>
          <a:bodyPr spcFirstLastPara="1" wrap="square" lIns="91425" tIns="91425" rIns="91425" bIns="91425" anchor="t" anchorCtr="0">
            <a:noAutofit/>
          </a:bodyPr>
          <a:lstStyle/>
          <a:p>
            <a:pPr marL="228600" lvl="0" indent="-323850" algn="l" rtl="0">
              <a:lnSpc>
                <a:spcPct val="115000"/>
              </a:lnSpc>
              <a:spcBef>
                <a:spcPts val="0"/>
              </a:spcBef>
              <a:spcAft>
                <a:spcPts val="0"/>
              </a:spcAft>
              <a:buSzPts val="1500"/>
              <a:buChar char="-"/>
            </a:pPr>
            <a:r>
              <a:rPr lang="en" sz="1500"/>
              <a:t>Pre-scraped reviews of fine food from Amazon</a:t>
            </a:r>
            <a:endParaRPr sz="1500"/>
          </a:p>
          <a:p>
            <a:pPr marL="228600" lvl="0" indent="-323850" algn="l" rtl="0">
              <a:lnSpc>
                <a:spcPct val="115000"/>
              </a:lnSpc>
              <a:spcBef>
                <a:spcPts val="0"/>
              </a:spcBef>
              <a:spcAft>
                <a:spcPts val="0"/>
              </a:spcAft>
              <a:buSzPts val="1500"/>
              <a:buChar char="-"/>
            </a:pPr>
            <a:r>
              <a:rPr lang="en" sz="1500"/>
              <a:t>Contains data of over 10 years</a:t>
            </a:r>
            <a:endParaRPr sz="1500"/>
          </a:p>
          <a:p>
            <a:pPr marL="228600" lvl="0" indent="-323850" algn="l" rtl="0">
              <a:lnSpc>
                <a:spcPct val="115000"/>
              </a:lnSpc>
              <a:spcBef>
                <a:spcPts val="0"/>
              </a:spcBef>
              <a:spcAft>
                <a:spcPts val="0"/>
              </a:spcAft>
              <a:buSzPts val="1500"/>
              <a:buChar char="-"/>
            </a:pPr>
            <a:r>
              <a:rPr lang="en" sz="1500"/>
              <a:t>Include product, user information, ratings, reviews, etc.</a:t>
            </a:r>
            <a:endParaRPr/>
          </a:p>
        </p:txBody>
      </p:sp>
      <p:sp>
        <p:nvSpPr>
          <p:cNvPr id="479" name="Google Shape;479;p31"/>
          <p:cNvSpPr txBox="1"/>
          <p:nvPr/>
        </p:nvSpPr>
        <p:spPr>
          <a:xfrm>
            <a:off x="443550" y="4013500"/>
            <a:ext cx="2386500" cy="946500"/>
          </a:xfrm>
          <a:prstGeom prst="rect">
            <a:avLst/>
          </a:prstGeom>
          <a:noFill/>
          <a:ln>
            <a:noFill/>
          </a:ln>
        </p:spPr>
        <p:txBody>
          <a:bodyPr spcFirstLastPara="1" wrap="square" lIns="91425" tIns="91425" rIns="91425" bIns="91425" anchor="t" anchorCtr="0">
            <a:spAutoFit/>
          </a:bodyPr>
          <a:lstStyle/>
          <a:p>
            <a:pPr marL="228600" marR="0" lvl="0" indent="-323850" algn="l" rtl="0">
              <a:lnSpc>
                <a:spcPct val="115000"/>
              </a:lnSpc>
              <a:spcBef>
                <a:spcPts val="0"/>
              </a:spcBef>
              <a:spcAft>
                <a:spcPts val="0"/>
              </a:spcAft>
              <a:buClr>
                <a:schemeClr val="dk1"/>
              </a:buClr>
              <a:buSzPts val="1500"/>
              <a:buFont typeface="Cabin"/>
              <a:buChar char="-"/>
            </a:pPr>
            <a:r>
              <a:rPr lang="en" sz="1500">
                <a:solidFill>
                  <a:schemeClr val="dk1"/>
                </a:solidFill>
                <a:latin typeface="Libre Franklin"/>
                <a:ea typeface="Libre Franklin"/>
                <a:cs typeface="Libre Franklin"/>
                <a:sym typeface="Libre Franklin"/>
              </a:rPr>
              <a:t>568k reviews</a:t>
            </a:r>
            <a:endParaRPr sz="1500">
              <a:solidFill>
                <a:schemeClr val="dk1"/>
              </a:solidFill>
              <a:latin typeface="Libre Franklin"/>
              <a:ea typeface="Libre Franklin"/>
              <a:cs typeface="Libre Franklin"/>
              <a:sym typeface="Libre Franklin"/>
            </a:endParaRPr>
          </a:p>
          <a:p>
            <a:pPr marL="228600" lvl="0" indent="-323850" algn="l" rtl="0">
              <a:lnSpc>
                <a:spcPct val="115000"/>
              </a:lnSpc>
              <a:spcBef>
                <a:spcPts val="0"/>
              </a:spcBef>
              <a:spcAft>
                <a:spcPts val="0"/>
              </a:spcAft>
              <a:buClr>
                <a:schemeClr val="dk1"/>
              </a:buClr>
              <a:buSzPts val="1500"/>
              <a:buFont typeface="Cabin"/>
              <a:buChar char="-"/>
            </a:pPr>
            <a:r>
              <a:rPr lang="en" sz="1500">
                <a:solidFill>
                  <a:schemeClr val="dk1"/>
                </a:solidFill>
                <a:latin typeface="Libre Franklin"/>
                <a:ea typeface="Libre Franklin"/>
                <a:cs typeface="Libre Franklin"/>
                <a:sym typeface="Libre Franklin"/>
              </a:rPr>
              <a:t>256k users</a:t>
            </a:r>
            <a:endParaRPr sz="1500">
              <a:solidFill>
                <a:schemeClr val="dk1"/>
              </a:solidFill>
              <a:latin typeface="Libre Franklin"/>
              <a:ea typeface="Libre Franklin"/>
              <a:cs typeface="Libre Franklin"/>
              <a:sym typeface="Libre Franklin"/>
            </a:endParaRPr>
          </a:p>
          <a:p>
            <a:pPr marL="228600" lvl="0" indent="-323850" algn="l" rtl="0">
              <a:lnSpc>
                <a:spcPct val="115000"/>
              </a:lnSpc>
              <a:spcBef>
                <a:spcPts val="0"/>
              </a:spcBef>
              <a:spcAft>
                <a:spcPts val="0"/>
              </a:spcAft>
              <a:buClr>
                <a:schemeClr val="dk1"/>
              </a:buClr>
              <a:buSzPts val="1500"/>
              <a:buFont typeface="Cabin"/>
              <a:buChar char="-"/>
            </a:pPr>
            <a:r>
              <a:rPr lang="en" sz="1500">
                <a:solidFill>
                  <a:schemeClr val="dk1"/>
                </a:solidFill>
                <a:latin typeface="Libre Franklin"/>
                <a:ea typeface="Libre Franklin"/>
                <a:cs typeface="Libre Franklin"/>
                <a:sym typeface="Libre Franklin"/>
              </a:rPr>
              <a:t>74k products</a:t>
            </a:r>
            <a:endParaRPr>
              <a:solidFill>
                <a:schemeClr val="dk1"/>
              </a:solidFill>
              <a:latin typeface="Libre Franklin"/>
              <a:ea typeface="Libre Franklin"/>
              <a:cs typeface="Libre Franklin"/>
              <a:sym typeface="Libre Franklin"/>
            </a:endParaRPr>
          </a:p>
        </p:txBody>
      </p:sp>
      <p:pic>
        <p:nvPicPr>
          <p:cNvPr id="480" name="Google Shape;480;p31"/>
          <p:cNvPicPr preferRelativeResize="0"/>
          <p:nvPr/>
        </p:nvPicPr>
        <p:blipFill rotWithShape="1">
          <a:blip r:embed="rId4">
            <a:alphaModFix/>
          </a:blip>
          <a:srcRect/>
          <a:stretch/>
        </p:blipFill>
        <p:spPr>
          <a:xfrm>
            <a:off x="3731863" y="1300750"/>
            <a:ext cx="4976400" cy="35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2"/>
          <p:cNvSpPr/>
          <p:nvPr/>
        </p:nvSpPr>
        <p:spPr>
          <a:xfrm>
            <a:off x="597125" y="1342825"/>
            <a:ext cx="4642800" cy="3675900"/>
          </a:xfrm>
          <a:prstGeom prst="roundRect">
            <a:avLst>
              <a:gd name="adj" fmla="val 45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txBox="1">
            <a:spLocks noGrp="1"/>
          </p:cNvSpPr>
          <p:nvPr>
            <p:ph type="ctrTitle"/>
          </p:nvPr>
        </p:nvSpPr>
        <p:spPr>
          <a:xfrm>
            <a:off x="713250" y="536727"/>
            <a:ext cx="7717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Pre-Processing</a:t>
            </a:r>
            <a:endParaRPr/>
          </a:p>
        </p:txBody>
      </p:sp>
      <p:grpSp>
        <p:nvGrpSpPr>
          <p:cNvPr id="487" name="Google Shape;487;p32"/>
          <p:cNvGrpSpPr/>
          <p:nvPr/>
        </p:nvGrpSpPr>
        <p:grpSpPr>
          <a:xfrm>
            <a:off x="7354476" y="86999"/>
            <a:ext cx="759895" cy="300476"/>
            <a:chOff x="1703004" y="168464"/>
            <a:chExt cx="672890" cy="266097"/>
          </a:xfrm>
        </p:grpSpPr>
        <p:grpSp>
          <p:nvGrpSpPr>
            <p:cNvPr id="488" name="Google Shape;488;p32"/>
            <p:cNvGrpSpPr/>
            <p:nvPr/>
          </p:nvGrpSpPr>
          <p:grpSpPr>
            <a:xfrm>
              <a:off x="1886019" y="168464"/>
              <a:ext cx="266081" cy="266097"/>
              <a:chOff x="1998508" y="217100"/>
              <a:chExt cx="153600" cy="153600"/>
            </a:xfrm>
          </p:grpSpPr>
          <p:sp>
            <p:nvSpPr>
              <p:cNvPr id="489" name="Google Shape;489;p32"/>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2"/>
            <p:cNvGrpSpPr/>
            <p:nvPr/>
          </p:nvGrpSpPr>
          <p:grpSpPr>
            <a:xfrm>
              <a:off x="1703004" y="194774"/>
              <a:ext cx="156553" cy="108895"/>
              <a:chOff x="1677400" y="189300"/>
              <a:chExt cx="220746" cy="153525"/>
            </a:xfrm>
          </p:grpSpPr>
          <p:sp>
            <p:nvSpPr>
              <p:cNvPr id="493" name="Google Shape;493;p32"/>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2"/>
            <p:cNvGrpSpPr/>
            <p:nvPr/>
          </p:nvGrpSpPr>
          <p:grpSpPr>
            <a:xfrm>
              <a:off x="2178570" y="202125"/>
              <a:ext cx="197324" cy="94200"/>
              <a:chOff x="2178575" y="209550"/>
              <a:chExt cx="223800" cy="94200"/>
            </a:xfrm>
          </p:grpSpPr>
          <p:sp>
            <p:nvSpPr>
              <p:cNvPr id="499" name="Google Shape;499;p32"/>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2" name="Google Shape;502;p32"/>
          <p:cNvSpPr/>
          <p:nvPr/>
        </p:nvSpPr>
        <p:spPr>
          <a:xfrm>
            <a:off x="8125977" y="697701"/>
            <a:ext cx="304777" cy="291503"/>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3" name="Google Shape;503;p32">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a:hlinkClick r:id="" action="ppaction://noaction"/>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2"/>
          <p:cNvGrpSpPr/>
          <p:nvPr/>
        </p:nvGrpSpPr>
        <p:grpSpPr>
          <a:xfrm>
            <a:off x="2401282" y="70420"/>
            <a:ext cx="134865" cy="237764"/>
            <a:chOff x="4583405" y="-972050"/>
            <a:chExt cx="486000" cy="856806"/>
          </a:xfrm>
        </p:grpSpPr>
        <p:sp>
          <p:nvSpPr>
            <p:cNvPr id="509" name="Google Shape;509;p32"/>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2"/>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2" name="Google Shape;512;p32"/>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13" name="Google Shape;513;p32"/>
          <p:cNvGrpSpPr/>
          <p:nvPr/>
        </p:nvGrpSpPr>
        <p:grpSpPr>
          <a:xfrm>
            <a:off x="6100973" y="70236"/>
            <a:ext cx="238181" cy="238132"/>
            <a:chOff x="892750" y="4993750"/>
            <a:chExt cx="483125" cy="483125"/>
          </a:xfrm>
        </p:grpSpPr>
        <p:sp>
          <p:nvSpPr>
            <p:cNvPr id="514" name="Google Shape;514;p32"/>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5" name="Google Shape;515;p32"/>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6" name="Google Shape;516;p32"/>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17" name="Google Shape;517;p32"/>
          <p:cNvGrpSpPr/>
          <p:nvPr/>
        </p:nvGrpSpPr>
        <p:grpSpPr>
          <a:xfrm>
            <a:off x="1067875" y="103188"/>
            <a:ext cx="304800" cy="172220"/>
            <a:chOff x="87925" y="-352425"/>
            <a:chExt cx="304800" cy="172220"/>
          </a:xfrm>
        </p:grpSpPr>
        <p:sp>
          <p:nvSpPr>
            <p:cNvPr id="518" name="Google Shape;518;p32"/>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32"/>
          <p:cNvSpPr txBox="1"/>
          <p:nvPr/>
        </p:nvSpPr>
        <p:spPr>
          <a:xfrm>
            <a:off x="632575" y="1342825"/>
            <a:ext cx="4781700" cy="36273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1300">
                <a:solidFill>
                  <a:schemeClr val="dk1"/>
                </a:solidFill>
                <a:latin typeface="Libre Franklin"/>
                <a:ea typeface="Libre Franklin"/>
                <a:cs typeface="Libre Franklin"/>
                <a:sym typeface="Libre Franklin"/>
              </a:rPr>
              <a:t>- dropped duplicate reviews </a:t>
            </a:r>
            <a:endParaRPr sz="1300">
              <a:solidFill>
                <a:schemeClr val="dk1"/>
              </a:solidFill>
              <a:latin typeface="Libre Franklin"/>
              <a:ea typeface="Libre Franklin"/>
              <a:cs typeface="Libre Franklin"/>
              <a:sym typeface="Libre Franklin"/>
            </a:endParaRPr>
          </a:p>
          <a:p>
            <a:pPr marL="0" marR="0" lvl="0" indent="0" algn="l" rtl="0">
              <a:lnSpc>
                <a:spcPct val="100000"/>
              </a:lnSpc>
              <a:spcBef>
                <a:spcPts val="1600"/>
              </a:spcBef>
              <a:spcAft>
                <a:spcPts val="0"/>
              </a:spcAft>
              <a:buNone/>
            </a:pPr>
            <a:r>
              <a:rPr lang="en" sz="1300">
                <a:solidFill>
                  <a:schemeClr val="dk1"/>
                </a:solidFill>
                <a:latin typeface="Libre Franklin"/>
                <a:ea typeface="Libre Franklin"/>
                <a:cs typeface="Libre Franklin"/>
                <a:sym typeface="Libre Franklin"/>
              </a:rPr>
              <a:t>- dropped useless columns</a:t>
            </a:r>
            <a:endParaRPr sz="1300">
              <a:solidFill>
                <a:schemeClr val="dk1"/>
              </a:solidFill>
              <a:latin typeface="Libre Franklin"/>
              <a:ea typeface="Libre Franklin"/>
              <a:cs typeface="Libre Franklin"/>
              <a:sym typeface="Libre Franklin"/>
            </a:endParaRPr>
          </a:p>
          <a:p>
            <a:pPr marL="0" marR="0" lvl="0" indent="0" algn="l" rtl="0">
              <a:lnSpc>
                <a:spcPct val="100000"/>
              </a:lnSpc>
              <a:spcBef>
                <a:spcPts val="1600"/>
              </a:spcBef>
              <a:spcAft>
                <a:spcPts val="0"/>
              </a:spcAft>
              <a:buNone/>
            </a:pPr>
            <a:r>
              <a:rPr lang="en" sz="1300">
                <a:solidFill>
                  <a:schemeClr val="dk1"/>
                </a:solidFill>
                <a:latin typeface="Libre Franklin"/>
                <a:ea typeface="Libre Franklin"/>
                <a:cs typeface="Libre Franklin"/>
                <a:sym typeface="Libre Franklin"/>
              </a:rPr>
              <a:t>- dropped rows with  NULL values (27 out of 568k  is NULL)</a:t>
            </a:r>
            <a:endParaRPr sz="1300">
              <a:solidFill>
                <a:schemeClr val="dk1"/>
              </a:solidFill>
              <a:latin typeface="Libre Franklin"/>
              <a:ea typeface="Libre Franklin"/>
              <a:cs typeface="Libre Franklin"/>
              <a:sym typeface="Libre Franklin"/>
            </a:endParaRPr>
          </a:p>
          <a:p>
            <a:pPr marL="0" marR="0" lvl="0" indent="0" algn="l" rtl="0">
              <a:lnSpc>
                <a:spcPct val="100000"/>
              </a:lnSpc>
              <a:spcBef>
                <a:spcPts val="1600"/>
              </a:spcBef>
              <a:spcAft>
                <a:spcPts val="0"/>
              </a:spcAft>
              <a:buNone/>
            </a:pPr>
            <a:r>
              <a:rPr lang="en" sz="1300">
                <a:solidFill>
                  <a:schemeClr val="dk1"/>
                </a:solidFill>
                <a:latin typeface="Libre Franklin"/>
                <a:ea typeface="Libre Franklin"/>
                <a:cs typeface="Libre Franklin"/>
                <a:sym typeface="Libre Franklin"/>
              </a:rPr>
              <a:t>- text preprocessing ( on REVIEW column):</a:t>
            </a:r>
            <a:endParaRPr sz="1300">
              <a:solidFill>
                <a:schemeClr val="dk1"/>
              </a:solidFill>
              <a:latin typeface="Libre Franklin"/>
              <a:ea typeface="Libre Franklin"/>
              <a:cs typeface="Libre Franklin"/>
              <a:sym typeface="Libre Franklin"/>
            </a:endParaRPr>
          </a:p>
          <a:p>
            <a:pPr marL="0" marR="0" lvl="0" indent="457200" algn="l" rtl="0">
              <a:lnSpc>
                <a:spcPct val="100000"/>
              </a:lnSpc>
              <a:spcBef>
                <a:spcPts val="1600"/>
              </a:spcBef>
              <a:spcAft>
                <a:spcPts val="0"/>
              </a:spcAft>
              <a:buNone/>
            </a:pPr>
            <a:r>
              <a:rPr lang="en" sz="1300">
                <a:solidFill>
                  <a:schemeClr val="dk1"/>
                </a:solidFill>
                <a:latin typeface="Libre Franklin"/>
                <a:ea typeface="Libre Franklin"/>
                <a:cs typeface="Libre Franklin"/>
                <a:sym typeface="Libre Franklin"/>
              </a:rPr>
              <a:t>- tokenized and made all texts lower case</a:t>
            </a:r>
            <a:endParaRPr sz="1300">
              <a:solidFill>
                <a:schemeClr val="dk1"/>
              </a:solidFill>
              <a:latin typeface="Libre Franklin"/>
              <a:ea typeface="Libre Franklin"/>
              <a:cs typeface="Libre Franklin"/>
              <a:sym typeface="Libre Franklin"/>
            </a:endParaRPr>
          </a:p>
          <a:p>
            <a:pPr marL="0" marR="0" lvl="0" indent="457200" algn="l" rtl="0">
              <a:lnSpc>
                <a:spcPct val="100000"/>
              </a:lnSpc>
              <a:spcBef>
                <a:spcPts val="1600"/>
              </a:spcBef>
              <a:spcAft>
                <a:spcPts val="0"/>
              </a:spcAft>
              <a:buNone/>
            </a:pPr>
            <a:r>
              <a:rPr lang="en" sz="1300">
                <a:solidFill>
                  <a:schemeClr val="dk1"/>
                </a:solidFill>
                <a:latin typeface="Libre Franklin"/>
                <a:ea typeface="Libre Franklin"/>
                <a:cs typeface="Libre Franklin"/>
                <a:sym typeface="Libre Franklin"/>
              </a:rPr>
              <a:t>- removed punctuation, stop words, URLs, Emojis</a:t>
            </a:r>
            <a:endParaRPr sz="1300">
              <a:solidFill>
                <a:schemeClr val="dk1"/>
              </a:solidFill>
              <a:latin typeface="Libre Franklin"/>
              <a:ea typeface="Libre Franklin"/>
              <a:cs typeface="Libre Franklin"/>
              <a:sym typeface="Libre Franklin"/>
            </a:endParaRPr>
          </a:p>
          <a:p>
            <a:pPr marL="457200" marR="0" lvl="0" indent="0" algn="l" rtl="0">
              <a:lnSpc>
                <a:spcPct val="100000"/>
              </a:lnSpc>
              <a:spcBef>
                <a:spcPts val="1600"/>
              </a:spcBef>
              <a:spcAft>
                <a:spcPts val="0"/>
              </a:spcAft>
              <a:buNone/>
            </a:pPr>
            <a:r>
              <a:rPr lang="en" sz="1300">
                <a:solidFill>
                  <a:schemeClr val="dk1"/>
                </a:solidFill>
                <a:latin typeface="Libre Franklin"/>
                <a:ea typeface="Libre Franklin"/>
                <a:cs typeface="Libre Franklin"/>
                <a:sym typeface="Libre Franklin"/>
              </a:rPr>
              <a:t>- created column (‘good review’):  </a:t>
            </a:r>
            <a:endParaRPr sz="1300">
              <a:solidFill>
                <a:schemeClr val="dk1"/>
              </a:solidFill>
              <a:latin typeface="Libre Franklin"/>
              <a:ea typeface="Libre Franklin"/>
              <a:cs typeface="Libre Franklin"/>
              <a:sym typeface="Libre Franklin"/>
            </a:endParaRPr>
          </a:p>
          <a:p>
            <a:pPr marL="457200" marR="0" lvl="0" indent="0" algn="l" rtl="0">
              <a:lnSpc>
                <a:spcPct val="100000"/>
              </a:lnSpc>
              <a:spcBef>
                <a:spcPts val="1600"/>
              </a:spcBef>
              <a:spcAft>
                <a:spcPts val="0"/>
              </a:spcAft>
              <a:buNone/>
            </a:pPr>
            <a:r>
              <a:rPr lang="en" sz="1300">
                <a:solidFill>
                  <a:schemeClr val="dk1"/>
                </a:solidFill>
                <a:latin typeface="Libre Franklin"/>
                <a:ea typeface="Libre Franklin"/>
                <a:cs typeface="Libre Franklin"/>
                <a:sym typeface="Libre Franklin"/>
              </a:rPr>
              <a:t>0: Reviews have score 1 or 2</a:t>
            </a:r>
            <a:endParaRPr sz="1300">
              <a:solidFill>
                <a:schemeClr val="dk1"/>
              </a:solidFill>
              <a:latin typeface="Libre Franklin"/>
              <a:ea typeface="Libre Franklin"/>
              <a:cs typeface="Libre Franklin"/>
              <a:sym typeface="Libre Franklin"/>
            </a:endParaRPr>
          </a:p>
          <a:p>
            <a:pPr marL="457200" marR="0" lvl="0" indent="0" algn="l" rtl="0">
              <a:lnSpc>
                <a:spcPct val="100000"/>
              </a:lnSpc>
              <a:spcBef>
                <a:spcPts val="1600"/>
              </a:spcBef>
              <a:spcAft>
                <a:spcPts val="1600"/>
              </a:spcAft>
              <a:buNone/>
            </a:pPr>
            <a:r>
              <a:rPr lang="en" sz="1300">
                <a:solidFill>
                  <a:schemeClr val="dk1"/>
                </a:solidFill>
                <a:latin typeface="Libre Franklin"/>
                <a:ea typeface="Libre Franklin"/>
                <a:cs typeface="Libre Franklin"/>
                <a:sym typeface="Libre Franklin"/>
              </a:rPr>
              <a:t>1: Reviews have score 3 or 4 or 5</a:t>
            </a:r>
            <a:endParaRPr sz="1300">
              <a:solidFill>
                <a:schemeClr val="dk1"/>
              </a:solidFill>
              <a:latin typeface="Libre Franklin"/>
              <a:ea typeface="Libre Franklin"/>
              <a:cs typeface="Libre Franklin"/>
              <a:sym typeface="Libre Franklin"/>
            </a:endParaRPr>
          </a:p>
        </p:txBody>
      </p:sp>
      <p:sp>
        <p:nvSpPr>
          <p:cNvPr id="522" name="Google Shape;522;p32"/>
          <p:cNvSpPr/>
          <p:nvPr/>
        </p:nvSpPr>
        <p:spPr>
          <a:xfrm>
            <a:off x="5414275" y="1254375"/>
            <a:ext cx="3462600" cy="420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txBox="1">
            <a:spLocks noGrp="1"/>
          </p:cNvSpPr>
          <p:nvPr>
            <p:ph type="subTitle" idx="4294967295"/>
          </p:nvPr>
        </p:nvSpPr>
        <p:spPr>
          <a:xfrm>
            <a:off x="5562625" y="1263363"/>
            <a:ext cx="3165900" cy="4020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sz="1600" b="1"/>
              <a:t>Frequency of Important Words</a:t>
            </a:r>
            <a:endParaRPr sz="1600" b="1"/>
          </a:p>
        </p:txBody>
      </p:sp>
      <p:grpSp>
        <p:nvGrpSpPr>
          <p:cNvPr id="524" name="Google Shape;524;p32"/>
          <p:cNvGrpSpPr/>
          <p:nvPr/>
        </p:nvGrpSpPr>
        <p:grpSpPr>
          <a:xfrm>
            <a:off x="5442538" y="1731963"/>
            <a:ext cx="3406063" cy="3286774"/>
            <a:chOff x="5470813" y="1725775"/>
            <a:chExt cx="3406063" cy="3286774"/>
          </a:xfrm>
        </p:grpSpPr>
        <p:pic>
          <p:nvPicPr>
            <p:cNvPr id="525" name="Google Shape;525;p32"/>
            <p:cNvPicPr preferRelativeResize="0"/>
            <p:nvPr/>
          </p:nvPicPr>
          <p:blipFill rotWithShape="1">
            <a:blip r:embed="rId3">
              <a:alphaModFix/>
            </a:blip>
            <a:srcRect b="47564"/>
            <a:stretch/>
          </p:blipFill>
          <p:spPr>
            <a:xfrm>
              <a:off x="5470813" y="1725783"/>
              <a:ext cx="1732975" cy="3286766"/>
            </a:xfrm>
            <a:prstGeom prst="rect">
              <a:avLst/>
            </a:prstGeom>
            <a:noFill/>
            <a:ln>
              <a:noFill/>
            </a:ln>
          </p:spPr>
        </p:pic>
        <p:pic>
          <p:nvPicPr>
            <p:cNvPr id="526" name="Google Shape;526;p32"/>
            <p:cNvPicPr preferRelativeResize="0"/>
            <p:nvPr/>
          </p:nvPicPr>
          <p:blipFill rotWithShape="1">
            <a:blip r:embed="rId3">
              <a:alphaModFix/>
            </a:blip>
            <a:srcRect t="52435"/>
            <a:stretch/>
          </p:blipFill>
          <p:spPr>
            <a:xfrm>
              <a:off x="7143900" y="2031199"/>
              <a:ext cx="1732975" cy="2981340"/>
            </a:xfrm>
            <a:prstGeom prst="rect">
              <a:avLst/>
            </a:prstGeom>
            <a:noFill/>
            <a:ln>
              <a:noFill/>
            </a:ln>
          </p:spPr>
        </p:pic>
        <p:pic>
          <p:nvPicPr>
            <p:cNvPr id="527" name="Google Shape;527;p32"/>
            <p:cNvPicPr preferRelativeResize="0"/>
            <p:nvPr/>
          </p:nvPicPr>
          <p:blipFill rotWithShape="1">
            <a:blip r:embed="rId3">
              <a:alphaModFix/>
            </a:blip>
            <a:srcRect b="94585"/>
            <a:stretch/>
          </p:blipFill>
          <p:spPr>
            <a:xfrm>
              <a:off x="7143900" y="1725775"/>
              <a:ext cx="1732975" cy="33938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33"/>
          <p:cNvSpPr/>
          <p:nvPr/>
        </p:nvSpPr>
        <p:spPr>
          <a:xfrm>
            <a:off x="770525" y="1342825"/>
            <a:ext cx="7141200" cy="3214500"/>
          </a:xfrm>
          <a:prstGeom prst="roundRect">
            <a:avLst>
              <a:gd name="adj" fmla="val 45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txBox="1">
            <a:spLocks noGrp="1"/>
          </p:cNvSpPr>
          <p:nvPr>
            <p:ph type="ctrTitle"/>
          </p:nvPr>
        </p:nvSpPr>
        <p:spPr>
          <a:xfrm>
            <a:off x="713250" y="536727"/>
            <a:ext cx="7717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Sequence of Analysis</a:t>
            </a:r>
            <a:endParaRPr/>
          </a:p>
        </p:txBody>
      </p:sp>
      <p:grpSp>
        <p:nvGrpSpPr>
          <p:cNvPr id="534" name="Google Shape;534;p33"/>
          <p:cNvGrpSpPr/>
          <p:nvPr/>
        </p:nvGrpSpPr>
        <p:grpSpPr>
          <a:xfrm>
            <a:off x="7354476" y="86999"/>
            <a:ext cx="759895" cy="300476"/>
            <a:chOff x="1703004" y="168464"/>
            <a:chExt cx="672890" cy="266097"/>
          </a:xfrm>
        </p:grpSpPr>
        <p:grpSp>
          <p:nvGrpSpPr>
            <p:cNvPr id="535" name="Google Shape;535;p33"/>
            <p:cNvGrpSpPr/>
            <p:nvPr/>
          </p:nvGrpSpPr>
          <p:grpSpPr>
            <a:xfrm>
              <a:off x="1886019" y="168464"/>
              <a:ext cx="266081" cy="266097"/>
              <a:chOff x="1998508" y="217100"/>
              <a:chExt cx="153600" cy="153600"/>
            </a:xfrm>
          </p:grpSpPr>
          <p:sp>
            <p:nvSpPr>
              <p:cNvPr id="536" name="Google Shape;536;p33"/>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33"/>
            <p:cNvGrpSpPr/>
            <p:nvPr/>
          </p:nvGrpSpPr>
          <p:grpSpPr>
            <a:xfrm>
              <a:off x="1703004" y="194774"/>
              <a:ext cx="156553" cy="108895"/>
              <a:chOff x="1677400" y="189300"/>
              <a:chExt cx="220746" cy="153525"/>
            </a:xfrm>
          </p:grpSpPr>
          <p:sp>
            <p:nvSpPr>
              <p:cNvPr id="540" name="Google Shape;540;p33"/>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3"/>
            <p:cNvGrpSpPr/>
            <p:nvPr/>
          </p:nvGrpSpPr>
          <p:grpSpPr>
            <a:xfrm>
              <a:off x="2178570" y="202125"/>
              <a:ext cx="197324" cy="94200"/>
              <a:chOff x="2178575" y="209550"/>
              <a:chExt cx="223800" cy="94200"/>
            </a:xfrm>
          </p:grpSpPr>
          <p:sp>
            <p:nvSpPr>
              <p:cNvPr id="546" name="Google Shape;546;p33"/>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9" name="Google Shape;549;p33"/>
          <p:cNvSpPr/>
          <p:nvPr/>
        </p:nvSpPr>
        <p:spPr>
          <a:xfrm>
            <a:off x="8125977" y="697701"/>
            <a:ext cx="304777" cy="291503"/>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0" name="Google Shape;550;p33">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a:hlinkClick r:id="" action="ppaction://noaction"/>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33"/>
          <p:cNvGrpSpPr/>
          <p:nvPr/>
        </p:nvGrpSpPr>
        <p:grpSpPr>
          <a:xfrm>
            <a:off x="2401282" y="70420"/>
            <a:ext cx="134865" cy="237764"/>
            <a:chOff x="4583405" y="-972050"/>
            <a:chExt cx="486000" cy="856806"/>
          </a:xfrm>
        </p:grpSpPr>
        <p:sp>
          <p:nvSpPr>
            <p:cNvPr id="556" name="Google Shape;556;p33"/>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 name="Google Shape;558;p33"/>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9" name="Google Shape;559;p33"/>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60" name="Google Shape;560;p33"/>
          <p:cNvGrpSpPr/>
          <p:nvPr/>
        </p:nvGrpSpPr>
        <p:grpSpPr>
          <a:xfrm>
            <a:off x="6100973" y="70236"/>
            <a:ext cx="238181" cy="238132"/>
            <a:chOff x="892750" y="4993750"/>
            <a:chExt cx="483125" cy="483125"/>
          </a:xfrm>
        </p:grpSpPr>
        <p:sp>
          <p:nvSpPr>
            <p:cNvPr id="561" name="Google Shape;561;p33"/>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33"/>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3" name="Google Shape;563;p33"/>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64" name="Google Shape;564;p33"/>
          <p:cNvGrpSpPr/>
          <p:nvPr/>
        </p:nvGrpSpPr>
        <p:grpSpPr>
          <a:xfrm>
            <a:off x="1067875" y="103188"/>
            <a:ext cx="304800" cy="172220"/>
            <a:chOff x="87925" y="-352425"/>
            <a:chExt cx="304800" cy="172220"/>
          </a:xfrm>
        </p:grpSpPr>
        <p:sp>
          <p:nvSpPr>
            <p:cNvPr id="565" name="Google Shape;565;p33"/>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33"/>
          <p:cNvSpPr txBox="1"/>
          <p:nvPr/>
        </p:nvSpPr>
        <p:spPr>
          <a:xfrm>
            <a:off x="857225" y="1488550"/>
            <a:ext cx="6967800" cy="3016800"/>
          </a:xfrm>
          <a:prstGeom prst="rect">
            <a:avLst/>
          </a:prstGeom>
          <a:noFill/>
          <a:ln>
            <a:noFill/>
          </a:ln>
        </p:spPr>
        <p:txBody>
          <a:bodyPr spcFirstLastPara="1" wrap="square" lIns="91425" tIns="91425" rIns="91425" bIns="91425" anchor="ctr" anchorCtr="0">
            <a:spAutoFit/>
          </a:bodyPr>
          <a:lstStyle/>
          <a:p>
            <a:pPr marL="457200" marR="0" lvl="0" indent="-330200" algn="l" rtl="0">
              <a:lnSpc>
                <a:spcPct val="150000"/>
              </a:lnSpc>
              <a:spcBef>
                <a:spcPts val="0"/>
              </a:spcBef>
              <a:spcAft>
                <a:spcPts val="0"/>
              </a:spcAft>
              <a:buClr>
                <a:schemeClr val="dk1"/>
              </a:buClr>
              <a:buSzPts val="1600"/>
              <a:buFont typeface="Gentium Book Basic"/>
              <a:buChar char="❖"/>
            </a:pPr>
            <a:r>
              <a:rPr lang="en" sz="1600">
                <a:solidFill>
                  <a:schemeClr val="dk1"/>
                </a:solidFill>
                <a:latin typeface="Gentium Book Basic"/>
                <a:ea typeface="Gentium Book Basic"/>
                <a:cs typeface="Gentium Book Basic"/>
                <a:sym typeface="Gentium Book Basic"/>
              </a:rPr>
              <a:t>Sentiment analysis</a:t>
            </a:r>
            <a:endParaRPr sz="1600">
              <a:solidFill>
                <a:schemeClr val="dk1"/>
              </a:solidFill>
              <a:latin typeface="Gentium Book Basic"/>
              <a:ea typeface="Gentium Book Basic"/>
              <a:cs typeface="Gentium Book Basic"/>
              <a:sym typeface="Gentium Book Basic"/>
            </a:endParaRPr>
          </a:p>
          <a:p>
            <a:pPr marL="914400" marR="0" lvl="0" indent="-330200" algn="l" rtl="0">
              <a:lnSpc>
                <a:spcPct val="150000"/>
              </a:lnSpc>
              <a:spcBef>
                <a:spcPts val="0"/>
              </a:spcBef>
              <a:spcAft>
                <a:spcPts val="0"/>
              </a:spcAft>
              <a:buClr>
                <a:schemeClr val="dk1"/>
              </a:buClr>
              <a:buSzPts val="1600"/>
              <a:buFont typeface="Gentium Book Basic"/>
              <a:buChar char="❖"/>
            </a:pPr>
            <a:r>
              <a:rPr lang="en" sz="1600">
                <a:solidFill>
                  <a:schemeClr val="dk1"/>
                </a:solidFill>
                <a:latin typeface="Gentium Book Basic"/>
                <a:ea typeface="Gentium Book Basic"/>
                <a:cs typeface="Gentium Book Basic"/>
                <a:sym typeface="Gentium Book Basic"/>
              </a:rPr>
              <a:t>Polarity + subjectivity score for reviews</a:t>
            </a:r>
            <a:endParaRPr sz="1600">
              <a:solidFill>
                <a:schemeClr val="dk1"/>
              </a:solidFill>
              <a:latin typeface="Gentium Book Basic"/>
              <a:ea typeface="Gentium Book Basic"/>
              <a:cs typeface="Gentium Book Basic"/>
              <a:sym typeface="Gentium Book Basic"/>
            </a:endParaRPr>
          </a:p>
          <a:p>
            <a:pPr marL="914400" marR="0" lvl="0" indent="-330200" algn="l" rtl="0">
              <a:lnSpc>
                <a:spcPct val="150000"/>
              </a:lnSpc>
              <a:spcBef>
                <a:spcPts val="0"/>
              </a:spcBef>
              <a:spcAft>
                <a:spcPts val="0"/>
              </a:spcAft>
              <a:buClr>
                <a:schemeClr val="dk1"/>
              </a:buClr>
              <a:buSzPts val="1600"/>
              <a:buFont typeface="Gentium Book Basic"/>
              <a:buChar char="❖"/>
            </a:pPr>
            <a:r>
              <a:rPr lang="en" sz="1600">
                <a:solidFill>
                  <a:schemeClr val="dk1"/>
                </a:solidFill>
                <a:latin typeface="Gentium Book Basic"/>
                <a:ea typeface="Gentium Book Basic"/>
                <a:cs typeface="Gentium Book Basic"/>
                <a:sym typeface="Gentium Book Basic"/>
              </a:rPr>
              <a:t>Relationship between ratings and sentiment</a:t>
            </a:r>
            <a:endParaRPr sz="1600">
              <a:solidFill>
                <a:schemeClr val="dk1"/>
              </a:solidFill>
              <a:latin typeface="Gentium Book Basic"/>
              <a:ea typeface="Gentium Book Basic"/>
              <a:cs typeface="Gentium Book Basic"/>
              <a:sym typeface="Gentium Book Basic"/>
            </a:endParaRPr>
          </a:p>
          <a:p>
            <a:pPr marL="914400" marR="0" lvl="0" indent="-330200" algn="l" rtl="0">
              <a:lnSpc>
                <a:spcPct val="150000"/>
              </a:lnSpc>
              <a:spcBef>
                <a:spcPts val="0"/>
              </a:spcBef>
              <a:spcAft>
                <a:spcPts val="0"/>
              </a:spcAft>
              <a:buClr>
                <a:schemeClr val="dk1"/>
              </a:buClr>
              <a:buSzPts val="1600"/>
              <a:buFont typeface="Gentium Book Basic"/>
              <a:buChar char="❖"/>
            </a:pPr>
            <a:r>
              <a:rPr lang="en" sz="1600">
                <a:solidFill>
                  <a:schemeClr val="dk1"/>
                </a:solidFill>
                <a:latin typeface="Gentium Book Basic"/>
                <a:ea typeface="Gentium Book Basic"/>
                <a:cs typeface="Gentium Book Basic"/>
                <a:sym typeface="Gentium Book Basic"/>
              </a:rPr>
              <a:t>Distribution of polarity and subjectivity score</a:t>
            </a:r>
            <a:endParaRPr sz="1600">
              <a:solidFill>
                <a:schemeClr val="dk1"/>
              </a:solidFill>
              <a:latin typeface="Gentium Book Basic"/>
              <a:ea typeface="Gentium Book Basic"/>
              <a:cs typeface="Gentium Book Basic"/>
              <a:sym typeface="Gentium Book Basic"/>
            </a:endParaRPr>
          </a:p>
          <a:p>
            <a:pPr marL="914400" marR="0" lvl="0" indent="-330200" algn="l" rtl="0">
              <a:lnSpc>
                <a:spcPct val="150000"/>
              </a:lnSpc>
              <a:spcBef>
                <a:spcPts val="0"/>
              </a:spcBef>
              <a:spcAft>
                <a:spcPts val="0"/>
              </a:spcAft>
              <a:buClr>
                <a:schemeClr val="dk1"/>
              </a:buClr>
              <a:buSzPts val="1600"/>
              <a:buFont typeface="Gentium Book Basic"/>
              <a:buChar char="❖"/>
            </a:pPr>
            <a:r>
              <a:rPr lang="en" sz="1600">
                <a:solidFill>
                  <a:schemeClr val="dk1"/>
                </a:solidFill>
                <a:latin typeface="Gentium Book Basic"/>
                <a:ea typeface="Gentium Book Basic"/>
                <a:cs typeface="Gentium Book Basic"/>
                <a:sym typeface="Gentium Book Basic"/>
              </a:rPr>
              <a:t>Special case: good reviews with very negative polarity</a:t>
            </a:r>
            <a:endParaRPr sz="1600">
              <a:solidFill>
                <a:schemeClr val="dk1"/>
              </a:solidFill>
              <a:latin typeface="Gentium Book Basic"/>
              <a:ea typeface="Gentium Book Basic"/>
              <a:cs typeface="Gentium Book Basic"/>
              <a:sym typeface="Gentium Book Basic"/>
            </a:endParaRPr>
          </a:p>
          <a:p>
            <a:pPr marL="457200" marR="0" lvl="0" indent="-330200" algn="l" rtl="0">
              <a:lnSpc>
                <a:spcPct val="150000"/>
              </a:lnSpc>
              <a:spcBef>
                <a:spcPts val="0"/>
              </a:spcBef>
              <a:spcAft>
                <a:spcPts val="0"/>
              </a:spcAft>
              <a:buClr>
                <a:schemeClr val="dk1"/>
              </a:buClr>
              <a:buSzPts val="1600"/>
              <a:buFont typeface="Gentium Book Basic"/>
              <a:buChar char="❖"/>
            </a:pPr>
            <a:r>
              <a:rPr lang="en" sz="1600">
                <a:solidFill>
                  <a:schemeClr val="dk1"/>
                </a:solidFill>
                <a:latin typeface="Gentium Book Basic"/>
                <a:ea typeface="Gentium Book Basic"/>
                <a:cs typeface="Gentium Book Basic"/>
                <a:sym typeface="Gentium Book Basic"/>
              </a:rPr>
              <a:t>LDA Topic modeling</a:t>
            </a:r>
            <a:endParaRPr sz="1600">
              <a:solidFill>
                <a:schemeClr val="dk1"/>
              </a:solidFill>
              <a:latin typeface="Gentium Book Basic"/>
              <a:ea typeface="Gentium Book Basic"/>
              <a:cs typeface="Gentium Book Basic"/>
              <a:sym typeface="Gentium Book Basic"/>
            </a:endParaRPr>
          </a:p>
          <a:p>
            <a:pPr marL="914400" marR="0" lvl="0" indent="-330200" algn="l" rtl="0">
              <a:lnSpc>
                <a:spcPct val="150000"/>
              </a:lnSpc>
              <a:spcBef>
                <a:spcPts val="0"/>
              </a:spcBef>
              <a:spcAft>
                <a:spcPts val="0"/>
              </a:spcAft>
              <a:buClr>
                <a:schemeClr val="dk1"/>
              </a:buClr>
              <a:buSzPts val="1600"/>
              <a:buFont typeface="Gentium Book Basic"/>
              <a:buChar char="❖"/>
            </a:pPr>
            <a:r>
              <a:rPr lang="en" sz="1600">
                <a:solidFill>
                  <a:schemeClr val="dk1"/>
                </a:solidFill>
                <a:latin typeface="Gentium Book Basic"/>
                <a:ea typeface="Gentium Book Basic"/>
                <a:cs typeface="Gentium Book Basic"/>
                <a:sym typeface="Gentium Book Basic"/>
              </a:rPr>
              <a:t>Topic modeling with all reviews</a:t>
            </a:r>
            <a:endParaRPr sz="1600">
              <a:solidFill>
                <a:schemeClr val="dk1"/>
              </a:solidFill>
              <a:latin typeface="Gentium Book Basic"/>
              <a:ea typeface="Gentium Book Basic"/>
              <a:cs typeface="Gentium Book Basic"/>
              <a:sym typeface="Gentium Book Basic"/>
            </a:endParaRPr>
          </a:p>
          <a:p>
            <a:pPr marL="914400" marR="0" lvl="0" indent="-330200" algn="l" rtl="0">
              <a:lnSpc>
                <a:spcPct val="150000"/>
              </a:lnSpc>
              <a:spcBef>
                <a:spcPts val="0"/>
              </a:spcBef>
              <a:spcAft>
                <a:spcPts val="0"/>
              </a:spcAft>
              <a:buClr>
                <a:schemeClr val="dk1"/>
              </a:buClr>
              <a:buSzPts val="1600"/>
              <a:buFont typeface="Gentium Book Basic"/>
              <a:buChar char="❖"/>
            </a:pPr>
            <a:r>
              <a:rPr lang="en" sz="1600">
                <a:solidFill>
                  <a:schemeClr val="dk1"/>
                </a:solidFill>
                <a:latin typeface="Gentium Book Basic"/>
                <a:ea typeface="Gentium Book Basic"/>
                <a:cs typeface="Gentium Book Basic"/>
                <a:sym typeface="Gentium Book Basic"/>
              </a:rPr>
              <a:t>Topic modeling with all NOUNS in reviews</a:t>
            </a:r>
            <a:endParaRPr sz="1600">
              <a:solidFill>
                <a:schemeClr val="dk1"/>
              </a:solidFill>
              <a:latin typeface="Gentium Book Basic"/>
              <a:ea typeface="Gentium Book Basic"/>
              <a:cs typeface="Gentium Book Basic"/>
              <a:sym typeface="Gentium Book Bas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4"/>
          <p:cNvSpPr txBox="1">
            <a:spLocks noGrp="1"/>
          </p:cNvSpPr>
          <p:nvPr>
            <p:ph type="ctrTitle"/>
          </p:nvPr>
        </p:nvSpPr>
        <p:spPr>
          <a:xfrm>
            <a:off x="713250" y="431952"/>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 Analysis</a:t>
            </a:r>
            <a:endParaRPr/>
          </a:p>
        </p:txBody>
      </p:sp>
      <p:sp>
        <p:nvSpPr>
          <p:cNvPr id="574" name="Google Shape;574;p34"/>
          <p:cNvSpPr/>
          <p:nvPr/>
        </p:nvSpPr>
        <p:spPr>
          <a:xfrm>
            <a:off x="8125977" y="697701"/>
            <a:ext cx="304777" cy="291503"/>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75" name="Google Shape;575;p34"/>
          <p:cNvGrpSpPr/>
          <p:nvPr/>
        </p:nvGrpSpPr>
        <p:grpSpPr>
          <a:xfrm>
            <a:off x="7354476" y="86999"/>
            <a:ext cx="759895" cy="300476"/>
            <a:chOff x="1703004" y="168464"/>
            <a:chExt cx="672890" cy="266097"/>
          </a:xfrm>
        </p:grpSpPr>
        <p:grpSp>
          <p:nvGrpSpPr>
            <p:cNvPr id="576" name="Google Shape;576;p34"/>
            <p:cNvGrpSpPr/>
            <p:nvPr/>
          </p:nvGrpSpPr>
          <p:grpSpPr>
            <a:xfrm>
              <a:off x="1886019" y="168464"/>
              <a:ext cx="266081" cy="266097"/>
              <a:chOff x="1998508" y="217100"/>
              <a:chExt cx="153600" cy="153600"/>
            </a:xfrm>
          </p:grpSpPr>
          <p:sp>
            <p:nvSpPr>
              <p:cNvPr id="577" name="Google Shape;577;p34"/>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4"/>
            <p:cNvGrpSpPr/>
            <p:nvPr/>
          </p:nvGrpSpPr>
          <p:grpSpPr>
            <a:xfrm>
              <a:off x="1703004" y="194774"/>
              <a:ext cx="156553" cy="108895"/>
              <a:chOff x="1677400" y="189300"/>
              <a:chExt cx="220746" cy="153525"/>
            </a:xfrm>
          </p:grpSpPr>
          <p:sp>
            <p:nvSpPr>
              <p:cNvPr id="581" name="Google Shape;581;p34"/>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4"/>
            <p:cNvGrpSpPr/>
            <p:nvPr/>
          </p:nvGrpSpPr>
          <p:grpSpPr>
            <a:xfrm>
              <a:off x="2178570" y="202125"/>
              <a:ext cx="197324" cy="94200"/>
              <a:chOff x="2178575" y="209550"/>
              <a:chExt cx="223800" cy="94200"/>
            </a:xfrm>
          </p:grpSpPr>
          <p:sp>
            <p:nvSpPr>
              <p:cNvPr id="587" name="Google Shape;587;p34"/>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0" name="Google Shape;590;p34">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a:hlinkClick r:id="" action="ppaction://noaction"/>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4"/>
          <p:cNvGrpSpPr/>
          <p:nvPr/>
        </p:nvGrpSpPr>
        <p:grpSpPr>
          <a:xfrm>
            <a:off x="2401282" y="70420"/>
            <a:ext cx="134865" cy="237764"/>
            <a:chOff x="4583405" y="-972050"/>
            <a:chExt cx="486000" cy="856806"/>
          </a:xfrm>
        </p:grpSpPr>
        <p:sp>
          <p:nvSpPr>
            <p:cNvPr id="596" name="Google Shape;596;p34"/>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34"/>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9" name="Google Shape;599;p34"/>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00" name="Google Shape;600;p34"/>
          <p:cNvGrpSpPr/>
          <p:nvPr/>
        </p:nvGrpSpPr>
        <p:grpSpPr>
          <a:xfrm>
            <a:off x="6100973" y="70236"/>
            <a:ext cx="238181" cy="238132"/>
            <a:chOff x="892750" y="4993750"/>
            <a:chExt cx="483125" cy="483125"/>
          </a:xfrm>
        </p:grpSpPr>
        <p:sp>
          <p:nvSpPr>
            <p:cNvPr id="601" name="Google Shape;601;p34"/>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2" name="Google Shape;602;p34"/>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3" name="Google Shape;603;p34"/>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04" name="Google Shape;604;p34"/>
          <p:cNvGrpSpPr/>
          <p:nvPr/>
        </p:nvGrpSpPr>
        <p:grpSpPr>
          <a:xfrm>
            <a:off x="1067875" y="103188"/>
            <a:ext cx="304800" cy="172220"/>
            <a:chOff x="87925" y="-352425"/>
            <a:chExt cx="304800" cy="172220"/>
          </a:xfrm>
        </p:grpSpPr>
        <p:sp>
          <p:nvSpPr>
            <p:cNvPr id="605" name="Google Shape;605;p34"/>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08" name="Google Shape;608;p34"/>
          <p:cNvPicPr preferRelativeResize="0"/>
          <p:nvPr/>
        </p:nvPicPr>
        <p:blipFill>
          <a:blip r:embed="rId3">
            <a:alphaModFix/>
          </a:blip>
          <a:stretch>
            <a:fillRect/>
          </a:stretch>
        </p:blipFill>
        <p:spPr>
          <a:xfrm>
            <a:off x="4462225" y="1606025"/>
            <a:ext cx="4339926" cy="3431500"/>
          </a:xfrm>
          <a:prstGeom prst="rect">
            <a:avLst/>
          </a:prstGeom>
          <a:noFill/>
          <a:ln>
            <a:noFill/>
          </a:ln>
        </p:spPr>
      </p:pic>
      <p:pic>
        <p:nvPicPr>
          <p:cNvPr id="609" name="Google Shape;609;p34"/>
          <p:cNvPicPr preferRelativeResize="0"/>
          <p:nvPr/>
        </p:nvPicPr>
        <p:blipFill>
          <a:blip r:embed="rId4">
            <a:alphaModFix/>
          </a:blip>
          <a:stretch>
            <a:fillRect/>
          </a:stretch>
        </p:blipFill>
        <p:spPr>
          <a:xfrm>
            <a:off x="-65637" y="1552636"/>
            <a:ext cx="4471200" cy="3484889"/>
          </a:xfrm>
          <a:prstGeom prst="rect">
            <a:avLst/>
          </a:prstGeom>
          <a:noFill/>
          <a:ln>
            <a:noFill/>
          </a:ln>
        </p:spPr>
      </p:pic>
      <p:pic>
        <p:nvPicPr>
          <p:cNvPr id="610" name="Google Shape;610;p34"/>
          <p:cNvPicPr preferRelativeResize="0"/>
          <p:nvPr/>
        </p:nvPicPr>
        <p:blipFill>
          <a:blip r:embed="rId5">
            <a:alphaModFix/>
          </a:blip>
          <a:stretch>
            <a:fillRect/>
          </a:stretch>
        </p:blipFill>
        <p:spPr>
          <a:xfrm>
            <a:off x="1565375" y="1368617"/>
            <a:ext cx="6013251" cy="3668915"/>
          </a:xfrm>
          <a:prstGeom prst="rect">
            <a:avLst/>
          </a:prstGeom>
          <a:noFill/>
          <a:ln>
            <a:noFill/>
          </a:ln>
        </p:spPr>
      </p:pic>
      <p:pic>
        <p:nvPicPr>
          <p:cNvPr id="611" name="Google Shape;611;p34"/>
          <p:cNvPicPr preferRelativeResize="0"/>
          <p:nvPr/>
        </p:nvPicPr>
        <p:blipFill>
          <a:blip r:embed="rId6">
            <a:alphaModFix/>
          </a:blip>
          <a:stretch>
            <a:fillRect/>
          </a:stretch>
        </p:blipFill>
        <p:spPr>
          <a:xfrm>
            <a:off x="400175" y="1476413"/>
            <a:ext cx="8030576" cy="2903875"/>
          </a:xfrm>
          <a:prstGeom prst="rect">
            <a:avLst/>
          </a:prstGeom>
          <a:noFill/>
          <a:ln>
            <a:noFill/>
          </a:ln>
        </p:spPr>
      </p:pic>
      <p:pic>
        <p:nvPicPr>
          <p:cNvPr id="612" name="Google Shape;612;p34"/>
          <p:cNvPicPr preferRelativeResize="0"/>
          <p:nvPr/>
        </p:nvPicPr>
        <p:blipFill>
          <a:blip r:embed="rId7">
            <a:alphaModFix/>
          </a:blip>
          <a:stretch>
            <a:fillRect/>
          </a:stretch>
        </p:blipFill>
        <p:spPr>
          <a:xfrm>
            <a:off x="0" y="1476425"/>
            <a:ext cx="4339924" cy="2980075"/>
          </a:xfrm>
          <a:prstGeom prst="rect">
            <a:avLst/>
          </a:prstGeom>
          <a:noFill/>
          <a:ln>
            <a:noFill/>
          </a:ln>
        </p:spPr>
      </p:pic>
      <p:pic>
        <p:nvPicPr>
          <p:cNvPr id="613" name="Google Shape;613;p34"/>
          <p:cNvPicPr preferRelativeResize="0"/>
          <p:nvPr/>
        </p:nvPicPr>
        <p:blipFill>
          <a:blip r:embed="rId8">
            <a:alphaModFix/>
          </a:blip>
          <a:stretch>
            <a:fillRect/>
          </a:stretch>
        </p:blipFill>
        <p:spPr>
          <a:xfrm>
            <a:off x="4462225" y="1552625"/>
            <a:ext cx="4559025" cy="281367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2"/>
                                        </p:tgtEl>
                                        <p:attrNameLst>
                                          <p:attrName>style.visibility</p:attrName>
                                        </p:attrNameLst>
                                      </p:cBhvr>
                                      <p:to>
                                        <p:strVal val="visible"/>
                                      </p:to>
                                    </p:set>
                                    <p:animEffect transition="in" filter="fade">
                                      <p:cBhvr>
                                        <p:cTn id="7" dur="1000"/>
                                        <p:tgtEl>
                                          <p:spTgt spid="6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3"/>
                                        </p:tgtEl>
                                        <p:attrNameLst>
                                          <p:attrName>style.visibility</p:attrName>
                                        </p:attrNameLst>
                                      </p:cBhvr>
                                      <p:to>
                                        <p:strVal val="visible"/>
                                      </p:to>
                                    </p:set>
                                    <p:animEffect transition="in" filter="fade">
                                      <p:cBhvr>
                                        <p:cTn id="12" dur="1000"/>
                                        <p:tgtEl>
                                          <p:spTgt spid="6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1000"/>
                                        <p:tgtEl>
                                          <p:spTgt spid="612"/>
                                        </p:tgtEl>
                                      </p:cBhvr>
                                    </p:animEffect>
                                    <p:set>
                                      <p:cBhvr>
                                        <p:cTn id="17" dur="1" fill="hold">
                                          <p:stCondLst>
                                            <p:cond delay="1000"/>
                                          </p:stCondLst>
                                        </p:cTn>
                                        <p:tgtEl>
                                          <p:spTgt spid="6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1000"/>
                                        <p:tgtEl>
                                          <p:spTgt spid="613"/>
                                        </p:tgtEl>
                                      </p:cBhvr>
                                    </p:animEffect>
                                    <p:set>
                                      <p:cBhvr>
                                        <p:cTn id="22" dur="1" fill="hold">
                                          <p:stCondLst>
                                            <p:cond delay="1000"/>
                                          </p:stCondLst>
                                        </p:cTn>
                                        <p:tgtEl>
                                          <p:spTgt spid="6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9"/>
                                        </p:tgtEl>
                                        <p:attrNameLst>
                                          <p:attrName>style.visibility</p:attrName>
                                        </p:attrNameLst>
                                      </p:cBhvr>
                                      <p:to>
                                        <p:strVal val="visible"/>
                                      </p:to>
                                    </p:set>
                                    <p:animEffect transition="in" filter="fade">
                                      <p:cBhvr>
                                        <p:cTn id="27" dur="1000"/>
                                        <p:tgtEl>
                                          <p:spTgt spid="60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8"/>
                                        </p:tgtEl>
                                        <p:attrNameLst>
                                          <p:attrName>style.visibility</p:attrName>
                                        </p:attrNameLst>
                                      </p:cBhvr>
                                      <p:to>
                                        <p:strVal val="visible"/>
                                      </p:to>
                                    </p:set>
                                    <p:animEffect transition="in" filter="fade">
                                      <p:cBhvr>
                                        <p:cTn id="32" dur="1000"/>
                                        <p:tgtEl>
                                          <p:spTgt spid="60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1400"/>
                                        <p:tgtEl>
                                          <p:spTgt spid="609"/>
                                        </p:tgtEl>
                                      </p:cBhvr>
                                    </p:animEffect>
                                    <p:set>
                                      <p:cBhvr>
                                        <p:cTn id="37" dur="1" fill="hold">
                                          <p:stCondLst>
                                            <p:cond delay="1400"/>
                                          </p:stCondLst>
                                        </p:cTn>
                                        <p:tgtEl>
                                          <p:spTgt spid="609"/>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1000"/>
                                        <p:tgtEl>
                                          <p:spTgt spid="608"/>
                                        </p:tgtEl>
                                      </p:cBhvr>
                                    </p:animEffect>
                                    <p:set>
                                      <p:cBhvr>
                                        <p:cTn id="42" dur="1" fill="hold">
                                          <p:stCondLst>
                                            <p:cond delay="1000"/>
                                          </p:stCondLst>
                                        </p:cTn>
                                        <p:tgtEl>
                                          <p:spTgt spid="60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10"/>
                                        </p:tgtEl>
                                        <p:attrNameLst>
                                          <p:attrName>style.visibility</p:attrName>
                                        </p:attrNameLst>
                                      </p:cBhvr>
                                      <p:to>
                                        <p:strVal val="visible"/>
                                      </p:to>
                                    </p:set>
                                    <p:animEffect transition="in" filter="fade">
                                      <p:cBhvr>
                                        <p:cTn id="47" dur="1000"/>
                                        <p:tgtEl>
                                          <p:spTgt spid="6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1000"/>
                                        <p:tgtEl>
                                          <p:spTgt spid="610"/>
                                        </p:tgtEl>
                                      </p:cBhvr>
                                    </p:animEffect>
                                    <p:set>
                                      <p:cBhvr>
                                        <p:cTn id="52" dur="1" fill="hold">
                                          <p:stCondLst>
                                            <p:cond delay="1000"/>
                                          </p:stCondLst>
                                        </p:cTn>
                                        <p:tgtEl>
                                          <p:spTgt spid="61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11"/>
                                        </p:tgtEl>
                                        <p:attrNameLst>
                                          <p:attrName>style.visibility</p:attrName>
                                        </p:attrNameLst>
                                      </p:cBhvr>
                                      <p:to>
                                        <p:strVal val="visible"/>
                                      </p:to>
                                    </p:set>
                                    <p:animEffect transition="in" filter="fade">
                                      <p:cBhvr>
                                        <p:cTn id="57" dur="1000"/>
                                        <p:tgtEl>
                                          <p:spTgt spid="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35"/>
          <p:cNvSpPr txBox="1">
            <a:spLocks noGrp="1"/>
          </p:cNvSpPr>
          <p:nvPr>
            <p:ph type="ctrTitle"/>
          </p:nvPr>
        </p:nvSpPr>
        <p:spPr>
          <a:xfrm>
            <a:off x="713250" y="536727"/>
            <a:ext cx="7717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Topic Modeling</a:t>
            </a:r>
            <a:endParaRPr/>
          </a:p>
        </p:txBody>
      </p:sp>
      <p:grpSp>
        <p:nvGrpSpPr>
          <p:cNvPr id="619" name="Google Shape;619;p35"/>
          <p:cNvGrpSpPr/>
          <p:nvPr/>
        </p:nvGrpSpPr>
        <p:grpSpPr>
          <a:xfrm>
            <a:off x="7354476" y="86999"/>
            <a:ext cx="759895" cy="300476"/>
            <a:chOff x="1703004" y="168464"/>
            <a:chExt cx="672890" cy="266097"/>
          </a:xfrm>
        </p:grpSpPr>
        <p:grpSp>
          <p:nvGrpSpPr>
            <p:cNvPr id="620" name="Google Shape;620;p35"/>
            <p:cNvGrpSpPr/>
            <p:nvPr/>
          </p:nvGrpSpPr>
          <p:grpSpPr>
            <a:xfrm>
              <a:off x="1886019" y="168464"/>
              <a:ext cx="266081" cy="266097"/>
              <a:chOff x="1998508" y="217100"/>
              <a:chExt cx="153600" cy="153600"/>
            </a:xfrm>
          </p:grpSpPr>
          <p:sp>
            <p:nvSpPr>
              <p:cNvPr id="621" name="Google Shape;621;p35"/>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5"/>
            <p:cNvGrpSpPr/>
            <p:nvPr/>
          </p:nvGrpSpPr>
          <p:grpSpPr>
            <a:xfrm>
              <a:off x="1703004" y="194774"/>
              <a:ext cx="156553" cy="108895"/>
              <a:chOff x="1677400" y="189300"/>
              <a:chExt cx="220746" cy="153525"/>
            </a:xfrm>
          </p:grpSpPr>
          <p:sp>
            <p:nvSpPr>
              <p:cNvPr id="625" name="Google Shape;625;p35"/>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35"/>
            <p:cNvGrpSpPr/>
            <p:nvPr/>
          </p:nvGrpSpPr>
          <p:grpSpPr>
            <a:xfrm>
              <a:off x="2178570" y="202125"/>
              <a:ext cx="197324" cy="94200"/>
              <a:chOff x="2178575" y="209550"/>
              <a:chExt cx="223800" cy="94200"/>
            </a:xfrm>
          </p:grpSpPr>
          <p:sp>
            <p:nvSpPr>
              <p:cNvPr id="631" name="Google Shape;631;p35"/>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4" name="Google Shape;634;p35"/>
          <p:cNvSpPr/>
          <p:nvPr/>
        </p:nvSpPr>
        <p:spPr>
          <a:xfrm>
            <a:off x="715975" y="3397575"/>
            <a:ext cx="7717500" cy="1461900"/>
          </a:xfrm>
          <a:prstGeom prst="roundRect">
            <a:avLst>
              <a:gd name="adj" fmla="val 6773"/>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500">
                <a:latin typeface="Gentium Book Basic"/>
                <a:ea typeface="Gentium Book Basic"/>
                <a:cs typeface="Gentium Book Basic"/>
                <a:sym typeface="Gentium Book Basic"/>
              </a:rPr>
              <a:t>Four main topics: </a:t>
            </a:r>
            <a:endParaRPr sz="1500">
              <a:latin typeface="Gentium Book Basic"/>
              <a:ea typeface="Gentium Book Basic"/>
              <a:cs typeface="Gentium Book Basic"/>
              <a:sym typeface="Gentium Book Basic"/>
            </a:endParaRPr>
          </a:p>
          <a:p>
            <a:pPr marL="457200" lvl="0" indent="-323850" algn="l" rtl="0">
              <a:lnSpc>
                <a:spcPct val="115000"/>
              </a:lnSpc>
              <a:spcBef>
                <a:spcPts val="0"/>
              </a:spcBef>
              <a:spcAft>
                <a:spcPts val="0"/>
              </a:spcAft>
              <a:buSzPts val="1500"/>
              <a:buFont typeface="Gentium Book Basic"/>
              <a:buChar char="-"/>
            </a:pPr>
            <a:r>
              <a:rPr lang="en" sz="1500">
                <a:latin typeface="Gentium Book Basic"/>
                <a:ea typeface="Gentium Book Basic"/>
                <a:cs typeface="Gentium Book Basic"/>
                <a:sym typeface="Gentium Book Basic"/>
              </a:rPr>
              <a:t>Beverage</a:t>
            </a:r>
            <a:endParaRPr sz="1500">
              <a:latin typeface="Gentium Book Basic"/>
              <a:ea typeface="Gentium Book Basic"/>
              <a:cs typeface="Gentium Book Basic"/>
              <a:sym typeface="Gentium Book Basic"/>
            </a:endParaRPr>
          </a:p>
          <a:p>
            <a:pPr marL="457200" lvl="0" indent="-323850" algn="l" rtl="0">
              <a:lnSpc>
                <a:spcPct val="115000"/>
              </a:lnSpc>
              <a:spcBef>
                <a:spcPts val="0"/>
              </a:spcBef>
              <a:spcAft>
                <a:spcPts val="0"/>
              </a:spcAft>
              <a:buSzPts val="1500"/>
              <a:buFont typeface="Gentium Book Basic"/>
              <a:buChar char="-"/>
            </a:pPr>
            <a:r>
              <a:rPr lang="en" sz="1500">
                <a:latin typeface="Gentium Book Basic"/>
                <a:ea typeface="Gentium Book Basic"/>
                <a:cs typeface="Gentium Book Basic"/>
                <a:sym typeface="Gentium Book Basic"/>
              </a:rPr>
              <a:t>Ingredients</a:t>
            </a:r>
            <a:endParaRPr sz="1500">
              <a:latin typeface="Gentium Book Basic"/>
              <a:ea typeface="Gentium Book Basic"/>
              <a:cs typeface="Gentium Book Basic"/>
              <a:sym typeface="Gentium Book Basic"/>
            </a:endParaRPr>
          </a:p>
          <a:p>
            <a:pPr marL="457200" lvl="0" indent="-323850" algn="l" rtl="0">
              <a:lnSpc>
                <a:spcPct val="115000"/>
              </a:lnSpc>
              <a:spcBef>
                <a:spcPts val="0"/>
              </a:spcBef>
              <a:spcAft>
                <a:spcPts val="0"/>
              </a:spcAft>
              <a:buSzPts val="1500"/>
              <a:buFont typeface="Gentium Book Basic"/>
              <a:buChar char="-"/>
            </a:pPr>
            <a:r>
              <a:rPr lang="en" sz="1500">
                <a:latin typeface="Gentium Book Basic"/>
                <a:ea typeface="Gentium Book Basic"/>
                <a:cs typeface="Gentium Book Basic"/>
                <a:sym typeface="Gentium Book Basic"/>
              </a:rPr>
              <a:t>Pet items</a:t>
            </a:r>
            <a:endParaRPr sz="1500">
              <a:latin typeface="Gentium Book Basic"/>
              <a:ea typeface="Gentium Book Basic"/>
              <a:cs typeface="Gentium Book Basic"/>
              <a:sym typeface="Gentium Book Basic"/>
            </a:endParaRPr>
          </a:p>
          <a:p>
            <a:pPr marL="457200" lvl="0" indent="-323850" algn="l" rtl="0">
              <a:lnSpc>
                <a:spcPct val="115000"/>
              </a:lnSpc>
              <a:spcBef>
                <a:spcPts val="0"/>
              </a:spcBef>
              <a:spcAft>
                <a:spcPts val="0"/>
              </a:spcAft>
              <a:buSzPts val="1500"/>
              <a:buFont typeface="Gentium Book Basic"/>
              <a:buChar char="-"/>
            </a:pPr>
            <a:r>
              <a:rPr lang="en" sz="1500">
                <a:latin typeface="Gentium Book Basic"/>
                <a:ea typeface="Gentium Book Basic"/>
                <a:cs typeface="Gentium Book Basic"/>
                <a:sym typeface="Gentium Book Basic"/>
              </a:rPr>
              <a:t>Snacks</a:t>
            </a:r>
            <a:endParaRPr sz="1500">
              <a:latin typeface="Gentium Book Basic"/>
              <a:ea typeface="Gentium Book Basic"/>
              <a:cs typeface="Gentium Book Basic"/>
              <a:sym typeface="Gentium Book Basic"/>
            </a:endParaRPr>
          </a:p>
        </p:txBody>
      </p:sp>
      <p:sp>
        <p:nvSpPr>
          <p:cNvPr id="635" name="Google Shape;635;p35"/>
          <p:cNvSpPr/>
          <p:nvPr/>
        </p:nvSpPr>
        <p:spPr>
          <a:xfrm>
            <a:off x="8125977" y="697701"/>
            <a:ext cx="304777" cy="291503"/>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36" name="Google Shape;636;p35">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a:hlinkClick r:id="" action="ppaction://noaction"/>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35"/>
          <p:cNvGrpSpPr/>
          <p:nvPr/>
        </p:nvGrpSpPr>
        <p:grpSpPr>
          <a:xfrm>
            <a:off x="2401282" y="70420"/>
            <a:ext cx="134865" cy="237764"/>
            <a:chOff x="4583405" y="-972050"/>
            <a:chExt cx="486000" cy="856806"/>
          </a:xfrm>
        </p:grpSpPr>
        <p:sp>
          <p:nvSpPr>
            <p:cNvPr id="642" name="Google Shape;642;p35"/>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5"/>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5" name="Google Shape;645;p35"/>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46" name="Google Shape;646;p35"/>
          <p:cNvGrpSpPr/>
          <p:nvPr/>
        </p:nvGrpSpPr>
        <p:grpSpPr>
          <a:xfrm>
            <a:off x="6100973" y="70236"/>
            <a:ext cx="238181" cy="238132"/>
            <a:chOff x="892750" y="4993750"/>
            <a:chExt cx="483125" cy="483125"/>
          </a:xfrm>
        </p:grpSpPr>
        <p:sp>
          <p:nvSpPr>
            <p:cNvPr id="647" name="Google Shape;647;p35"/>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8" name="Google Shape;648;p35"/>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9" name="Google Shape;649;p35"/>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0" name="Google Shape;650;p35"/>
          <p:cNvGrpSpPr/>
          <p:nvPr/>
        </p:nvGrpSpPr>
        <p:grpSpPr>
          <a:xfrm>
            <a:off x="1067875" y="103188"/>
            <a:ext cx="304800" cy="172220"/>
            <a:chOff x="87925" y="-352425"/>
            <a:chExt cx="304800" cy="172220"/>
          </a:xfrm>
        </p:grpSpPr>
        <p:sp>
          <p:nvSpPr>
            <p:cNvPr id="651" name="Google Shape;651;p35"/>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54" name="Google Shape;654;p35"/>
          <p:cNvPicPr preferRelativeResize="0"/>
          <p:nvPr/>
        </p:nvPicPr>
        <p:blipFill>
          <a:blip r:embed="rId3">
            <a:alphaModFix/>
          </a:blip>
          <a:stretch>
            <a:fillRect/>
          </a:stretch>
        </p:blipFill>
        <p:spPr>
          <a:xfrm>
            <a:off x="333050" y="1697063"/>
            <a:ext cx="8575222" cy="1383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6"/>
          <p:cNvSpPr/>
          <p:nvPr/>
        </p:nvSpPr>
        <p:spPr>
          <a:xfrm>
            <a:off x="387513" y="1838750"/>
            <a:ext cx="3746100" cy="2971800"/>
          </a:xfrm>
          <a:prstGeom prst="roundRect">
            <a:avLst>
              <a:gd name="adj" fmla="val 45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txBox="1">
            <a:spLocks noGrp="1"/>
          </p:cNvSpPr>
          <p:nvPr>
            <p:ph type="ctrTitle"/>
          </p:nvPr>
        </p:nvSpPr>
        <p:spPr>
          <a:xfrm>
            <a:off x="713250" y="536727"/>
            <a:ext cx="7717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Recommendation</a:t>
            </a:r>
            <a:endParaRPr/>
          </a:p>
        </p:txBody>
      </p:sp>
      <p:grpSp>
        <p:nvGrpSpPr>
          <p:cNvPr id="661" name="Google Shape;661;p36"/>
          <p:cNvGrpSpPr/>
          <p:nvPr/>
        </p:nvGrpSpPr>
        <p:grpSpPr>
          <a:xfrm>
            <a:off x="7354476" y="86999"/>
            <a:ext cx="759895" cy="300476"/>
            <a:chOff x="1703004" y="168464"/>
            <a:chExt cx="672890" cy="266097"/>
          </a:xfrm>
        </p:grpSpPr>
        <p:grpSp>
          <p:nvGrpSpPr>
            <p:cNvPr id="662" name="Google Shape;662;p36"/>
            <p:cNvGrpSpPr/>
            <p:nvPr/>
          </p:nvGrpSpPr>
          <p:grpSpPr>
            <a:xfrm>
              <a:off x="1886019" y="168464"/>
              <a:ext cx="266081" cy="266097"/>
              <a:chOff x="1998508" y="217100"/>
              <a:chExt cx="153600" cy="153600"/>
            </a:xfrm>
          </p:grpSpPr>
          <p:sp>
            <p:nvSpPr>
              <p:cNvPr id="663" name="Google Shape;663;p36"/>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36"/>
            <p:cNvGrpSpPr/>
            <p:nvPr/>
          </p:nvGrpSpPr>
          <p:grpSpPr>
            <a:xfrm>
              <a:off x="1703004" y="194774"/>
              <a:ext cx="156553" cy="108895"/>
              <a:chOff x="1677400" y="189300"/>
              <a:chExt cx="220746" cy="153525"/>
            </a:xfrm>
          </p:grpSpPr>
          <p:sp>
            <p:nvSpPr>
              <p:cNvPr id="667" name="Google Shape;667;p36"/>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36"/>
            <p:cNvGrpSpPr/>
            <p:nvPr/>
          </p:nvGrpSpPr>
          <p:grpSpPr>
            <a:xfrm>
              <a:off x="2178570" y="202125"/>
              <a:ext cx="197324" cy="94200"/>
              <a:chOff x="2178575" y="209550"/>
              <a:chExt cx="223800" cy="94200"/>
            </a:xfrm>
          </p:grpSpPr>
          <p:sp>
            <p:nvSpPr>
              <p:cNvPr id="673" name="Google Shape;673;p36"/>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6" name="Google Shape;676;p36"/>
          <p:cNvSpPr/>
          <p:nvPr/>
        </p:nvSpPr>
        <p:spPr>
          <a:xfrm>
            <a:off x="8125977" y="697701"/>
            <a:ext cx="304777" cy="291503"/>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7" name="Google Shape;677;p36">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a:hlinkClick r:id="" action="ppaction://noaction"/>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2" name="Google Shape;682;p36"/>
          <p:cNvGrpSpPr/>
          <p:nvPr/>
        </p:nvGrpSpPr>
        <p:grpSpPr>
          <a:xfrm>
            <a:off x="2401282" y="70420"/>
            <a:ext cx="134865" cy="237764"/>
            <a:chOff x="4583405" y="-972050"/>
            <a:chExt cx="486000" cy="856806"/>
          </a:xfrm>
        </p:grpSpPr>
        <p:sp>
          <p:nvSpPr>
            <p:cNvPr id="683" name="Google Shape;683;p36"/>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6"/>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 name="Google Shape;686;p36"/>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87" name="Google Shape;687;p36"/>
          <p:cNvGrpSpPr/>
          <p:nvPr/>
        </p:nvGrpSpPr>
        <p:grpSpPr>
          <a:xfrm>
            <a:off x="6100973" y="70236"/>
            <a:ext cx="238181" cy="238132"/>
            <a:chOff x="892750" y="4993750"/>
            <a:chExt cx="483125" cy="483125"/>
          </a:xfrm>
        </p:grpSpPr>
        <p:sp>
          <p:nvSpPr>
            <p:cNvPr id="688" name="Google Shape;688;p36"/>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89;p36"/>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0" name="Google Shape;690;p36"/>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1" name="Google Shape;691;p36"/>
          <p:cNvGrpSpPr/>
          <p:nvPr/>
        </p:nvGrpSpPr>
        <p:grpSpPr>
          <a:xfrm>
            <a:off x="1067875" y="103188"/>
            <a:ext cx="304800" cy="172220"/>
            <a:chOff x="87925" y="-352425"/>
            <a:chExt cx="304800" cy="172220"/>
          </a:xfrm>
        </p:grpSpPr>
        <p:sp>
          <p:nvSpPr>
            <p:cNvPr id="692" name="Google Shape;692;p36"/>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5" name="Google Shape;695;p36"/>
          <p:cNvSpPr txBox="1"/>
          <p:nvPr/>
        </p:nvSpPr>
        <p:spPr>
          <a:xfrm>
            <a:off x="581313" y="2187500"/>
            <a:ext cx="3358500" cy="227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500" b="1">
                <a:latin typeface="Libre Franklin"/>
                <a:ea typeface="Libre Franklin"/>
                <a:cs typeface="Libre Franklin"/>
                <a:sym typeface="Libre Franklin"/>
              </a:rPr>
              <a:t>If a new seller is trying to enter the marketplace, he or she can utilize our analysis to sell products related to one of the listed topics (beverages, ingredients, pets items, snacks). On the other hand, he or she might also need to face a more competitive market.</a:t>
            </a:r>
            <a:endParaRPr/>
          </a:p>
        </p:txBody>
      </p:sp>
      <p:pic>
        <p:nvPicPr>
          <p:cNvPr id="696" name="Google Shape;696;p36"/>
          <p:cNvPicPr preferRelativeResize="0"/>
          <p:nvPr/>
        </p:nvPicPr>
        <p:blipFill>
          <a:blip r:embed="rId3">
            <a:alphaModFix/>
          </a:blip>
          <a:stretch>
            <a:fillRect/>
          </a:stretch>
        </p:blipFill>
        <p:spPr>
          <a:xfrm>
            <a:off x="4252314" y="1163500"/>
            <a:ext cx="1891174" cy="1693476"/>
          </a:xfrm>
          <a:prstGeom prst="rect">
            <a:avLst/>
          </a:prstGeom>
          <a:noFill/>
          <a:ln>
            <a:noFill/>
          </a:ln>
        </p:spPr>
      </p:pic>
      <p:pic>
        <p:nvPicPr>
          <p:cNvPr id="697" name="Google Shape;697;p36"/>
          <p:cNvPicPr preferRelativeResize="0"/>
          <p:nvPr/>
        </p:nvPicPr>
        <p:blipFill>
          <a:blip r:embed="rId4">
            <a:alphaModFix/>
          </a:blip>
          <a:stretch>
            <a:fillRect/>
          </a:stretch>
        </p:blipFill>
        <p:spPr>
          <a:xfrm>
            <a:off x="6117237" y="1838750"/>
            <a:ext cx="2639250" cy="1483832"/>
          </a:xfrm>
          <a:prstGeom prst="rect">
            <a:avLst/>
          </a:prstGeom>
          <a:noFill/>
          <a:ln>
            <a:noFill/>
          </a:ln>
        </p:spPr>
      </p:pic>
      <p:pic>
        <p:nvPicPr>
          <p:cNvPr id="698" name="Google Shape;698;p36"/>
          <p:cNvPicPr preferRelativeResize="0"/>
          <p:nvPr/>
        </p:nvPicPr>
        <p:blipFill rotWithShape="1">
          <a:blip r:embed="rId5">
            <a:alphaModFix/>
          </a:blip>
          <a:srcRect b="8792"/>
          <a:stretch/>
        </p:blipFill>
        <p:spPr>
          <a:xfrm>
            <a:off x="4177563" y="2856975"/>
            <a:ext cx="1965925" cy="1936494"/>
          </a:xfrm>
          <a:prstGeom prst="rect">
            <a:avLst/>
          </a:prstGeom>
          <a:noFill/>
          <a:ln>
            <a:noFill/>
          </a:ln>
        </p:spPr>
      </p:pic>
      <p:pic>
        <p:nvPicPr>
          <p:cNvPr id="699" name="Google Shape;699;p36"/>
          <p:cNvPicPr preferRelativeResize="0"/>
          <p:nvPr/>
        </p:nvPicPr>
        <p:blipFill>
          <a:blip r:embed="rId6">
            <a:alphaModFix/>
          </a:blip>
          <a:stretch>
            <a:fillRect/>
          </a:stretch>
        </p:blipFill>
        <p:spPr>
          <a:xfrm>
            <a:off x="6117237" y="3322575"/>
            <a:ext cx="2639252" cy="14812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37"/>
          <p:cNvSpPr/>
          <p:nvPr/>
        </p:nvSpPr>
        <p:spPr>
          <a:xfrm>
            <a:off x="716182" y="1321275"/>
            <a:ext cx="7717500" cy="3537600"/>
          </a:xfrm>
          <a:prstGeom prst="roundRect">
            <a:avLst>
              <a:gd name="adj" fmla="val 4555"/>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a:latin typeface="Libre Franklin"/>
              <a:ea typeface="Libre Franklin"/>
              <a:cs typeface="Libre Franklin"/>
              <a:sym typeface="Libre Franklin"/>
            </a:endParaRPr>
          </a:p>
        </p:txBody>
      </p:sp>
      <p:sp>
        <p:nvSpPr>
          <p:cNvPr id="705" name="Google Shape;705;p37"/>
          <p:cNvSpPr txBox="1">
            <a:spLocks noGrp="1"/>
          </p:cNvSpPr>
          <p:nvPr>
            <p:ph type="ctrTitle"/>
          </p:nvPr>
        </p:nvSpPr>
        <p:spPr>
          <a:xfrm>
            <a:off x="713250" y="536727"/>
            <a:ext cx="7717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Future Steps</a:t>
            </a:r>
            <a:endParaRPr/>
          </a:p>
        </p:txBody>
      </p:sp>
      <p:grpSp>
        <p:nvGrpSpPr>
          <p:cNvPr id="706" name="Google Shape;706;p37"/>
          <p:cNvGrpSpPr/>
          <p:nvPr/>
        </p:nvGrpSpPr>
        <p:grpSpPr>
          <a:xfrm>
            <a:off x="7354476" y="86999"/>
            <a:ext cx="759895" cy="300476"/>
            <a:chOff x="1703004" y="168464"/>
            <a:chExt cx="672890" cy="266097"/>
          </a:xfrm>
        </p:grpSpPr>
        <p:grpSp>
          <p:nvGrpSpPr>
            <p:cNvPr id="707" name="Google Shape;707;p37"/>
            <p:cNvGrpSpPr/>
            <p:nvPr/>
          </p:nvGrpSpPr>
          <p:grpSpPr>
            <a:xfrm>
              <a:off x="1886019" y="168464"/>
              <a:ext cx="266081" cy="266097"/>
              <a:chOff x="1998508" y="217100"/>
              <a:chExt cx="153600" cy="153600"/>
            </a:xfrm>
          </p:grpSpPr>
          <p:sp>
            <p:nvSpPr>
              <p:cNvPr id="708" name="Google Shape;708;p37"/>
              <p:cNvSpPr/>
              <p:nvPr/>
            </p:nvSpPr>
            <p:spPr>
              <a:xfrm rot="-2700000">
                <a:off x="2021002" y="239594"/>
                <a:ext cx="108612" cy="108612"/>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rot="-2700000">
                <a:off x="2037440" y="260318"/>
                <a:ext cx="75519" cy="75519"/>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rot="-2700000">
                <a:off x="2060713" y="281390"/>
                <a:ext cx="29274" cy="29274"/>
              </a:xfrm>
              <a:prstGeom prst="arc">
                <a:avLst>
                  <a:gd name="adj1" fmla="val 16200000"/>
                  <a:gd name="adj2" fmla="val 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37"/>
            <p:cNvGrpSpPr/>
            <p:nvPr/>
          </p:nvGrpSpPr>
          <p:grpSpPr>
            <a:xfrm>
              <a:off x="1703004" y="194774"/>
              <a:ext cx="156553" cy="108895"/>
              <a:chOff x="1677400" y="189300"/>
              <a:chExt cx="220746" cy="153525"/>
            </a:xfrm>
          </p:grpSpPr>
          <p:sp>
            <p:nvSpPr>
              <p:cNvPr id="712" name="Google Shape;712;p37"/>
              <p:cNvSpPr/>
              <p:nvPr/>
            </p:nvSpPr>
            <p:spPr>
              <a:xfrm>
                <a:off x="1677400" y="301378"/>
                <a:ext cx="315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1724725" y="273825"/>
                <a:ext cx="31500" cy="69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1772025" y="244651"/>
                <a:ext cx="31500" cy="98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1819338" y="213760"/>
                <a:ext cx="31500" cy="12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1866646" y="189300"/>
                <a:ext cx="31500" cy="15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7"/>
            <p:cNvGrpSpPr/>
            <p:nvPr/>
          </p:nvGrpSpPr>
          <p:grpSpPr>
            <a:xfrm>
              <a:off x="2178570" y="202125"/>
              <a:ext cx="197324" cy="94200"/>
              <a:chOff x="2178575" y="209550"/>
              <a:chExt cx="223800" cy="94200"/>
            </a:xfrm>
          </p:grpSpPr>
          <p:sp>
            <p:nvSpPr>
              <p:cNvPr id="718" name="Google Shape;718;p37"/>
              <p:cNvSpPr/>
              <p:nvPr/>
            </p:nvSpPr>
            <p:spPr>
              <a:xfrm>
                <a:off x="2178575" y="209550"/>
                <a:ext cx="197700" cy="94200"/>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2193050" y="223850"/>
                <a:ext cx="168900" cy="657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2376275" y="231000"/>
                <a:ext cx="26100" cy="51300"/>
              </a:xfrm>
              <a:prstGeom prst="flowChartDelay">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1" name="Google Shape;721;p37"/>
          <p:cNvSpPr/>
          <p:nvPr/>
        </p:nvSpPr>
        <p:spPr>
          <a:xfrm>
            <a:off x="8125977" y="697701"/>
            <a:ext cx="304777" cy="291503"/>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2" name="Google Shape;722;p37">
            <a:hlinkClick r:id="" action="ppaction://noaction"/>
          </p:cNvPr>
          <p:cNvSpPr/>
          <p:nvPr/>
        </p:nvSpPr>
        <p:spPr>
          <a:xfrm>
            <a:off x="1964725" y="-276000"/>
            <a:ext cx="1008600" cy="6762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a:hlinkClick r:id="" action="ppaction://noaction"/>
          </p:cNvPr>
          <p:cNvSpPr/>
          <p:nvPr/>
        </p:nvSpPr>
        <p:spPr>
          <a:xfrm>
            <a:off x="3213475" y="-276000"/>
            <a:ext cx="1008600" cy="67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a:hlinkClick r:id="" action="ppaction://noaction"/>
          </p:cNvPr>
          <p:cNvSpPr/>
          <p:nvPr/>
        </p:nvSpPr>
        <p:spPr>
          <a:xfrm>
            <a:off x="4462225" y="-276000"/>
            <a:ext cx="1008600" cy="676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a:hlinkClick r:id="" action="ppaction://noaction"/>
          </p:cNvPr>
          <p:cNvSpPr/>
          <p:nvPr/>
        </p:nvSpPr>
        <p:spPr>
          <a:xfrm>
            <a:off x="5710975" y="-276000"/>
            <a:ext cx="1008600" cy="6762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a:hlinkClick r:id="" action="ppaction://noaction"/>
          </p:cNvPr>
          <p:cNvSpPr/>
          <p:nvPr/>
        </p:nvSpPr>
        <p:spPr>
          <a:xfrm>
            <a:off x="715975" y="-276000"/>
            <a:ext cx="1008600" cy="6762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37"/>
          <p:cNvGrpSpPr/>
          <p:nvPr/>
        </p:nvGrpSpPr>
        <p:grpSpPr>
          <a:xfrm>
            <a:off x="2401282" y="70420"/>
            <a:ext cx="134865" cy="237764"/>
            <a:chOff x="4583405" y="-972050"/>
            <a:chExt cx="486000" cy="856806"/>
          </a:xfrm>
        </p:grpSpPr>
        <p:sp>
          <p:nvSpPr>
            <p:cNvPr id="728" name="Google Shape;728;p37"/>
            <p:cNvSpPr/>
            <p:nvPr/>
          </p:nvSpPr>
          <p:spPr>
            <a:xfrm>
              <a:off x="4641000" y="-972050"/>
              <a:ext cx="370800" cy="370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rot="-5400000">
              <a:off x="4583405" y="-601244"/>
              <a:ext cx="486000" cy="486000"/>
            </a:xfrm>
            <a:prstGeom prst="flowChartDelay">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0" name="Google Shape;730;p37"/>
          <p:cNvSpPr/>
          <p:nvPr/>
        </p:nvSpPr>
        <p:spPr>
          <a:xfrm>
            <a:off x="4861991" y="70417"/>
            <a:ext cx="209050" cy="237770"/>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1" name="Google Shape;731;p37"/>
          <p:cNvSpPr/>
          <p:nvPr/>
        </p:nvSpPr>
        <p:spPr>
          <a:xfrm>
            <a:off x="3598688" y="70175"/>
            <a:ext cx="238193" cy="238255"/>
          </a:xfrm>
          <a:custGeom>
            <a:avLst/>
            <a:gdLst/>
            <a:ahLst/>
            <a:cxnLst/>
            <a:rect l="l" t="t" r="r" b="b"/>
            <a:pathLst>
              <a:path w="19326" h="19331" extrusionOk="0">
                <a:moveTo>
                  <a:pt x="9470" y="1131"/>
                </a:moveTo>
                <a:cubicBezTo>
                  <a:pt x="9519" y="1131"/>
                  <a:pt x="9569" y="1143"/>
                  <a:pt x="9615" y="1165"/>
                </a:cubicBezTo>
                <a:lnTo>
                  <a:pt x="17504" y="5208"/>
                </a:lnTo>
                <a:lnTo>
                  <a:pt x="14283" y="6820"/>
                </a:lnTo>
                <a:lnTo>
                  <a:pt x="6360" y="2756"/>
                </a:lnTo>
                <a:lnTo>
                  <a:pt x="9325" y="1168"/>
                </a:lnTo>
                <a:cubicBezTo>
                  <a:pt x="9369" y="1143"/>
                  <a:pt x="9419" y="1131"/>
                  <a:pt x="9470" y="1131"/>
                </a:cubicBezTo>
                <a:close/>
                <a:moveTo>
                  <a:pt x="5149" y="3405"/>
                </a:moveTo>
                <a:lnTo>
                  <a:pt x="13027" y="7448"/>
                </a:lnTo>
                <a:lnTo>
                  <a:pt x="9467" y="9230"/>
                </a:lnTo>
                <a:lnTo>
                  <a:pt x="1779" y="5208"/>
                </a:lnTo>
                <a:lnTo>
                  <a:pt x="5149" y="3405"/>
                </a:lnTo>
                <a:close/>
                <a:moveTo>
                  <a:pt x="1133" y="6150"/>
                </a:moveTo>
                <a:lnTo>
                  <a:pt x="8896" y="10208"/>
                </a:lnTo>
                <a:lnTo>
                  <a:pt x="8896" y="17935"/>
                </a:lnTo>
                <a:lnTo>
                  <a:pt x="1299" y="13916"/>
                </a:lnTo>
                <a:cubicBezTo>
                  <a:pt x="1196" y="13862"/>
                  <a:pt x="1133" y="13753"/>
                  <a:pt x="1133" y="13638"/>
                </a:cubicBezTo>
                <a:lnTo>
                  <a:pt x="1133" y="6150"/>
                </a:lnTo>
                <a:close/>
                <a:moveTo>
                  <a:pt x="18190" y="6132"/>
                </a:moveTo>
                <a:lnTo>
                  <a:pt x="18190" y="13629"/>
                </a:lnTo>
                <a:cubicBezTo>
                  <a:pt x="18193" y="13744"/>
                  <a:pt x="18126" y="13853"/>
                  <a:pt x="18021" y="13907"/>
                </a:cubicBezTo>
                <a:lnTo>
                  <a:pt x="10028" y="17953"/>
                </a:lnTo>
                <a:lnTo>
                  <a:pt x="10028" y="10217"/>
                </a:lnTo>
                <a:lnTo>
                  <a:pt x="13730" y="8363"/>
                </a:lnTo>
                <a:lnTo>
                  <a:pt x="13730" y="10281"/>
                </a:lnTo>
                <a:cubicBezTo>
                  <a:pt x="13730" y="10592"/>
                  <a:pt x="13984" y="10845"/>
                  <a:pt x="14298" y="10845"/>
                </a:cubicBezTo>
                <a:cubicBezTo>
                  <a:pt x="14609" y="10845"/>
                  <a:pt x="14862" y="10592"/>
                  <a:pt x="14862" y="10281"/>
                </a:cubicBezTo>
                <a:lnTo>
                  <a:pt x="14862" y="7796"/>
                </a:lnTo>
                <a:lnTo>
                  <a:pt x="18190" y="6132"/>
                </a:lnTo>
                <a:close/>
                <a:moveTo>
                  <a:pt x="9473" y="0"/>
                </a:moveTo>
                <a:cubicBezTo>
                  <a:pt x="9238" y="0"/>
                  <a:pt x="9003" y="58"/>
                  <a:pt x="8790"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19" y="19279"/>
                  <a:pt x="10125" y="19176"/>
                </a:cubicBezTo>
                <a:lnTo>
                  <a:pt x="18534" y="14916"/>
                </a:lnTo>
                <a:cubicBezTo>
                  <a:pt x="19020" y="14671"/>
                  <a:pt x="19325" y="14173"/>
                  <a:pt x="19325" y="13629"/>
                </a:cubicBezTo>
                <a:lnTo>
                  <a:pt x="19325" y="5752"/>
                </a:lnTo>
                <a:cubicBezTo>
                  <a:pt x="19325" y="5208"/>
                  <a:pt x="19023" y="4713"/>
                  <a:pt x="18537" y="4465"/>
                </a:cubicBezTo>
                <a:lnTo>
                  <a:pt x="10131" y="160"/>
                </a:lnTo>
                <a:cubicBezTo>
                  <a:pt x="9924" y="53"/>
                  <a:pt x="9698" y="0"/>
                  <a:pt x="9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32" name="Google Shape;732;p37"/>
          <p:cNvGrpSpPr/>
          <p:nvPr/>
        </p:nvGrpSpPr>
        <p:grpSpPr>
          <a:xfrm>
            <a:off x="6100973" y="70236"/>
            <a:ext cx="238181" cy="238132"/>
            <a:chOff x="892750" y="4993750"/>
            <a:chExt cx="483125" cy="483125"/>
          </a:xfrm>
        </p:grpSpPr>
        <p:sp>
          <p:nvSpPr>
            <p:cNvPr id="733" name="Google Shape;733;p37"/>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37"/>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5" name="Google Shape;735;p37"/>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6" name="Google Shape;736;p37"/>
          <p:cNvGrpSpPr/>
          <p:nvPr/>
        </p:nvGrpSpPr>
        <p:grpSpPr>
          <a:xfrm>
            <a:off x="1067875" y="103188"/>
            <a:ext cx="304800" cy="172220"/>
            <a:chOff x="87925" y="-352425"/>
            <a:chExt cx="304800" cy="172220"/>
          </a:xfrm>
        </p:grpSpPr>
        <p:sp>
          <p:nvSpPr>
            <p:cNvPr id="737" name="Google Shape;737;p37"/>
            <p:cNvSpPr/>
            <p:nvPr/>
          </p:nvSpPr>
          <p:spPr>
            <a:xfrm>
              <a:off x="87925" y="-35242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87925" y="-275182"/>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87925" y="-197905"/>
              <a:ext cx="304800" cy="177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37"/>
          <p:cNvSpPr txBox="1"/>
          <p:nvPr/>
        </p:nvSpPr>
        <p:spPr>
          <a:xfrm>
            <a:off x="1724575" y="2484075"/>
            <a:ext cx="6706200" cy="121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Libre Franklin"/>
                <a:ea typeface="Libre Franklin"/>
                <a:cs typeface="Libre Franklin"/>
                <a:sym typeface="Libre Franklin"/>
              </a:rPr>
              <a:t>Pre-Processing misspelled words in the review texts:</a:t>
            </a:r>
            <a:r>
              <a:rPr lang="en" sz="1500">
                <a:latin typeface="Libre Franklin"/>
                <a:ea typeface="Libre Franklin"/>
                <a:cs typeface="Libre Franklin"/>
                <a:sym typeface="Libre Franklin"/>
              </a:rPr>
              <a:t> In Amazon reviews, many words sent by users are misspelled. Spelling correction might be helpful because differently spelled words will be treated as different words</a:t>
            </a:r>
            <a:endParaRPr sz="1500">
              <a:latin typeface="Libre Franklin"/>
              <a:ea typeface="Libre Franklin"/>
              <a:cs typeface="Libre Franklin"/>
              <a:sym typeface="Libre Franklin"/>
            </a:endParaRPr>
          </a:p>
        </p:txBody>
      </p:sp>
      <p:sp>
        <p:nvSpPr>
          <p:cNvPr id="741" name="Google Shape;741;p37"/>
          <p:cNvSpPr txBox="1"/>
          <p:nvPr/>
        </p:nvSpPr>
        <p:spPr>
          <a:xfrm>
            <a:off x="1650625" y="1326625"/>
            <a:ext cx="6780000" cy="121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Libre Franklin"/>
                <a:ea typeface="Libre Franklin"/>
                <a:cs typeface="Libre Franklin"/>
                <a:sym typeface="Libre Franklin"/>
              </a:rPr>
              <a:t>Interpreting emojis:</a:t>
            </a:r>
            <a:r>
              <a:rPr lang="en" sz="1500">
                <a:latin typeface="Libre Franklin"/>
                <a:ea typeface="Libre Franklin"/>
                <a:cs typeface="Libre Franklin"/>
                <a:sym typeface="Libre Franklin"/>
              </a:rPr>
              <a:t> For this project, we removed all the emojis in the text reviews. However, the interpretation of emojis might be extremely useful especially for sentiment analysis to classify good and bad reviews, they are strong indicators of emotions</a:t>
            </a:r>
            <a:endParaRPr/>
          </a:p>
        </p:txBody>
      </p:sp>
      <p:sp>
        <p:nvSpPr>
          <p:cNvPr id="742" name="Google Shape;742;p37"/>
          <p:cNvSpPr txBox="1"/>
          <p:nvPr/>
        </p:nvSpPr>
        <p:spPr>
          <a:xfrm>
            <a:off x="1724300" y="3646875"/>
            <a:ext cx="6706200" cy="121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Libre Franklin"/>
                <a:ea typeface="Libre Franklin"/>
                <a:cs typeface="Libre Franklin"/>
                <a:sym typeface="Libre Franklin"/>
              </a:rPr>
              <a:t>Using stemming and lemmatization:</a:t>
            </a:r>
            <a:r>
              <a:rPr lang="en" sz="1500">
                <a:latin typeface="Libre Franklin"/>
                <a:ea typeface="Libre Franklin"/>
                <a:cs typeface="Libre Franklin"/>
                <a:sym typeface="Libre Franklin"/>
              </a:rPr>
              <a:t> can relate words that are similar or words that have the same root words, thus preventing us from treating words of the same meaning as different. We can use stemming and lemmatization to do text analysis and compare the results.</a:t>
            </a:r>
            <a:endParaRPr sz="1500">
              <a:latin typeface="Libre Franklin"/>
              <a:ea typeface="Libre Franklin"/>
              <a:cs typeface="Libre Franklin"/>
              <a:sym typeface="Libre Franklin"/>
            </a:endParaRPr>
          </a:p>
        </p:txBody>
      </p:sp>
      <p:sp>
        <p:nvSpPr>
          <p:cNvPr id="743" name="Google Shape;743;p37"/>
          <p:cNvSpPr/>
          <p:nvPr/>
        </p:nvSpPr>
        <p:spPr>
          <a:xfrm>
            <a:off x="826725" y="1520725"/>
            <a:ext cx="823800" cy="823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b="1">
              <a:solidFill>
                <a:srgbClr val="FFFFFF"/>
              </a:solidFill>
              <a:latin typeface="Syncopate"/>
              <a:ea typeface="Syncopate"/>
              <a:cs typeface="Syncopate"/>
              <a:sym typeface="Syncopate"/>
            </a:endParaRPr>
          </a:p>
        </p:txBody>
      </p:sp>
      <p:grpSp>
        <p:nvGrpSpPr>
          <p:cNvPr id="744" name="Google Shape;744;p37"/>
          <p:cNvGrpSpPr/>
          <p:nvPr/>
        </p:nvGrpSpPr>
        <p:grpSpPr>
          <a:xfrm>
            <a:off x="1089782" y="1764747"/>
            <a:ext cx="297782" cy="335725"/>
            <a:chOff x="3299850" y="238575"/>
            <a:chExt cx="427725" cy="482225"/>
          </a:xfrm>
        </p:grpSpPr>
        <p:sp>
          <p:nvSpPr>
            <p:cNvPr id="745" name="Google Shape;745;p37"/>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37"/>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 name="Google Shape;747;p37"/>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 name="Google Shape;748;p37"/>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9" name="Google Shape;749;p37"/>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50" name="Google Shape;750;p37"/>
          <p:cNvSpPr/>
          <p:nvPr/>
        </p:nvSpPr>
        <p:spPr>
          <a:xfrm>
            <a:off x="826775" y="2678175"/>
            <a:ext cx="823800" cy="823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b="1">
              <a:solidFill>
                <a:srgbClr val="FFFFFF"/>
              </a:solidFill>
              <a:latin typeface="Syncopate"/>
              <a:ea typeface="Syncopate"/>
              <a:cs typeface="Syncopate"/>
              <a:sym typeface="Syncopate"/>
            </a:endParaRPr>
          </a:p>
        </p:txBody>
      </p:sp>
      <p:grpSp>
        <p:nvGrpSpPr>
          <p:cNvPr id="751" name="Google Shape;751;p37"/>
          <p:cNvGrpSpPr/>
          <p:nvPr/>
        </p:nvGrpSpPr>
        <p:grpSpPr>
          <a:xfrm>
            <a:off x="1089832" y="2922197"/>
            <a:ext cx="297782" cy="335725"/>
            <a:chOff x="3299850" y="238575"/>
            <a:chExt cx="427725" cy="482225"/>
          </a:xfrm>
        </p:grpSpPr>
        <p:sp>
          <p:nvSpPr>
            <p:cNvPr id="752" name="Google Shape;752;p37"/>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3" name="Google Shape;753;p37"/>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4" name="Google Shape;754;p37"/>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5" name="Google Shape;755;p37"/>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56" name="Google Shape;756;p37"/>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57" name="Google Shape;757;p37"/>
          <p:cNvSpPr/>
          <p:nvPr/>
        </p:nvSpPr>
        <p:spPr>
          <a:xfrm>
            <a:off x="826825" y="3835625"/>
            <a:ext cx="823800" cy="823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800" b="1">
              <a:solidFill>
                <a:srgbClr val="FFFFFF"/>
              </a:solidFill>
              <a:latin typeface="Syncopate"/>
              <a:ea typeface="Syncopate"/>
              <a:cs typeface="Syncopate"/>
              <a:sym typeface="Syncopate"/>
            </a:endParaRPr>
          </a:p>
        </p:txBody>
      </p:sp>
      <p:grpSp>
        <p:nvGrpSpPr>
          <p:cNvPr id="758" name="Google Shape;758;p37"/>
          <p:cNvGrpSpPr/>
          <p:nvPr/>
        </p:nvGrpSpPr>
        <p:grpSpPr>
          <a:xfrm>
            <a:off x="1089882" y="4079647"/>
            <a:ext cx="297782" cy="335725"/>
            <a:chOff x="3299850" y="238575"/>
            <a:chExt cx="427725" cy="482225"/>
          </a:xfrm>
        </p:grpSpPr>
        <p:sp>
          <p:nvSpPr>
            <p:cNvPr id="759" name="Google Shape;759;p37"/>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0" name="Google Shape;760;p37"/>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1" name="Google Shape;761;p37"/>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2" name="Google Shape;762;p37"/>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3" name="Google Shape;763;p37"/>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theme/theme1.xml><?xml version="1.0" encoding="utf-8"?>
<a:theme xmlns:a="http://schemas.openxmlformats.org/drawingml/2006/main" name="Fashion Shop App Prototype Pitch Deck by Slidesgo">
  <a:themeElements>
    <a:clrScheme name="Simple Light">
      <a:dk1>
        <a:srgbClr val="3B3B3B"/>
      </a:dk1>
      <a:lt1>
        <a:srgbClr val="FFFFFF"/>
      </a:lt1>
      <a:dk2>
        <a:srgbClr val="F2EDDF"/>
      </a:dk2>
      <a:lt2>
        <a:srgbClr val="FEDC9C"/>
      </a:lt2>
      <a:accent1>
        <a:srgbClr val="F2C0A2"/>
      </a:accent1>
      <a:accent2>
        <a:srgbClr val="FF9776"/>
      </a:accent2>
      <a:accent3>
        <a:srgbClr val="F29999"/>
      </a:accent3>
      <a:accent4>
        <a:srgbClr val="FFFFFF"/>
      </a:accent4>
      <a:accent5>
        <a:srgbClr val="FFFFFF"/>
      </a:accent5>
      <a:accent6>
        <a:srgbClr val="FFFFFF"/>
      </a:accent6>
      <a:hlink>
        <a:srgbClr val="3B3B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506</Words>
  <Application>Microsoft Macintosh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Poppins Black</vt:lpstr>
      <vt:lpstr>Cabin</vt:lpstr>
      <vt:lpstr>Londrina Solid</vt:lpstr>
      <vt:lpstr>Arial</vt:lpstr>
      <vt:lpstr>IBM Plex Mono</vt:lpstr>
      <vt:lpstr>Gentium Book Basic</vt:lpstr>
      <vt:lpstr>Syncopate</vt:lpstr>
      <vt:lpstr>Bebas Neue</vt:lpstr>
      <vt:lpstr>Poppins Medium</vt:lpstr>
      <vt:lpstr>Libre Franklin Medium</vt:lpstr>
      <vt:lpstr>Poppins</vt:lpstr>
      <vt:lpstr>Libre Franklin</vt:lpstr>
      <vt:lpstr>Fashion Shop App Prototype Pitch Deck by Slidesgo</vt:lpstr>
      <vt:lpstr>Amazon Food Review Analysis</vt:lpstr>
      <vt:lpstr>Problem Statement</vt:lpstr>
      <vt:lpstr>Data Description</vt:lpstr>
      <vt:lpstr>Data Pre-Processing</vt:lpstr>
      <vt:lpstr>Sequence of Analysis</vt:lpstr>
      <vt:lpstr>Sentiment Analysis</vt:lpstr>
      <vt:lpstr>Topic Modeling</vt:lpstr>
      <vt:lpstr>Recommendation</vt:lpstr>
      <vt:lpstr>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Food Review Analysis</dc:title>
  <cp:lastModifiedBy>Liu, Sharon</cp:lastModifiedBy>
  <cp:revision>1</cp:revision>
  <dcterms:modified xsi:type="dcterms:W3CDTF">2022-11-08T15:47:26Z</dcterms:modified>
</cp:coreProperties>
</file>