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69" r:id="rId5"/>
    <p:sldId id="270" r:id="rId6"/>
    <p:sldId id="259" r:id="rId7"/>
    <p:sldId id="271" r:id="rId8"/>
    <p:sldId id="262" r:id="rId9"/>
    <p:sldId id="263" r:id="rId10"/>
    <p:sldId id="266" r:id="rId11"/>
    <p:sldId id="273" r:id="rId12"/>
    <p:sldId id="268" r:id="rId13"/>
    <p:sldId id="272" r:id="rId14"/>
    <p:sldId id="267" r:id="rId15"/>
    <p:sldId id="265" r:id="rId16"/>
    <p:sldId id="261" r:id="rId17"/>
    <p:sldId id="260"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fzFyJHDb5+vWZFkVy5OeO/SwO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778756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6945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3595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body" idx="1"/>
          </p:nvPr>
        </p:nvSpPr>
        <p:spPr>
          <a:xfrm>
            <a:off x="177421" y="2635250"/>
            <a:ext cx="12014579" cy="3287878"/>
          </a:xfrm>
          <a:prstGeom prst="rect">
            <a:avLst/>
          </a:prstGeom>
          <a:noFill/>
          <a:ln>
            <a:noFill/>
          </a:ln>
        </p:spPr>
        <p:txBody>
          <a:bodyPr spcFirstLastPara="1" wrap="square" lIns="91425" tIns="45700" rIns="91425" bIns="45700" anchor="t" anchorCtr="0">
            <a:normAutofit/>
          </a:bodyPr>
          <a:lstStyle/>
          <a:p>
            <a:pPr marL="228600" lvl="0" indent="-457200" algn="ctr" rtl="0">
              <a:lnSpc>
                <a:spcPct val="90000"/>
              </a:lnSpc>
              <a:spcBef>
                <a:spcPts val="0"/>
              </a:spcBef>
              <a:spcAft>
                <a:spcPts val="0"/>
              </a:spcAft>
              <a:buClr>
                <a:srgbClr val="2F5496"/>
              </a:buClr>
              <a:buSzPts val="7200"/>
              <a:buChar char="•"/>
            </a:pPr>
            <a:r>
              <a:rPr lang="en-US" sz="8800" b="1" dirty="0">
                <a:solidFill>
                  <a:srgbClr val="2F5496"/>
                </a:solidFill>
              </a:rPr>
              <a:t>Welcome To </a:t>
            </a:r>
            <a:r>
              <a:rPr lang="en-US" sz="8800" b="1" dirty="0" smtClean="0">
                <a:solidFill>
                  <a:srgbClr val="2F5496"/>
                </a:solidFill>
              </a:rPr>
              <a:t>Our Project </a:t>
            </a:r>
            <a:r>
              <a:rPr lang="en-US" sz="8800" b="1" dirty="0">
                <a:solidFill>
                  <a:srgbClr val="2F5496"/>
                </a:solidFill>
              </a:rPr>
              <a:t>Presentation.</a:t>
            </a:r>
            <a:endParaRPr sz="8800" b="1" dirty="0">
              <a:solidFill>
                <a:srgbClr val="2F5496"/>
              </a:solidFill>
            </a:endParaRPr>
          </a:p>
        </p:txBody>
      </p:sp>
      <p:pic>
        <p:nvPicPr>
          <p:cNvPr id="85" name="Google Shape;85;p1"/>
          <p:cNvPicPr preferRelativeResize="0"/>
          <p:nvPr/>
        </p:nvPicPr>
        <p:blipFill rotWithShape="1">
          <a:blip r:embed="rId3">
            <a:alphaModFix/>
          </a:blip>
          <a:srcRect/>
          <a:stretch/>
        </p:blipFill>
        <p:spPr>
          <a:xfrm>
            <a:off x="0" y="0"/>
            <a:ext cx="4486375" cy="1418175"/>
          </a:xfrm>
          <a:prstGeom prst="rect">
            <a:avLst/>
          </a:prstGeom>
          <a:noFill/>
          <a:ln>
            <a:noFill/>
          </a:ln>
        </p:spPr>
      </p:pic>
      <p:sp>
        <p:nvSpPr>
          <p:cNvPr id="86" name="Google Shape;86;p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46578" y="5596708"/>
            <a:ext cx="9530687" cy="585728"/>
          </a:xfrm>
        </p:spPr>
        <p:txBody>
          <a:bodyPr/>
          <a:lstStyle/>
          <a:p>
            <a:r>
              <a:rPr lang="en-US" dirty="0"/>
              <a:t>Figure: Data flow of Online Restaurant Management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731" y="614149"/>
            <a:ext cx="8761863" cy="4576756"/>
          </a:xfrm>
          <a:prstGeom prst="rect">
            <a:avLst/>
          </a:prstGeom>
        </p:spPr>
      </p:pic>
    </p:spTree>
    <p:extLst>
      <p:ext uri="{BB962C8B-B14F-4D97-AF65-F5344CB8AC3E}">
        <p14:creationId xmlns:p14="http://schemas.microsoft.com/office/powerpoint/2010/main" val="366166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Subtitle 2"/>
          <p:cNvSpPr txBox="1">
            <a:spLocks/>
          </p:cNvSpPr>
          <p:nvPr/>
        </p:nvSpPr>
        <p:spPr>
          <a:xfrm>
            <a:off x="123826" y="148182"/>
            <a:ext cx="2919625" cy="526505"/>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r>
              <a:rPr lang="en-US" b="1" dirty="0" smtClean="0"/>
              <a:t>Home Page: </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58" y="724620"/>
            <a:ext cx="10909110" cy="5996855"/>
          </a:xfrm>
          <a:prstGeom prst="rect">
            <a:avLst/>
          </a:prstGeom>
        </p:spPr>
      </p:pic>
    </p:spTree>
    <p:extLst>
      <p:ext uri="{BB962C8B-B14F-4D97-AF65-F5344CB8AC3E}">
        <p14:creationId xmlns:p14="http://schemas.microsoft.com/office/powerpoint/2010/main" val="258362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7" name="Subtitle 2"/>
          <p:cNvSpPr>
            <a:spLocks noGrp="1"/>
          </p:cNvSpPr>
          <p:nvPr>
            <p:ph type="subTitle" idx="1"/>
          </p:nvPr>
        </p:nvSpPr>
        <p:spPr>
          <a:xfrm>
            <a:off x="123826" y="148182"/>
            <a:ext cx="2919625" cy="526505"/>
          </a:xfrm>
        </p:spPr>
        <p:txBody>
          <a:bodyPr>
            <a:normAutofit lnSpcReduction="10000"/>
          </a:bodyPr>
          <a:lstStyle/>
          <a:p>
            <a:r>
              <a:rPr lang="en-US" b="1" dirty="0" smtClean="0"/>
              <a:t>Registration Page: </a:t>
            </a:r>
            <a:endParaRPr 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847725"/>
            <a:ext cx="9563100" cy="5162550"/>
          </a:xfrm>
          <a:prstGeom prst="rect">
            <a:avLst/>
          </a:prstGeom>
        </p:spPr>
      </p:pic>
    </p:spTree>
    <p:extLst>
      <p:ext uri="{BB962C8B-B14F-4D97-AF65-F5344CB8AC3E}">
        <p14:creationId xmlns:p14="http://schemas.microsoft.com/office/powerpoint/2010/main" val="2387263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12" y="1119187"/>
            <a:ext cx="10163175" cy="4619625"/>
          </a:xfrm>
          <a:prstGeom prst="rect">
            <a:avLst/>
          </a:prstGeom>
        </p:spPr>
      </p:pic>
      <p:sp>
        <p:nvSpPr>
          <p:cNvPr id="6" name="Subtitle 2"/>
          <p:cNvSpPr txBox="1">
            <a:spLocks/>
          </p:cNvSpPr>
          <p:nvPr/>
        </p:nvSpPr>
        <p:spPr>
          <a:xfrm>
            <a:off x="123826" y="148182"/>
            <a:ext cx="2919625" cy="526505"/>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r>
              <a:rPr lang="en-US" b="1" dirty="0" smtClean="0"/>
              <a:t>Log in Page: </a:t>
            </a:r>
            <a:endParaRPr lang="en-US" b="1" dirty="0"/>
          </a:p>
        </p:txBody>
      </p:sp>
    </p:spTree>
    <p:extLst>
      <p:ext uri="{BB962C8B-B14F-4D97-AF65-F5344CB8AC3E}">
        <p14:creationId xmlns:p14="http://schemas.microsoft.com/office/powerpoint/2010/main" val="2571695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83885" y="6012407"/>
            <a:ext cx="9144000" cy="526505"/>
          </a:xfrm>
        </p:spPr>
        <p:txBody>
          <a:bodyPr>
            <a:normAutofit lnSpcReduction="10000"/>
          </a:bodyPr>
          <a:lstStyle/>
          <a:p>
            <a:r>
              <a:rPr lang="en-US" dirty="0"/>
              <a:t>Figure: Use case Diagram of Online Restaurant Management System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589" y="188580"/>
            <a:ext cx="4860592" cy="5597928"/>
          </a:xfrm>
          <a:prstGeom prst="rect">
            <a:avLst/>
          </a:prstGeom>
        </p:spPr>
      </p:pic>
    </p:spTree>
    <p:extLst>
      <p:ext uri="{BB962C8B-B14F-4D97-AF65-F5344CB8AC3E}">
        <p14:creationId xmlns:p14="http://schemas.microsoft.com/office/powerpoint/2010/main" val="177647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59558"/>
            <a:ext cx="4726675" cy="821354"/>
          </a:xfrm>
        </p:spPr>
        <p:txBody>
          <a:bodyPr>
            <a:normAutofit fontScale="90000"/>
          </a:bodyPr>
          <a:lstStyle/>
          <a:p>
            <a:r>
              <a:rPr lang="en-GB" dirty="0"/>
              <a:t>Project </a:t>
            </a:r>
            <a:r>
              <a:rPr lang="en-GB" dirty="0" smtClean="0"/>
              <a:t>Scope:</a:t>
            </a:r>
            <a:endParaRPr lang="en-US" dirty="0"/>
          </a:p>
        </p:txBody>
      </p:sp>
      <p:sp>
        <p:nvSpPr>
          <p:cNvPr id="3" name="Subtitle 2"/>
          <p:cNvSpPr>
            <a:spLocks noGrp="1"/>
          </p:cNvSpPr>
          <p:nvPr>
            <p:ph type="subTitle" idx="1"/>
          </p:nvPr>
        </p:nvSpPr>
        <p:spPr>
          <a:xfrm>
            <a:off x="1524000" y="2156346"/>
            <a:ext cx="9994710" cy="4026090"/>
          </a:xfrm>
        </p:spPr>
        <p:txBody>
          <a:bodyPr/>
          <a:lstStyle/>
          <a:p>
            <a:pPr algn="just"/>
            <a:r>
              <a:rPr lang="en-US" dirty="0" smtClean="0"/>
              <a:t>     Online </a:t>
            </a:r>
            <a:r>
              <a:rPr lang="en-US" dirty="0"/>
              <a:t>Restaurant Management has a very lot of scope. This PHP project can be used by any restaurants or fast foods for customers for keeping their order records. This project is easy, fast and accurate. It requires less disk space.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415387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15631"/>
            <a:ext cx="5058770" cy="1006475"/>
          </a:xfrm>
        </p:spPr>
        <p:txBody>
          <a:bodyPr>
            <a:normAutofit/>
          </a:bodyPr>
          <a:lstStyle/>
          <a:p>
            <a:r>
              <a:rPr lang="en-US" b="1" dirty="0"/>
              <a:t>Advantages:</a:t>
            </a:r>
          </a:p>
        </p:txBody>
      </p:sp>
      <p:sp>
        <p:nvSpPr>
          <p:cNvPr id="3" name="Subtitle 2"/>
          <p:cNvSpPr>
            <a:spLocks noGrp="1"/>
          </p:cNvSpPr>
          <p:nvPr>
            <p:ph type="subTitle" idx="1"/>
          </p:nvPr>
        </p:nvSpPr>
        <p:spPr>
          <a:xfrm>
            <a:off x="1524000" y="1722106"/>
            <a:ext cx="9144000" cy="4634244"/>
          </a:xfrm>
        </p:spPr>
        <p:txBody>
          <a:bodyPr>
            <a:normAutofit fontScale="47500" lnSpcReduction="20000"/>
          </a:bodyPr>
          <a:lstStyle/>
          <a:p>
            <a:r>
              <a:rPr lang="en-US" dirty="0"/>
              <a:t> </a:t>
            </a:r>
          </a:p>
          <a:p>
            <a:pPr algn="l"/>
            <a:r>
              <a:rPr lang="en-US" sz="9000" dirty="0" smtClean="0"/>
              <a:t>*</a:t>
            </a:r>
            <a:r>
              <a:rPr lang="en-US" sz="9000" dirty="0"/>
              <a:t>Easy to use.</a:t>
            </a:r>
          </a:p>
          <a:p>
            <a:pPr algn="l"/>
            <a:r>
              <a:rPr lang="en-US" sz="9000" dirty="0" smtClean="0"/>
              <a:t>*</a:t>
            </a:r>
            <a:r>
              <a:rPr lang="en-US" sz="9000" dirty="0"/>
              <a:t>Anyone can see all information</a:t>
            </a:r>
            <a:r>
              <a:rPr lang="en-US" sz="9000" dirty="0" smtClean="0"/>
              <a:t>.</a:t>
            </a:r>
          </a:p>
          <a:p>
            <a:pPr algn="l"/>
            <a:r>
              <a:rPr lang="en-US" sz="9000" dirty="0" smtClean="0"/>
              <a:t>*</a:t>
            </a:r>
            <a:r>
              <a:rPr lang="en-US" sz="9000" dirty="0"/>
              <a:t>Management all process easier.</a:t>
            </a:r>
          </a:p>
          <a:p>
            <a:pPr algn="l"/>
            <a:r>
              <a:rPr lang="en-US" sz="9000" dirty="0" smtClean="0"/>
              <a:t>*</a:t>
            </a:r>
            <a:r>
              <a:rPr lang="en-US" sz="9000" dirty="0"/>
              <a:t>Meals can be ordered easily.</a:t>
            </a:r>
          </a:p>
          <a:p>
            <a:pPr algn="l"/>
            <a:r>
              <a:rPr lang="en-US" sz="9000" dirty="0" smtClean="0"/>
              <a:t>*</a:t>
            </a:r>
            <a:r>
              <a:rPr lang="en-US" sz="9000" dirty="0"/>
              <a:t>Buyers can easily order the food of their choice at any time.</a:t>
            </a:r>
          </a:p>
          <a:p>
            <a:pPr algn="l"/>
            <a:r>
              <a:rPr lang="en-US" sz="9000" dirty="0" smtClean="0"/>
              <a:t>*</a:t>
            </a:r>
            <a:r>
              <a:rPr lang="en-US" sz="9000" dirty="0"/>
              <a:t>Time will not be wasted. </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108867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785" y="1678675"/>
            <a:ext cx="10272215" cy="2497540"/>
          </a:xfrm>
        </p:spPr>
        <p:txBody>
          <a:bodyPr>
            <a:normAutofit/>
          </a:bodyPr>
          <a:lstStyle/>
          <a:p>
            <a:r>
              <a:rPr lang="en-US" sz="9600" b="1" dirty="0" smtClean="0"/>
              <a:t>Thank You…</a:t>
            </a:r>
            <a:endParaRPr lang="en-US" sz="9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351899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subTitle" idx="1"/>
          </p:nvPr>
        </p:nvSpPr>
        <p:spPr>
          <a:xfrm>
            <a:off x="1576925" y="1407575"/>
            <a:ext cx="9090900" cy="4731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4000" u="sng">
                <a:solidFill>
                  <a:srgbClr val="1155CC"/>
                </a:solidFill>
              </a:rPr>
              <a:t>Team Members</a:t>
            </a:r>
            <a:endParaRPr sz="4000" u="sng">
              <a:solidFill>
                <a:srgbClr val="1155CC"/>
              </a:solidFill>
            </a:endParaRPr>
          </a:p>
          <a:p>
            <a:pPr marL="0" lvl="0" indent="0" algn="ctr" rtl="0">
              <a:lnSpc>
                <a:spcPct val="90000"/>
              </a:lnSpc>
              <a:spcBef>
                <a:spcPts val="0"/>
              </a:spcBef>
              <a:spcAft>
                <a:spcPts val="0"/>
              </a:spcAft>
              <a:buClr>
                <a:schemeClr val="dk1"/>
              </a:buClr>
              <a:buSzPts val="2400"/>
              <a:buNone/>
            </a:pPr>
            <a:endParaRPr sz="3400">
              <a:solidFill>
                <a:srgbClr val="3C78D8"/>
              </a:solidFill>
            </a:endParaRPr>
          </a:p>
          <a:p>
            <a:pPr marL="0" lvl="0" indent="0" algn="l" rtl="0">
              <a:lnSpc>
                <a:spcPct val="90000"/>
              </a:lnSpc>
              <a:spcBef>
                <a:spcPts val="0"/>
              </a:spcBef>
              <a:spcAft>
                <a:spcPts val="0"/>
              </a:spcAft>
              <a:buClr>
                <a:schemeClr val="dk1"/>
              </a:buClr>
              <a:buSzPts val="2400"/>
              <a:buNone/>
            </a:pPr>
            <a:r>
              <a:rPr lang="en-US" sz="3400">
                <a:solidFill>
                  <a:srgbClr val="1155CC"/>
                </a:solidFill>
              </a:rPr>
              <a:t>Prima Rani Chanda 172-15-9713</a:t>
            </a:r>
            <a:endParaRPr sz="3400">
              <a:solidFill>
                <a:srgbClr val="1155CC"/>
              </a:solidFill>
            </a:endParaRPr>
          </a:p>
          <a:p>
            <a:pPr marL="0" lvl="0" indent="0" algn="l" rtl="0">
              <a:lnSpc>
                <a:spcPct val="90000"/>
              </a:lnSpc>
              <a:spcBef>
                <a:spcPts val="0"/>
              </a:spcBef>
              <a:spcAft>
                <a:spcPts val="0"/>
              </a:spcAft>
              <a:buClr>
                <a:schemeClr val="dk1"/>
              </a:buClr>
              <a:buSzPts val="2400"/>
              <a:buNone/>
            </a:pPr>
            <a:r>
              <a:rPr lang="en-US" sz="3400">
                <a:solidFill>
                  <a:srgbClr val="1155CC"/>
                </a:solidFill>
              </a:rPr>
              <a:t>Md. Abdullahil-Oapy 172-15-9868</a:t>
            </a:r>
            <a:endParaRPr sz="3400">
              <a:solidFill>
                <a:srgbClr val="1155CC"/>
              </a:solidFill>
            </a:endParaRPr>
          </a:p>
          <a:p>
            <a:pPr marL="0" lvl="0" indent="0" algn="l" rtl="0">
              <a:lnSpc>
                <a:spcPct val="90000"/>
              </a:lnSpc>
              <a:spcBef>
                <a:spcPts val="0"/>
              </a:spcBef>
              <a:spcAft>
                <a:spcPts val="0"/>
              </a:spcAft>
              <a:buClr>
                <a:schemeClr val="dk1"/>
              </a:buClr>
              <a:buSzPts val="2400"/>
              <a:buNone/>
            </a:pPr>
            <a:r>
              <a:rPr lang="en-US" sz="3400">
                <a:solidFill>
                  <a:srgbClr val="1155CC"/>
                </a:solidFill>
              </a:rPr>
              <a:t>Md. Rafiuzzaman Bhuiyan 172-15-9655</a:t>
            </a:r>
            <a:endParaRPr sz="3400">
              <a:solidFill>
                <a:srgbClr val="1155CC"/>
              </a:solidFill>
            </a:endParaRPr>
          </a:p>
          <a:p>
            <a:pPr marL="0" lvl="0" indent="0" algn="l" rtl="0">
              <a:lnSpc>
                <a:spcPct val="90000"/>
              </a:lnSpc>
              <a:spcBef>
                <a:spcPts val="0"/>
              </a:spcBef>
              <a:spcAft>
                <a:spcPts val="0"/>
              </a:spcAft>
              <a:buClr>
                <a:schemeClr val="dk1"/>
              </a:buClr>
              <a:buSzPts val="2400"/>
              <a:buNone/>
            </a:pPr>
            <a:r>
              <a:rPr lang="en-US" sz="3400">
                <a:solidFill>
                  <a:srgbClr val="1155CC"/>
                </a:solidFill>
              </a:rPr>
              <a:t>Sharon Kumar Das 172-15-9991</a:t>
            </a:r>
            <a:endParaRPr sz="3400">
              <a:solidFill>
                <a:srgbClr val="1155CC"/>
              </a:solidFill>
            </a:endParaRPr>
          </a:p>
        </p:txBody>
      </p:sp>
      <p:pic>
        <p:nvPicPr>
          <p:cNvPr id="92" name="Google Shape;92;p2"/>
          <p:cNvPicPr preferRelativeResize="0"/>
          <p:nvPr/>
        </p:nvPicPr>
        <p:blipFill rotWithShape="1">
          <a:blip r:embed="rId3">
            <a:alphaModFix/>
          </a:blip>
          <a:srcRect/>
          <a:stretch/>
        </p:blipFill>
        <p:spPr>
          <a:xfrm>
            <a:off x="8877450" y="0"/>
            <a:ext cx="3314540" cy="1047750"/>
          </a:xfrm>
          <a:prstGeom prst="rect">
            <a:avLst/>
          </a:prstGeom>
          <a:noFill/>
          <a:ln>
            <a:noFill/>
          </a:ln>
        </p:spPr>
      </p:pic>
      <p:sp>
        <p:nvSpPr>
          <p:cNvPr id="93" name="Google Shape;93;p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2"/>
            <a:ext cx="12192000" cy="3558820"/>
          </a:xfrm>
        </p:spPr>
        <p:txBody>
          <a:bodyPr>
            <a:normAutofit/>
          </a:bodyPr>
          <a:lstStyle/>
          <a:p>
            <a:r>
              <a:rPr lang="en-US" sz="7200" b="1" i="1" dirty="0" smtClean="0"/>
              <a:t>Restaurant Management System.</a:t>
            </a:r>
            <a:endParaRPr lang="en-US" sz="7200" b="1" i="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526489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3634854" cy="993040"/>
          </a:xfrm>
        </p:spPr>
        <p:txBody>
          <a:bodyPr/>
          <a:lstStyle/>
          <a:p>
            <a:r>
              <a:rPr lang="en-GB" dirty="0">
                <a:solidFill>
                  <a:schemeClr val="tx1"/>
                </a:solidFill>
              </a:rPr>
              <a:t>Contents:</a:t>
            </a:r>
            <a:endParaRPr lang="en-US" dirty="0">
              <a:solidFill>
                <a:schemeClr val="tx1"/>
              </a:solidFill>
            </a:endParaRPr>
          </a:p>
        </p:txBody>
      </p:sp>
      <p:sp>
        <p:nvSpPr>
          <p:cNvPr id="3" name="Subtitle 2"/>
          <p:cNvSpPr>
            <a:spLocks noGrp="1"/>
          </p:cNvSpPr>
          <p:nvPr>
            <p:ph type="subTitle" idx="1"/>
          </p:nvPr>
        </p:nvSpPr>
        <p:spPr>
          <a:xfrm>
            <a:off x="1210101" y="993040"/>
            <a:ext cx="9144000" cy="5728435"/>
          </a:xfrm>
        </p:spPr>
        <p:txBody>
          <a:bodyPr>
            <a:normAutofit/>
          </a:bodyPr>
          <a:lstStyle/>
          <a:p>
            <a:pPr marL="0" indent="0" algn="l"/>
            <a:r>
              <a:rPr lang="en-GB" dirty="0" smtClean="0"/>
              <a:t>• </a:t>
            </a:r>
            <a:r>
              <a:rPr lang="en-GB" dirty="0"/>
              <a:t>Introduction to the project</a:t>
            </a:r>
          </a:p>
          <a:p>
            <a:pPr marL="0" indent="0" algn="l"/>
            <a:r>
              <a:rPr lang="en-GB" dirty="0" smtClean="0"/>
              <a:t>• </a:t>
            </a:r>
            <a:r>
              <a:rPr lang="en-GB" dirty="0"/>
              <a:t>Project </a:t>
            </a:r>
            <a:r>
              <a:rPr lang="en-GB" dirty="0" smtClean="0"/>
              <a:t>Goal</a:t>
            </a:r>
            <a:endParaRPr lang="en-GB" dirty="0"/>
          </a:p>
          <a:p>
            <a:pPr marL="0" indent="0" algn="l"/>
            <a:r>
              <a:rPr lang="en-GB" dirty="0" smtClean="0"/>
              <a:t>• </a:t>
            </a:r>
            <a:r>
              <a:rPr lang="en-GB" dirty="0"/>
              <a:t>Software Process Model</a:t>
            </a:r>
          </a:p>
          <a:p>
            <a:pPr marL="0" indent="0" algn="l"/>
            <a:r>
              <a:rPr lang="en-GB" dirty="0" smtClean="0"/>
              <a:t>• </a:t>
            </a:r>
            <a:r>
              <a:rPr lang="en-GB" dirty="0"/>
              <a:t>Software Tools &amp; Technologies</a:t>
            </a:r>
          </a:p>
          <a:p>
            <a:pPr marL="0" indent="0" algn="l"/>
            <a:r>
              <a:rPr lang="en-GB" dirty="0" smtClean="0"/>
              <a:t>• </a:t>
            </a:r>
            <a:r>
              <a:rPr lang="en-US" dirty="0"/>
              <a:t>Use case </a:t>
            </a:r>
            <a:r>
              <a:rPr lang="en-US" dirty="0" smtClean="0"/>
              <a:t>Diagram.</a:t>
            </a:r>
            <a:endParaRPr lang="en-GB" dirty="0" smtClean="0"/>
          </a:p>
          <a:p>
            <a:pPr marL="0" indent="0" algn="l"/>
            <a:r>
              <a:rPr lang="en-GB" dirty="0" smtClean="0"/>
              <a:t>• Screenshot.</a:t>
            </a:r>
          </a:p>
          <a:p>
            <a:pPr marL="0" indent="0" algn="l"/>
            <a:r>
              <a:rPr lang="en-GB" dirty="0" smtClean="0"/>
              <a:t>•</a:t>
            </a:r>
            <a:r>
              <a:rPr lang="en-US" dirty="0"/>
              <a:t> </a:t>
            </a:r>
            <a:r>
              <a:rPr lang="en-US" dirty="0" smtClean="0"/>
              <a:t>Data flow Diagram</a:t>
            </a:r>
          </a:p>
          <a:p>
            <a:pPr marL="0" indent="0" algn="l"/>
            <a:r>
              <a:rPr lang="en-GB" dirty="0" smtClean="0"/>
              <a:t>•</a:t>
            </a:r>
            <a:r>
              <a:rPr lang="en-GB" dirty="0"/>
              <a:t> Project Scope</a:t>
            </a:r>
          </a:p>
          <a:p>
            <a:pPr marL="0" indent="0" algn="l"/>
            <a:r>
              <a:rPr lang="en-GB" dirty="0" smtClean="0"/>
              <a:t>•</a:t>
            </a:r>
            <a:r>
              <a:rPr lang="en-US" b="1" dirty="0" smtClean="0"/>
              <a:t> </a:t>
            </a:r>
            <a:r>
              <a:rPr lang="en-US" dirty="0" smtClean="0"/>
              <a:t>Advantages</a:t>
            </a:r>
            <a:endParaRPr lang="en-GB"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940744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95785"/>
            <a:ext cx="5067869" cy="914400"/>
          </a:xfrm>
        </p:spPr>
        <p:txBody>
          <a:bodyPr>
            <a:normAutofit/>
          </a:bodyPr>
          <a:lstStyle/>
          <a:p>
            <a:r>
              <a:rPr lang="en-US" dirty="0" smtClean="0"/>
              <a:t>Introduction:  </a:t>
            </a:r>
            <a:endParaRPr lang="en-US" dirty="0"/>
          </a:p>
        </p:txBody>
      </p:sp>
      <p:sp>
        <p:nvSpPr>
          <p:cNvPr id="3" name="Subtitle 2"/>
          <p:cNvSpPr>
            <a:spLocks noGrp="1"/>
          </p:cNvSpPr>
          <p:nvPr>
            <p:ph type="subTitle" idx="1"/>
          </p:nvPr>
        </p:nvSpPr>
        <p:spPr>
          <a:xfrm>
            <a:off x="2060810" y="1760561"/>
            <a:ext cx="9130353" cy="3429000"/>
          </a:xfrm>
        </p:spPr>
        <p:txBody>
          <a:bodyPr>
            <a:normAutofit/>
          </a:bodyPr>
          <a:lstStyle/>
          <a:p>
            <a:pPr algn="l"/>
            <a:r>
              <a:rPr lang="en-US" dirty="0" smtClean="0"/>
              <a:t>      Online Restaurant </a:t>
            </a:r>
            <a:r>
              <a:rPr lang="en-US" dirty="0"/>
              <a:t>Management System is the process of </a:t>
            </a:r>
            <a:r>
              <a:rPr lang="en-US" dirty="0" smtClean="0"/>
              <a:t>   ordering </a:t>
            </a:r>
            <a:r>
              <a:rPr lang="en-US" dirty="0"/>
              <a:t>food from </a:t>
            </a:r>
            <a:r>
              <a:rPr lang="en-US" dirty="0" smtClean="0"/>
              <a:t>a website .The </a:t>
            </a:r>
            <a:r>
              <a:rPr lang="en-US" dirty="0"/>
              <a:t>product can be either ready-to-eat food. The aim of developing Online Restaurant Management project is to </a:t>
            </a:r>
            <a:r>
              <a:rPr lang="en-US" dirty="0" smtClean="0"/>
              <a:t>replace </a:t>
            </a:r>
            <a:r>
              <a:rPr lang="en-US" dirty="0"/>
              <a:t>the traditional way of taking orders with computerized system. Another important reason for </a:t>
            </a:r>
            <a:r>
              <a:rPr lang="en-US" dirty="0" smtClean="0"/>
              <a:t>developing </a:t>
            </a:r>
            <a:r>
              <a:rPr lang="en-US" dirty="0"/>
              <a:t>this project is to prepare order summary reports quickly and in correct format at any point of time when required.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58038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11164"/>
            <a:ext cx="4826758" cy="1006475"/>
          </a:xfrm>
        </p:spPr>
        <p:txBody>
          <a:bodyPr/>
          <a:lstStyle/>
          <a:p>
            <a:r>
              <a:rPr lang="en-US" b="1" dirty="0"/>
              <a:t>Project Goal : </a:t>
            </a:r>
          </a:p>
        </p:txBody>
      </p:sp>
      <p:sp>
        <p:nvSpPr>
          <p:cNvPr id="3" name="Subtitle 2"/>
          <p:cNvSpPr>
            <a:spLocks noGrp="1"/>
          </p:cNvSpPr>
          <p:nvPr>
            <p:ph type="subTitle" idx="1"/>
          </p:nvPr>
        </p:nvSpPr>
        <p:spPr>
          <a:xfrm>
            <a:off x="1978925" y="2770496"/>
            <a:ext cx="10099343" cy="1978925"/>
          </a:xfrm>
        </p:spPr>
        <p:txBody>
          <a:bodyPr/>
          <a:lstStyle/>
          <a:p>
            <a:pPr algn="just"/>
            <a:r>
              <a:rPr lang="en-US" dirty="0" smtClean="0"/>
              <a:t>     Our </a:t>
            </a:r>
            <a:r>
              <a:rPr lang="en-US" dirty="0"/>
              <a:t>main goal of this project to create such a restaurant management software or system which will save time of both customers and restaurant management </a:t>
            </a:r>
            <a:r>
              <a:rPr lang="en-US" dirty="0" smtClean="0"/>
              <a:t>team . On </a:t>
            </a:r>
            <a:r>
              <a:rPr lang="en-US" dirty="0"/>
              <a:t>the other hand it will help ta run business with much more efficiently than past.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4078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1069"/>
            <a:ext cx="7078639" cy="750627"/>
          </a:xfrm>
        </p:spPr>
        <p:txBody>
          <a:bodyPr>
            <a:normAutofit/>
          </a:bodyPr>
          <a:lstStyle/>
          <a:p>
            <a:r>
              <a:rPr lang="en-GB" sz="4800" dirty="0"/>
              <a:t>Software Process </a:t>
            </a:r>
            <a:r>
              <a:rPr lang="en-GB" sz="4800" dirty="0" smtClean="0"/>
              <a:t>Model:</a:t>
            </a:r>
            <a:endParaRPr lang="en-US" sz="4800"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25" y="1329000"/>
            <a:ext cx="9949217" cy="5208278"/>
          </a:xfrm>
          <a:prstGeom prst="rect">
            <a:avLst/>
          </a:prstGeom>
        </p:spPr>
      </p:pic>
    </p:spTree>
    <p:extLst>
      <p:ext uri="{BB962C8B-B14F-4D97-AF65-F5344CB8AC3E}">
        <p14:creationId xmlns:p14="http://schemas.microsoft.com/office/powerpoint/2010/main" val="357447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5795749" cy="2129050"/>
          </a:xfrm>
        </p:spPr>
        <p:txBody>
          <a:bodyPr>
            <a:normAutofit/>
          </a:bodyPr>
          <a:lstStyle/>
          <a:p>
            <a:r>
              <a:rPr lang="en-US" dirty="0"/>
              <a:t>Software Tools: </a:t>
            </a:r>
            <a:br>
              <a:rPr lang="en-US" dirty="0"/>
            </a:br>
            <a:endParaRPr lang="en-US" dirty="0"/>
          </a:p>
        </p:txBody>
      </p:sp>
      <p:sp>
        <p:nvSpPr>
          <p:cNvPr id="3" name="Subtitle 2"/>
          <p:cNvSpPr>
            <a:spLocks noGrp="1"/>
          </p:cNvSpPr>
          <p:nvPr>
            <p:ph type="subTitle" idx="1"/>
          </p:nvPr>
        </p:nvSpPr>
        <p:spPr>
          <a:xfrm>
            <a:off x="1524000" y="2906973"/>
            <a:ext cx="9144000" cy="2838733"/>
          </a:xfrm>
        </p:spPr>
        <p:txBody>
          <a:bodyPr>
            <a:normAutofit/>
          </a:bodyPr>
          <a:lstStyle/>
          <a:p>
            <a:pPr algn="l"/>
            <a:r>
              <a:rPr lang="en-US" dirty="0"/>
              <a:t>		Development Tools: </a:t>
            </a:r>
            <a:r>
              <a:rPr lang="en-US" dirty="0" err="1"/>
              <a:t>Vs</a:t>
            </a:r>
            <a:r>
              <a:rPr lang="en-US" dirty="0"/>
              <a:t> Code editor, Brackets, Sublime </a:t>
            </a:r>
            <a:r>
              <a:rPr lang="en-US" dirty="0" smtClean="0"/>
              <a:t>text.</a:t>
            </a:r>
            <a:endParaRPr lang="en-US" dirty="0" smtClean="0"/>
          </a:p>
          <a:p>
            <a:pPr algn="l"/>
            <a:r>
              <a:rPr lang="en-US" dirty="0" smtClean="0"/>
              <a:t>		Database: </a:t>
            </a:r>
            <a:r>
              <a:rPr lang="en-US" dirty="0" smtClean="0"/>
              <a:t>MySQL.</a:t>
            </a:r>
            <a:endParaRPr lang="en-US" dirty="0" smtClean="0"/>
          </a:p>
          <a:p>
            <a:pPr algn="l"/>
            <a:r>
              <a:rPr lang="en-US" dirty="0"/>
              <a:t>		Client: Web </a:t>
            </a:r>
            <a:r>
              <a:rPr lang="en-US" dirty="0" smtClean="0"/>
              <a:t>browser.</a:t>
            </a:r>
            <a:endParaRPr lang="en-US" dirty="0"/>
          </a:p>
          <a:p>
            <a:pPr algn="l"/>
            <a:r>
              <a:rPr lang="en-US" dirty="0"/>
              <a:t>		Programming Language</a:t>
            </a:r>
            <a:r>
              <a:rPr lang="en-US" dirty="0" smtClean="0"/>
              <a:t>: HTML, CSS</a:t>
            </a:r>
            <a:r>
              <a:rPr lang="en-US" dirty="0"/>
              <a:t>, </a:t>
            </a:r>
            <a:r>
              <a:rPr lang="en-US" dirty="0" err="1" smtClean="0"/>
              <a:t>Js</a:t>
            </a:r>
            <a:r>
              <a:rPr lang="en-US" dirty="0" smtClean="0"/>
              <a:t> , PHP, SQL.</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895046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2011"/>
            <a:ext cx="7383439" cy="1651380"/>
          </a:xfrm>
        </p:spPr>
        <p:txBody>
          <a:bodyPr>
            <a:normAutofit fontScale="90000"/>
          </a:bodyPr>
          <a:lstStyle/>
          <a:p>
            <a:r>
              <a:rPr lang="en-US" dirty="0"/>
              <a:t>Hardware Specification:  </a:t>
            </a:r>
            <a:br>
              <a:rPr lang="en-US" dirty="0"/>
            </a:br>
            <a:endParaRPr lang="en-US" dirty="0"/>
          </a:p>
        </p:txBody>
      </p:sp>
      <p:sp>
        <p:nvSpPr>
          <p:cNvPr id="3" name="Subtitle 2"/>
          <p:cNvSpPr>
            <a:spLocks noGrp="1"/>
          </p:cNvSpPr>
          <p:nvPr>
            <p:ph type="subTitle" idx="1"/>
          </p:nvPr>
        </p:nvSpPr>
        <p:spPr>
          <a:xfrm>
            <a:off x="2110854" y="2237261"/>
            <a:ext cx="9144000" cy="2512159"/>
          </a:xfrm>
        </p:spPr>
        <p:txBody>
          <a:bodyPr>
            <a:normAutofit/>
          </a:bodyPr>
          <a:lstStyle/>
          <a:p>
            <a:pPr algn="l"/>
            <a:r>
              <a:rPr lang="en-US" dirty="0"/>
              <a:t>			Processor: Intel Core </a:t>
            </a:r>
            <a:r>
              <a:rPr lang="en-US" dirty="0" smtClean="0"/>
              <a:t>i3</a:t>
            </a:r>
            <a:endParaRPr lang="en-US" dirty="0"/>
          </a:p>
          <a:p>
            <a:pPr algn="l"/>
            <a:r>
              <a:rPr lang="en-US" dirty="0"/>
              <a:t>			RAM: </a:t>
            </a:r>
            <a:r>
              <a:rPr lang="en-US" dirty="0" smtClean="0"/>
              <a:t>2GB(Minimum)</a:t>
            </a:r>
            <a:endParaRPr lang="en-US" dirty="0"/>
          </a:p>
          <a:p>
            <a:pPr algn="l"/>
            <a:r>
              <a:rPr lang="en-US" dirty="0"/>
              <a:t>			Hard Disk: </a:t>
            </a:r>
            <a:r>
              <a:rPr lang="en-US" dirty="0" smtClean="0"/>
              <a:t>256GB(Minimum)</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416551141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294</Words>
  <Application>Microsoft Office PowerPoint</Application>
  <PresentationFormat>Widescreen</PresentationFormat>
  <Paragraphs>65</Paragraphs>
  <Slides>17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PowerPoint Presentation</vt:lpstr>
      <vt:lpstr>PowerPoint Presentation</vt:lpstr>
      <vt:lpstr>Restaurant Management System.</vt:lpstr>
      <vt:lpstr>Contents:</vt:lpstr>
      <vt:lpstr>Introduction:  </vt:lpstr>
      <vt:lpstr>Project Goal : </vt:lpstr>
      <vt:lpstr>Software Process Model:</vt:lpstr>
      <vt:lpstr>Software Tools:  </vt:lpstr>
      <vt:lpstr>Hardware Specification:   </vt:lpstr>
      <vt:lpstr>PowerPoint Presentation</vt:lpstr>
      <vt:lpstr>PowerPoint Presentation</vt:lpstr>
      <vt:lpstr>PowerPoint Presentation</vt:lpstr>
      <vt:lpstr>PowerPoint Presentation</vt:lpstr>
      <vt:lpstr>PowerPoint Presentation</vt:lpstr>
      <vt:lpstr>Project Scope:</vt:lpstr>
      <vt:lpstr>Advantages: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DCL</dc:creator>
  <cp:lastModifiedBy>DCL</cp:lastModifiedBy>
  <cp:revision>12</cp:revision>
  <dcterms:created xsi:type="dcterms:W3CDTF">2020-08-11T05:33:41Z</dcterms:created>
  <dcterms:modified xsi:type="dcterms:W3CDTF">2020-08-17T16:33:30Z</dcterms:modified>
</cp:coreProperties>
</file>