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3"/>
  </p:sldMasterIdLst>
  <p:notesMasterIdLst>
    <p:notesMasterId r:id="rId8"/>
  </p:notesMasterIdLst>
  <p:sldIdLst>
    <p:sldId id="314" r:id="rId4"/>
    <p:sldId id="315" r:id="rId5"/>
    <p:sldId id="288" r:id="rId6"/>
    <p:sldId id="311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F6C2954F-D4B6-431E-9204-B1E0172EEA22}">
          <p14:sldIdLst/>
        </p14:section>
        <p14:section name="GI" id="{DF6E70B7-715C-4E2C-BD49-118F857B79AF}">
          <p14:sldIdLst>
            <p14:sldId id="314"/>
            <p14:sldId id="315"/>
            <p14:sldId id="288"/>
            <p14:sldId id="311"/>
          </p14:sldIdLst>
        </p14:section>
        <p14:section name="MPGI" id="{C1B89122-BA99-4D52-B707-FA2B67C591F5}">
          <p14:sldIdLst/>
        </p14:section>
        <p14:section name="setup" id="{E81C4384-917D-482F-B794-1EA574B7B982}">
          <p14:sldIdLst/>
        </p14:section>
        <p14:section name="results" id="{F5F4C231-026F-4D70-B343-D756530ADA38}">
          <p14:sldIdLst/>
        </p14:section>
        <p14:section name="end" id="{B48F0BF6-A1CF-4948-A61B-51B2987CA714}">
          <p14:sldIdLst/>
        </p14:section>
        <p14:section name="מקטע ללא כותרת" id="{4443F411-9FB6-4F37-B474-3662D5B43D2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0070C0"/>
    <a:srgbClr val="FF0000"/>
    <a:srgbClr val="3838B5"/>
    <a:srgbClr val="7F107F"/>
    <a:srgbClr val="008000"/>
    <a:srgbClr val="993366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88263" autoAdjust="0"/>
  </p:normalViewPr>
  <p:slideViewPr>
    <p:cSldViewPr snapToGrid="0">
      <p:cViewPr varScale="1">
        <p:scale>
          <a:sx n="97" d="100"/>
          <a:sy n="97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6EADECA-B480-4634-ADD0-9BF84F6C37B4}" type="datetimeFigureOut">
              <a:rPr lang="he-IL" smtClean="0"/>
              <a:t>י"ב/תמוז/תשפ"ה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D7B5484-D1A1-4E4D-9476-3DEC8DD625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815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להסביר את המערכת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5484-D1A1-4E4D-9476-3DEC8DD6254F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2840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5484-D1A1-4E4D-9476-3DEC8DD6254F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5211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להסביר שה </a:t>
            </a:r>
            <a:r>
              <a:rPr lang="en-US" dirty="0"/>
              <a:t>TV</a:t>
            </a:r>
            <a:r>
              <a:rPr lang="he-IL" dirty="0"/>
              <a:t> זה אלגוריתם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5484-D1A1-4E4D-9476-3DEC8DD6254F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1257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0A778E-A9FB-5267-7AC6-C68EEB0E3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56EFE92-CB85-2546-5EF7-F3A478FF5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2AC2A2E-CAE1-6DA1-9146-BB62E676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E44D-735C-4D0A-A11D-808CC2446A21}" type="datetimeFigureOut">
              <a:rPr lang="he-IL" smtClean="0"/>
              <a:t>י"ב/תמוז/תשפ"ה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8428294-B3C6-ADEC-0BCD-315F9C4B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0E9E63B-F514-B158-7717-AAE7469A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66AF-6341-4D7F-9782-85EB25DFE6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6505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2E5D81A-3ED8-C60F-F349-F14A5639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22967F8-BC36-0E1E-4E1E-220784858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77AECF6-0D14-0183-6AC5-7B2CC5AC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E44D-735C-4D0A-A11D-808CC2446A21}" type="datetimeFigureOut">
              <a:rPr lang="he-IL" smtClean="0"/>
              <a:t>י"ב/תמוז/תשפ"ה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29D6B44-ABBB-8288-8C7A-A6F18B1B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3BDF019-5D9A-0FB7-BCC6-A2856677A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66AF-6341-4D7F-9782-85EB25DFE6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6730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27A9013D-BE98-6FBF-812E-26B8DE267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98BCDC3-A34E-E82F-D11B-2D562F30B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47CB6D1-6900-D854-8BBF-D07C1DF4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E44D-735C-4D0A-A11D-808CC2446A21}" type="datetimeFigureOut">
              <a:rPr lang="he-IL" smtClean="0"/>
              <a:t>י"ב/תמוז/תשפ"ה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57014FF-8BF2-4A99-A238-9A197AAD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7674C71-21B5-CA38-7617-6B151E57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66AF-6341-4D7F-9782-85EB25DFE6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1886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13013A-72BF-877F-F921-AFC73E7E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4D3B06-4912-4266-7CC3-FDF218870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E6D5BD4-9AD4-3360-171A-B9F77118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E44D-735C-4D0A-A11D-808CC2446A21}" type="datetimeFigureOut">
              <a:rPr lang="he-IL" smtClean="0"/>
              <a:t>י"ב/תמוז/תשפ"ה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3CDFF75-AB6D-F9AC-15C6-0A1A7A73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DA8F378-C729-F467-C71C-B3278B57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66AF-6341-4D7F-9782-85EB25DFE6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0093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671D4B-C73A-640A-0682-20B94BC8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B85E355-636C-8207-B86B-E479B7894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EFC3DBA-1275-3020-08E1-97A9C79A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E44D-735C-4D0A-A11D-808CC2446A21}" type="datetimeFigureOut">
              <a:rPr lang="he-IL" smtClean="0"/>
              <a:t>י"ב/תמוז/תשפ"ה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8F91B6F-2E8C-AE3E-840C-D6FAA32D1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DB14F6C-F2E9-8AAE-69C7-8F67DFFC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66AF-6341-4D7F-9782-85EB25DFE6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4498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898B1D-1B35-6C98-1948-0CFD1D29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CA27562-5157-93A7-117B-8F66AB314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EDC92A2-0AD1-609D-8D77-37FB7FF12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CAC8741-AA04-3F25-881D-28AD5643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E44D-735C-4D0A-A11D-808CC2446A21}" type="datetimeFigureOut">
              <a:rPr lang="he-IL" smtClean="0"/>
              <a:t>י"ב/תמוז/תשפ"ה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C12C8B7-9EEB-E649-92A4-56033783E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49E1450-D7DC-E37F-61ED-E8DCED4B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66AF-6341-4D7F-9782-85EB25DFE6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2480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765AD5-6E27-2B34-2ECF-7BC37D02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662DE5D-8916-DA26-5D96-496350077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7F2969D-FFD6-D264-080D-98348A7E3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593B7410-5ABA-2A65-B8C2-0DFB9098B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CBBCAFA-68A3-F93D-3D77-54FB327C2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58251F0F-E2D0-BDD1-4A8B-7C8D45175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E44D-735C-4D0A-A11D-808CC2446A21}" type="datetimeFigureOut">
              <a:rPr lang="he-IL" smtClean="0"/>
              <a:t>י"ב/תמוז/תשפ"ה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BFE9AB2-2B93-ED20-1514-7ACB645D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0E285AC4-DED5-7BFA-6341-DE2E2BFF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66AF-6341-4D7F-9782-85EB25DFE6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9898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9442E8-8E00-227A-29A0-49295AD1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906FDD9-C1B1-50E0-271F-B2FA01AB0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E44D-735C-4D0A-A11D-808CC2446A21}" type="datetimeFigureOut">
              <a:rPr lang="he-IL" smtClean="0"/>
              <a:t>י"ב/תמוז/תשפ"ה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C6C494C-2F06-F8B5-ABB4-EBFB6831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8CB7E89-A7D0-BA75-D6A8-87F1B9404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66AF-6341-4D7F-9782-85EB25DFE6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7866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48A8D54C-E7C8-B68B-9A85-E5E51DD2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E44D-735C-4D0A-A11D-808CC2446A21}" type="datetimeFigureOut">
              <a:rPr lang="he-IL" smtClean="0"/>
              <a:t>י"ב/תמוז/תשפ"ה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649C76E-1BC0-448B-B363-C1495F98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9B015D1-334A-14B5-DE1F-DA738674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66AF-6341-4D7F-9782-85EB25DFE6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2151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888A00-302A-9EBE-0556-251096C19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FAAF6AD-D870-EE02-E1C0-964D38B52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93003C5-FDDC-E5BE-468D-B1B60BC01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8FA6238-FAF0-AC14-39ED-D48691496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E44D-735C-4D0A-A11D-808CC2446A21}" type="datetimeFigureOut">
              <a:rPr lang="he-IL" smtClean="0"/>
              <a:t>י"ב/תמוז/תשפ"ה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EF4E08E-9572-B833-573D-12B342AD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1B0F75C-52F5-A8D0-7B03-C417462D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66AF-6341-4D7F-9782-85EB25DFE6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6405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B3AC7C3-5A3C-E8CD-0B70-C41586AB2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2C69989-32CC-5EB3-CA6D-177E4FBD2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79650DB-DE5D-D7B5-5EF0-9F84257D2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7F5C2DC-2BDA-FAB8-797B-71C36A7CD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E44D-735C-4D0A-A11D-808CC2446A21}" type="datetimeFigureOut">
              <a:rPr lang="he-IL" smtClean="0"/>
              <a:t>י"ב/תמוז/תשפ"ה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2539CC8-C739-555D-EE1E-15A3EA43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2510ACC-6142-0874-2E97-B5A6647D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66AF-6341-4D7F-9782-85EB25DFE6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2449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82320B3-A8CC-1244-A134-10FF7514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64BFDF7-D13E-38B6-1AC4-1FF0538C7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6F8A534-5ED3-1346-4943-B047B1FF0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A9E44D-735C-4D0A-A11D-808CC2446A21}" type="datetimeFigureOut">
              <a:rPr lang="he-IL" smtClean="0"/>
              <a:t>י"ב/תמוז/תשפ"ה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63C7CBD-E3F9-3EAB-9EBB-E3D7CED23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786FEC9-BDDA-5E84-39D9-422BE3EE3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9966AF-6341-4D7F-9782-85EB25DFE6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68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image" Target="../media/image15.png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3.png"/><Relationship Id="rId10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19.png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קבוצה 43">
            <a:extLst>
              <a:ext uri="{FF2B5EF4-FFF2-40B4-BE49-F238E27FC236}">
                <a16:creationId xmlns:a16="http://schemas.microsoft.com/office/drawing/2014/main" id="{E5CC16D0-6352-7806-8719-F8030A9A6123}"/>
              </a:ext>
            </a:extLst>
          </p:cNvPr>
          <p:cNvGrpSpPr/>
          <p:nvPr/>
        </p:nvGrpSpPr>
        <p:grpSpPr>
          <a:xfrm>
            <a:off x="-4572" y="0"/>
            <a:ext cx="12196572" cy="3148724"/>
            <a:chOff x="-4572" y="0"/>
            <a:chExt cx="12196572" cy="3148724"/>
          </a:xfrm>
        </p:grpSpPr>
        <p:pic>
          <p:nvPicPr>
            <p:cNvPr id="45" name="Google Shape;73;p10">
              <a:extLst>
                <a:ext uri="{FF2B5EF4-FFF2-40B4-BE49-F238E27FC236}">
                  <a16:creationId xmlns:a16="http://schemas.microsoft.com/office/drawing/2014/main" id="{096A3D92-CB18-B076-F91C-5AF26B00D620}"/>
                </a:ext>
              </a:extLst>
            </p:cNvPr>
            <p:cNvPicPr preferRelativeResize="0"/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573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800000">
              <a:off x="-4572" y="0"/>
              <a:ext cx="12196572" cy="3148724"/>
            </a:xfrm>
            <a:prstGeom prst="rect">
              <a:avLst/>
            </a:prstGeom>
            <a:noFill/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pic>
          <p:nvPicPr>
            <p:cNvPr id="46" name="Picture 3">
              <a:extLst>
                <a:ext uri="{FF2B5EF4-FFF2-40B4-BE49-F238E27FC236}">
                  <a16:creationId xmlns:a16="http://schemas.microsoft.com/office/drawing/2014/main" id="{04133EF1-AF90-09E0-CC5B-BF272F7B48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50" y="173038"/>
              <a:ext cx="2084243" cy="776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תמונה 46" descr="תמונה שמכילה גרפיקה, עיצוב גרפי, גופן, עיצוב&#10;&#10;התיאור נוצר באופן אוטומטי">
              <a:extLst>
                <a:ext uri="{FF2B5EF4-FFF2-40B4-BE49-F238E27FC236}">
                  <a16:creationId xmlns:a16="http://schemas.microsoft.com/office/drawing/2014/main" id="{F3ABC804-B9B2-6F12-B884-9DB877E7E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9600" y="93952"/>
              <a:ext cx="1306286" cy="934458"/>
            </a:xfrm>
            <a:prstGeom prst="rect">
              <a:avLst/>
            </a:prstGeom>
          </p:spPr>
        </p:pic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32E0FDFF-DA83-82FF-B64A-AF3571249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Ghost Imaging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1B56C9AB-6A48-E633-CDAD-E928C14DF994}"/>
                  </a:ext>
                </a:extLst>
              </p:cNvPr>
              <p:cNvSpPr txBox="1"/>
              <p:nvPr/>
            </p:nvSpPr>
            <p:spPr>
              <a:xfrm rot="5400000">
                <a:off x="9807912" y="2819423"/>
                <a:ext cx="1497038" cy="76944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𝑂𝑏𝑗𝑒𝑐𝑡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4400" dirty="0"/>
              </a:p>
            </p:txBody>
          </p:sp>
        </mc:Choice>
        <mc:Fallback xmlns="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1B56C9AB-6A48-E633-CDAD-E928C14DF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807912" y="2819423"/>
                <a:ext cx="1497038" cy="769441"/>
              </a:xfrm>
              <a:prstGeom prst="rect">
                <a:avLst/>
              </a:prstGeom>
              <a:blipFill>
                <a:blip r:embed="rId7"/>
                <a:stretch>
                  <a:fillRect b="-444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תיבת טקסט 12">
                <a:extLst>
                  <a:ext uri="{FF2B5EF4-FFF2-40B4-BE49-F238E27FC236}">
                    <a16:creationId xmlns:a16="http://schemas.microsoft.com/office/drawing/2014/main" id="{603E77DE-1B71-2E6C-9C00-5C7AE8415C80}"/>
                  </a:ext>
                </a:extLst>
              </p:cNvPr>
              <p:cNvSpPr txBox="1"/>
              <p:nvPr/>
            </p:nvSpPr>
            <p:spPr>
              <a:xfrm>
                <a:off x="5031574" y="2411785"/>
                <a:ext cx="2658088" cy="76944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𝐿𝑖𝑔</m:t>
                          </m:r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𝑝𝑎𝑡𝑡𝑒𝑟𝑛</m:t>
                          </m:r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#</m:t>
                          </m:r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he-IL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תיבת טקסט 12">
                <a:extLst>
                  <a:ext uri="{FF2B5EF4-FFF2-40B4-BE49-F238E27FC236}">
                    <a16:creationId xmlns:a16="http://schemas.microsoft.com/office/drawing/2014/main" id="{603E77DE-1B71-2E6C-9C00-5C7AE8415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574" y="2411785"/>
                <a:ext cx="2658088" cy="769441"/>
              </a:xfrm>
              <a:prstGeom prst="rect">
                <a:avLst/>
              </a:prstGeom>
              <a:blipFill>
                <a:blip r:embed="rId8"/>
                <a:stretch>
                  <a:fillRect r="-7729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תיבת טקסט 15">
                <a:extLst>
                  <a:ext uri="{FF2B5EF4-FFF2-40B4-BE49-F238E27FC236}">
                    <a16:creationId xmlns:a16="http://schemas.microsoft.com/office/drawing/2014/main" id="{7B70F1B2-3F8E-5D91-E1ED-ED56E0E0FDC4}"/>
                  </a:ext>
                </a:extLst>
              </p:cNvPr>
              <p:cNvSpPr txBox="1"/>
              <p:nvPr/>
            </p:nvSpPr>
            <p:spPr>
              <a:xfrm>
                <a:off x="11037789" y="2455624"/>
                <a:ext cx="829288" cy="144655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400" b="0" dirty="0">
                  <a:solidFill>
                    <a:srgbClr val="00B0F0"/>
                  </a:solidFill>
                </a:endParaRPr>
              </a:p>
              <a:p>
                <a:pPr algn="l" rtl="0"/>
                <a:endParaRPr lang="he-IL" sz="4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" name="תיבת טקסט 15">
                <a:extLst>
                  <a:ext uri="{FF2B5EF4-FFF2-40B4-BE49-F238E27FC236}">
                    <a16:creationId xmlns:a16="http://schemas.microsoft.com/office/drawing/2014/main" id="{7B70F1B2-3F8E-5D91-E1ED-ED56E0E0F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7789" y="2455624"/>
                <a:ext cx="829288" cy="14465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תיבת טקסט 21">
                <a:extLst>
                  <a:ext uri="{FF2B5EF4-FFF2-40B4-BE49-F238E27FC236}">
                    <a16:creationId xmlns:a16="http://schemas.microsoft.com/office/drawing/2014/main" id="{454AC2D6-F3AC-F574-03BB-DF56BF19B33B}"/>
                  </a:ext>
                </a:extLst>
              </p:cNvPr>
              <p:cNvSpPr txBox="1"/>
              <p:nvPr/>
            </p:nvSpPr>
            <p:spPr>
              <a:xfrm>
                <a:off x="9683181" y="2875002"/>
                <a:ext cx="184298" cy="110799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he-IL" sz="6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תיבת טקסט 21">
                <a:extLst>
                  <a:ext uri="{FF2B5EF4-FFF2-40B4-BE49-F238E27FC236}">
                    <a16:creationId xmlns:a16="http://schemas.microsoft.com/office/drawing/2014/main" id="{454AC2D6-F3AC-F574-03BB-DF56BF19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3181" y="2875002"/>
                <a:ext cx="184298" cy="1107996"/>
              </a:xfrm>
              <a:prstGeom prst="rect">
                <a:avLst/>
              </a:prstGeom>
              <a:blipFill>
                <a:blip r:embed="rId10"/>
                <a:stretch>
                  <a:fillRect r="-3871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C4714F28-7178-AA1C-B314-E075DE998A78}"/>
              </a:ext>
            </a:extLst>
          </p:cNvPr>
          <p:cNvSpPr txBox="1"/>
          <p:nvPr/>
        </p:nvSpPr>
        <p:spPr>
          <a:xfrm>
            <a:off x="10754525" y="3139466"/>
            <a:ext cx="35273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4400" dirty="0"/>
              <a:t>=</a:t>
            </a:r>
            <a:endParaRPr lang="he-IL" sz="4400" dirty="0"/>
          </a:p>
        </p:txBody>
      </p:sp>
      <p:pic>
        <p:nvPicPr>
          <p:cNvPr id="42" name="תמונה 41">
            <a:extLst>
              <a:ext uri="{FF2B5EF4-FFF2-40B4-BE49-F238E27FC236}">
                <a16:creationId xmlns:a16="http://schemas.microsoft.com/office/drawing/2014/main" id="{450CD0D8-B5E6-A4A2-97B4-36875B04D0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57952" y="1493352"/>
            <a:ext cx="5364945" cy="387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3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6" grpId="0"/>
      <p:bldP spid="22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קבוצה 37">
            <a:extLst>
              <a:ext uri="{FF2B5EF4-FFF2-40B4-BE49-F238E27FC236}">
                <a16:creationId xmlns:a16="http://schemas.microsoft.com/office/drawing/2014/main" id="{730AF04C-6BD9-B62C-B649-EF5761D7B7A4}"/>
              </a:ext>
            </a:extLst>
          </p:cNvPr>
          <p:cNvGrpSpPr/>
          <p:nvPr/>
        </p:nvGrpSpPr>
        <p:grpSpPr>
          <a:xfrm>
            <a:off x="-4572" y="0"/>
            <a:ext cx="12196572" cy="3148724"/>
            <a:chOff x="-4572" y="0"/>
            <a:chExt cx="12196572" cy="3148724"/>
          </a:xfrm>
        </p:grpSpPr>
        <p:pic>
          <p:nvPicPr>
            <p:cNvPr id="39" name="Google Shape;73;p10">
              <a:extLst>
                <a:ext uri="{FF2B5EF4-FFF2-40B4-BE49-F238E27FC236}">
                  <a16:creationId xmlns:a16="http://schemas.microsoft.com/office/drawing/2014/main" id="{3E370499-3115-EE8C-AFAA-23B54104F777}"/>
                </a:ext>
              </a:extLst>
            </p:cNvPr>
            <p:cNvPicPr preferRelativeResize="0"/>
            <p:nvPr/>
          </p:nvPicPr>
          <p:blipFill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6573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800000">
              <a:off x="-4572" y="0"/>
              <a:ext cx="12196572" cy="3148724"/>
            </a:xfrm>
            <a:prstGeom prst="rect">
              <a:avLst/>
            </a:prstGeom>
            <a:noFill/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pic>
          <p:nvPicPr>
            <p:cNvPr id="40" name="Picture 3">
              <a:extLst>
                <a:ext uri="{FF2B5EF4-FFF2-40B4-BE49-F238E27FC236}">
                  <a16:creationId xmlns:a16="http://schemas.microsoft.com/office/drawing/2014/main" id="{DB34BFD1-BB75-731E-36AC-6893A38C33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50" y="173038"/>
              <a:ext cx="2084243" cy="776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תמונה 40" descr="תמונה שמכילה גרפיקה, עיצוב גרפי, גופן, עיצוב&#10;&#10;התיאור נוצר באופן אוטומטי">
              <a:extLst>
                <a:ext uri="{FF2B5EF4-FFF2-40B4-BE49-F238E27FC236}">
                  <a16:creationId xmlns:a16="http://schemas.microsoft.com/office/drawing/2014/main" id="{CA0204AC-2A41-CBF7-F51A-5B0093274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9600" y="93952"/>
              <a:ext cx="1306286" cy="934458"/>
            </a:xfrm>
            <a:prstGeom prst="rect">
              <a:avLst/>
            </a:prstGeom>
          </p:spPr>
        </p:pic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32E0FDFF-DA83-82FF-B64A-AF3571249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Ghost Imaging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1B56C9AB-6A48-E633-CDAD-E928C14DF994}"/>
                  </a:ext>
                </a:extLst>
              </p:cNvPr>
              <p:cNvSpPr txBox="1"/>
              <p:nvPr/>
            </p:nvSpPr>
            <p:spPr>
              <a:xfrm rot="5400000">
                <a:off x="9768577" y="2819423"/>
                <a:ext cx="1497038" cy="76944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𝑂𝑏𝑗𝑒𝑐𝑡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4400" dirty="0"/>
              </a:p>
            </p:txBody>
          </p:sp>
        </mc:Choice>
        <mc:Fallback xmlns="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1B56C9AB-6A48-E633-CDAD-E928C14DF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768577" y="2819423"/>
                <a:ext cx="1497038" cy="769441"/>
              </a:xfrm>
              <a:prstGeom prst="rect">
                <a:avLst/>
              </a:prstGeom>
              <a:blipFill>
                <a:blip r:embed="rId6"/>
                <a:stretch>
                  <a:fillRect b="-444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תיבת טקסט 12">
                <a:extLst>
                  <a:ext uri="{FF2B5EF4-FFF2-40B4-BE49-F238E27FC236}">
                    <a16:creationId xmlns:a16="http://schemas.microsoft.com/office/drawing/2014/main" id="{603E77DE-1B71-2E6C-9C00-5C7AE8415C80}"/>
                  </a:ext>
                </a:extLst>
              </p:cNvPr>
              <p:cNvSpPr txBox="1"/>
              <p:nvPr/>
            </p:nvSpPr>
            <p:spPr>
              <a:xfrm>
                <a:off x="5031574" y="2411785"/>
                <a:ext cx="2658088" cy="76944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𝐿𝑖𝑔</m:t>
                          </m:r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𝑝𝑎𝑡𝑡𝑒𝑟𝑛</m:t>
                          </m:r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#</m:t>
                          </m:r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he-IL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תיבת טקסט 12">
                <a:extLst>
                  <a:ext uri="{FF2B5EF4-FFF2-40B4-BE49-F238E27FC236}">
                    <a16:creationId xmlns:a16="http://schemas.microsoft.com/office/drawing/2014/main" id="{603E77DE-1B71-2E6C-9C00-5C7AE8415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574" y="2411785"/>
                <a:ext cx="2658088" cy="769441"/>
              </a:xfrm>
              <a:prstGeom prst="rect">
                <a:avLst/>
              </a:prstGeom>
              <a:blipFill>
                <a:blip r:embed="rId7"/>
                <a:stretch>
                  <a:fillRect r="-7729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תיבת טקסט 15">
                <a:extLst>
                  <a:ext uri="{FF2B5EF4-FFF2-40B4-BE49-F238E27FC236}">
                    <a16:creationId xmlns:a16="http://schemas.microsoft.com/office/drawing/2014/main" id="{7B70F1B2-3F8E-5D91-E1ED-ED56E0E0FDC4}"/>
                  </a:ext>
                </a:extLst>
              </p:cNvPr>
              <p:cNvSpPr txBox="1"/>
              <p:nvPr/>
            </p:nvSpPr>
            <p:spPr>
              <a:xfrm>
                <a:off x="11037789" y="2455624"/>
                <a:ext cx="829288" cy="76944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4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" name="תיבת טקסט 15">
                <a:extLst>
                  <a:ext uri="{FF2B5EF4-FFF2-40B4-BE49-F238E27FC236}">
                    <a16:creationId xmlns:a16="http://schemas.microsoft.com/office/drawing/2014/main" id="{7B70F1B2-3F8E-5D91-E1ED-ED56E0E0F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7789" y="2455624"/>
                <a:ext cx="829288" cy="7694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תיבת טקסט 21">
                <a:extLst>
                  <a:ext uri="{FF2B5EF4-FFF2-40B4-BE49-F238E27FC236}">
                    <a16:creationId xmlns:a16="http://schemas.microsoft.com/office/drawing/2014/main" id="{454AC2D6-F3AC-F574-03BB-DF56BF19B33B}"/>
                  </a:ext>
                </a:extLst>
              </p:cNvPr>
              <p:cNvSpPr txBox="1"/>
              <p:nvPr/>
            </p:nvSpPr>
            <p:spPr>
              <a:xfrm>
                <a:off x="9761081" y="2919705"/>
                <a:ext cx="184298" cy="110799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he-IL" sz="6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תיבת טקסט 21">
                <a:extLst>
                  <a:ext uri="{FF2B5EF4-FFF2-40B4-BE49-F238E27FC236}">
                    <a16:creationId xmlns:a16="http://schemas.microsoft.com/office/drawing/2014/main" id="{454AC2D6-F3AC-F574-03BB-DF56BF19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081" y="2919705"/>
                <a:ext cx="184298" cy="1107996"/>
              </a:xfrm>
              <a:prstGeom prst="rect">
                <a:avLst/>
              </a:prstGeom>
              <a:blipFill>
                <a:blip r:embed="rId9"/>
                <a:stretch>
                  <a:fillRect r="-4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C4714F28-7178-AA1C-B314-E075DE998A78}"/>
              </a:ext>
            </a:extLst>
          </p:cNvPr>
          <p:cNvSpPr txBox="1"/>
          <p:nvPr/>
        </p:nvSpPr>
        <p:spPr>
          <a:xfrm>
            <a:off x="10754525" y="3168584"/>
            <a:ext cx="35273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4400" dirty="0"/>
              <a:t>=</a:t>
            </a:r>
            <a:endParaRPr lang="he-IL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611D0A14-0281-EC3C-AD6C-DD7A6AB2E2FA}"/>
                  </a:ext>
                </a:extLst>
              </p:cNvPr>
              <p:cNvSpPr txBox="1"/>
              <p:nvPr/>
            </p:nvSpPr>
            <p:spPr>
              <a:xfrm>
                <a:off x="5031574" y="4104537"/>
                <a:ext cx="2658088" cy="76944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𝐿𝑖𝑔</m:t>
                          </m:r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𝑝𝑎𝑡𝑡𝑒𝑟𝑛</m:t>
                          </m:r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#</m:t>
                          </m:r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he-IL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611D0A14-0281-EC3C-AD6C-DD7A6AB2E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574" y="4104537"/>
                <a:ext cx="2658088" cy="769441"/>
              </a:xfrm>
              <a:prstGeom prst="rect">
                <a:avLst/>
              </a:prstGeom>
              <a:blipFill>
                <a:blip r:embed="rId10"/>
                <a:stretch>
                  <a:fillRect r="-8142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תיבת טקסט 13">
                <a:extLst>
                  <a:ext uri="{FF2B5EF4-FFF2-40B4-BE49-F238E27FC236}">
                    <a16:creationId xmlns:a16="http://schemas.microsoft.com/office/drawing/2014/main" id="{955413D6-BFEA-0255-B815-CF4C418613D1}"/>
                  </a:ext>
                </a:extLst>
              </p:cNvPr>
              <p:cNvSpPr txBox="1"/>
              <p:nvPr/>
            </p:nvSpPr>
            <p:spPr>
              <a:xfrm>
                <a:off x="10990805" y="4128790"/>
                <a:ext cx="829288" cy="76944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he-IL" sz="4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4" name="תיבת טקסט 13">
                <a:extLst>
                  <a:ext uri="{FF2B5EF4-FFF2-40B4-BE49-F238E27FC236}">
                    <a16:creationId xmlns:a16="http://schemas.microsoft.com/office/drawing/2014/main" id="{955413D6-BFEA-0255-B815-CF4C41861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0805" y="4128790"/>
                <a:ext cx="829288" cy="7694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תיבת טקסט 14">
                <a:extLst>
                  <a:ext uri="{FF2B5EF4-FFF2-40B4-BE49-F238E27FC236}">
                    <a16:creationId xmlns:a16="http://schemas.microsoft.com/office/drawing/2014/main" id="{6109CDE2-72D1-EE1A-ABE4-06DCC7A97E1B}"/>
                  </a:ext>
                </a:extLst>
              </p:cNvPr>
              <p:cNvSpPr txBox="1"/>
              <p:nvPr/>
            </p:nvSpPr>
            <p:spPr>
              <a:xfrm>
                <a:off x="6029026" y="3282404"/>
                <a:ext cx="2658088" cy="76944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he-IL" sz="4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he-IL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תיבת טקסט 14">
                <a:extLst>
                  <a:ext uri="{FF2B5EF4-FFF2-40B4-BE49-F238E27FC236}">
                    <a16:creationId xmlns:a16="http://schemas.microsoft.com/office/drawing/2014/main" id="{6109CDE2-72D1-EE1A-ABE4-06DCC7A97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026" y="3282404"/>
                <a:ext cx="2658088" cy="76944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תיבת טקסט 17">
                <a:extLst>
                  <a:ext uri="{FF2B5EF4-FFF2-40B4-BE49-F238E27FC236}">
                    <a16:creationId xmlns:a16="http://schemas.microsoft.com/office/drawing/2014/main" id="{D3EAEAFA-ADEF-D260-0D3E-17DE7771D731}"/>
                  </a:ext>
                </a:extLst>
              </p:cNvPr>
              <p:cNvSpPr txBox="1"/>
              <p:nvPr/>
            </p:nvSpPr>
            <p:spPr>
              <a:xfrm>
                <a:off x="11037789" y="3399659"/>
                <a:ext cx="829288" cy="76944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8" name="תיבת טקסט 17">
                <a:extLst>
                  <a:ext uri="{FF2B5EF4-FFF2-40B4-BE49-F238E27FC236}">
                    <a16:creationId xmlns:a16="http://schemas.microsoft.com/office/drawing/2014/main" id="{D3EAEAFA-ADEF-D260-0D3E-17DE7771D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7789" y="3399659"/>
                <a:ext cx="829288" cy="7694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תמונה 36">
            <a:extLst>
              <a:ext uri="{FF2B5EF4-FFF2-40B4-BE49-F238E27FC236}">
                <a16:creationId xmlns:a16="http://schemas.microsoft.com/office/drawing/2014/main" id="{0777F6B7-63D6-61DA-88BC-E5FDDC81B37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357195" y="1493352"/>
            <a:ext cx="5364945" cy="387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5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קבוצה 36">
            <a:extLst>
              <a:ext uri="{FF2B5EF4-FFF2-40B4-BE49-F238E27FC236}">
                <a16:creationId xmlns:a16="http://schemas.microsoft.com/office/drawing/2014/main" id="{95F0CBA7-BB4E-4EF4-1593-9AD10E876725}"/>
              </a:ext>
            </a:extLst>
          </p:cNvPr>
          <p:cNvGrpSpPr/>
          <p:nvPr/>
        </p:nvGrpSpPr>
        <p:grpSpPr>
          <a:xfrm>
            <a:off x="-4572" y="0"/>
            <a:ext cx="12196572" cy="3148724"/>
            <a:chOff x="-4572" y="0"/>
            <a:chExt cx="12196572" cy="3148724"/>
          </a:xfrm>
        </p:grpSpPr>
        <p:pic>
          <p:nvPicPr>
            <p:cNvPr id="38" name="Google Shape;73;p10">
              <a:extLst>
                <a:ext uri="{FF2B5EF4-FFF2-40B4-BE49-F238E27FC236}">
                  <a16:creationId xmlns:a16="http://schemas.microsoft.com/office/drawing/2014/main" id="{F25E9246-827E-DDC7-498B-F57F0C000EB9}"/>
                </a:ext>
              </a:extLst>
            </p:cNvPr>
            <p:cNvPicPr preferRelativeResize="0"/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573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800000">
              <a:off x="-4572" y="0"/>
              <a:ext cx="12196572" cy="3148724"/>
            </a:xfrm>
            <a:prstGeom prst="rect">
              <a:avLst/>
            </a:prstGeom>
            <a:noFill/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pic>
          <p:nvPicPr>
            <p:cNvPr id="39" name="Picture 3">
              <a:extLst>
                <a:ext uri="{FF2B5EF4-FFF2-40B4-BE49-F238E27FC236}">
                  <a16:creationId xmlns:a16="http://schemas.microsoft.com/office/drawing/2014/main" id="{61FF0F06-1E88-2C27-0CF9-3220161CB5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50" y="173038"/>
              <a:ext cx="2084243" cy="776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תמונה 39" descr="תמונה שמכילה גרפיקה, עיצוב גרפי, גופן, עיצוב&#10;&#10;התיאור נוצר באופן אוטומטי">
              <a:extLst>
                <a:ext uri="{FF2B5EF4-FFF2-40B4-BE49-F238E27FC236}">
                  <a16:creationId xmlns:a16="http://schemas.microsoft.com/office/drawing/2014/main" id="{5B7CCD2F-1A01-25B5-647F-C7B8AFEF1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9600" y="93952"/>
              <a:ext cx="1306286" cy="934458"/>
            </a:xfrm>
            <a:prstGeom prst="rect">
              <a:avLst/>
            </a:prstGeom>
          </p:spPr>
        </p:pic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32E0FDFF-DA83-82FF-B64A-AF3571249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Ghost Imaging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תיבת טקסט 21">
                <a:extLst>
                  <a:ext uri="{FF2B5EF4-FFF2-40B4-BE49-F238E27FC236}">
                    <a16:creationId xmlns:a16="http://schemas.microsoft.com/office/drawing/2014/main" id="{7CF6F175-20A8-DD02-CCF7-3CFB3213C7E8}"/>
                  </a:ext>
                </a:extLst>
              </p:cNvPr>
              <p:cNvSpPr txBox="1"/>
              <p:nvPr/>
            </p:nvSpPr>
            <p:spPr>
              <a:xfrm>
                <a:off x="2863951" y="2162936"/>
                <a:ext cx="3615507" cy="167122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𝐿𝑖𝑔</m:t>
                                        </m:r>
                                        <m:r>
                                          <a:rPr lang="en-US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𝑝𝑎𝑡𝑡𝑒𝑟𝑛</m:t>
                                        </m:r>
                                        <m:r>
                                          <a:rPr lang="en-US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#</m:t>
                                        </m:r>
                                        <m:r>
                                          <a:rPr lang="en-US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𝐿𝑖𝑔</m:t>
                                        </m:r>
                                        <m:r>
                                          <a:rPr lang="en-US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𝑝𝑎𝑡𝑡𝑒𝑟𝑛</m:t>
                                        </m:r>
                                        <m:r>
                                          <a:rPr lang="en-US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#</m:t>
                                        </m:r>
                                        <m:r>
                                          <a:rPr lang="en-US" sz="2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Low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he-IL" sz="400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</mc:Choice>
        <mc:Fallback>
          <p:sp>
            <p:nvSpPr>
              <p:cNvPr id="22" name="תיבת טקסט 21">
                <a:extLst>
                  <a:ext uri="{FF2B5EF4-FFF2-40B4-BE49-F238E27FC236}">
                    <a16:creationId xmlns:a16="http://schemas.microsoft.com/office/drawing/2014/main" id="{7CF6F175-20A8-DD02-CCF7-3CFB3213C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951" y="2162936"/>
                <a:ext cx="3615507" cy="1671227"/>
              </a:xfrm>
              <a:prstGeom prst="rect">
                <a:avLst/>
              </a:prstGeom>
              <a:blipFill>
                <a:blip r:embed="rId7"/>
                <a:stretch>
                  <a:fillRect r="-438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E98F2EFC-EB73-B374-6E69-6B03F7954ACB}"/>
                  </a:ext>
                </a:extLst>
              </p:cNvPr>
              <p:cNvSpPr txBox="1"/>
              <p:nvPr/>
            </p:nvSpPr>
            <p:spPr>
              <a:xfrm>
                <a:off x="6379604" y="2162936"/>
                <a:ext cx="1087076" cy="162063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/>
                                    </m:mr>
                                    <m:mr>
                                      <m:e/>
                                    </m:mr>
                                    <m:mr>
                                      <m:e/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lim>
                      </m:limLow>
                    </m:oMath>
                  </m:oMathPara>
                </a14:m>
                <a:endParaRPr lang="he-IL" sz="400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</mc:Choice>
        <mc:Fallback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E98F2EFC-EB73-B374-6E69-6B03F7954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604" y="2162936"/>
                <a:ext cx="1087076" cy="1620636"/>
              </a:xfrm>
              <a:prstGeom prst="rect">
                <a:avLst/>
              </a:prstGeom>
              <a:blipFill>
                <a:blip r:embed="rId8"/>
                <a:stretch>
                  <a:fillRect r="-1236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75ABECDE-F80B-F29B-79AE-A2AEEE2FCCE8}"/>
                  </a:ext>
                </a:extLst>
              </p:cNvPr>
              <p:cNvSpPr txBox="1"/>
              <p:nvPr/>
            </p:nvSpPr>
            <p:spPr>
              <a:xfrm>
                <a:off x="7366826" y="2204870"/>
                <a:ext cx="1800526" cy="158735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limLow>
                        <m:limLow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lim>
                      </m:limLow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400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</mc:Choice>
        <mc:Fallback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75ABECDE-F80B-F29B-79AE-A2AEEE2FC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826" y="2204870"/>
                <a:ext cx="1800526" cy="1587358"/>
              </a:xfrm>
              <a:prstGeom prst="rect">
                <a:avLst/>
              </a:prstGeom>
              <a:blipFill>
                <a:blip r:embed="rId9"/>
                <a:stretch>
                  <a:fillRect r="-1114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8D59E49C-5685-BA8B-6675-5430C2082522}"/>
                  </a:ext>
                </a:extLst>
              </p:cNvPr>
              <p:cNvSpPr txBox="1"/>
              <p:nvPr/>
            </p:nvSpPr>
            <p:spPr>
              <a:xfrm rot="5400000">
                <a:off x="6379604" y="2468180"/>
                <a:ext cx="1087076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𝑂𝑏𝑗𝑒𝑐𝑡</m:t>
                      </m:r>
                    </m:oMath>
                  </m:oMathPara>
                </a14:m>
                <a:endParaRPr lang="he-IL" sz="400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</mc:Choice>
        <mc:Fallback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8D59E49C-5685-BA8B-6675-5430C2082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379604" y="2468180"/>
                <a:ext cx="1087076" cy="523220"/>
              </a:xfrm>
              <a:prstGeom prst="rect">
                <a:avLst/>
              </a:prstGeom>
              <a:blipFill>
                <a:blip r:embed="rId10"/>
                <a:stretch>
                  <a:fillRect l="-31395" r="-11628" b="-3202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תמונה 30">
            <a:extLst>
              <a:ext uri="{FF2B5EF4-FFF2-40B4-BE49-F238E27FC236}">
                <a16:creationId xmlns:a16="http://schemas.microsoft.com/office/drawing/2014/main" id="{8200DD7A-19C8-9547-1D09-276F99A7DE9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057" y="5213242"/>
            <a:ext cx="2279350" cy="164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48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6B53B69E-6E9C-BF44-73BF-9D1F0052834E}"/>
              </a:ext>
            </a:extLst>
          </p:cNvPr>
          <p:cNvGrpSpPr/>
          <p:nvPr/>
        </p:nvGrpSpPr>
        <p:grpSpPr>
          <a:xfrm>
            <a:off x="-4572" y="0"/>
            <a:ext cx="12196572" cy="3148724"/>
            <a:chOff x="-4572" y="0"/>
            <a:chExt cx="12196572" cy="3148724"/>
          </a:xfrm>
        </p:grpSpPr>
        <p:pic>
          <p:nvPicPr>
            <p:cNvPr id="21" name="Google Shape;73;p10">
              <a:extLst>
                <a:ext uri="{FF2B5EF4-FFF2-40B4-BE49-F238E27FC236}">
                  <a16:creationId xmlns:a16="http://schemas.microsoft.com/office/drawing/2014/main" id="{2E16B0DC-8544-1ECC-7E94-402C99D1C407}"/>
                </a:ext>
              </a:extLst>
            </p:cNvPr>
            <p:cNvPicPr preferRelativeResize="0"/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573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800000">
              <a:off x="-4572" y="0"/>
              <a:ext cx="12196572" cy="3148724"/>
            </a:xfrm>
            <a:prstGeom prst="rect">
              <a:avLst/>
            </a:prstGeom>
            <a:noFill/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pic>
          <p:nvPicPr>
            <p:cNvPr id="22" name="Picture 3">
              <a:extLst>
                <a:ext uri="{FF2B5EF4-FFF2-40B4-BE49-F238E27FC236}">
                  <a16:creationId xmlns:a16="http://schemas.microsoft.com/office/drawing/2014/main" id="{B7758DCC-03B5-6FFA-5F37-7B294FD4B0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50" y="173038"/>
              <a:ext cx="2084243" cy="776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תמונה 23" descr="תמונה שמכילה גרפיקה, עיצוב גרפי, גופן, עיצוב&#10;&#10;התיאור נוצר באופן אוטומטי">
              <a:extLst>
                <a:ext uri="{FF2B5EF4-FFF2-40B4-BE49-F238E27FC236}">
                  <a16:creationId xmlns:a16="http://schemas.microsoft.com/office/drawing/2014/main" id="{ACC89EB4-5AEB-D807-7715-CBE42AEA7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9600" y="93952"/>
              <a:ext cx="1306286" cy="934458"/>
            </a:xfrm>
            <a:prstGeom prst="rect">
              <a:avLst/>
            </a:prstGeom>
          </p:spPr>
        </p:pic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32E0FDFF-DA83-82FF-B64A-AF3571249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Ghost Imaging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503BC1E7-98AB-9B2C-D5DF-90EDDB3E4CD0}"/>
                  </a:ext>
                </a:extLst>
              </p:cNvPr>
              <p:cNvSpPr txBox="1"/>
              <p:nvPr/>
            </p:nvSpPr>
            <p:spPr>
              <a:xfrm>
                <a:off x="4950285" y="1838761"/>
                <a:ext cx="3286126" cy="70788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4000">
                    <a:solidFill>
                      <a:srgbClr val="FF0000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40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he-IL" sz="400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</mc:Choice>
        <mc:Fallback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503BC1E7-98AB-9B2C-D5DF-90EDDB3E4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285" y="1838761"/>
                <a:ext cx="3286126" cy="707886"/>
              </a:xfrm>
              <a:prstGeom prst="rect">
                <a:avLst/>
              </a:prstGeom>
              <a:blipFill>
                <a:blip r:embed="rId7"/>
                <a:stretch>
                  <a:fillRect t="-13793" r="-371" b="-3793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חץ: למטה 8">
            <a:extLst>
              <a:ext uri="{FF2B5EF4-FFF2-40B4-BE49-F238E27FC236}">
                <a16:creationId xmlns:a16="http://schemas.microsoft.com/office/drawing/2014/main" id="{0B2AA367-A91A-890B-EA4A-51677348ABE2}"/>
              </a:ext>
            </a:extLst>
          </p:cNvPr>
          <p:cNvSpPr/>
          <p:nvPr/>
        </p:nvSpPr>
        <p:spPr>
          <a:xfrm>
            <a:off x="5894848" y="2546647"/>
            <a:ext cx="1231900" cy="1606253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10FE3C9D-2D1E-784E-A999-7C14B3CD564D}"/>
              </a:ext>
            </a:extLst>
          </p:cNvPr>
          <p:cNvSpPr txBox="1"/>
          <p:nvPr/>
        </p:nvSpPr>
        <p:spPr>
          <a:xfrm>
            <a:off x="4466098" y="2782669"/>
            <a:ext cx="4089400" cy="523220"/>
          </a:xfrm>
          <a:prstGeom prst="rect">
            <a:avLst/>
          </a:prstGeom>
          <a:solidFill>
            <a:srgbClr val="E8E8E8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>
                <a:solidFill>
                  <a:schemeClr val="accent3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 priori knowledge (TV)</a:t>
            </a:r>
            <a:endParaRPr lang="he-IL" sz="1400" b="1" dirty="0">
              <a:solidFill>
                <a:schemeClr val="accent3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BA735509-6989-6BE8-F7CD-52B8C35D4A94}"/>
                  </a:ext>
                </a:extLst>
              </p:cNvPr>
              <p:cNvSpPr txBox="1"/>
              <p:nvPr/>
            </p:nvSpPr>
            <p:spPr>
              <a:xfrm>
                <a:off x="3519948" y="4152900"/>
                <a:ext cx="6146800" cy="70788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i="0" dirty="0" smtClean="0">
                          <a:latin typeface="Cambria Math" panose="02040503050406030204" pitchFamily="18" charset="0"/>
                        </a:rPr>
                        <m:t>TV</m:t>
                      </m:r>
                      <m:r>
                        <a:rPr lang="en-US" sz="4000" i="0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en-US" sz="4000" b="0" i="0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400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0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∇x</m:t>
                          </m:r>
                        </m:e>
                      </m:d>
                    </m:oMath>
                  </m:oMathPara>
                </a14:m>
                <a:endParaRPr lang="he-IL" sz="400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</mc:Choice>
        <mc:Fallback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BA735509-6989-6BE8-F7CD-52B8C35D4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948" y="4152900"/>
                <a:ext cx="6146800" cy="707886"/>
              </a:xfrm>
              <a:prstGeom prst="rect">
                <a:avLst/>
              </a:prstGeom>
              <a:blipFill>
                <a:blip r:embed="rId8"/>
                <a:stretch>
                  <a:fillRect t="-13793" b="-3793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תמונה 7">
            <a:extLst>
              <a:ext uri="{FF2B5EF4-FFF2-40B4-BE49-F238E27FC236}">
                <a16:creationId xmlns:a16="http://schemas.microsoft.com/office/drawing/2014/main" id="{9C69A94B-A193-BFB4-64F1-96122B30CC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057" y="5213242"/>
            <a:ext cx="2279350" cy="164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90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B837C7FE0084F34B9D9CAEECB1D28A32" ma:contentTypeVersion="13" ma:contentTypeDescription="צור מסמך חדש." ma:contentTypeScope="" ma:versionID="72936c8180352606949c07d80df2ccb8">
  <xsd:schema xmlns:xsd="http://www.w3.org/2001/XMLSchema" xmlns:xs="http://www.w3.org/2001/XMLSchema" xmlns:p="http://schemas.microsoft.com/office/2006/metadata/properties" xmlns:ns2="8bc5fc7c-bb7f-4091-b4de-8a7de0d5c20e" xmlns:ns3="a9b65172-1bec-4416-87d3-c60bac601e4c" targetNamespace="http://schemas.microsoft.com/office/2006/metadata/properties" ma:root="true" ma:fieldsID="3d2e44b9c882e5f559daa7db36aa95dd" ns2:_="" ns3:_="">
    <xsd:import namespace="8bc5fc7c-bb7f-4091-b4de-8a7de0d5c20e"/>
    <xsd:import namespace="a9b65172-1bec-4416-87d3-c60bac601e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c5fc7c-bb7f-4091-b4de-8a7de0d5c2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תגיות תמונה" ma:readOnly="false" ma:fieldId="{5cf76f15-5ced-4ddc-b409-7134ff3c332f}" ma:taxonomyMulti="true" ma:sspId="acdd9abe-8e14-45f1-af14-43c468bb1dc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b65172-1bec-4416-87d3-c60bac601e4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e1a9f8e6-60f2-45f3-9a03-1d6a4de847f7}" ma:internalName="TaxCatchAll" ma:showField="CatchAllData" ma:web="a9b65172-1bec-4416-87d3-c60bac601e4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משותף עם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משותף עם פרטים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29675F-0083-4915-843B-2FF0BBEC04A4}">
  <ds:schemaRefs>
    <ds:schemaRef ds:uri="8bc5fc7c-bb7f-4091-b4de-8a7de0d5c20e"/>
    <ds:schemaRef ds:uri="a9b65172-1bec-4416-87d3-c60bac601e4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D5C91A4-D99B-4698-8301-150485CFBC2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61234e14-5b87-4b67-ac19-8feaa8ba8f12}" enabled="0" method="" siteId="{61234e14-5b87-4b67-ac19-8feaa8ba8f1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63</Words>
  <Application>Microsoft Office PowerPoint</Application>
  <PresentationFormat>מסך רחב</PresentationFormat>
  <Paragraphs>30</Paragraphs>
  <Slides>4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David</vt:lpstr>
      <vt:lpstr>Times New Roman</vt:lpstr>
      <vt:lpstr>ערכת נושא Office</vt:lpstr>
      <vt:lpstr>Ghost Imaging</vt:lpstr>
      <vt:lpstr>Ghost Imaging</vt:lpstr>
      <vt:lpstr>Ghost Imaging</vt:lpstr>
      <vt:lpstr>Ghost Imaging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shir sefi</dc:creator>
  <cp:lastModifiedBy>or sefi</cp:lastModifiedBy>
  <cp:revision>7</cp:revision>
  <dcterms:created xsi:type="dcterms:W3CDTF">2024-04-24T18:18:57Z</dcterms:created>
  <dcterms:modified xsi:type="dcterms:W3CDTF">2025-07-08T11:35:16Z</dcterms:modified>
</cp:coreProperties>
</file>