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49"/>
  </p:notesMasterIdLst>
  <p:sldIdLst>
    <p:sldId id="256" r:id="rId2"/>
    <p:sldId id="260" r:id="rId3"/>
    <p:sldId id="261" r:id="rId4"/>
    <p:sldId id="262" r:id="rId5"/>
    <p:sldId id="349" r:id="rId6"/>
    <p:sldId id="337" r:id="rId7"/>
    <p:sldId id="308" r:id="rId8"/>
    <p:sldId id="312" r:id="rId9"/>
    <p:sldId id="309" r:id="rId10"/>
    <p:sldId id="268" r:id="rId11"/>
    <p:sldId id="263" r:id="rId12"/>
    <p:sldId id="311" r:id="rId13"/>
    <p:sldId id="313" r:id="rId14"/>
    <p:sldId id="317" r:id="rId15"/>
    <p:sldId id="264" r:id="rId16"/>
    <p:sldId id="315" r:id="rId17"/>
    <p:sldId id="316" r:id="rId18"/>
    <p:sldId id="350" r:id="rId19"/>
    <p:sldId id="314" r:id="rId20"/>
    <p:sldId id="319" r:id="rId21"/>
    <p:sldId id="323" r:id="rId22"/>
    <p:sldId id="321" r:id="rId23"/>
    <p:sldId id="324" r:id="rId24"/>
    <p:sldId id="322" r:id="rId25"/>
    <p:sldId id="325" r:id="rId26"/>
    <p:sldId id="326" r:id="rId27"/>
    <p:sldId id="328" r:id="rId28"/>
    <p:sldId id="280" r:id="rId29"/>
    <p:sldId id="329" r:id="rId30"/>
    <p:sldId id="331" r:id="rId31"/>
    <p:sldId id="332" r:id="rId32"/>
    <p:sldId id="333" r:id="rId33"/>
    <p:sldId id="334" r:id="rId34"/>
    <p:sldId id="335" r:id="rId35"/>
    <p:sldId id="336" r:id="rId36"/>
    <p:sldId id="338" r:id="rId37"/>
    <p:sldId id="339" r:id="rId38"/>
    <p:sldId id="344" r:id="rId39"/>
    <p:sldId id="340" r:id="rId40"/>
    <p:sldId id="341" r:id="rId41"/>
    <p:sldId id="342" r:id="rId42"/>
    <p:sldId id="343" r:id="rId43"/>
    <p:sldId id="345" r:id="rId44"/>
    <p:sldId id="281" r:id="rId45"/>
    <p:sldId id="347" r:id="rId46"/>
    <p:sldId id="282" r:id="rId47"/>
    <p:sldId id="348" r:id="rId48"/>
  </p:sldIdLst>
  <p:sldSz cx="9144000" cy="5143500" type="screen16x9"/>
  <p:notesSz cx="6858000" cy="9144000"/>
  <p:embeddedFontLst>
    <p:embeddedFont>
      <p:font typeface="Kalam" panose="02000000000000000000" pitchFamily="2" charset="0"/>
      <p:regular r:id="rId50"/>
      <p:bold r:id="rId51"/>
    </p:embeddedFont>
    <p:embeddedFont>
      <p:font typeface="Montserrat" pitchFamily="2"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 Xiaoran" initials="LX" lastIdx="1" clrIdx="0">
    <p:extLst>
      <p:ext uri="{19B8F6BF-5375-455C-9EA6-DF929625EA0E}">
        <p15:presenceInfo xmlns:p15="http://schemas.microsoft.com/office/powerpoint/2012/main" userId="S::xiaoran.li@ur.rochester.edu::84f52315-03c7-4b5a-a73e-87e3fa264ec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8B0E614-5C8E-4D61-B665-EE6C872A6C2B}">
  <a:tblStyle styleId="{98B0E614-5C8E-4D61-B665-EE6C872A6C2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深色样式 1 - 强调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27"/>
    <p:restoredTop sz="96327"/>
  </p:normalViewPr>
  <p:slideViewPr>
    <p:cSldViewPr snapToGrid="0" snapToObjects="1">
      <p:cViewPr>
        <p:scale>
          <a:sx n="142" d="100"/>
          <a:sy n="142" d="100"/>
        </p:scale>
        <p:origin x="1304" y="6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55" Type="http://schemas.openxmlformats.org/officeDocument/2006/relationships/font" Target="fonts/font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nature.com/articles/sdata2017171#Fig2"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nature.com/articles/sdata2017171#Fig1"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8" name="Google Shape;8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Thank you for coming today. My name is Sharon, I have already met the most of you on Wednesday. It’s also such a pleasure to be here today and deliver my data challenge project. The title of today’s presentation is Open University Student Performance Analysis.  </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7"/>
        <p:cNvGrpSpPr/>
        <p:nvPr/>
      </p:nvGrpSpPr>
      <p:grpSpPr>
        <a:xfrm>
          <a:off x="0" y="0"/>
          <a:ext cx="0" cy="0"/>
          <a:chOff x="0" y="0"/>
          <a:chExt cx="0" cy="0"/>
        </a:xfrm>
      </p:grpSpPr>
      <p:sp>
        <p:nvSpPr>
          <p:cNvPr id="1318" name="Google Shape;1318;g856694dec5_0_6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9" name="Google Shape;1319;g856694dec5_0_6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Since it is a big part, I broke it down to 4 steps. I’ll firstly give you an overview on the dataset. And then I’ll define useful metrics and tell you how I got them. And then I’ll walk you through the data cleaning and machine learning process. </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g84f0d948b6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6" name="Google Shape;1186;g84f0d948b6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tLang="zh-CN" sz="1100" b="0" i="0" u="none" strike="noStrike" cap="none" dirty="0">
                <a:solidFill>
                  <a:srgbClr val="000000"/>
                </a:solidFill>
                <a:effectLst/>
                <a:latin typeface="Arial"/>
                <a:ea typeface="Arial"/>
                <a:cs typeface="Arial"/>
                <a:sym typeface="Arial"/>
              </a:rPr>
              <a:t>Open University Learning Analytics Dataset (OULAD) contains data about courses, students and their interactions with Virtual Learning Environment (VLE) for seven selected courses (called modules).</a:t>
            </a:r>
          </a:p>
          <a:p>
            <a:pPr marL="0" lvl="0" indent="0" algn="l" rtl="0">
              <a:spcBef>
                <a:spcPts val="0"/>
              </a:spcBef>
              <a:spcAft>
                <a:spcPts val="0"/>
              </a:spcAft>
              <a:buNone/>
            </a:pPr>
            <a:r>
              <a:rPr lang="en" altLang="zh-CN" sz="1100" b="0" i="0" u="none" strike="noStrike" cap="none" dirty="0">
                <a:solidFill>
                  <a:srgbClr val="000000"/>
                </a:solidFill>
                <a:effectLst/>
                <a:latin typeface="Arial"/>
                <a:ea typeface="Arial"/>
                <a:cs typeface="Arial"/>
                <a:sym typeface="Arial"/>
              </a:rPr>
              <a:t>the Open University Learning Analytics dataset (OULAD) contains a subset of the OU student data from 2013 and 2014. It includes both student demographic data and interaction data with the university’s VLE.</a:t>
            </a:r>
          </a:p>
          <a:p>
            <a:pPr marL="0" lvl="0" indent="0" algn="l" rtl="0">
              <a:spcBef>
                <a:spcPts val="0"/>
              </a:spcBef>
              <a:spcAft>
                <a:spcPts val="0"/>
              </a:spcAft>
              <a:buNone/>
            </a:pPr>
            <a:endParaRPr lang="en" altLang="zh-CN"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r>
              <a:rPr lang="en" altLang="zh-CN" sz="1100" b="0" i="0" u="none" strike="noStrike" cap="none" dirty="0">
                <a:solidFill>
                  <a:srgbClr val="000000"/>
                </a:solidFill>
                <a:effectLst/>
                <a:latin typeface="Arial"/>
                <a:ea typeface="Arial"/>
                <a:cs typeface="Arial"/>
                <a:sym typeface="Arial"/>
              </a:rPr>
              <a:t>What makes the dataset unique is the fact that it contains demographic data together with aggregated behavioral data of student’s registration and assessments in courses, students’ interactions in the Virtual Learning Environment (VLE). This enables the analysis of student </a:t>
            </a:r>
            <a:r>
              <a:rPr lang="en" altLang="zh-CN" sz="1100" b="0" i="0" u="none" strike="noStrike" cap="none" dirty="0" err="1">
                <a:solidFill>
                  <a:srgbClr val="000000"/>
                </a:solidFill>
                <a:effectLst/>
                <a:latin typeface="Arial"/>
                <a:ea typeface="Arial"/>
                <a:cs typeface="Arial"/>
                <a:sym typeface="Arial"/>
              </a:rPr>
              <a:t>behaviour</a:t>
            </a:r>
            <a:r>
              <a:rPr lang="en" altLang="zh-CN" sz="1100" b="0" i="0" u="none" strike="noStrike" cap="none" dirty="0">
                <a:solidFill>
                  <a:srgbClr val="000000"/>
                </a:solidFill>
                <a:effectLst/>
                <a:latin typeface="Arial"/>
                <a:ea typeface="Arial"/>
                <a:cs typeface="Arial"/>
                <a:sym typeface="Arial"/>
              </a:rPr>
              <a:t>, represented by their actions. The dataset contains the information about 22 courses, 32,593 students, their assessment results, and logs of their interactions with the VLE represented by daily summaries of student clicks (10,655,280 entries).</a:t>
            </a:r>
          </a:p>
          <a:p>
            <a:pPr marL="0" lvl="0" indent="0" algn="l" rtl="0">
              <a:spcBef>
                <a:spcPts val="0"/>
              </a:spcBef>
              <a:spcAft>
                <a:spcPts val="0"/>
              </a:spcAft>
              <a:buNone/>
            </a:pPr>
            <a:endParaRPr lang="en" sz="1100" b="0" i="0" u="none" strike="noStrike" cap="none" dirty="0">
              <a:solidFill>
                <a:srgbClr val="000000"/>
              </a:solidFill>
              <a:effectLst/>
              <a:latin typeface="Arial"/>
              <a:cs typeface="Arial"/>
              <a:sym typeface="Arial"/>
            </a:endParaRPr>
          </a:p>
          <a:p>
            <a:pPr marL="0" lvl="0" indent="0" algn="l" rtl="0">
              <a:spcBef>
                <a:spcPts val="0"/>
              </a:spcBef>
              <a:spcAft>
                <a:spcPts val="0"/>
              </a:spcAft>
              <a:buNone/>
            </a:pPr>
            <a:endParaRPr lang="en" sz="1100" b="0" i="0" u="none" strike="noStrike" cap="none" dirty="0">
              <a:solidFill>
                <a:srgbClr val="000000"/>
              </a:solidFill>
              <a:effectLst/>
              <a:latin typeface="Arial"/>
              <a:cs typeface="Arial"/>
              <a:sym typeface="Arial"/>
            </a:endParaRPr>
          </a:p>
          <a:p>
            <a:pPr marL="0" lvl="0" indent="0" algn="l" rtl="0">
              <a:spcBef>
                <a:spcPts val="0"/>
              </a:spcBef>
              <a:spcAft>
                <a:spcPts val="0"/>
              </a:spcAft>
              <a:buNone/>
            </a:pPr>
            <a:endParaRPr lang="en" sz="1100" b="0" i="0" u="none" strike="noStrike" cap="none" dirty="0">
              <a:solidFill>
                <a:srgbClr val="000000"/>
              </a:solidFill>
              <a:effectLst/>
              <a:latin typeface="Arial"/>
              <a:cs typeface="Arial"/>
              <a:sym typeface="Arial"/>
            </a:endParaRPr>
          </a:p>
          <a:p>
            <a:pPr marL="0" lvl="0" indent="0" algn="l" rtl="0">
              <a:spcBef>
                <a:spcPts val="0"/>
              </a:spcBef>
              <a:spcAft>
                <a:spcPts val="0"/>
              </a:spcAft>
              <a:buNone/>
            </a:pPr>
            <a:endParaRPr lang="en" sz="1100" b="0" i="0" u="none" strike="noStrike" cap="none" dirty="0">
              <a:solidFill>
                <a:srgbClr val="000000"/>
              </a:solidFill>
              <a:effectLst/>
              <a:latin typeface="Arial"/>
              <a:cs typeface="Arial"/>
              <a:sym typeface="Arial"/>
            </a:endParaRPr>
          </a:p>
          <a:p>
            <a:pPr marL="0" lvl="0" indent="0" algn="l" rtl="0">
              <a:spcBef>
                <a:spcPts val="0"/>
              </a:spcBef>
              <a:spcAft>
                <a:spcPts val="0"/>
              </a:spcAft>
              <a:buNone/>
            </a:pPr>
            <a:r>
              <a:rPr lang="en" altLang="zh-CN" sz="1100" b="0" i="0" u="none" strike="noStrike" cap="none" dirty="0">
                <a:solidFill>
                  <a:srgbClr val="000000"/>
                </a:solidFill>
                <a:effectLst/>
                <a:latin typeface="Arial"/>
                <a:ea typeface="Arial"/>
                <a:cs typeface="Arial"/>
                <a:sym typeface="Arial"/>
              </a:rPr>
              <a:t>The data contained in the dataset are structured as shown in </a:t>
            </a:r>
            <a:r>
              <a:rPr lang="en" altLang="zh-CN" sz="1100" b="0" i="0" u="none" strike="noStrike" cap="none" dirty="0">
                <a:solidFill>
                  <a:srgbClr val="000000"/>
                </a:solidFill>
                <a:effectLst/>
                <a:latin typeface="Arial"/>
                <a:ea typeface="Arial"/>
                <a:cs typeface="Arial"/>
                <a:sym typeface="Arial"/>
                <a:hlinkClick r:id="rId3"/>
              </a:rPr>
              <a:t>Fig. 2</a:t>
            </a:r>
            <a:r>
              <a:rPr lang="en" altLang="zh-CN" sz="1100" b="0" i="0" u="none" strike="noStrike" cap="none" dirty="0">
                <a:solidFill>
                  <a:srgbClr val="000000"/>
                </a:solidFill>
                <a:effectLst/>
                <a:latin typeface="Arial"/>
                <a:ea typeface="Arial"/>
                <a:cs typeface="Arial"/>
                <a:sym typeface="Arial"/>
              </a:rPr>
              <a:t>. The dataset is student oriented, thus the student is the central point. Students’ data includes information about their demographics and registrations for the modules. For each student-module-presentation triplet, the dataset contains the results of the students’ assessments. Student interactions with the VLE are logged as a summary of their daily activities. The dataset contains 22 module-presentations with 32,593 registered students</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g84f0d948b6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6" name="Google Shape;1186;g84f0d948b6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 altLang="zh-CN" sz="1100" b="0" dirty="0">
                <a:latin typeface="Montserrat"/>
              </a:rPr>
              <a:t>I defined 9 metrics, most of them are students behavioral metrics, hoping it can help me find how their behaviors impact their final results. The first 2 are weighted assessment score and exam score, both of them are designed for tracking students performance of a class. Since the type of assessment can be divided into taking an final exam or submitting several assessments through class, I have 2 different ways to measure their performance. The 3</a:t>
            </a:r>
            <a:r>
              <a:rPr lang="en" altLang="zh-CN" sz="1100" b="0" baseline="30000" dirty="0">
                <a:latin typeface="Montserrat"/>
              </a:rPr>
              <a:t>rd</a:t>
            </a:r>
            <a:r>
              <a:rPr lang="en" altLang="zh-CN" sz="1100" b="0" dirty="0">
                <a:latin typeface="Montserrat"/>
              </a:rPr>
              <a:t> one called </a:t>
            </a:r>
            <a:r>
              <a:rPr lang="en" altLang="zh-CN" sz="1100" dirty="0">
                <a:sym typeface="Montserrat"/>
              </a:rPr>
              <a:t>Submission Before Assessment Due Date, which is the difference between students’ actual submission date and the class due date and this one is to measure students timeliness of submission. the 4</a:t>
            </a:r>
            <a:r>
              <a:rPr lang="en" altLang="zh-CN" sz="1100" baseline="30000" dirty="0">
                <a:sym typeface="Montserrat"/>
              </a:rPr>
              <a:t>th</a:t>
            </a:r>
            <a:r>
              <a:rPr lang="en" altLang="zh-CN" sz="1100" dirty="0">
                <a:sym typeface="Montserrat"/>
              </a:rPr>
              <a:t> one called sum of clicks and it measures the usage of materials in the VLE.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 altLang="zh-CN" sz="1100" b="0" dirty="0">
              <a:latin typeface="Montserrat"/>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 altLang="zh-CN" sz="1100" b="0" dirty="0">
              <a:latin typeface="Montserrat"/>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 altLang="zh-CN" sz="1100" b="0" dirty="0">
              <a:latin typeface="Montserrat"/>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 altLang="zh-CN" sz="1100" b="0" dirty="0">
              <a:latin typeface="Montserrat"/>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 altLang="zh-CN" sz="1100" b="0" dirty="0">
              <a:latin typeface="Montserrat"/>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40444134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g84f0d948b6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6" name="Google Shape;1186;g84f0d948b6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 altLang="zh-CN" sz="1100" b="0" dirty="0">
                <a:latin typeface="Montserrat"/>
                <a:cs typeface="Kalam"/>
              </a:rPr>
              <a:t>The next one called VLE count, this is the number of sites in the VLE for each module-presentation, I use it to measure the workload of each module-presentation. The last behavioral metric called </a:t>
            </a:r>
            <a:r>
              <a:rPr lang="en" altLang="zh-CN" sz="1100" b="0" dirty="0" err="1">
                <a:latin typeface="Montserrat"/>
                <a:cs typeface="Kalam"/>
              </a:rPr>
              <a:t>unregistration</a:t>
            </a:r>
            <a:r>
              <a:rPr lang="en" altLang="zh-CN" sz="1100" b="0" dirty="0">
                <a:latin typeface="Montserrat"/>
                <a:cs typeface="Kalam"/>
              </a:rPr>
              <a:t> time, it measures how long a student take to unregister a course after registration. I</a:t>
            </a:r>
            <a:r>
              <a:rPr lang="zh-CN" altLang="en-US" sz="1100" b="0" dirty="0">
                <a:latin typeface="Montserrat"/>
                <a:cs typeface="Kalam"/>
              </a:rPr>
              <a:t> </a:t>
            </a:r>
            <a:r>
              <a:rPr lang="en-US" altLang="zh-CN" sz="1100" b="0" dirty="0">
                <a:latin typeface="Montserrat"/>
                <a:cs typeface="Kalam"/>
              </a:rPr>
              <a:t>have 6 behavioral metrics for total. And the other 3 metrics are used to describe the modules itself. They are </a:t>
            </a:r>
            <a:r>
              <a:rPr lang="en" altLang="zh-CN" sz="1100" dirty="0">
                <a:sym typeface="Montserrat"/>
              </a:rPr>
              <a:t>Module withdraw or fail rate, Module withdraw rate and Module fail rate, all of them are very easy to understand.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 altLang="zh-CN" sz="1100" dirty="0">
              <a:sym typeface="Montserrat"/>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 altLang="zh-CN" sz="1100" b="0" dirty="0">
              <a:latin typeface="Montserrat"/>
              <a:cs typeface="Kalam"/>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 altLang="zh-CN" sz="1100" b="1" dirty="0">
              <a:latin typeface="Kalam"/>
              <a:cs typeface="Kalam"/>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 altLang="zh-CN" sz="1100" b="0" dirty="0">
              <a:latin typeface="Montserrat"/>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 altLang="zh-CN" sz="1100" b="0" dirty="0">
              <a:latin typeface="Montserrat"/>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7784932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g779ae7f3a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8" name="Google Shape;1218;g779ae7f3a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the feature engineering part, I want to quickly show how I extracted the above 9 metrics from the 7 tables I got. Since there are mainly operations and no more insights to deliver. </a:t>
            </a:r>
            <a:endParaRPr dirty="0"/>
          </a:p>
        </p:txBody>
      </p:sp>
    </p:spTree>
    <p:extLst>
      <p:ext uri="{BB962C8B-B14F-4D97-AF65-F5344CB8AC3E}">
        <p14:creationId xmlns:p14="http://schemas.microsoft.com/office/powerpoint/2010/main" val="30437428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g779ae7f3a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8" name="Google Shape;1218;g779ae7f3a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g779ae7f3a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8" name="Google Shape;1218;g779ae7f3a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66901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g779ae7f3a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8" name="Google Shape;1218;g779ae7f3a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35019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g84f0d948b6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6" name="Google Shape;1186;g84f0d948b6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 altLang="zh-CN" sz="1100" b="0" dirty="0">
                <a:latin typeface="Montserrat"/>
                <a:cs typeface="Kalam"/>
              </a:rPr>
              <a:t>There are detailed formulas I used to calculate each metric. I won’t go through each of them.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 altLang="zh-CN" sz="1100" b="1" dirty="0">
              <a:latin typeface="Kalam"/>
              <a:cs typeface="Kalam"/>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 altLang="zh-CN" sz="1100" b="0" dirty="0">
              <a:latin typeface="Montserrat"/>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 altLang="zh-CN" sz="1100" b="0" dirty="0">
              <a:latin typeface="Montserrat"/>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723595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g779ae7f3a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8" name="Google Shape;1218;g779ae7f3a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 validated the wrong value in the </a:t>
            </a:r>
            <a:r>
              <a:rPr lang="en-US" dirty="0" err="1"/>
              <a:t>imd_band</a:t>
            </a:r>
            <a:r>
              <a:rPr lang="en-US" dirty="0"/>
              <a:t> column. For the missing values, there are 5 columns containing missing values. For the </a:t>
            </a:r>
            <a:r>
              <a:rPr lang="en-US" dirty="0" err="1"/>
              <a:t>weighted_score</a:t>
            </a:r>
            <a:r>
              <a:rPr lang="en-US" dirty="0"/>
              <a:t>, </a:t>
            </a:r>
            <a:r>
              <a:rPr lang="en-US" dirty="0" err="1"/>
              <a:t>weighted_day_before_ass</a:t>
            </a:r>
            <a:r>
              <a:rPr lang="en-US" dirty="0"/>
              <a:t>, which is the submission before the assessment due date, and </a:t>
            </a:r>
            <a:r>
              <a:rPr lang="en-US" dirty="0" err="1"/>
              <a:t>exam_score</a:t>
            </a:r>
            <a:r>
              <a:rPr lang="en-US" dirty="0"/>
              <a:t>, the missing value indicates students didn’t take this certain type of assessment, so it cannot be imputed with 0. Let’s take the </a:t>
            </a:r>
            <a:r>
              <a:rPr lang="en-US" dirty="0" err="1"/>
              <a:t>weighted_score</a:t>
            </a:r>
            <a:r>
              <a:rPr lang="en-US" dirty="0"/>
              <a:t> for example, 0 in the </a:t>
            </a:r>
            <a:r>
              <a:rPr lang="en-US" dirty="0" err="1"/>
              <a:t>weighted_score</a:t>
            </a:r>
            <a:r>
              <a:rPr lang="en-US" dirty="0"/>
              <a:t> column means the student took it and got 0 out of 100 for the grade which was not the real case. The missing value in the </a:t>
            </a:r>
            <a:r>
              <a:rPr lang="en-US" dirty="0" err="1"/>
              <a:t>sum_click</a:t>
            </a:r>
            <a:r>
              <a:rPr lang="en-US" dirty="0"/>
              <a:t> column means student didn’t resort to the VLE for help during their study. And the missing value in the </a:t>
            </a:r>
            <a:r>
              <a:rPr lang="en-US" dirty="0" err="1"/>
              <a:t>day_unregistration</a:t>
            </a:r>
            <a:r>
              <a:rPr lang="en-US" dirty="0"/>
              <a:t> means they didn’t unregister. I imputed all those missing values using -1. </a:t>
            </a:r>
            <a:endParaRPr dirty="0"/>
          </a:p>
        </p:txBody>
      </p:sp>
    </p:spTree>
    <p:extLst>
      <p:ext uri="{BB962C8B-B14F-4D97-AF65-F5344CB8AC3E}">
        <p14:creationId xmlns:p14="http://schemas.microsoft.com/office/powerpoint/2010/main" val="313210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2"/>
        <p:cNvGrpSpPr/>
        <p:nvPr/>
      </p:nvGrpSpPr>
      <p:grpSpPr>
        <a:xfrm>
          <a:off x="0" y="0"/>
          <a:ext cx="0" cy="0"/>
          <a:chOff x="0" y="0"/>
          <a:chExt cx="0" cy="0"/>
        </a:xfrm>
      </p:grpSpPr>
      <p:sp>
        <p:nvSpPr>
          <p:cNvPr id="1083" name="Google Shape;1083;g84f0d948b6_0_4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4" name="Google Shape;1084;g84f0d948b6_0_4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 altLang="zh-CN" sz="1100" b="0" i="0" u="none" strike="noStrike" cap="none" dirty="0">
                <a:solidFill>
                  <a:srgbClr val="000000"/>
                </a:solidFill>
                <a:effectLst/>
                <a:latin typeface="Arial"/>
                <a:ea typeface="Arial"/>
                <a:cs typeface="Arial"/>
                <a:sym typeface="Arial"/>
              </a:rPr>
              <a:t>Now, let us see today’s agenda. My presentation contains 4 parts. Firstly, I will have a project introduction, give you a generic background of the Open University and define the problems I am </a:t>
            </a:r>
            <a:r>
              <a:rPr lang="en" altLang="zh-CN" sz="1100" b="0" i="0" u="none" strike="noStrike" cap="none" dirty="0" err="1">
                <a:solidFill>
                  <a:srgbClr val="000000"/>
                </a:solidFill>
                <a:effectLst/>
                <a:latin typeface="Arial"/>
                <a:ea typeface="Arial"/>
                <a:cs typeface="Arial"/>
                <a:sym typeface="Arial"/>
              </a:rPr>
              <a:t>gonna</a:t>
            </a:r>
            <a:r>
              <a:rPr lang="en" altLang="zh-CN" sz="1100" b="0" i="0" u="none" strike="noStrike" cap="none" dirty="0">
                <a:solidFill>
                  <a:srgbClr val="000000"/>
                </a:solidFill>
                <a:effectLst/>
                <a:latin typeface="Arial"/>
                <a:ea typeface="Arial"/>
                <a:cs typeface="Arial"/>
                <a:sym typeface="Arial"/>
              </a:rPr>
              <a:t> solve. Secondly. I will go over all the data science work, including how I extract features from the dataset, how I clean and filter them. Then, I will conduct a causal analysis and tell you what factors lead to the problem, give you actionable insights I made along with the measurement. Finally, I will give a overall summary of my achievement in the project, find limitation of this problem and guide a future work. </a:t>
            </a:r>
          </a:p>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g779ae7f3a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8" name="Google Shape;1218;g779ae7f3a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From the pair plot,</a:t>
            </a:r>
            <a:r>
              <a:rPr lang="zh-CN" altLang="en-US" dirty="0"/>
              <a:t> </a:t>
            </a:r>
            <a:r>
              <a:rPr lang="en-US" dirty="0"/>
              <a:t>which may not be very clear on my slides since it’s too small. We can see </a:t>
            </a:r>
            <a:r>
              <a:rPr lang="en" sz="1100" b="1" i="0" u="none" strike="noStrike" cap="none" dirty="0">
                <a:solidFill>
                  <a:srgbClr val="000000"/>
                </a:solidFill>
                <a:effectLst/>
                <a:latin typeface="Arial"/>
                <a:cs typeface="Arial"/>
                <a:sym typeface="Arial"/>
              </a:rPr>
              <a:t>t</a:t>
            </a:r>
            <a:r>
              <a:rPr lang="en" altLang="zh-CN" sz="1100" b="1" i="0" u="none" strike="noStrike" cap="none" dirty="0">
                <a:solidFill>
                  <a:srgbClr val="000000"/>
                </a:solidFill>
                <a:effectLst/>
                <a:latin typeface="Arial"/>
                <a:ea typeface="Arial"/>
                <a:cs typeface="Arial"/>
                <a:sym typeface="Arial"/>
              </a:rPr>
              <a:t>here are outliers in the '</a:t>
            </a:r>
            <a:r>
              <a:rPr lang="en" altLang="zh-CN" sz="1100" b="1" i="0" u="none" strike="noStrike" cap="none" dirty="0" err="1">
                <a:solidFill>
                  <a:srgbClr val="000000"/>
                </a:solidFill>
                <a:effectLst/>
                <a:latin typeface="Arial"/>
                <a:ea typeface="Arial"/>
                <a:cs typeface="Arial"/>
                <a:sym typeface="Arial"/>
              </a:rPr>
              <a:t>studied_credits</a:t>
            </a:r>
            <a:r>
              <a:rPr lang="en" altLang="zh-CN" sz="1100" b="1" i="0" u="none" strike="noStrike" cap="none" dirty="0">
                <a:solidFill>
                  <a:srgbClr val="000000"/>
                </a:solidFill>
                <a:effectLst/>
                <a:latin typeface="Arial"/>
                <a:ea typeface="Arial"/>
                <a:cs typeface="Arial"/>
                <a:sym typeface="Arial"/>
              </a:rPr>
              <a:t>', '</a:t>
            </a:r>
            <a:r>
              <a:rPr lang="en" altLang="zh-CN" sz="1100" b="1" i="0" u="none" strike="noStrike" cap="none" dirty="0" err="1">
                <a:solidFill>
                  <a:srgbClr val="000000"/>
                </a:solidFill>
                <a:effectLst/>
                <a:latin typeface="Arial"/>
                <a:ea typeface="Arial"/>
                <a:cs typeface="Arial"/>
                <a:sym typeface="Arial"/>
              </a:rPr>
              <a:t>sum_click</a:t>
            </a:r>
            <a:r>
              <a:rPr lang="en" altLang="zh-CN" sz="1100" b="1" i="0" u="none" strike="noStrike" cap="none" dirty="0">
                <a:solidFill>
                  <a:srgbClr val="000000"/>
                </a:solidFill>
                <a:effectLst/>
                <a:latin typeface="Arial"/>
                <a:ea typeface="Arial"/>
                <a:cs typeface="Arial"/>
                <a:sym typeface="Arial"/>
              </a:rPr>
              <a:t>’, '</a:t>
            </a:r>
            <a:r>
              <a:rPr lang="en" altLang="zh-CN" sz="1100" b="1" i="0" u="none" strike="noStrike" cap="none" dirty="0" err="1">
                <a:solidFill>
                  <a:srgbClr val="000000"/>
                </a:solidFill>
                <a:effectLst/>
                <a:latin typeface="Arial"/>
                <a:ea typeface="Arial"/>
                <a:cs typeface="Arial"/>
                <a:sym typeface="Arial"/>
              </a:rPr>
              <a:t>day_un</a:t>
            </a:r>
            <a:r>
              <a:rPr lang="en" altLang="zh-CN" sz="1100" b="1" i="0" u="none" strike="noStrike" cap="none" dirty="0">
                <a:solidFill>
                  <a:srgbClr val="000000"/>
                </a:solidFill>
                <a:effectLst/>
                <a:latin typeface="Arial"/>
                <a:ea typeface="Arial"/>
                <a:cs typeface="Arial"/>
                <a:sym typeface="Arial"/>
              </a:rPr>
              <a:t>’ and ‘</a:t>
            </a:r>
            <a:r>
              <a:rPr lang="en" altLang="zh-CN" sz="1100" b="1" i="0" u="none" strike="noStrike" cap="none" dirty="0" err="1">
                <a:solidFill>
                  <a:srgbClr val="000000"/>
                </a:solidFill>
                <a:effectLst/>
                <a:latin typeface="Arial"/>
                <a:ea typeface="Arial"/>
                <a:cs typeface="Arial"/>
                <a:sym typeface="Arial"/>
              </a:rPr>
              <a:t>submission_day_before_ass</a:t>
            </a:r>
            <a:r>
              <a:rPr lang="en" altLang="zh-CN" sz="1100" b="1" i="0" u="none" strike="noStrike" cap="none" dirty="0">
                <a:solidFill>
                  <a:srgbClr val="000000"/>
                </a:solidFill>
                <a:effectLst/>
                <a:latin typeface="Arial"/>
                <a:ea typeface="Arial"/>
                <a:cs typeface="Arial"/>
                <a:sym typeface="Arial"/>
              </a:rPr>
              <a:t>’ features. I decided to drop these rows.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5623570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g779ae7f3a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8" name="Google Shape;1218;g779ae7f3a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Then I encoded all the categorical features using integer to make sure I can input them to the model. </a:t>
            </a:r>
            <a:endParaRPr dirty="0"/>
          </a:p>
        </p:txBody>
      </p:sp>
    </p:spTree>
    <p:extLst>
      <p:ext uri="{BB962C8B-B14F-4D97-AF65-F5344CB8AC3E}">
        <p14:creationId xmlns:p14="http://schemas.microsoft.com/office/powerpoint/2010/main" val="19020948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g779ae7f3a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8" name="Google Shape;1218;g779ae7f3a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tLang="zh-CN" sz="1100" b="0" i="0" u="none" strike="noStrike" cap="none" dirty="0">
                <a:solidFill>
                  <a:srgbClr val="000000"/>
                </a:solidFill>
                <a:effectLst/>
                <a:latin typeface="Arial"/>
                <a:ea typeface="Arial"/>
                <a:cs typeface="Arial"/>
                <a:sym typeface="Arial"/>
              </a:rPr>
              <a:t>I used the random forest classifier in this project and I would like to briefly introduce it. </a:t>
            </a:r>
          </a:p>
          <a:p>
            <a:pPr marL="0" lvl="0" indent="0" algn="l" rtl="0">
              <a:spcBef>
                <a:spcPts val="0"/>
              </a:spcBef>
              <a:spcAft>
                <a:spcPts val="0"/>
              </a:spcAft>
              <a:buNone/>
            </a:pPr>
            <a:r>
              <a:rPr lang="en" altLang="zh-CN" sz="1100" b="0" i="0" u="none" strike="noStrike" cap="none" dirty="0">
                <a:solidFill>
                  <a:srgbClr val="000000"/>
                </a:solidFill>
                <a:effectLst/>
                <a:latin typeface="Arial"/>
                <a:ea typeface="Arial"/>
                <a:cs typeface="Arial"/>
                <a:sym typeface="Arial"/>
              </a:rPr>
              <a:t> </a:t>
            </a:r>
          </a:p>
          <a:p>
            <a:pPr marL="0" lvl="0" indent="0" algn="l" rtl="0">
              <a:spcBef>
                <a:spcPts val="0"/>
              </a:spcBef>
              <a:spcAft>
                <a:spcPts val="0"/>
              </a:spcAft>
              <a:buNone/>
            </a:pPr>
            <a:r>
              <a:rPr lang="en" altLang="zh-CN" sz="1100" b="0" i="0" u="none" strike="noStrike" cap="none" dirty="0">
                <a:solidFill>
                  <a:srgbClr val="000000"/>
                </a:solidFill>
                <a:effectLst/>
                <a:latin typeface="Arial"/>
                <a:ea typeface="Arial"/>
                <a:cs typeface="Arial"/>
                <a:sym typeface="Arial"/>
              </a:rPr>
              <a:t>A decision tree is a graphical representation of all the possible solutions to a decision based on certain conditions. </a:t>
            </a:r>
          </a:p>
          <a:p>
            <a:pPr marL="0" lvl="0" indent="0" algn="l" rtl="0">
              <a:spcBef>
                <a:spcPts val="0"/>
              </a:spcBef>
              <a:spcAft>
                <a:spcPts val="0"/>
              </a:spcAft>
              <a:buNone/>
            </a:pPr>
            <a:r>
              <a:rPr lang="en" altLang="zh-CN" sz="1100" b="0" i="0" u="none" strike="noStrike" cap="none" dirty="0">
                <a:solidFill>
                  <a:srgbClr val="000000"/>
                </a:solidFill>
                <a:effectLst/>
                <a:latin typeface="Arial"/>
                <a:ea typeface="Arial"/>
                <a:cs typeface="Arial"/>
                <a:sym typeface="Arial"/>
              </a:rPr>
              <a:t>A large number of relatively uncorrelated models (trees) operating as a committee will outperform any of the individual constituent models. </a:t>
            </a:r>
            <a:r>
              <a:rPr lang="en" altLang="zh-CN" sz="1100" b="0" i="0" u="none" strike="noStrike" cap="none" dirty="0">
                <a:solidFill>
                  <a:srgbClr val="000000"/>
                </a:solidFill>
                <a:effectLst/>
                <a:latin typeface="+mn-lt"/>
                <a:ea typeface="Arial"/>
                <a:cs typeface="Arial"/>
                <a:sym typeface="Arial"/>
              </a:rPr>
              <a:t>The random forest is an algorithm consisting of many decisions trees. It uses bagging and feature randomness when building each individual tree to try to create an uncorrelated forest of trees whose prediction is more accurate than that of any individual tree.</a:t>
            </a:r>
            <a:endParaRPr b="0" i="0" dirty="0">
              <a:latin typeface="+mn-lt"/>
            </a:endParaRPr>
          </a:p>
        </p:txBody>
      </p:sp>
    </p:spTree>
    <p:extLst>
      <p:ext uri="{BB962C8B-B14F-4D97-AF65-F5344CB8AC3E}">
        <p14:creationId xmlns:p14="http://schemas.microsoft.com/office/powerpoint/2010/main" val="5726195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g779ae7f3a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8" name="Google Shape;1218;g779ae7f3a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latin typeface="+mn-lt"/>
              </a:rPr>
              <a:t>I added all the students’ behavioral features into the student information dataset,</a:t>
            </a:r>
            <a:r>
              <a:rPr lang="zh-CN" altLang="en-US" b="0" i="0" dirty="0">
                <a:latin typeface="+mn-lt"/>
              </a:rPr>
              <a:t> </a:t>
            </a:r>
            <a:r>
              <a:rPr lang="en-US" b="0" i="0" dirty="0">
                <a:latin typeface="+mn-lt"/>
              </a:rPr>
              <a:t>and got a table contains student demographical information, behavioral information and their final results. Then I split this table into training set and test set, and input the training set into the </a:t>
            </a:r>
            <a:r>
              <a:rPr lang="en-US" b="0" i="0" dirty="0" err="1">
                <a:latin typeface="+mn-lt"/>
              </a:rPr>
              <a:t>rfc</a:t>
            </a:r>
            <a:r>
              <a:rPr lang="en-US" b="0" i="0" dirty="0">
                <a:latin typeface="+mn-lt"/>
              </a:rPr>
              <a:t>. Finally, the accuracy on the test set is 87.2%, which is good enough under this case. </a:t>
            </a:r>
          </a:p>
          <a:p>
            <a:pPr marL="0" lvl="0" indent="0" algn="l" rtl="0">
              <a:spcBef>
                <a:spcPts val="0"/>
              </a:spcBef>
              <a:spcAft>
                <a:spcPts val="0"/>
              </a:spcAft>
              <a:buNone/>
            </a:pPr>
            <a:endParaRPr b="0" i="0" dirty="0">
              <a:latin typeface="+mn-lt"/>
            </a:endParaRPr>
          </a:p>
        </p:txBody>
      </p:sp>
    </p:spTree>
    <p:extLst>
      <p:ext uri="{BB962C8B-B14F-4D97-AF65-F5344CB8AC3E}">
        <p14:creationId xmlns:p14="http://schemas.microsoft.com/office/powerpoint/2010/main" val="18507691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g779ae7f3a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8" name="Google Shape;1218;g779ae7f3a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latin typeface="+mn-lt"/>
              </a:rPr>
              <a:t>The feature importance figure shows how each feature important in the model. We can see the behavioral features are highly correlated with student’s final result of each module-presentation， which totally aligns with our intuition. </a:t>
            </a:r>
            <a:r>
              <a:rPr lang="en-US" b="0" i="0" dirty="0" err="1">
                <a:latin typeface="+mn-lt"/>
              </a:rPr>
              <a:t>Day_un</a:t>
            </a:r>
            <a:r>
              <a:rPr lang="en-US" b="0" i="0" dirty="0">
                <a:latin typeface="+mn-lt"/>
              </a:rPr>
              <a:t> is the most important feature among all because once a student unregisters a class, it means the final result would be “withdraw” for sure. Weighted score is the second important, which directly correlated with the final result. The Sum of clicks is the 3rd important feature, we could plot it against the weighted score and analyze how they correlated in the analysis part later. </a:t>
            </a:r>
            <a:endParaRPr b="0" i="0" dirty="0">
              <a:latin typeface="+mn-lt"/>
            </a:endParaRPr>
          </a:p>
        </p:txBody>
      </p:sp>
    </p:spTree>
    <p:extLst>
      <p:ext uri="{BB962C8B-B14F-4D97-AF65-F5344CB8AC3E}">
        <p14:creationId xmlns:p14="http://schemas.microsoft.com/office/powerpoint/2010/main" val="42627362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g779ae7f3a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8" name="Google Shape;1218;g779ae7f3a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latin typeface="+mn-lt"/>
              </a:rPr>
              <a:t>One of the project goals is to deliver a predictive model to forecast students’ final results in advance. In this part, we cannot use all the behavioral features in the model since they are directly correlated with the final result and we can’t know them in advance. Unfortunately, after dropping them, the accuracy is only 37.5%, which means the model can barely predict student’s final results using the demographical features we have. To achieve a better prediction, we need more information. </a:t>
            </a:r>
            <a:endParaRPr b="0" i="0" dirty="0">
              <a:latin typeface="+mn-lt"/>
            </a:endParaRPr>
          </a:p>
        </p:txBody>
      </p:sp>
    </p:spTree>
    <p:extLst>
      <p:ext uri="{BB962C8B-B14F-4D97-AF65-F5344CB8AC3E}">
        <p14:creationId xmlns:p14="http://schemas.microsoft.com/office/powerpoint/2010/main" val="2728269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g779ae7f3a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8" name="Google Shape;1218;g779ae7f3a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latin typeface="+mn-lt"/>
              </a:rPr>
              <a:t>In the demographical features, region and </a:t>
            </a:r>
            <a:r>
              <a:rPr lang="en-US" b="0" i="0" dirty="0" err="1">
                <a:latin typeface="+mn-lt"/>
              </a:rPr>
              <a:t>imd_band</a:t>
            </a:r>
            <a:r>
              <a:rPr lang="en-US" b="0" i="0" dirty="0">
                <a:latin typeface="+mn-lt"/>
              </a:rPr>
              <a:t> contribute most to the prediction. Let’s how they impact on the students final results in the next section.</a:t>
            </a:r>
          </a:p>
          <a:p>
            <a:pPr marL="0" lvl="0" indent="0" algn="l" rtl="0">
              <a:spcBef>
                <a:spcPts val="0"/>
              </a:spcBef>
              <a:spcAft>
                <a:spcPts val="0"/>
              </a:spcAft>
              <a:buNone/>
            </a:pPr>
            <a:endParaRPr lang="en-US" b="0" i="0" dirty="0">
              <a:latin typeface="+mn-lt"/>
            </a:endParaRPr>
          </a:p>
          <a:p>
            <a:pPr marL="0" lvl="0" indent="0" algn="l" rtl="0">
              <a:spcBef>
                <a:spcPts val="0"/>
              </a:spcBef>
              <a:spcAft>
                <a:spcPts val="0"/>
              </a:spcAft>
              <a:buNone/>
            </a:pPr>
            <a:r>
              <a:rPr lang="en-US" b="0" i="0" dirty="0">
                <a:latin typeface="+mn-lt"/>
              </a:rPr>
              <a:t>Is there any questions with the whole data science part? </a:t>
            </a:r>
            <a:endParaRPr b="0" i="0" dirty="0">
              <a:latin typeface="+mn-lt"/>
            </a:endParaRPr>
          </a:p>
        </p:txBody>
      </p:sp>
    </p:spTree>
    <p:extLst>
      <p:ext uri="{BB962C8B-B14F-4D97-AF65-F5344CB8AC3E}">
        <p14:creationId xmlns:p14="http://schemas.microsoft.com/office/powerpoint/2010/main" val="41325105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9"/>
        <p:cNvGrpSpPr/>
        <p:nvPr/>
      </p:nvGrpSpPr>
      <p:grpSpPr>
        <a:xfrm>
          <a:off x="0" y="0"/>
          <a:ext cx="0" cy="0"/>
          <a:chOff x="0" y="0"/>
          <a:chExt cx="0" cy="0"/>
        </a:xfrm>
      </p:grpSpPr>
      <p:sp>
        <p:nvSpPr>
          <p:cNvPr id="1430" name="Google Shape;1430;g77ad207148_0_22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1" name="Google Shape;1431;g77ad207148_0_22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Let’s continue with the most exciting analysis part. </a:t>
            </a:r>
            <a:endParaRPr dirty="0"/>
          </a:p>
        </p:txBody>
      </p:sp>
    </p:spTree>
    <p:extLst>
      <p:ext uri="{BB962C8B-B14F-4D97-AF65-F5344CB8AC3E}">
        <p14:creationId xmlns:p14="http://schemas.microsoft.com/office/powerpoint/2010/main" val="36457043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0"/>
        <p:cNvGrpSpPr/>
        <p:nvPr/>
      </p:nvGrpSpPr>
      <p:grpSpPr>
        <a:xfrm>
          <a:off x="0" y="0"/>
          <a:ext cx="0" cy="0"/>
          <a:chOff x="0" y="0"/>
          <a:chExt cx="0" cy="0"/>
        </a:xfrm>
      </p:grpSpPr>
      <p:sp>
        <p:nvSpPr>
          <p:cNvPr id="1641" name="Google Shape;1641;g77a382e666_5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2" name="Google Shape;1642;g77a382e666_5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There are 3 sections I want to cover. I will analyze how the demographical and behavioral features impact the final results, and how to deal with these problems. After that, I will come up with a measurement to test if my suggestions work after launching. </a:t>
            </a: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g84f0d948b6_0_4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5" name="Google Shape;1265;g84f0d948b6_0_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Let’s look at how weighted scores differ across different regions. We can see The weighted score in London Region &amp; North Western Region is lower than others. I further plotted a simple cross-tabulation of region and age but it turns out the distribution of age is pretty even across different regions, which means age is not the factor behind the region. So I recommend further investigate the </a:t>
            </a:r>
            <a:r>
              <a:rPr lang="en-US" altLang="zh-CN" dirty="0">
                <a:solidFill>
                  <a:schemeClr val="dk1"/>
                </a:solidFill>
                <a:latin typeface="Montserrat"/>
              </a:rPr>
              <a:t>policy, culture, special events, GDP, overall education level… in these 2 regions to figure out why that happen. </a:t>
            </a:r>
            <a:endParaRPr dirty="0"/>
          </a:p>
        </p:txBody>
      </p:sp>
    </p:spTree>
    <p:extLst>
      <p:ext uri="{BB962C8B-B14F-4D97-AF65-F5344CB8AC3E}">
        <p14:creationId xmlns:p14="http://schemas.microsoft.com/office/powerpoint/2010/main" val="1726788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3"/>
        <p:cNvGrpSpPr/>
        <p:nvPr/>
      </p:nvGrpSpPr>
      <p:grpSpPr>
        <a:xfrm>
          <a:off x="0" y="0"/>
          <a:ext cx="0" cy="0"/>
          <a:chOff x="0" y="0"/>
          <a:chExt cx="0" cy="0"/>
        </a:xfrm>
      </p:grpSpPr>
      <p:sp>
        <p:nvSpPr>
          <p:cNvPr id="1104" name="Google Shape;1104;g77ad207148_0_22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5" name="Google Shape;1105;g77ad207148_0_22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Let’s dive into the introduction part! </a:t>
            </a: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g84f0d948b6_0_4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5" name="Google Shape;1265;g84f0d948b6_0_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This figure is weighted score against </a:t>
            </a:r>
            <a:r>
              <a:rPr lang="en-US" dirty="0" err="1"/>
              <a:t>imd_band</a:t>
            </a:r>
            <a:r>
              <a:rPr lang="en-US" dirty="0"/>
              <a:t>, </a:t>
            </a:r>
            <a:r>
              <a:rPr lang="en-US" dirty="0" err="1"/>
              <a:t>imd_band</a:t>
            </a:r>
            <a:r>
              <a:rPr lang="en-US" dirty="0"/>
              <a:t> for Index of Multiple Depravation band of the place where the student lived. We can see an </a:t>
            </a:r>
            <a:r>
              <a:rPr lang="en-US" dirty="0" err="1"/>
              <a:t>unpleastant</a:t>
            </a:r>
            <a:r>
              <a:rPr lang="en-US" dirty="0"/>
              <a:t> result that </a:t>
            </a:r>
            <a:r>
              <a:rPr lang="en" altLang="zh-CN" dirty="0"/>
              <a:t>The</a:t>
            </a:r>
            <a:r>
              <a:rPr lang="en" altLang="zh-CN" b="1" dirty="0"/>
              <a:t> less deprived </a:t>
            </a:r>
            <a:r>
              <a:rPr lang="en" altLang="zh-CN" dirty="0"/>
              <a:t>the areas where the students live, the </a:t>
            </a:r>
            <a:r>
              <a:rPr lang="en" altLang="zh-CN" b="1" dirty="0"/>
              <a:t>more likely </a:t>
            </a:r>
            <a:r>
              <a:rPr lang="en" altLang="zh-CN" dirty="0"/>
              <a:t>they are to </a:t>
            </a:r>
            <a:r>
              <a:rPr lang="en" altLang="zh-CN" b="1" dirty="0"/>
              <a:t>succeed. Based on this, I suggest to </a:t>
            </a:r>
            <a:r>
              <a:rPr lang="en-US" altLang="zh-CN" b="1" dirty="0">
                <a:solidFill>
                  <a:schemeClr val="dk1"/>
                </a:solidFill>
                <a:latin typeface="Montserrat"/>
              </a:rPr>
              <a:t>o</a:t>
            </a:r>
            <a:r>
              <a:rPr lang="en-US" altLang="zh-CN" dirty="0">
                <a:solidFill>
                  <a:schemeClr val="dk1"/>
                </a:solidFill>
                <a:latin typeface="Montserrat"/>
              </a:rPr>
              <a:t>ffer free basic level educational  resource in the deprived regions. I also suggest further investigate, breaking down students into 3 groups, , , research on each subgroup and generate personalized teaching strategy. </a:t>
            </a:r>
            <a:endParaRPr lang="zh-CN" altLang="en-US" dirty="0">
              <a:solidFill>
                <a:schemeClr val="dk1"/>
              </a:solidFill>
              <a:latin typeface="Montserrat"/>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 altLang="zh-CN"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9768057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g84f0d948b6_0_4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5" name="Google Shape;1265;g84f0d948b6_0_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When I try to find how different presentation impact students’ weighted score, I found a wired result that </a:t>
            </a:r>
            <a:r>
              <a:rPr lang="en" altLang="zh-CN" dirty="0"/>
              <a:t>Students didn’t perform as good as other presentations in the 2014B.</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0797357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g84f0d948b6_0_4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5" name="Google Shape;1265;g84f0d948b6_0_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I further investigated the reasons behind that and found the module ‘</a:t>
            </a:r>
            <a:r>
              <a:rPr lang="en-US" dirty="0" err="1"/>
              <a:t>aaa</a:t>
            </a:r>
            <a:r>
              <a:rPr lang="en-US" dirty="0"/>
              <a:t>’ has a higher average score and didn’t hold class in 2014B, while module ‘CCC’ has a lower average score and started the first class in 2014B. So I concluded that the presentation itself doesn't affect student results, it affects the weighted score simply because of the course arrangement.</a:t>
            </a:r>
            <a:endParaRPr dirty="0"/>
          </a:p>
        </p:txBody>
      </p:sp>
    </p:spTree>
    <p:extLst>
      <p:ext uri="{BB962C8B-B14F-4D97-AF65-F5344CB8AC3E}">
        <p14:creationId xmlns:p14="http://schemas.microsoft.com/office/powerpoint/2010/main" val="38999947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g84f0d948b6_0_4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5" name="Google Shape;1265;g84f0d948b6_0_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US" dirty="0"/>
              <a:t>From the weighted score against highest education figure, we can see students who have post graduate qualification got </a:t>
            </a:r>
            <a:r>
              <a:rPr lang="en-US" dirty="0" err="1"/>
              <a:t>hightest</a:t>
            </a:r>
            <a:r>
              <a:rPr lang="en-US" dirty="0"/>
              <a:t> weighted score in the class while students with no formal qualifications got the lowest score. </a:t>
            </a:r>
            <a:r>
              <a:rPr lang="en" altLang="zh-CN" dirty="0"/>
              <a:t>The</a:t>
            </a:r>
            <a:r>
              <a:rPr lang="en" altLang="zh-CN" b="1" dirty="0"/>
              <a:t> higher education level</a:t>
            </a:r>
            <a:r>
              <a:rPr lang="en" altLang="zh-CN" dirty="0"/>
              <a:t>, the </a:t>
            </a:r>
            <a:r>
              <a:rPr lang="en" altLang="zh-CN" b="1" dirty="0"/>
              <a:t>more likely </a:t>
            </a:r>
            <a:r>
              <a:rPr lang="en" altLang="zh-CN" dirty="0"/>
              <a:t>they are to </a:t>
            </a:r>
            <a:r>
              <a:rPr lang="en" altLang="zh-CN" b="1" dirty="0"/>
              <a:t>succeed, which pretty aligned with our intuition. I put forward 4 solutions to the problem, firstly, conducting direct survey among students with lower education level to ask their pain points. Secondly, change the algorithm and recommend more basic level to them. </a:t>
            </a:r>
            <a:r>
              <a:rPr lang="en" altLang="zh-CN" b="1" dirty="0" err="1"/>
              <a:t>Thridly</a:t>
            </a:r>
            <a:r>
              <a:rPr lang="en" altLang="zh-CN" b="1" dirty="0"/>
              <a:t>, give promotion to </a:t>
            </a:r>
            <a:r>
              <a:rPr lang="en-US" altLang="zh-CN" dirty="0">
                <a:solidFill>
                  <a:schemeClr val="dk1"/>
                </a:solidFill>
                <a:latin typeface="Montserrat"/>
              </a:rPr>
              <a:t>encourage them take the courses of suitable difficulty. lastly, Allocate</a:t>
            </a:r>
            <a:r>
              <a:rPr lang="zh-CN" altLang="en-US" dirty="0">
                <a:solidFill>
                  <a:schemeClr val="dk1"/>
                </a:solidFill>
                <a:latin typeface="Montserrat"/>
              </a:rPr>
              <a:t> </a:t>
            </a:r>
            <a:r>
              <a:rPr lang="en-US" altLang="zh-CN" b="1" dirty="0">
                <a:solidFill>
                  <a:schemeClr val="dk1"/>
                </a:solidFill>
                <a:latin typeface="Montserrat"/>
              </a:rPr>
              <a:t>tutors</a:t>
            </a:r>
            <a:r>
              <a:rPr lang="en-US" altLang="zh-CN" dirty="0">
                <a:solidFill>
                  <a:schemeClr val="dk1"/>
                </a:solidFill>
                <a:latin typeface="Montserrat"/>
              </a:rPr>
              <a:t> to help them.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 altLang="zh-CN"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6525991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g84f0d948b6_0_4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5" name="Google Shape;1265;g84f0d948b6_0_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Since female and male students got almost the same average weighted score of different modules, </a:t>
            </a:r>
            <a:r>
              <a:rPr lang="en" altLang="zh-CN" dirty="0"/>
              <a:t>Gender does not have a significant impact.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6996017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g84f0d948b6_0_4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5" name="Google Shape;1265;g84f0d948b6_0_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I plotted the the module fail or withdraw rate, module fail rate as well as the module withdraw rate. From these 3 figure, I found module ‘GGG’</a:t>
            </a:r>
            <a:r>
              <a:rPr lang="en-US" altLang="zh-CN" dirty="0">
                <a:solidFill>
                  <a:schemeClr val="dk1"/>
                </a:solidFill>
                <a:latin typeface="Montserrat"/>
              </a:rPr>
              <a:t> Module ‘GGG’ may be both compulsory and difficult, for its low withdraw rate and high fail rate. Module ‘CCC’ may be a hard course or have a low quality, for the withdraw rate is the highest. The fail or withdraw rate of module ‘BBB’, ‘DDD’ and ‘FFF’ is also high. Students performed better on module ‘AAA’ and ‘EEE’, hopefully we can learn from these 2 modules and adjust other modules. </a:t>
            </a:r>
            <a:endParaRPr lang="zh-CN" altLang="en-US" dirty="0">
              <a:solidFill>
                <a:schemeClr val="dk1"/>
              </a:solidFill>
              <a:latin typeface="Montserrat"/>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CN" dirty="0">
              <a:solidFill>
                <a:schemeClr val="dk1"/>
              </a:solidFill>
              <a:latin typeface="Montserrat"/>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CN" dirty="0">
              <a:solidFill>
                <a:schemeClr val="dk1"/>
              </a:solidFill>
              <a:latin typeface="Montserrat"/>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2309626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g84f0d948b6_0_4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5" name="Google Shape;1265;g84f0d948b6_0_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This is the weighted score for each module, like I said, module ‘</a:t>
            </a:r>
            <a:r>
              <a:rPr lang="en-US" dirty="0" err="1"/>
              <a:t>aaa</a:t>
            </a:r>
            <a:r>
              <a:rPr lang="en-US" dirty="0"/>
              <a:t>’ and ‘</a:t>
            </a:r>
            <a:r>
              <a:rPr lang="en-US" dirty="0" err="1"/>
              <a:t>eee</a:t>
            </a:r>
            <a:r>
              <a:rPr lang="en-US" dirty="0"/>
              <a:t>’ has better results compare to others. </a:t>
            </a:r>
            <a:r>
              <a:rPr lang="en-US" altLang="zh-CN" dirty="0">
                <a:solidFill>
                  <a:schemeClr val="dk1"/>
                </a:solidFill>
                <a:latin typeface="Montserrat"/>
              </a:rPr>
              <a:t>The result  of module ‘CCC’ is the worst! The result of module ‘BBB’, ‘DDD’ and ‘EEE’ is not as good as module ‘AAA’ and ‘EEE’.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CN" dirty="0">
              <a:solidFill>
                <a:schemeClr val="dk1"/>
              </a:solidFill>
              <a:latin typeface="Montserrat"/>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802829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g84f0d948b6_0_4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5" name="Google Shape;1265;g84f0d948b6_0_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This figure shows the </a:t>
            </a:r>
            <a:r>
              <a:rPr lang="en-US" dirty="0" err="1"/>
              <a:t>vle</a:t>
            </a:r>
            <a:r>
              <a:rPr lang="en-US" dirty="0"/>
              <a:t> count for each module, </a:t>
            </a:r>
            <a:r>
              <a:rPr lang="en-US" dirty="0" err="1"/>
              <a:t>vle</a:t>
            </a:r>
            <a:r>
              <a:rPr lang="en-US" dirty="0"/>
              <a:t> count is a metrics we defined at the beginning, it indicates the workload of each module. We can see </a:t>
            </a:r>
            <a:r>
              <a:rPr lang="en-US" altLang="zh-CN" dirty="0">
                <a:solidFill>
                  <a:schemeClr val="dk1"/>
                </a:solidFill>
                <a:latin typeface="Montserrat"/>
              </a:rPr>
              <a:t>The workload of module ‘BBB’, ‘DDD’ and ‘FFF’ is </a:t>
            </a:r>
            <a:r>
              <a:rPr lang="en-US" altLang="zh-CN" b="1" dirty="0">
                <a:solidFill>
                  <a:schemeClr val="dk1"/>
                </a:solidFill>
                <a:latin typeface="Montserrat"/>
              </a:rPr>
              <a:t>bigger</a:t>
            </a:r>
            <a:r>
              <a:rPr lang="en-US" altLang="zh-CN" dirty="0">
                <a:solidFill>
                  <a:schemeClr val="dk1"/>
                </a:solidFill>
                <a:latin typeface="Montserrat"/>
              </a:rPr>
              <a:t> than ‘AAA’ and ‘EEE’. I suggest to reduce the workload of these 2 modules by splitting each of them into </a:t>
            </a:r>
            <a:r>
              <a:rPr lang="en" altLang="zh-CN" dirty="0">
                <a:solidFill>
                  <a:schemeClr val="dk1"/>
                </a:solidFill>
                <a:latin typeface="Montserrat"/>
              </a:rPr>
              <a:t>two modules. </a:t>
            </a:r>
            <a:endParaRPr dirty="0"/>
          </a:p>
        </p:txBody>
      </p:sp>
    </p:spTree>
    <p:extLst>
      <p:ext uri="{BB962C8B-B14F-4D97-AF65-F5344CB8AC3E}">
        <p14:creationId xmlns:p14="http://schemas.microsoft.com/office/powerpoint/2010/main" val="32967163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g84f0d948b6_0_4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5" name="Google Shape;1265;g84f0d948b6_0_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example, we can split module ‘DDD’ into module ‘DDD1’ and module ‘DDD2’. If each of them still takes one presentation, the workload of module ‘DDD’ could be diluted into 2 presentations. </a:t>
            </a:r>
            <a:endParaRPr dirty="0"/>
          </a:p>
        </p:txBody>
      </p:sp>
    </p:spTree>
    <p:extLst>
      <p:ext uri="{BB962C8B-B14F-4D97-AF65-F5344CB8AC3E}">
        <p14:creationId xmlns:p14="http://schemas.microsoft.com/office/powerpoint/2010/main" val="25679935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g84f0d948b6_0_4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5" name="Google Shape;1265;g84f0d948b6_0_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While we can also see that The workload of modules ‘CCC’ and ‘GGG’ is almost the same with ‘AAA’ and ‘EEE’. Since there is no difference in the workload, how can we do next? I suggest collaborating with the module providers to investigate what the problems are. Too difficult? The way of teaching? Quality of material?  Mentorship? And then come up with solutions accordingly. For example, if the module itself is too difficult, we can conduct Hierarchical teaching, assign students with lower scores to the easy version module and students with higher scores to the difficult version module. </a:t>
            </a:r>
            <a:endParaRPr lang="en-US" altLang="zh-CN" dirty="0">
              <a:solidFill>
                <a:schemeClr val="dk1"/>
              </a:solidFill>
              <a:latin typeface="Montserrat"/>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CN" dirty="0">
              <a:solidFill>
                <a:schemeClr val="dk1"/>
              </a:solidFill>
              <a:latin typeface="Montserrat"/>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121642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7"/>
        <p:cNvGrpSpPr/>
        <p:nvPr/>
      </p:nvGrpSpPr>
      <p:grpSpPr>
        <a:xfrm>
          <a:off x="0" y="0"/>
          <a:ext cx="0" cy="0"/>
          <a:chOff x="0" y="0"/>
          <a:chExt cx="0" cy="0"/>
        </a:xfrm>
      </p:grpSpPr>
      <p:sp>
        <p:nvSpPr>
          <p:cNvPr id="1148" name="Google Shape;1148;g77a382e666_5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9" name="Google Shape;1149;g77a382e666_5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tLang="zh-CN" dirty="0"/>
              <a:t>Who has ever had an online learning experience? </a:t>
            </a:r>
          </a:p>
          <a:p>
            <a:pPr marL="0" lvl="0" indent="0" algn="l" rtl="0">
              <a:spcBef>
                <a:spcPts val="0"/>
              </a:spcBef>
              <a:spcAft>
                <a:spcPts val="0"/>
              </a:spcAft>
              <a:buNone/>
            </a:pPr>
            <a:r>
              <a:rPr lang="en" altLang="zh-CN" dirty="0"/>
              <a:t>With the rapid growth of information technologies, the Virtual Learning Environments emerged and moved courses to the Internet. This transfer was further supported by the boom of Massive Open Online Courses (MOOCs). </a:t>
            </a:r>
            <a:r>
              <a:rPr lang="en" altLang="zh-CN" sz="1100" b="0" i="0" u="none" strike="noStrike" cap="none" dirty="0">
                <a:solidFill>
                  <a:srgbClr val="000000"/>
                </a:solidFill>
                <a:effectLst/>
                <a:latin typeface="Arial"/>
                <a:ea typeface="Arial"/>
                <a:cs typeface="Arial"/>
                <a:sym typeface="Arial"/>
              </a:rPr>
              <a:t>The Open University is one of the largest distance learning universities worldwide. At present, around 170,000 students are registered in different programs. Teaching materials and other content are delivered to students via the VLE. </a:t>
            </a: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g84f0d948b6_0_4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5" name="Google Shape;1265;g84f0d948b6_0_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85750" marR="0" lvl="0" indent="-2857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dirty="0"/>
              <a:t>I plotted the </a:t>
            </a:r>
            <a:r>
              <a:rPr lang="en-US" dirty="0" err="1"/>
              <a:t>unregistration</a:t>
            </a:r>
            <a:r>
              <a:rPr lang="en-US" dirty="0"/>
              <a:t> time for modules with high withdraw rate. I found </a:t>
            </a:r>
            <a:r>
              <a:rPr lang="en-US" dirty="0">
                <a:solidFill>
                  <a:schemeClr val="dk1"/>
                </a:solidFill>
                <a:latin typeface="Montserrat"/>
              </a:rPr>
              <a:t>i</a:t>
            </a:r>
            <a:r>
              <a:rPr lang="en-US" altLang="zh-CN" dirty="0">
                <a:solidFill>
                  <a:schemeClr val="dk1"/>
                </a:solidFill>
                <a:latin typeface="Montserrat"/>
              </a:rPr>
              <a:t>n most case, student </a:t>
            </a:r>
            <a:r>
              <a:rPr lang="en-US" altLang="zh-CN" b="1" dirty="0">
                <a:solidFill>
                  <a:schemeClr val="dk1"/>
                </a:solidFill>
                <a:latin typeface="Montserrat"/>
              </a:rPr>
              <a:t>drops</a:t>
            </a:r>
            <a:r>
              <a:rPr lang="en-US" altLang="zh-CN" dirty="0">
                <a:solidFill>
                  <a:schemeClr val="dk1"/>
                </a:solidFill>
                <a:latin typeface="Montserrat"/>
              </a:rPr>
              <a:t> a module </a:t>
            </a:r>
            <a:r>
              <a:rPr lang="en-US" altLang="zh-CN" b="1" dirty="0">
                <a:solidFill>
                  <a:schemeClr val="dk1"/>
                </a:solidFill>
                <a:latin typeface="Montserrat"/>
              </a:rPr>
              <a:t>after 30 – 50 days</a:t>
            </a:r>
            <a:r>
              <a:rPr lang="en-US" altLang="zh-CN" dirty="0">
                <a:solidFill>
                  <a:schemeClr val="dk1"/>
                </a:solidFill>
                <a:latin typeface="Montserrat"/>
              </a:rPr>
              <a:t> of registration. Based on that, I </a:t>
            </a:r>
            <a:r>
              <a:rPr lang="en-US" altLang="zh-CN" dirty="0" err="1">
                <a:solidFill>
                  <a:schemeClr val="dk1"/>
                </a:solidFill>
                <a:latin typeface="Montserrat"/>
              </a:rPr>
              <a:t>recommende</a:t>
            </a:r>
            <a:r>
              <a:rPr lang="en-US" altLang="zh-CN" dirty="0">
                <a:solidFill>
                  <a:schemeClr val="dk1"/>
                </a:solidFill>
                <a:latin typeface="Montserrat"/>
              </a:rPr>
              <a:t> to conduct direct survey to Ask students why withdraw once they click the withdraw button. In addition, the open university can Give them incentives to continue the course when they decide to withdraw. (</a:t>
            </a:r>
            <a:r>
              <a:rPr lang="en-US" altLang="zh-CN" dirty="0" err="1">
                <a:solidFill>
                  <a:schemeClr val="dk1"/>
                </a:solidFill>
                <a:latin typeface="Montserrat"/>
              </a:rPr>
              <a:t>eg.</a:t>
            </a:r>
            <a:r>
              <a:rPr lang="en-US" altLang="zh-CN" dirty="0">
                <a:solidFill>
                  <a:schemeClr val="dk1"/>
                </a:solidFill>
                <a:latin typeface="Montserrat"/>
              </a:rPr>
              <a:t> More credits or odder a </a:t>
            </a:r>
            <a:r>
              <a:rPr lang="en-US" altLang="zh-CN" dirty="0" err="1">
                <a:solidFill>
                  <a:schemeClr val="dk1"/>
                </a:solidFill>
                <a:latin typeface="Montserrat"/>
              </a:rPr>
              <a:t>cupons</a:t>
            </a:r>
            <a:r>
              <a:rPr lang="en-US" altLang="zh-CN" dirty="0">
                <a:solidFill>
                  <a:schemeClr val="dk1"/>
                </a:solidFill>
                <a:latin typeface="Montserrat"/>
              </a:rPr>
              <a:t> if they chose to continue)</a:t>
            </a:r>
          </a:p>
          <a:p>
            <a:pPr marL="285750" indent="-285750">
              <a:buFont typeface="Arial" panose="020B0604020202020204" pitchFamily="34" charset="0"/>
              <a:buChar char="•"/>
            </a:pPr>
            <a:endParaRPr lang="en-US" altLang="zh-CN" dirty="0">
              <a:solidFill>
                <a:schemeClr val="dk1"/>
              </a:solidFill>
              <a:latin typeface="Montserrat"/>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6048113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g84f0d948b6_0_4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5" name="Google Shape;1265;g84f0d948b6_0_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Now let’s look at how the sum of clicks impacts on the final result. The result is pretty in accordance with our intuition</a:t>
            </a:r>
            <a:r>
              <a:rPr lang="en-US" altLang="zh-CN" dirty="0"/>
              <a:t>. More sum of clicks on the </a:t>
            </a:r>
            <a:r>
              <a:rPr lang="en-US" altLang="zh-CN" dirty="0" err="1"/>
              <a:t>vle</a:t>
            </a:r>
            <a:r>
              <a:rPr lang="en-US" altLang="zh-CN" dirty="0"/>
              <a:t> can lead to a better result. </a:t>
            </a:r>
            <a:r>
              <a:rPr lang="en-US" altLang="zh-CN" dirty="0" err="1"/>
              <a:t>Envn</a:t>
            </a:r>
            <a:r>
              <a:rPr lang="en-US" altLang="zh-CN" dirty="0"/>
              <a:t> though there were few students who passed the class with no clicks, but all students with distinction clicks and clicks more times than other students. Based on this, I suggest to incentive students to use the VLE more. For example, the </a:t>
            </a:r>
            <a:r>
              <a:rPr lang="en-US" altLang="zh-CN" dirty="0" err="1"/>
              <a:t>ou</a:t>
            </a:r>
            <a:r>
              <a:rPr lang="en-US" altLang="zh-CN" dirty="0"/>
              <a:t> could give students extra </a:t>
            </a:r>
            <a:r>
              <a:rPr lang="en-US" altLang="zh-CN" dirty="0">
                <a:solidFill>
                  <a:schemeClr val="dk1"/>
                </a:solidFill>
                <a:latin typeface="Montserrat"/>
              </a:rPr>
              <a:t>credits once they finished 2 hours learning in the VLE per week. </a:t>
            </a:r>
            <a:endParaRPr dirty="0"/>
          </a:p>
        </p:txBody>
      </p:sp>
    </p:spTree>
    <p:extLst>
      <p:ext uri="{BB962C8B-B14F-4D97-AF65-F5344CB8AC3E}">
        <p14:creationId xmlns:p14="http://schemas.microsoft.com/office/powerpoint/2010/main" val="28817771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g84f0d948b6_0_4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5" name="Google Shape;1265;g84f0d948b6_0_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Finally, let’s look at how the timeliness of submission impacted the final result. We can see from the figure that Earlier submission could bring better results since students with distinction and pass submitted their assignments earlier than students with fail. I suggest to Incentive students to finish the assessment and submit it earlier. For example, the </a:t>
            </a:r>
            <a:r>
              <a:rPr lang="en-US" dirty="0" err="1"/>
              <a:t>ou</a:t>
            </a:r>
            <a:r>
              <a:rPr lang="en-US" dirty="0"/>
              <a:t> could give students extra credits as the same amount of their number of days to submit assignments before the due date. </a:t>
            </a:r>
            <a:endParaRPr dirty="0"/>
          </a:p>
        </p:txBody>
      </p:sp>
    </p:spTree>
    <p:extLst>
      <p:ext uri="{BB962C8B-B14F-4D97-AF65-F5344CB8AC3E}">
        <p14:creationId xmlns:p14="http://schemas.microsoft.com/office/powerpoint/2010/main" val="403096494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g84f0d948b6_0_4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5" name="Google Shape;1265;g84f0d948b6_0_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So far, I analyzed the potential causes of the fail or withdraw of a class, as well as the corresponding solutions. How can I make sure these strategies work after launching? I designed a 3-step measurement. Firstly, implement the strategies, secondly, track metrics we care about, and lastly, see if the actions we took to move the metrics to the direction er want. In the second step, metrics we care about means metrics directly correlated with the final result. we cannot use the final result because we need to wait too long time to get it since one module-presentation normally would take 9 months. Instead, we can use weighted assessment scores, unregister, and the sum of clicks as proxies of the final result, that we can get these metrics one month after launching the solutions or quicker.</a:t>
            </a:r>
          </a:p>
          <a:p>
            <a:pPr marL="0" lvl="0" indent="0" algn="l" rtl="0">
              <a:spcBef>
                <a:spcPts val="0"/>
              </a:spcBef>
              <a:spcAft>
                <a:spcPts val="0"/>
              </a:spcAft>
              <a:buNone/>
            </a:pPr>
            <a:endParaRPr lang="en"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CN" sz="1100" b="0" i="0" u="none" strike="noStrike" cap="none" dirty="0">
                <a:solidFill>
                  <a:srgbClr val="000000"/>
                </a:solidFill>
                <a:latin typeface="Arial"/>
                <a:ea typeface="Arial"/>
                <a:cs typeface="Arial"/>
                <a:sym typeface="Arial"/>
              </a:rPr>
              <a:t>Is there any questions with the whole data science part? </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 </a:t>
            </a:r>
            <a:endParaRPr dirty="0"/>
          </a:p>
        </p:txBody>
      </p:sp>
    </p:spTree>
    <p:extLst>
      <p:ext uri="{BB962C8B-B14F-4D97-AF65-F5344CB8AC3E}">
        <p14:creationId xmlns:p14="http://schemas.microsoft.com/office/powerpoint/2010/main" val="164865247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0"/>
        <p:cNvGrpSpPr/>
        <p:nvPr/>
      </p:nvGrpSpPr>
      <p:grpSpPr>
        <a:xfrm>
          <a:off x="0" y="0"/>
          <a:ext cx="0" cy="0"/>
          <a:chOff x="0" y="0"/>
          <a:chExt cx="0" cy="0"/>
        </a:xfrm>
      </p:grpSpPr>
      <p:sp>
        <p:nvSpPr>
          <p:cNvPr id="1671" name="Google Shape;1671;g77ad207148_0_22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2" name="Google Shape;1672;g77ad207148_0_22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Finally, let me draw a conclusion. </a:t>
            </a:r>
            <a:endParaRPr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0"/>
        <p:cNvGrpSpPr/>
        <p:nvPr/>
      </p:nvGrpSpPr>
      <p:grpSpPr>
        <a:xfrm>
          <a:off x="0" y="0"/>
          <a:ext cx="0" cy="0"/>
          <a:chOff x="0" y="0"/>
          <a:chExt cx="0" cy="0"/>
        </a:xfrm>
      </p:grpSpPr>
      <p:sp>
        <p:nvSpPr>
          <p:cNvPr id="1731" name="Google Shape;1731;g77a382e666_5_3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2" name="Google Shape;1732;g77a382e666_5_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There are 4 goals for this project as I introduced in the beginning of the presentation, and I achieved 3 of them. I firstly defined and extracted </a:t>
            </a:r>
            <a:r>
              <a:rPr lang="en-US" dirty="0" err="1"/>
              <a:t>revelant</a:t>
            </a:r>
            <a:r>
              <a:rPr lang="en-US" dirty="0"/>
              <a:t> </a:t>
            </a:r>
            <a:r>
              <a:rPr lang="en" altLang="zh-CN" sz="1100" b="1" dirty="0"/>
              <a:t>metrics </a:t>
            </a:r>
            <a:r>
              <a:rPr lang="en" altLang="zh-CN" sz="1100" dirty="0"/>
              <a:t>that could impact the student final result. And then I </a:t>
            </a:r>
            <a:r>
              <a:rPr lang="en" altLang="zh-CN" sz="1100" dirty="0">
                <a:sym typeface="Kalam"/>
              </a:rPr>
              <a:t>Found </a:t>
            </a:r>
            <a:r>
              <a:rPr lang="en" altLang="zh-CN" sz="1100" b="1" dirty="0">
                <a:sym typeface="Kalam"/>
              </a:rPr>
              <a:t>potential causes </a:t>
            </a:r>
            <a:r>
              <a:rPr lang="en" altLang="zh-CN" sz="1100" dirty="0">
                <a:sym typeface="Kalam"/>
              </a:rPr>
              <a:t>of low performance from both demographical and behavioral perspective. In addition, I </a:t>
            </a:r>
            <a:r>
              <a:rPr lang="en" altLang="zh-CN" sz="1100" dirty="0"/>
              <a:t>Made corresponding </a:t>
            </a:r>
            <a:r>
              <a:rPr lang="en" altLang="zh-CN" sz="1100" b="1" dirty="0"/>
              <a:t>solutions</a:t>
            </a:r>
            <a:r>
              <a:rPr lang="en" altLang="zh-CN" sz="1100" dirty="0"/>
              <a:t> and </a:t>
            </a:r>
            <a:r>
              <a:rPr lang="en" altLang="zh-CN" sz="1100" b="1" dirty="0"/>
              <a:t>measurement methods</a:t>
            </a:r>
            <a:r>
              <a:rPr lang="en" altLang="zh-CN" sz="1100" dirty="0"/>
              <a:t>. Unfortunately, I failed to use the current dataset to predict students’ future result.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5450354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0"/>
        <p:cNvGrpSpPr/>
        <p:nvPr/>
      </p:nvGrpSpPr>
      <p:grpSpPr>
        <a:xfrm>
          <a:off x="0" y="0"/>
          <a:ext cx="0" cy="0"/>
          <a:chOff x="0" y="0"/>
          <a:chExt cx="0" cy="0"/>
        </a:xfrm>
      </p:grpSpPr>
      <p:sp>
        <p:nvSpPr>
          <p:cNvPr id="1731" name="Google Shape;1731;g77a382e666_5_3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2" name="Google Shape;1732;g77a382e666_5_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 failed on the prediction partly because of the limitation of the dataset. The data only contains information from 2013 – 2014, if I have more data, I would try to predict students’ performance based on their previous behavior. I also look forward to inputting more features in my model such as student’s career and income. If I have these data, I hope I could develop a more elaborated model by trying different models and tuning parameters. </a:t>
            </a:r>
            <a:endParaRPr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8"/>
        <p:cNvGrpSpPr/>
        <p:nvPr/>
      </p:nvGrpSpPr>
      <p:grpSpPr>
        <a:xfrm>
          <a:off x="0" y="0"/>
          <a:ext cx="0" cy="0"/>
          <a:chOff x="0" y="0"/>
          <a:chExt cx="0" cy="0"/>
        </a:xfrm>
      </p:grpSpPr>
      <p:sp>
        <p:nvSpPr>
          <p:cNvPr id="1399" name="Google Shape;1399;g84f0d948b6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0" name="Google Shape;1400;g84f0d948b6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Thank you for being here and watching my presentation today. Please let me know if you have any questions. </a:t>
            </a:r>
            <a:endParaRPr dirty="0"/>
          </a:p>
        </p:txBody>
      </p:sp>
    </p:spTree>
    <p:extLst>
      <p:ext uri="{BB962C8B-B14F-4D97-AF65-F5344CB8AC3E}">
        <p14:creationId xmlns:p14="http://schemas.microsoft.com/office/powerpoint/2010/main" val="2218079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7"/>
        <p:cNvGrpSpPr/>
        <p:nvPr/>
      </p:nvGrpSpPr>
      <p:grpSpPr>
        <a:xfrm>
          <a:off x="0" y="0"/>
          <a:ext cx="0" cy="0"/>
          <a:chOff x="0" y="0"/>
          <a:chExt cx="0" cy="0"/>
        </a:xfrm>
      </p:grpSpPr>
      <p:sp>
        <p:nvSpPr>
          <p:cNvPr id="1148" name="Google Shape;1148;g77a382e666_5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9" name="Google Shape;1149;g77a382e666_5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tLang="zh-CN" sz="1100" b="0" i="0" u="none" strike="noStrike" cap="none" dirty="0">
                <a:solidFill>
                  <a:srgbClr val="000000"/>
                </a:solidFill>
                <a:effectLst/>
                <a:latin typeface="Arial"/>
                <a:ea typeface="Arial"/>
                <a:cs typeface="Arial"/>
                <a:sym typeface="Arial"/>
              </a:rPr>
              <a:t>At the OU, courses are called modules. Modules can be presented multiple times during the year. They use the combination of module and presentation to distinguish between module starts at different month in a year.</a:t>
            </a:r>
            <a:endParaRPr lang="en" altLang="zh-CN" sz="1100" b="0" i="0" u="sng" strike="noStrike" cap="none" dirty="0">
              <a:solidFill>
                <a:srgbClr val="000000"/>
              </a:solidFill>
              <a:effectLst/>
              <a:latin typeface="Arial"/>
              <a:ea typeface="Arial"/>
              <a:cs typeface="Arial"/>
              <a:sym typeface="Arial"/>
              <a:hlinkClick r:id="rId3"/>
            </a:endParaRPr>
          </a:p>
          <a:p>
            <a:pPr marL="0" lvl="0" indent="0" algn="l" rtl="0">
              <a:spcBef>
                <a:spcPts val="0"/>
              </a:spcBef>
              <a:spcAft>
                <a:spcPts val="0"/>
              </a:spcAft>
              <a:buNone/>
            </a:pPr>
            <a:r>
              <a:rPr lang="en" altLang="zh-CN" sz="1100" b="0" i="0" u="sng" strike="noStrike" cap="none" dirty="0">
                <a:solidFill>
                  <a:srgbClr val="000000"/>
                </a:solidFill>
                <a:effectLst/>
                <a:latin typeface="Arial"/>
                <a:ea typeface="Arial"/>
                <a:cs typeface="Arial"/>
                <a:sym typeface="Arial"/>
                <a:hlinkClick r:id="rId3"/>
              </a:rPr>
              <a:t>This Figur</a:t>
            </a:r>
            <a:r>
              <a:rPr lang="en" altLang="zh-CN" sz="1100" b="0" i="0" u="sng" strike="noStrike" cap="none" dirty="0">
                <a:solidFill>
                  <a:srgbClr val="000000"/>
                </a:solidFill>
                <a:effectLst/>
                <a:latin typeface="Arial"/>
                <a:ea typeface="Arial"/>
                <a:cs typeface="Arial"/>
                <a:sym typeface="Arial"/>
              </a:rPr>
              <a:t>e</a:t>
            </a:r>
            <a:r>
              <a:rPr lang="en" altLang="zh-CN" sz="1100" b="0" i="0" u="none" strike="noStrike" cap="none" dirty="0">
                <a:solidFill>
                  <a:srgbClr val="000000"/>
                </a:solidFill>
                <a:effectLst/>
                <a:latin typeface="Arial"/>
                <a:ea typeface="Arial"/>
                <a:cs typeface="Arial"/>
                <a:sym typeface="Arial"/>
              </a:rPr>
              <a:t> depicts the typical structure of one module-presentation. Module resources are available from the VLE system a few weeks before the start of the presentation. Students can sign-up for the module from a few months before the start of the presentation until two weeks after the official module start date. Each module includes several assessments. At the end of the module, there is usually a final exam.</a:t>
            </a:r>
            <a:endParaRPr dirty="0"/>
          </a:p>
        </p:txBody>
      </p:sp>
    </p:spTree>
    <p:extLst>
      <p:ext uri="{BB962C8B-B14F-4D97-AF65-F5344CB8AC3E}">
        <p14:creationId xmlns:p14="http://schemas.microsoft.com/office/powerpoint/2010/main" val="2141317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7"/>
        <p:cNvGrpSpPr/>
        <p:nvPr/>
      </p:nvGrpSpPr>
      <p:grpSpPr>
        <a:xfrm>
          <a:off x="0" y="0"/>
          <a:ext cx="0" cy="0"/>
          <a:chOff x="0" y="0"/>
          <a:chExt cx="0" cy="0"/>
        </a:xfrm>
      </p:grpSpPr>
      <p:sp>
        <p:nvSpPr>
          <p:cNvPr id="1148" name="Google Shape;1148;g77a382e666_5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9" name="Google Shape;1149;g77a382e666_5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t>This is the frequency of the final result. From this figure, we can see that</a:t>
            </a:r>
          </a:p>
          <a:p>
            <a:pPr marL="0" lvl="0" indent="0" algn="l" rtl="0">
              <a:spcBef>
                <a:spcPts val="0"/>
              </a:spcBef>
              <a:spcAft>
                <a:spcPts val="0"/>
              </a:spcAft>
              <a:buNone/>
            </a:pPr>
            <a:r>
              <a:rPr lang="en-US" altLang="zh-CN" dirty="0"/>
              <a:t>Although</a:t>
            </a:r>
            <a:r>
              <a:rPr lang="zh-CN" altLang="en-US" dirty="0"/>
              <a:t> </a:t>
            </a:r>
            <a:r>
              <a:rPr lang="en-US" altLang="zh-CN" dirty="0"/>
              <a:t>the VLE gives students more opportunities to learn, over half of students ended with withdraw or fail.  </a:t>
            </a:r>
            <a:endParaRPr dirty="0"/>
          </a:p>
        </p:txBody>
      </p:sp>
    </p:spTree>
    <p:extLst>
      <p:ext uri="{BB962C8B-B14F-4D97-AF65-F5344CB8AC3E}">
        <p14:creationId xmlns:p14="http://schemas.microsoft.com/office/powerpoint/2010/main" val="31655838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7"/>
        <p:cNvGrpSpPr/>
        <p:nvPr/>
      </p:nvGrpSpPr>
      <p:grpSpPr>
        <a:xfrm>
          <a:off x="0" y="0"/>
          <a:ext cx="0" cy="0"/>
          <a:chOff x="0" y="0"/>
          <a:chExt cx="0" cy="0"/>
        </a:xfrm>
      </p:grpSpPr>
      <p:sp>
        <p:nvSpPr>
          <p:cNvPr id="1148" name="Google Shape;1148;g77a382e666_5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9" name="Google Shape;1149;g77a382e666_5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Since that, I want to reduce fail and withdraw rate, at the same time, help students get a better learning experience. </a:t>
            </a:r>
          </a:p>
          <a:p>
            <a:pPr marL="0" lvl="0" indent="0" algn="l" rtl="0">
              <a:spcBef>
                <a:spcPts val="0"/>
              </a:spcBef>
              <a:spcAft>
                <a:spcPts val="0"/>
              </a:spcAft>
              <a:buNone/>
            </a:pPr>
            <a:r>
              <a:rPr lang="en-US" dirty="0"/>
              <a:t>I have 4 goals in this project. Firstly, I want to identify the causation of students fail or withdraw a class, and then come up with actionable suggestions according to that. To prove the effectiveness of my suggestions</a:t>
            </a:r>
            <a:r>
              <a:rPr lang="zh-CN" altLang="en-US" dirty="0"/>
              <a:t>，</a:t>
            </a:r>
            <a:r>
              <a:rPr lang="en-US" altLang="zh-CN" dirty="0"/>
              <a:t>I</a:t>
            </a:r>
            <a:r>
              <a:rPr lang="zh-CN" altLang="en-US" dirty="0"/>
              <a:t> </a:t>
            </a:r>
            <a:r>
              <a:rPr lang="en-US" altLang="zh-CN" dirty="0"/>
              <a:t>also delivered measurement to track students’ performance after launching the suggestions. Finally, I hope to deliver reusable models to predict students results in the future. </a:t>
            </a:r>
            <a:endParaRPr dirty="0"/>
          </a:p>
        </p:txBody>
      </p:sp>
    </p:spTree>
    <p:extLst>
      <p:ext uri="{BB962C8B-B14F-4D97-AF65-F5344CB8AC3E}">
        <p14:creationId xmlns:p14="http://schemas.microsoft.com/office/powerpoint/2010/main" val="3007305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7"/>
        <p:cNvGrpSpPr/>
        <p:nvPr/>
      </p:nvGrpSpPr>
      <p:grpSpPr>
        <a:xfrm>
          <a:off x="0" y="0"/>
          <a:ext cx="0" cy="0"/>
          <a:chOff x="0" y="0"/>
          <a:chExt cx="0" cy="0"/>
        </a:xfrm>
      </p:grpSpPr>
      <p:sp>
        <p:nvSpPr>
          <p:cNvPr id="1148" name="Google Shape;1148;g77a382e666_5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9" name="Google Shape;1149;g77a382e666_5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tLang="zh-CN" sz="1100" b="0" i="0" u="none" strike="noStrike" cap="none" dirty="0">
                <a:solidFill>
                  <a:srgbClr val="000000"/>
                </a:solidFill>
                <a:effectLst/>
                <a:latin typeface="Arial"/>
                <a:ea typeface="Arial"/>
                <a:cs typeface="Arial"/>
                <a:sym typeface="Arial"/>
              </a:rPr>
              <a:t>This is a student oriented project, my biggest wish is to help students gain a better learning experience.</a:t>
            </a:r>
          </a:p>
          <a:p>
            <a:pPr marL="0" lvl="0" indent="0" algn="l" rtl="0">
              <a:spcBef>
                <a:spcPts val="0"/>
              </a:spcBef>
              <a:spcAft>
                <a:spcPts val="0"/>
              </a:spcAft>
              <a:buNone/>
            </a:pPr>
            <a:r>
              <a:rPr lang="en" altLang="zh-CN" sz="1100" b="0" i="0" u="none" strike="noStrike" cap="none" dirty="0">
                <a:solidFill>
                  <a:srgbClr val="000000"/>
                </a:solidFill>
                <a:effectLst/>
                <a:latin typeface="Arial"/>
                <a:ea typeface="Arial"/>
                <a:cs typeface="Arial"/>
                <a:sym typeface="Arial"/>
              </a:rPr>
              <a:t>Both course administrators and platforms would get informed guidance and to </a:t>
            </a:r>
            <a:r>
              <a:rPr lang="en" altLang="zh-CN" sz="1100" b="0" i="0" u="none" strike="noStrike" cap="none" dirty="0" err="1">
                <a:solidFill>
                  <a:srgbClr val="000000"/>
                </a:solidFill>
                <a:effectLst/>
                <a:latin typeface="Arial"/>
                <a:ea typeface="Arial"/>
                <a:cs typeface="Arial"/>
                <a:sym typeface="Arial"/>
              </a:rPr>
              <a:t>optimise</a:t>
            </a:r>
            <a:r>
              <a:rPr lang="en" altLang="zh-CN" sz="1100" b="0" i="0" u="none" strike="noStrike" cap="none" dirty="0">
                <a:solidFill>
                  <a:srgbClr val="000000"/>
                </a:solidFill>
                <a:effectLst/>
                <a:latin typeface="Arial"/>
                <a:ea typeface="Arial"/>
                <a:cs typeface="Arial"/>
                <a:sym typeface="Arial"/>
              </a:rPr>
              <a:t> the learning materials and course arrangement. In this way, they can reduce the fail and withdraw rate of their classes.</a:t>
            </a:r>
          </a:p>
          <a:p>
            <a:pPr marL="0" lvl="0" indent="0" algn="l" rtl="0">
              <a:spcBef>
                <a:spcPts val="0"/>
              </a:spcBef>
              <a:spcAft>
                <a:spcPts val="0"/>
              </a:spcAft>
              <a:buNone/>
            </a:pPr>
            <a:r>
              <a:rPr lang="en" altLang="zh-CN" sz="1100" b="0" i="0" u="none" strike="noStrike" cap="none" dirty="0">
                <a:solidFill>
                  <a:srgbClr val="000000"/>
                </a:solidFill>
                <a:effectLst/>
                <a:latin typeface="Arial"/>
                <a:ea typeface="Arial"/>
                <a:cs typeface="Arial"/>
                <a:sym typeface="Arial"/>
              </a:rPr>
              <a:t>Lastly, I hope my work could be considered and compared by others researchers and contribute to their future research in this field. </a:t>
            </a:r>
          </a:p>
          <a:p>
            <a:pPr marL="0" lvl="0" indent="0" algn="l" rtl="0">
              <a:spcBef>
                <a:spcPts val="0"/>
              </a:spcBef>
              <a:spcAft>
                <a:spcPts val="0"/>
              </a:spcAft>
              <a:buNone/>
            </a:pPr>
            <a:endParaRPr lang="en" altLang="zh-CN"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r>
              <a:rPr lang="en" altLang="zh-CN" sz="1100" b="0" i="0" u="none" strike="noStrike" cap="none" dirty="0">
                <a:solidFill>
                  <a:srgbClr val="000000"/>
                </a:solidFill>
                <a:effectLst/>
                <a:latin typeface="Arial"/>
                <a:ea typeface="Arial"/>
                <a:cs typeface="Arial"/>
                <a:sym typeface="Arial"/>
              </a:rPr>
              <a:t>Is there any question with the background or the goal of the project? </a:t>
            </a:r>
          </a:p>
          <a:p>
            <a:pPr marL="0" lvl="0" indent="0" algn="l" rtl="0">
              <a:spcBef>
                <a:spcPts val="0"/>
              </a:spcBef>
              <a:spcAft>
                <a:spcPts val="0"/>
              </a:spcAft>
              <a:buNone/>
            </a:pPr>
            <a:r>
              <a:rPr lang="en" altLang="zh-CN" sz="1100" b="0" i="0" u="none" strike="noStrike" cap="none" dirty="0">
                <a:solidFill>
                  <a:srgbClr val="000000"/>
                </a:solidFill>
                <a:effectLst/>
                <a:latin typeface="Arial"/>
                <a:ea typeface="Arial"/>
                <a:cs typeface="Arial"/>
                <a:sym typeface="Arial"/>
              </a:rPr>
              <a:t> </a:t>
            </a:r>
            <a:endParaRPr dirty="0"/>
          </a:p>
        </p:txBody>
      </p:sp>
    </p:spTree>
    <p:extLst>
      <p:ext uri="{BB962C8B-B14F-4D97-AF65-F5344CB8AC3E}">
        <p14:creationId xmlns:p14="http://schemas.microsoft.com/office/powerpoint/2010/main" val="1665200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0"/>
        <p:cNvGrpSpPr/>
        <p:nvPr/>
      </p:nvGrpSpPr>
      <p:grpSpPr>
        <a:xfrm>
          <a:off x="0" y="0"/>
          <a:ext cx="0" cy="0"/>
          <a:chOff x="0" y="0"/>
          <a:chExt cx="0" cy="0"/>
        </a:xfrm>
      </p:grpSpPr>
      <p:sp>
        <p:nvSpPr>
          <p:cNvPr id="1281" name="Google Shape;1281;g77ad207148_0_22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2" name="Google Shape;1282;g77ad207148_0_22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Let’s start the data science part. </a:t>
            </a:r>
            <a:endParaRPr dirty="0"/>
          </a:p>
        </p:txBody>
      </p:sp>
    </p:spTree>
    <p:extLst>
      <p:ext uri="{BB962C8B-B14F-4D97-AF65-F5344CB8AC3E}">
        <p14:creationId xmlns:p14="http://schemas.microsoft.com/office/powerpoint/2010/main" val="2631242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383650" y="1770900"/>
            <a:ext cx="6377100" cy="10263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383650" y="2834125"/>
            <a:ext cx="63771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0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5475" y="202538"/>
            <a:ext cx="8840553" cy="4738435"/>
          </a:xfrm>
          <a:custGeom>
            <a:avLst/>
            <a:gdLst/>
            <a:ahLst/>
            <a:cxnLst/>
            <a:rect l="l" t="t" r="r" b="b"/>
            <a:pathLst>
              <a:path w="275471" h="204861" fill="none" extrusionOk="0">
                <a:moveTo>
                  <a:pt x="5325" y="199029"/>
                </a:moveTo>
                <a:cubicBezTo>
                  <a:pt x="8875" y="203466"/>
                  <a:pt x="42469" y="202198"/>
                  <a:pt x="75682" y="202832"/>
                </a:cubicBezTo>
                <a:cubicBezTo>
                  <a:pt x="108896" y="203466"/>
                  <a:pt x="188380" y="203339"/>
                  <a:pt x="204100" y="202832"/>
                </a:cubicBezTo>
                <a:cubicBezTo>
                  <a:pt x="219692" y="202325"/>
                  <a:pt x="264695" y="204860"/>
                  <a:pt x="269893" y="201184"/>
                </a:cubicBezTo>
                <a:cubicBezTo>
                  <a:pt x="275090" y="197381"/>
                  <a:pt x="274457" y="153772"/>
                  <a:pt x="274457" y="142997"/>
                </a:cubicBezTo>
                <a:cubicBezTo>
                  <a:pt x="274457" y="132221"/>
                  <a:pt x="275090" y="92923"/>
                  <a:pt x="273823" y="81260"/>
                </a:cubicBezTo>
                <a:cubicBezTo>
                  <a:pt x="272428" y="69597"/>
                  <a:pt x="275471" y="7987"/>
                  <a:pt x="270273" y="4691"/>
                </a:cubicBezTo>
                <a:cubicBezTo>
                  <a:pt x="265076" y="1395"/>
                  <a:pt x="218298" y="2029"/>
                  <a:pt x="191676" y="2156"/>
                </a:cubicBezTo>
                <a:cubicBezTo>
                  <a:pt x="156434" y="2283"/>
                  <a:pt x="107628" y="888"/>
                  <a:pt x="82908" y="381"/>
                </a:cubicBezTo>
                <a:cubicBezTo>
                  <a:pt x="58061" y="1"/>
                  <a:pt x="8495" y="1015"/>
                  <a:pt x="5199" y="3804"/>
                </a:cubicBezTo>
                <a:cubicBezTo>
                  <a:pt x="1903" y="6466"/>
                  <a:pt x="3931" y="76950"/>
                  <a:pt x="5199" y="96219"/>
                </a:cubicBezTo>
                <a:cubicBezTo>
                  <a:pt x="6593" y="115488"/>
                  <a:pt x="1" y="192564"/>
                  <a:pt x="5325" y="199029"/>
                </a:cubicBezTo>
                <a:close/>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ne-column text 2">
  <p:cSld name="CUSTOM_3">
    <p:spTree>
      <p:nvGrpSpPr>
        <p:cNvPr id="1" name="Shape 344"/>
        <p:cNvGrpSpPr/>
        <p:nvPr/>
      </p:nvGrpSpPr>
      <p:grpSpPr>
        <a:xfrm>
          <a:off x="0" y="0"/>
          <a:ext cx="0" cy="0"/>
          <a:chOff x="0" y="0"/>
          <a:chExt cx="0" cy="0"/>
        </a:xfrm>
      </p:grpSpPr>
      <p:sp>
        <p:nvSpPr>
          <p:cNvPr id="345" name="Google Shape;345;p19"/>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lvl1pPr lvl="0">
              <a:spcBef>
                <a:spcPts val="0"/>
              </a:spcBef>
              <a:spcAft>
                <a:spcPts val="0"/>
              </a:spcAft>
              <a:buNone/>
              <a:defRPr/>
            </a:lvl1pPr>
            <a:lvl2pPr lvl="1">
              <a:spcBef>
                <a:spcPts val="0"/>
              </a:spcBef>
              <a:spcAft>
                <a:spcPts val="0"/>
              </a:spcAft>
              <a:buNone/>
              <a:defRPr>
                <a:latin typeface="Montserrat"/>
                <a:ea typeface="Montserrat"/>
                <a:cs typeface="Montserrat"/>
                <a:sym typeface="Montserrat"/>
              </a:defRPr>
            </a:lvl2pPr>
            <a:lvl3pPr lvl="2">
              <a:spcBef>
                <a:spcPts val="0"/>
              </a:spcBef>
              <a:spcAft>
                <a:spcPts val="0"/>
              </a:spcAft>
              <a:buNone/>
              <a:defRPr>
                <a:latin typeface="Montserrat"/>
                <a:ea typeface="Montserrat"/>
                <a:cs typeface="Montserrat"/>
                <a:sym typeface="Montserrat"/>
              </a:defRPr>
            </a:lvl3pPr>
            <a:lvl4pPr lvl="3">
              <a:spcBef>
                <a:spcPts val="0"/>
              </a:spcBef>
              <a:spcAft>
                <a:spcPts val="0"/>
              </a:spcAft>
              <a:buNone/>
              <a:defRPr>
                <a:latin typeface="Montserrat"/>
                <a:ea typeface="Montserrat"/>
                <a:cs typeface="Montserrat"/>
                <a:sym typeface="Montserrat"/>
              </a:defRPr>
            </a:lvl4pPr>
            <a:lvl5pPr lvl="4">
              <a:spcBef>
                <a:spcPts val="0"/>
              </a:spcBef>
              <a:spcAft>
                <a:spcPts val="0"/>
              </a:spcAft>
              <a:buNone/>
              <a:defRPr>
                <a:latin typeface="Montserrat"/>
                <a:ea typeface="Montserrat"/>
                <a:cs typeface="Montserrat"/>
                <a:sym typeface="Montserrat"/>
              </a:defRPr>
            </a:lvl5pPr>
            <a:lvl6pPr lvl="5">
              <a:spcBef>
                <a:spcPts val="0"/>
              </a:spcBef>
              <a:spcAft>
                <a:spcPts val="0"/>
              </a:spcAft>
              <a:buNone/>
              <a:defRPr>
                <a:latin typeface="Montserrat"/>
                <a:ea typeface="Montserrat"/>
                <a:cs typeface="Montserrat"/>
                <a:sym typeface="Montserrat"/>
              </a:defRPr>
            </a:lvl6pPr>
            <a:lvl7pPr lvl="6">
              <a:spcBef>
                <a:spcPts val="0"/>
              </a:spcBef>
              <a:spcAft>
                <a:spcPts val="0"/>
              </a:spcAft>
              <a:buNone/>
              <a:defRPr>
                <a:latin typeface="Montserrat"/>
                <a:ea typeface="Montserrat"/>
                <a:cs typeface="Montserrat"/>
                <a:sym typeface="Montserrat"/>
              </a:defRPr>
            </a:lvl7pPr>
            <a:lvl8pPr lvl="7">
              <a:spcBef>
                <a:spcPts val="0"/>
              </a:spcBef>
              <a:spcAft>
                <a:spcPts val="0"/>
              </a:spcAft>
              <a:buNone/>
              <a:defRPr>
                <a:latin typeface="Montserrat"/>
                <a:ea typeface="Montserrat"/>
                <a:cs typeface="Montserrat"/>
                <a:sym typeface="Montserrat"/>
              </a:defRPr>
            </a:lvl8pPr>
            <a:lvl9pPr lvl="8">
              <a:spcBef>
                <a:spcPts val="0"/>
              </a:spcBef>
              <a:spcAft>
                <a:spcPts val="0"/>
              </a:spcAft>
              <a:buNone/>
              <a:defRPr>
                <a:latin typeface="Montserrat"/>
                <a:ea typeface="Montserrat"/>
                <a:cs typeface="Montserrat"/>
                <a:sym typeface="Montserrat"/>
              </a:defRPr>
            </a:lvl9pPr>
          </a:lstStyle>
          <a:p>
            <a:endParaRPr/>
          </a:p>
        </p:txBody>
      </p:sp>
      <p:sp>
        <p:nvSpPr>
          <p:cNvPr id="346" name="Google Shape;346;p19"/>
          <p:cNvSpPr txBox="1">
            <a:spLocks noGrp="1"/>
          </p:cNvSpPr>
          <p:nvPr>
            <p:ph type="subTitle" idx="1"/>
          </p:nvPr>
        </p:nvSpPr>
        <p:spPr>
          <a:xfrm>
            <a:off x="4567950" y="1017700"/>
            <a:ext cx="3862800" cy="3586200"/>
          </a:xfrm>
          <a:prstGeom prst="rect">
            <a:avLst/>
          </a:prstGeom>
        </p:spPr>
        <p:txBody>
          <a:bodyPr spcFirstLastPara="1" wrap="square" lIns="91425" tIns="91425" rIns="91425" bIns="91425" anchor="t" anchorCtr="0">
            <a:noAutofit/>
          </a:bodyPr>
          <a:lstStyle>
            <a:lvl1pPr lvl="0">
              <a:spcBef>
                <a:spcPts val="0"/>
              </a:spcBef>
              <a:spcAft>
                <a:spcPts val="0"/>
              </a:spcAft>
              <a:buNone/>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sp>
        <p:nvSpPr>
          <p:cNvPr id="347" name="Google Shape;347;p19"/>
          <p:cNvSpPr/>
          <p:nvPr/>
        </p:nvSpPr>
        <p:spPr>
          <a:xfrm>
            <a:off x="324555" y="4709665"/>
            <a:ext cx="441920" cy="336686"/>
          </a:xfrm>
          <a:custGeom>
            <a:avLst/>
            <a:gdLst/>
            <a:ahLst/>
            <a:cxnLst/>
            <a:rect l="l" t="t" r="r" b="b"/>
            <a:pathLst>
              <a:path w="13036" h="9931" extrusionOk="0">
                <a:moveTo>
                  <a:pt x="10507" y="1110"/>
                </a:moveTo>
                <a:lnTo>
                  <a:pt x="10507" y="1110"/>
                </a:lnTo>
                <a:cubicBezTo>
                  <a:pt x="8011" y="2457"/>
                  <a:pt x="5555" y="3883"/>
                  <a:pt x="3179" y="5388"/>
                </a:cubicBezTo>
                <a:lnTo>
                  <a:pt x="3139" y="5349"/>
                </a:lnTo>
                <a:cubicBezTo>
                  <a:pt x="2307" y="5071"/>
                  <a:pt x="1555" y="4715"/>
                  <a:pt x="802" y="4319"/>
                </a:cubicBezTo>
                <a:cubicBezTo>
                  <a:pt x="4050" y="3289"/>
                  <a:pt x="7259" y="2219"/>
                  <a:pt x="10507" y="1110"/>
                </a:cubicBezTo>
                <a:close/>
                <a:moveTo>
                  <a:pt x="10903" y="1387"/>
                </a:moveTo>
                <a:cubicBezTo>
                  <a:pt x="8843" y="2932"/>
                  <a:pt x="6783" y="4477"/>
                  <a:pt x="4684" y="6062"/>
                </a:cubicBezTo>
                <a:cubicBezTo>
                  <a:pt x="4565" y="5824"/>
                  <a:pt x="4407" y="5586"/>
                  <a:pt x="4328" y="5309"/>
                </a:cubicBezTo>
                <a:lnTo>
                  <a:pt x="4288" y="5309"/>
                </a:lnTo>
                <a:cubicBezTo>
                  <a:pt x="4288" y="5269"/>
                  <a:pt x="4288" y="5230"/>
                  <a:pt x="4248" y="5190"/>
                </a:cubicBezTo>
                <a:cubicBezTo>
                  <a:pt x="6427" y="3843"/>
                  <a:pt x="8645" y="2576"/>
                  <a:pt x="10903" y="1387"/>
                </a:cubicBezTo>
                <a:close/>
                <a:moveTo>
                  <a:pt x="12369" y="872"/>
                </a:moveTo>
                <a:lnTo>
                  <a:pt x="12369" y="872"/>
                </a:lnTo>
                <a:cubicBezTo>
                  <a:pt x="11656" y="2259"/>
                  <a:pt x="10784" y="3566"/>
                  <a:pt x="9952" y="4913"/>
                </a:cubicBezTo>
                <a:lnTo>
                  <a:pt x="7140" y="9468"/>
                </a:lnTo>
                <a:cubicBezTo>
                  <a:pt x="6387" y="8478"/>
                  <a:pt x="5555" y="7607"/>
                  <a:pt x="4644" y="6775"/>
                </a:cubicBezTo>
                <a:cubicBezTo>
                  <a:pt x="4605" y="6775"/>
                  <a:pt x="4605" y="6735"/>
                  <a:pt x="4565" y="6735"/>
                </a:cubicBezTo>
                <a:cubicBezTo>
                  <a:pt x="7140" y="4754"/>
                  <a:pt x="9754" y="2813"/>
                  <a:pt x="12369" y="872"/>
                </a:cubicBezTo>
                <a:close/>
                <a:moveTo>
                  <a:pt x="12448" y="1"/>
                </a:moveTo>
                <a:cubicBezTo>
                  <a:pt x="8566" y="1387"/>
                  <a:pt x="4605" y="2695"/>
                  <a:pt x="683" y="3923"/>
                </a:cubicBezTo>
                <a:cubicBezTo>
                  <a:pt x="564" y="3962"/>
                  <a:pt x="525" y="4081"/>
                  <a:pt x="564" y="4200"/>
                </a:cubicBezTo>
                <a:lnTo>
                  <a:pt x="366" y="4081"/>
                </a:lnTo>
                <a:cubicBezTo>
                  <a:pt x="336" y="4066"/>
                  <a:pt x="307" y="4059"/>
                  <a:pt x="280" y="4059"/>
                </a:cubicBezTo>
                <a:cubicBezTo>
                  <a:pt x="95" y="4059"/>
                  <a:pt x="1" y="4374"/>
                  <a:pt x="208" y="4477"/>
                </a:cubicBezTo>
                <a:cubicBezTo>
                  <a:pt x="1079" y="4953"/>
                  <a:pt x="1990" y="5388"/>
                  <a:pt x="2941" y="5745"/>
                </a:cubicBezTo>
                <a:cubicBezTo>
                  <a:pt x="2961" y="5765"/>
                  <a:pt x="2981" y="5774"/>
                  <a:pt x="3001" y="5774"/>
                </a:cubicBezTo>
                <a:cubicBezTo>
                  <a:pt x="3020" y="5774"/>
                  <a:pt x="3040" y="5765"/>
                  <a:pt x="3060" y="5745"/>
                </a:cubicBezTo>
                <a:cubicBezTo>
                  <a:pt x="3109" y="5794"/>
                  <a:pt x="3173" y="5828"/>
                  <a:pt x="3233" y="5828"/>
                </a:cubicBezTo>
                <a:cubicBezTo>
                  <a:pt x="3271" y="5828"/>
                  <a:pt x="3307" y="5815"/>
                  <a:pt x="3337" y="5784"/>
                </a:cubicBezTo>
                <a:lnTo>
                  <a:pt x="3931" y="5428"/>
                </a:lnTo>
                <a:cubicBezTo>
                  <a:pt x="4050" y="5745"/>
                  <a:pt x="4209" y="6022"/>
                  <a:pt x="4367" y="6299"/>
                </a:cubicBezTo>
                <a:lnTo>
                  <a:pt x="3971" y="6616"/>
                </a:lnTo>
                <a:cubicBezTo>
                  <a:pt x="3769" y="6751"/>
                  <a:pt x="3910" y="6999"/>
                  <a:pt x="4102" y="6999"/>
                </a:cubicBezTo>
                <a:cubicBezTo>
                  <a:pt x="4136" y="6999"/>
                  <a:pt x="4173" y="6991"/>
                  <a:pt x="4209" y="6973"/>
                </a:cubicBezTo>
                <a:cubicBezTo>
                  <a:pt x="4248" y="6933"/>
                  <a:pt x="4248" y="6933"/>
                  <a:pt x="4288" y="6894"/>
                </a:cubicBezTo>
                <a:cubicBezTo>
                  <a:pt x="4288" y="6973"/>
                  <a:pt x="4288" y="7012"/>
                  <a:pt x="4367" y="7092"/>
                </a:cubicBezTo>
                <a:cubicBezTo>
                  <a:pt x="5318" y="7923"/>
                  <a:pt x="6189" y="8835"/>
                  <a:pt x="6982" y="9864"/>
                </a:cubicBezTo>
                <a:cubicBezTo>
                  <a:pt x="7005" y="9911"/>
                  <a:pt x="7042" y="9930"/>
                  <a:pt x="7084" y="9930"/>
                </a:cubicBezTo>
                <a:cubicBezTo>
                  <a:pt x="7114" y="9930"/>
                  <a:pt x="7147" y="9920"/>
                  <a:pt x="7180" y="9904"/>
                </a:cubicBezTo>
                <a:cubicBezTo>
                  <a:pt x="7259" y="9904"/>
                  <a:pt x="7338" y="9864"/>
                  <a:pt x="7378" y="9825"/>
                </a:cubicBezTo>
                <a:lnTo>
                  <a:pt x="10349" y="5032"/>
                </a:lnTo>
                <a:cubicBezTo>
                  <a:pt x="11339" y="3566"/>
                  <a:pt x="12210" y="2061"/>
                  <a:pt x="12963" y="516"/>
                </a:cubicBezTo>
                <a:cubicBezTo>
                  <a:pt x="12963" y="437"/>
                  <a:pt x="12963" y="397"/>
                  <a:pt x="12963" y="357"/>
                </a:cubicBezTo>
                <a:cubicBezTo>
                  <a:pt x="13035" y="213"/>
                  <a:pt x="12943" y="35"/>
                  <a:pt x="12776" y="35"/>
                </a:cubicBezTo>
                <a:cubicBezTo>
                  <a:pt x="12759" y="35"/>
                  <a:pt x="12743" y="37"/>
                  <a:pt x="12725" y="41"/>
                </a:cubicBezTo>
                <a:lnTo>
                  <a:pt x="12646" y="41"/>
                </a:lnTo>
                <a:cubicBezTo>
                  <a:pt x="12606" y="1"/>
                  <a:pt x="12527" y="1"/>
                  <a:pt x="12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8" name="Google Shape;348;p19"/>
          <p:cNvGrpSpPr/>
          <p:nvPr/>
        </p:nvGrpSpPr>
        <p:grpSpPr>
          <a:xfrm>
            <a:off x="186780" y="4501578"/>
            <a:ext cx="268572" cy="248618"/>
            <a:chOff x="1412390" y="2258211"/>
            <a:chExt cx="620689" cy="574573"/>
          </a:xfrm>
        </p:grpSpPr>
        <p:sp>
          <p:nvSpPr>
            <p:cNvPr id="349" name="Google Shape;349;p19"/>
            <p:cNvSpPr/>
            <p:nvPr/>
          </p:nvSpPr>
          <p:spPr>
            <a:xfrm>
              <a:off x="1786301" y="2258211"/>
              <a:ext cx="246778" cy="343858"/>
            </a:xfrm>
            <a:custGeom>
              <a:avLst/>
              <a:gdLst/>
              <a:ahLst/>
              <a:cxnLst/>
              <a:rect l="l" t="t" r="r" b="b"/>
              <a:pathLst>
                <a:path w="3843" h="5355" extrusionOk="0">
                  <a:moveTo>
                    <a:pt x="941" y="1"/>
                  </a:moveTo>
                  <a:cubicBezTo>
                    <a:pt x="714" y="1"/>
                    <a:pt x="481" y="120"/>
                    <a:pt x="357" y="348"/>
                  </a:cubicBezTo>
                  <a:cubicBezTo>
                    <a:pt x="199" y="665"/>
                    <a:pt x="80" y="1022"/>
                    <a:pt x="1" y="1339"/>
                  </a:cubicBezTo>
                  <a:cubicBezTo>
                    <a:pt x="1" y="1537"/>
                    <a:pt x="40" y="1735"/>
                    <a:pt x="80" y="1893"/>
                  </a:cubicBezTo>
                  <a:cubicBezTo>
                    <a:pt x="119" y="1972"/>
                    <a:pt x="278" y="2012"/>
                    <a:pt x="357" y="2012"/>
                  </a:cubicBezTo>
                  <a:cubicBezTo>
                    <a:pt x="397" y="2012"/>
                    <a:pt x="516" y="1853"/>
                    <a:pt x="476" y="1774"/>
                  </a:cubicBezTo>
                  <a:cubicBezTo>
                    <a:pt x="436" y="1418"/>
                    <a:pt x="516" y="1022"/>
                    <a:pt x="714" y="705"/>
                  </a:cubicBezTo>
                  <a:cubicBezTo>
                    <a:pt x="753" y="586"/>
                    <a:pt x="832" y="507"/>
                    <a:pt x="912" y="427"/>
                  </a:cubicBezTo>
                  <a:cubicBezTo>
                    <a:pt x="1030" y="546"/>
                    <a:pt x="1149" y="586"/>
                    <a:pt x="1189" y="705"/>
                  </a:cubicBezTo>
                  <a:cubicBezTo>
                    <a:pt x="1387" y="1101"/>
                    <a:pt x="1427" y="1537"/>
                    <a:pt x="1347" y="1933"/>
                  </a:cubicBezTo>
                  <a:cubicBezTo>
                    <a:pt x="1229" y="2804"/>
                    <a:pt x="1110" y="3715"/>
                    <a:pt x="951" y="4587"/>
                  </a:cubicBezTo>
                  <a:cubicBezTo>
                    <a:pt x="882" y="5107"/>
                    <a:pt x="1056" y="5354"/>
                    <a:pt x="1499" y="5354"/>
                  </a:cubicBezTo>
                  <a:cubicBezTo>
                    <a:pt x="1562" y="5354"/>
                    <a:pt x="1630" y="5349"/>
                    <a:pt x="1704" y="5339"/>
                  </a:cubicBezTo>
                  <a:cubicBezTo>
                    <a:pt x="2219" y="5260"/>
                    <a:pt x="2734" y="5141"/>
                    <a:pt x="3249" y="4943"/>
                  </a:cubicBezTo>
                  <a:cubicBezTo>
                    <a:pt x="3685" y="4824"/>
                    <a:pt x="3843" y="4587"/>
                    <a:pt x="3843" y="4230"/>
                  </a:cubicBezTo>
                  <a:cubicBezTo>
                    <a:pt x="3764" y="3834"/>
                    <a:pt x="3526" y="3478"/>
                    <a:pt x="3130" y="3359"/>
                  </a:cubicBezTo>
                  <a:cubicBezTo>
                    <a:pt x="3051" y="3359"/>
                    <a:pt x="2892" y="3359"/>
                    <a:pt x="2853" y="3438"/>
                  </a:cubicBezTo>
                  <a:cubicBezTo>
                    <a:pt x="2813" y="3517"/>
                    <a:pt x="2853" y="3636"/>
                    <a:pt x="2892" y="3715"/>
                  </a:cubicBezTo>
                  <a:cubicBezTo>
                    <a:pt x="2971" y="3874"/>
                    <a:pt x="3130" y="3953"/>
                    <a:pt x="3249" y="4072"/>
                  </a:cubicBezTo>
                  <a:cubicBezTo>
                    <a:pt x="3328" y="4191"/>
                    <a:pt x="3368" y="4349"/>
                    <a:pt x="3170" y="4428"/>
                  </a:cubicBezTo>
                  <a:cubicBezTo>
                    <a:pt x="2615" y="4666"/>
                    <a:pt x="2060" y="4785"/>
                    <a:pt x="1466" y="4824"/>
                  </a:cubicBezTo>
                  <a:cubicBezTo>
                    <a:pt x="1466" y="4626"/>
                    <a:pt x="1466" y="4468"/>
                    <a:pt x="1506" y="4309"/>
                  </a:cubicBezTo>
                  <a:cubicBezTo>
                    <a:pt x="1625" y="3517"/>
                    <a:pt x="1744" y="2725"/>
                    <a:pt x="1823" y="1933"/>
                  </a:cubicBezTo>
                  <a:cubicBezTo>
                    <a:pt x="1902" y="1378"/>
                    <a:pt x="1783" y="784"/>
                    <a:pt x="1466" y="309"/>
                  </a:cubicBezTo>
                  <a:cubicBezTo>
                    <a:pt x="1353" y="101"/>
                    <a:pt x="1149" y="1"/>
                    <a:pt x="9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9"/>
            <p:cNvSpPr/>
            <p:nvPr/>
          </p:nvSpPr>
          <p:spPr>
            <a:xfrm>
              <a:off x="1643877" y="2480321"/>
              <a:ext cx="124706" cy="136066"/>
            </a:xfrm>
            <a:custGeom>
              <a:avLst/>
              <a:gdLst/>
              <a:ahLst/>
              <a:cxnLst/>
              <a:rect l="l" t="t" r="r" b="b"/>
              <a:pathLst>
                <a:path w="1942" h="2119" extrusionOk="0">
                  <a:moveTo>
                    <a:pt x="493" y="1"/>
                  </a:moveTo>
                  <a:cubicBezTo>
                    <a:pt x="414" y="1"/>
                    <a:pt x="317" y="19"/>
                    <a:pt x="238" y="19"/>
                  </a:cubicBezTo>
                  <a:cubicBezTo>
                    <a:pt x="238" y="137"/>
                    <a:pt x="278" y="217"/>
                    <a:pt x="357" y="335"/>
                  </a:cubicBezTo>
                  <a:cubicBezTo>
                    <a:pt x="476" y="534"/>
                    <a:pt x="634" y="692"/>
                    <a:pt x="832" y="890"/>
                  </a:cubicBezTo>
                  <a:lnTo>
                    <a:pt x="278" y="1326"/>
                  </a:lnTo>
                  <a:cubicBezTo>
                    <a:pt x="159" y="1445"/>
                    <a:pt x="0" y="1524"/>
                    <a:pt x="80" y="1722"/>
                  </a:cubicBezTo>
                  <a:cubicBezTo>
                    <a:pt x="135" y="1796"/>
                    <a:pt x="199" y="1826"/>
                    <a:pt x="267" y="1826"/>
                  </a:cubicBezTo>
                  <a:cubicBezTo>
                    <a:pt x="346" y="1826"/>
                    <a:pt x="430" y="1786"/>
                    <a:pt x="515" y="1722"/>
                  </a:cubicBezTo>
                  <a:cubicBezTo>
                    <a:pt x="713" y="1643"/>
                    <a:pt x="872" y="1524"/>
                    <a:pt x="1070" y="1365"/>
                  </a:cubicBezTo>
                  <a:cubicBezTo>
                    <a:pt x="1149" y="1563"/>
                    <a:pt x="1268" y="1762"/>
                    <a:pt x="1387" y="1960"/>
                  </a:cubicBezTo>
                  <a:cubicBezTo>
                    <a:pt x="1466" y="2039"/>
                    <a:pt x="1585" y="2078"/>
                    <a:pt x="1704" y="2118"/>
                  </a:cubicBezTo>
                  <a:cubicBezTo>
                    <a:pt x="1743" y="1999"/>
                    <a:pt x="1783" y="1880"/>
                    <a:pt x="1783" y="1762"/>
                  </a:cubicBezTo>
                  <a:cubicBezTo>
                    <a:pt x="1783" y="1682"/>
                    <a:pt x="1743" y="1603"/>
                    <a:pt x="1704" y="1524"/>
                  </a:cubicBezTo>
                  <a:cubicBezTo>
                    <a:pt x="1387" y="1247"/>
                    <a:pt x="1466" y="692"/>
                    <a:pt x="1862" y="534"/>
                  </a:cubicBezTo>
                  <a:cubicBezTo>
                    <a:pt x="1941" y="415"/>
                    <a:pt x="1941" y="296"/>
                    <a:pt x="1902" y="137"/>
                  </a:cubicBezTo>
                  <a:cubicBezTo>
                    <a:pt x="1873" y="80"/>
                    <a:pt x="1834" y="59"/>
                    <a:pt x="1791" y="59"/>
                  </a:cubicBezTo>
                  <a:cubicBezTo>
                    <a:pt x="1714" y="59"/>
                    <a:pt x="1621" y="126"/>
                    <a:pt x="1545" y="177"/>
                  </a:cubicBezTo>
                  <a:cubicBezTo>
                    <a:pt x="1426" y="296"/>
                    <a:pt x="1268" y="415"/>
                    <a:pt x="1149" y="534"/>
                  </a:cubicBezTo>
                  <a:cubicBezTo>
                    <a:pt x="991" y="335"/>
                    <a:pt x="793" y="177"/>
                    <a:pt x="594" y="19"/>
                  </a:cubicBezTo>
                  <a:cubicBezTo>
                    <a:pt x="568" y="5"/>
                    <a:pt x="533" y="1"/>
                    <a:pt x="4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9"/>
            <p:cNvSpPr/>
            <p:nvPr/>
          </p:nvSpPr>
          <p:spPr>
            <a:xfrm>
              <a:off x="1412390" y="2529508"/>
              <a:ext cx="295132" cy="303276"/>
            </a:xfrm>
            <a:custGeom>
              <a:avLst/>
              <a:gdLst/>
              <a:ahLst/>
              <a:cxnLst/>
              <a:rect l="l" t="t" r="r" b="b"/>
              <a:pathLst>
                <a:path w="4596" h="4723" extrusionOk="0">
                  <a:moveTo>
                    <a:pt x="1103" y="1"/>
                  </a:moveTo>
                  <a:cubicBezTo>
                    <a:pt x="742" y="1"/>
                    <a:pt x="428" y="232"/>
                    <a:pt x="317" y="599"/>
                  </a:cubicBezTo>
                  <a:cubicBezTo>
                    <a:pt x="159" y="1035"/>
                    <a:pt x="80" y="1510"/>
                    <a:pt x="1" y="1946"/>
                  </a:cubicBezTo>
                  <a:cubicBezTo>
                    <a:pt x="1" y="2144"/>
                    <a:pt x="1" y="2382"/>
                    <a:pt x="238" y="2382"/>
                  </a:cubicBezTo>
                  <a:cubicBezTo>
                    <a:pt x="476" y="2382"/>
                    <a:pt x="397" y="2105"/>
                    <a:pt x="436" y="1946"/>
                  </a:cubicBezTo>
                  <a:cubicBezTo>
                    <a:pt x="476" y="1550"/>
                    <a:pt x="595" y="1154"/>
                    <a:pt x="714" y="758"/>
                  </a:cubicBezTo>
                  <a:cubicBezTo>
                    <a:pt x="793" y="599"/>
                    <a:pt x="951" y="481"/>
                    <a:pt x="1149" y="441"/>
                  </a:cubicBezTo>
                  <a:cubicBezTo>
                    <a:pt x="1170" y="438"/>
                    <a:pt x="1190" y="436"/>
                    <a:pt x="1210" y="436"/>
                  </a:cubicBezTo>
                  <a:cubicBezTo>
                    <a:pt x="1414" y="436"/>
                    <a:pt x="1552" y="617"/>
                    <a:pt x="1625" y="797"/>
                  </a:cubicBezTo>
                  <a:cubicBezTo>
                    <a:pt x="1625" y="877"/>
                    <a:pt x="1664" y="956"/>
                    <a:pt x="1664" y="1035"/>
                  </a:cubicBezTo>
                  <a:cubicBezTo>
                    <a:pt x="1704" y="1550"/>
                    <a:pt x="1744" y="2065"/>
                    <a:pt x="1783" y="2580"/>
                  </a:cubicBezTo>
                  <a:cubicBezTo>
                    <a:pt x="1783" y="3095"/>
                    <a:pt x="1783" y="3650"/>
                    <a:pt x="1783" y="4165"/>
                  </a:cubicBezTo>
                  <a:cubicBezTo>
                    <a:pt x="1783" y="4536"/>
                    <a:pt x="1928" y="4722"/>
                    <a:pt x="2187" y="4722"/>
                  </a:cubicBezTo>
                  <a:cubicBezTo>
                    <a:pt x="2287" y="4722"/>
                    <a:pt x="2404" y="4695"/>
                    <a:pt x="2536" y="4640"/>
                  </a:cubicBezTo>
                  <a:cubicBezTo>
                    <a:pt x="3090" y="4402"/>
                    <a:pt x="3645" y="4125"/>
                    <a:pt x="4199" y="3887"/>
                  </a:cubicBezTo>
                  <a:cubicBezTo>
                    <a:pt x="4477" y="3768"/>
                    <a:pt x="4596" y="3412"/>
                    <a:pt x="4398" y="3174"/>
                  </a:cubicBezTo>
                  <a:cubicBezTo>
                    <a:pt x="4318" y="2976"/>
                    <a:pt x="4160" y="2818"/>
                    <a:pt x="4041" y="2659"/>
                  </a:cubicBezTo>
                  <a:cubicBezTo>
                    <a:pt x="3962" y="2580"/>
                    <a:pt x="3803" y="2580"/>
                    <a:pt x="3685" y="2540"/>
                  </a:cubicBezTo>
                  <a:cubicBezTo>
                    <a:pt x="3645" y="2659"/>
                    <a:pt x="3645" y="2818"/>
                    <a:pt x="3685" y="2937"/>
                  </a:cubicBezTo>
                  <a:cubicBezTo>
                    <a:pt x="3764" y="3095"/>
                    <a:pt x="3883" y="3293"/>
                    <a:pt x="4001" y="3452"/>
                  </a:cubicBezTo>
                  <a:lnTo>
                    <a:pt x="2258" y="4244"/>
                  </a:lnTo>
                  <a:lnTo>
                    <a:pt x="2258" y="2659"/>
                  </a:lnTo>
                  <a:cubicBezTo>
                    <a:pt x="2258" y="1986"/>
                    <a:pt x="2179" y="1312"/>
                    <a:pt x="2021" y="679"/>
                  </a:cubicBezTo>
                  <a:cubicBezTo>
                    <a:pt x="1902" y="322"/>
                    <a:pt x="1585" y="45"/>
                    <a:pt x="1189" y="5"/>
                  </a:cubicBezTo>
                  <a:cubicBezTo>
                    <a:pt x="1160" y="2"/>
                    <a:pt x="1132" y="1"/>
                    <a:pt x="11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2" name="Google Shape;352;p19"/>
          <p:cNvSpPr/>
          <p:nvPr/>
        </p:nvSpPr>
        <p:spPr>
          <a:xfrm>
            <a:off x="32550" y="4837829"/>
            <a:ext cx="345593" cy="256340"/>
          </a:xfrm>
          <a:custGeom>
            <a:avLst/>
            <a:gdLst/>
            <a:ahLst/>
            <a:cxnLst/>
            <a:rect l="l" t="t" r="r" b="b"/>
            <a:pathLst>
              <a:path w="12437" h="9225" extrusionOk="0">
                <a:moveTo>
                  <a:pt x="1895" y="0"/>
                </a:moveTo>
                <a:cubicBezTo>
                  <a:pt x="1313" y="0"/>
                  <a:pt x="705" y="248"/>
                  <a:pt x="197" y="558"/>
                </a:cubicBezTo>
                <a:cubicBezTo>
                  <a:pt x="0" y="721"/>
                  <a:pt x="155" y="993"/>
                  <a:pt x="349" y="993"/>
                </a:cubicBezTo>
                <a:cubicBezTo>
                  <a:pt x="390" y="993"/>
                  <a:pt x="433" y="981"/>
                  <a:pt x="474" y="954"/>
                </a:cubicBezTo>
                <a:cubicBezTo>
                  <a:pt x="915" y="666"/>
                  <a:pt x="1403" y="443"/>
                  <a:pt x="1857" y="443"/>
                </a:cubicBezTo>
                <a:cubicBezTo>
                  <a:pt x="2339" y="443"/>
                  <a:pt x="2782" y="695"/>
                  <a:pt x="3088" y="1390"/>
                </a:cubicBezTo>
                <a:cubicBezTo>
                  <a:pt x="3247" y="1825"/>
                  <a:pt x="3366" y="2340"/>
                  <a:pt x="3405" y="2816"/>
                </a:cubicBezTo>
                <a:cubicBezTo>
                  <a:pt x="3405" y="3331"/>
                  <a:pt x="3564" y="3846"/>
                  <a:pt x="3881" y="4321"/>
                </a:cubicBezTo>
                <a:cubicBezTo>
                  <a:pt x="4166" y="4574"/>
                  <a:pt x="4552" y="4701"/>
                  <a:pt x="4939" y="4701"/>
                </a:cubicBezTo>
                <a:cubicBezTo>
                  <a:pt x="5036" y="4701"/>
                  <a:pt x="5132" y="4693"/>
                  <a:pt x="5227" y="4677"/>
                </a:cubicBezTo>
                <a:cubicBezTo>
                  <a:pt x="5604" y="4638"/>
                  <a:pt x="5802" y="4578"/>
                  <a:pt x="6005" y="4578"/>
                </a:cubicBezTo>
                <a:cubicBezTo>
                  <a:pt x="6208" y="4578"/>
                  <a:pt x="6416" y="4638"/>
                  <a:pt x="6812" y="4836"/>
                </a:cubicBezTo>
                <a:cubicBezTo>
                  <a:pt x="7248" y="4836"/>
                  <a:pt x="7604" y="5232"/>
                  <a:pt x="7564" y="5707"/>
                </a:cubicBezTo>
                <a:cubicBezTo>
                  <a:pt x="7564" y="5905"/>
                  <a:pt x="7604" y="6143"/>
                  <a:pt x="7604" y="6381"/>
                </a:cubicBezTo>
                <a:cubicBezTo>
                  <a:pt x="7683" y="7569"/>
                  <a:pt x="8119" y="8599"/>
                  <a:pt x="9466" y="8599"/>
                </a:cubicBezTo>
                <a:cubicBezTo>
                  <a:pt x="10535" y="8599"/>
                  <a:pt x="11328" y="7926"/>
                  <a:pt x="11961" y="7133"/>
                </a:cubicBezTo>
                <a:lnTo>
                  <a:pt x="11961" y="7133"/>
                </a:lnTo>
                <a:cubicBezTo>
                  <a:pt x="11922" y="7728"/>
                  <a:pt x="11882" y="8361"/>
                  <a:pt x="11763" y="8956"/>
                </a:cubicBezTo>
                <a:cubicBezTo>
                  <a:pt x="11740" y="9117"/>
                  <a:pt x="11891" y="9224"/>
                  <a:pt x="12029" y="9224"/>
                </a:cubicBezTo>
                <a:cubicBezTo>
                  <a:pt x="12129" y="9224"/>
                  <a:pt x="12222" y="9168"/>
                  <a:pt x="12239" y="9035"/>
                </a:cubicBezTo>
                <a:cubicBezTo>
                  <a:pt x="12358" y="8282"/>
                  <a:pt x="12397" y="7490"/>
                  <a:pt x="12437" y="6698"/>
                </a:cubicBezTo>
                <a:cubicBezTo>
                  <a:pt x="12437" y="6618"/>
                  <a:pt x="12397" y="6579"/>
                  <a:pt x="12358" y="6539"/>
                </a:cubicBezTo>
                <a:cubicBezTo>
                  <a:pt x="12414" y="6371"/>
                  <a:pt x="12272" y="6203"/>
                  <a:pt x="12127" y="6203"/>
                </a:cubicBezTo>
                <a:cubicBezTo>
                  <a:pt x="12068" y="6203"/>
                  <a:pt x="12008" y="6232"/>
                  <a:pt x="11961" y="6302"/>
                </a:cubicBezTo>
                <a:lnTo>
                  <a:pt x="11961" y="6341"/>
                </a:lnTo>
                <a:cubicBezTo>
                  <a:pt x="11922" y="6302"/>
                  <a:pt x="11882" y="6302"/>
                  <a:pt x="11843" y="6302"/>
                </a:cubicBezTo>
                <a:cubicBezTo>
                  <a:pt x="11130" y="6302"/>
                  <a:pt x="10417" y="6222"/>
                  <a:pt x="9704" y="6024"/>
                </a:cubicBezTo>
                <a:cubicBezTo>
                  <a:pt x="9681" y="6018"/>
                  <a:pt x="9659" y="6015"/>
                  <a:pt x="9639" y="6015"/>
                </a:cubicBezTo>
                <a:cubicBezTo>
                  <a:pt x="9416" y="6015"/>
                  <a:pt x="9370" y="6387"/>
                  <a:pt x="9624" y="6460"/>
                </a:cubicBezTo>
                <a:cubicBezTo>
                  <a:pt x="10298" y="6658"/>
                  <a:pt x="10971" y="6737"/>
                  <a:pt x="11645" y="6737"/>
                </a:cubicBezTo>
                <a:cubicBezTo>
                  <a:pt x="11146" y="7449"/>
                  <a:pt x="10456" y="8193"/>
                  <a:pt x="9574" y="8193"/>
                </a:cubicBezTo>
                <a:cubicBezTo>
                  <a:pt x="9474" y="8193"/>
                  <a:pt x="9372" y="8183"/>
                  <a:pt x="9268" y="8163"/>
                </a:cubicBezTo>
                <a:cubicBezTo>
                  <a:pt x="7763" y="7886"/>
                  <a:pt x="8277" y="6341"/>
                  <a:pt x="8000" y="5311"/>
                </a:cubicBezTo>
                <a:cubicBezTo>
                  <a:pt x="7742" y="4439"/>
                  <a:pt x="7167" y="4067"/>
                  <a:pt x="6405" y="4067"/>
                </a:cubicBezTo>
                <a:cubicBezTo>
                  <a:pt x="6233" y="4067"/>
                  <a:pt x="6051" y="4086"/>
                  <a:pt x="5861" y="4123"/>
                </a:cubicBezTo>
                <a:cubicBezTo>
                  <a:pt x="5573" y="4157"/>
                  <a:pt x="5292" y="4234"/>
                  <a:pt x="5025" y="4234"/>
                </a:cubicBezTo>
                <a:cubicBezTo>
                  <a:pt x="4667" y="4234"/>
                  <a:pt x="4334" y="4096"/>
                  <a:pt x="4039" y="3529"/>
                </a:cubicBezTo>
                <a:cubicBezTo>
                  <a:pt x="3801" y="3093"/>
                  <a:pt x="3841" y="2301"/>
                  <a:pt x="3722" y="1825"/>
                </a:cubicBezTo>
                <a:cubicBezTo>
                  <a:pt x="3643" y="1350"/>
                  <a:pt x="3445" y="914"/>
                  <a:pt x="3167" y="558"/>
                </a:cubicBezTo>
                <a:cubicBezTo>
                  <a:pt x="2800" y="155"/>
                  <a:pt x="2355" y="0"/>
                  <a:pt x="18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9"/>
          <p:cNvSpPr/>
          <p:nvPr/>
        </p:nvSpPr>
        <p:spPr>
          <a:xfrm>
            <a:off x="830257" y="4797016"/>
            <a:ext cx="125516" cy="132435"/>
          </a:xfrm>
          <a:custGeom>
            <a:avLst/>
            <a:gdLst/>
            <a:ahLst/>
            <a:cxnLst/>
            <a:rect l="l" t="t" r="r" b="b"/>
            <a:pathLst>
              <a:path w="4517" h="4766" extrusionOk="0">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9"/>
          <p:cNvSpPr/>
          <p:nvPr/>
        </p:nvSpPr>
        <p:spPr>
          <a:xfrm>
            <a:off x="719798" y="4976183"/>
            <a:ext cx="76054" cy="70163"/>
          </a:xfrm>
          <a:custGeom>
            <a:avLst/>
            <a:gdLst/>
            <a:ahLst/>
            <a:cxnLst/>
            <a:rect l="l" t="t" r="r" b="b"/>
            <a:pathLst>
              <a:path w="2737" h="2525" extrusionOk="0">
                <a:moveTo>
                  <a:pt x="514" y="0"/>
                </a:moveTo>
                <a:cubicBezTo>
                  <a:pt x="329" y="0"/>
                  <a:pt x="187" y="258"/>
                  <a:pt x="344" y="415"/>
                </a:cubicBezTo>
                <a:cubicBezTo>
                  <a:pt x="502" y="573"/>
                  <a:pt x="621" y="692"/>
                  <a:pt x="780" y="811"/>
                </a:cubicBezTo>
                <a:lnTo>
                  <a:pt x="304" y="851"/>
                </a:lnTo>
                <a:cubicBezTo>
                  <a:pt x="0" y="889"/>
                  <a:pt x="25" y="1328"/>
                  <a:pt x="307" y="1328"/>
                </a:cubicBezTo>
                <a:cubicBezTo>
                  <a:pt x="319" y="1328"/>
                  <a:pt x="331" y="1328"/>
                  <a:pt x="344" y="1326"/>
                </a:cubicBezTo>
                <a:lnTo>
                  <a:pt x="740" y="1286"/>
                </a:lnTo>
                <a:lnTo>
                  <a:pt x="740" y="1286"/>
                </a:lnTo>
                <a:cubicBezTo>
                  <a:pt x="582" y="1484"/>
                  <a:pt x="423" y="1722"/>
                  <a:pt x="265" y="1960"/>
                </a:cubicBezTo>
                <a:cubicBezTo>
                  <a:pt x="130" y="2121"/>
                  <a:pt x="288" y="2283"/>
                  <a:pt x="453" y="2283"/>
                </a:cubicBezTo>
                <a:cubicBezTo>
                  <a:pt x="531" y="2283"/>
                  <a:pt x="610" y="2247"/>
                  <a:pt x="661" y="2158"/>
                </a:cubicBezTo>
                <a:lnTo>
                  <a:pt x="1017" y="1603"/>
                </a:lnTo>
                <a:cubicBezTo>
                  <a:pt x="1057" y="1841"/>
                  <a:pt x="1097" y="2118"/>
                  <a:pt x="1097" y="2316"/>
                </a:cubicBezTo>
                <a:cubicBezTo>
                  <a:pt x="1116" y="2455"/>
                  <a:pt x="1225" y="2524"/>
                  <a:pt x="1334" y="2524"/>
                </a:cubicBezTo>
                <a:cubicBezTo>
                  <a:pt x="1443" y="2524"/>
                  <a:pt x="1552" y="2455"/>
                  <a:pt x="1572" y="2316"/>
                </a:cubicBezTo>
                <a:cubicBezTo>
                  <a:pt x="1572" y="2039"/>
                  <a:pt x="1493" y="1762"/>
                  <a:pt x="1493" y="1484"/>
                </a:cubicBezTo>
                <a:lnTo>
                  <a:pt x="1493" y="1484"/>
                </a:lnTo>
                <a:lnTo>
                  <a:pt x="1849" y="1762"/>
                </a:lnTo>
                <a:cubicBezTo>
                  <a:pt x="1898" y="1802"/>
                  <a:pt x="1949" y="1820"/>
                  <a:pt x="1996" y="1820"/>
                </a:cubicBezTo>
                <a:cubicBezTo>
                  <a:pt x="2179" y="1820"/>
                  <a:pt x="2315" y="1562"/>
                  <a:pt x="2127" y="1405"/>
                </a:cubicBezTo>
                <a:cubicBezTo>
                  <a:pt x="2008" y="1326"/>
                  <a:pt x="1929" y="1247"/>
                  <a:pt x="1810" y="1128"/>
                </a:cubicBezTo>
                <a:lnTo>
                  <a:pt x="2443" y="1049"/>
                </a:lnTo>
                <a:cubicBezTo>
                  <a:pt x="2736" y="975"/>
                  <a:pt x="2725" y="564"/>
                  <a:pt x="2503" y="564"/>
                </a:cubicBezTo>
                <a:cubicBezTo>
                  <a:pt x="2484" y="564"/>
                  <a:pt x="2465" y="567"/>
                  <a:pt x="2443" y="573"/>
                </a:cubicBezTo>
                <a:lnTo>
                  <a:pt x="1691" y="653"/>
                </a:lnTo>
                <a:lnTo>
                  <a:pt x="1849" y="415"/>
                </a:lnTo>
                <a:cubicBezTo>
                  <a:pt x="1994" y="241"/>
                  <a:pt x="1843" y="47"/>
                  <a:pt x="1674" y="47"/>
                </a:cubicBezTo>
                <a:cubicBezTo>
                  <a:pt x="1611" y="47"/>
                  <a:pt x="1546" y="73"/>
                  <a:pt x="1493" y="138"/>
                </a:cubicBezTo>
                <a:lnTo>
                  <a:pt x="1374" y="336"/>
                </a:lnTo>
                <a:lnTo>
                  <a:pt x="1374" y="296"/>
                </a:lnTo>
                <a:cubicBezTo>
                  <a:pt x="1355" y="143"/>
                  <a:pt x="1234" y="73"/>
                  <a:pt x="1118" y="73"/>
                </a:cubicBezTo>
                <a:cubicBezTo>
                  <a:pt x="995" y="73"/>
                  <a:pt x="878" y="153"/>
                  <a:pt x="899" y="296"/>
                </a:cubicBezTo>
                <a:lnTo>
                  <a:pt x="661" y="58"/>
                </a:lnTo>
                <a:cubicBezTo>
                  <a:pt x="612" y="18"/>
                  <a:pt x="561" y="0"/>
                  <a:pt x="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9"/>
          <p:cNvSpPr/>
          <p:nvPr/>
        </p:nvSpPr>
        <p:spPr>
          <a:xfrm rot="-6435031">
            <a:off x="8667503" y="75233"/>
            <a:ext cx="260437" cy="352922"/>
          </a:xfrm>
          <a:custGeom>
            <a:avLst/>
            <a:gdLst/>
            <a:ahLst/>
            <a:cxnLst/>
            <a:rect l="l" t="t" r="r" b="b"/>
            <a:pathLst>
              <a:path w="6412" h="8689" extrusionOk="0">
                <a:moveTo>
                  <a:pt x="1262" y="565"/>
                </a:moveTo>
                <a:cubicBezTo>
                  <a:pt x="2252" y="1001"/>
                  <a:pt x="3164" y="1556"/>
                  <a:pt x="3995" y="2190"/>
                </a:cubicBezTo>
                <a:lnTo>
                  <a:pt x="3045" y="2704"/>
                </a:lnTo>
                <a:cubicBezTo>
                  <a:pt x="2821" y="2816"/>
                  <a:pt x="2984" y="3104"/>
                  <a:pt x="3169" y="3104"/>
                </a:cubicBezTo>
                <a:cubicBezTo>
                  <a:pt x="3180" y="3104"/>
                  <a:pt x="3192" y="3103"/>
                  <a:pt x="3203" y="3101"/>
                </a:cubicBezTo>
                <a:cubicBezTo>
                  <a:pt x="3679" y="3932"/>
                  <a:pt x="4114" y="4764"/>
                  <a:pt x="4550" y="5636"/>
                </a:cubicBezTo>
                <a:cubicBezTo>
                  <a:pt x="4867" y="6111"/>
                  <a:pt x="5144" y="6587"/>
                  <a:pt x="5342" y="7101"/>
                </a:cubicBezTo>
                <a:cubicBezTo>
                  <a:pt x="5515" y="7552"/>
                  <a:pt x="5689" y="8214"/>
                  <a:pt x="5173" y="8214"/>
                </a:cubicBezTo>
                <a:cubicBezTo>
                  <a:pt x="5099" y="8214"/>
                  <a:pt x="5011" y="8201"/>
                  <a:pt x="4907" y="8171"/>
                </a:cubicBezTo>
                <a:cubicBezTo>
                  <a:pt x="4233" y="7973"/>
                  <a:pt x="3797" y="6547"/>
                  <a:pt x="3441" y="5913"/>
                </a:cubicBezTo>
                <a:cubicBezTo>
                  <a:pt x="2966" y="5002"/>
                  <a:pt x="2490" y="4091"/>
                  <a:pt x="2015" y="3180"/>
                </a:cubicBezTo>
                <a:cubicBezTo>
                  <a:pt x="1993" y="3114"/>
                  <a:pt x="1935" y="3085"/>
                  <a:pt x="1874" y="3085"/>
                </a:cubicBezTo>
                <a:cubicBezTo>
                  <a:pt x="1825" y="3085"/>
                  <a:pt x="1773" y="3105"/>
                  <a:pt x="1738" y="3140"/>
                </a:cubicBezTo>
                <a:lnTo>
                  <a:pt x="1658" y="3140"/>
                </a:lnTo>
                <a:lnTo>
                  <a:pt x="589" y="3695"/>
                </a:lnTo>
                <a:cubicBezTo>
                  <a:pt x="826" y="2665"/>
                  <a:pt x="1064" y="1595"/>
                  <a:pt x="1262" y="565"/>
                </a:cubicBezTo>
                <a:close/>
                <a:moveTo>
                  <a:pt x="1139" y="1"/>
                </a:moveTo>
                <a:cubicBezTo>
                  <a:pt x="1013" y="1"/>
                  <a:pt x="906" y="72"/>
                  <a:pt x="906" y="169"/>
                </a:cubicBezTo>
                <a:cubicBezTo>
                  <a:pt x="628" y="1477"/>
                  <a:pt x="311" y="2784"/>
                  <a:pt x="34" y="4051"/>
                </a:cubicBezTo>
                <a:cubicBezTo>
                  <a:pt x="1" y="4185"/>
                  <a:pt x="136" y="4347"/>
                  <a:pt x="275" y="4347"/>
                </a:cubicBezTo>
                <a:cubicBezTo>
                  <a:pt x="300" y="4347"/>
                  <a:pt x="326" y="4341"/>
                  <a:pt x="351" y="4329"/>
                </a:cubicBezTo>
                <a:lnTo>
                  <a:pt x="1738" y="3616"/>
                </a:lnTo>
                <a:cubicBezTo>
                  <a:pt x="2451" y="5042"/>
                  <a:pt x="3203" y="6428"/>
                  <a:pt x="3956" y="7775"/>
                </a:cubicBezTo>
                <a:cubicBezTo>
                  <a:pt x="4279" y="8362"/>
                  <a:pt x="4537" y="8689"/>
                  <a:pt x="5004" y="8689"/>
                </a:cubicBezTo>
                <a:cubicBezTo>
                  <a:pt x="5167" y="8689"/>
                  <a:pt x="5355" y="8649"/>
                  <a:pt x="5580" y="8567"/>
                </a:cubicBezTo>
                <a:cubicBezTo>
                  <a:pt x="6412" y="8290"/>
                  <a:pt x="6333" y="7933"/>
                  <a:pt x="5936" y="7220"/>
                </a:cubicBezTo>
                <a:lnTo>
                  <a:pt x="3639" y="2903"/>
                </a:lnTo>
                <a:lnTo>
                  <a:pt x="4550" y="2388"/>
                </a:lnTo>
                <a:cubicBezTo>
                  <a:pt x="4669" y="2348"/>
                  <a:pt x="4669" y="2150"/>
                  <a:pt x="4550" y="2071"/>
                </a:cubicBezTo>
                <a:cubicBezTo>
                  <a:pt x="3679" y="1160"/>
                  <a:pt x="2292" y="645"/>
                  <a:pt x="1223" y="11"/>
                </a:cubicBezTo>
                <a:cubicBezTo>
                  <a:pt x="1195" y="4"/>
                  <a:pt x="1166" y="1"/>
                  <a:pt x="11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9"/>
          <p:cNvSpPr/>
          <p:nvPr/>
        </p:nvSpPr>
        <p:spPr>
          <a:xfrm>
            <a:off x="8488176" y="94741"/>
            <a:ext cx="140862" cy="170272"/>
          </a:xfrm>
          <a:custGeom>
            <a:avLst/>
            <a:gdLst/>
            <a:ahLst/>
            <a:cxnLst/>
            <a:rect l="l" t="t" r="r" b="b"/>
            <a:pathLst>
              <a:path w="6945" h="8395" extrusionOk="0">
                <a:moveTo>
                  <a:pt x="1685" y="0"/>
                </a:moveTo>
                <a:cubicBezTo>
                  <a:pt x="1533" y="0"/>
                  <a:pt x="1382" y="187"/>
                  <a:pt x="1465" y="354"/>
                </a:cubicBezTo>
                <a:cubicBezTo>
                  <a:pt x="2020" y="1424"/>
                  <a:pt x="2456" y="2493"/>
                  <a:pt x="2852" y="3602"/>
                </a:cubicBezTo>
                <a:cubicBezTo>
                  <a:pt x="2060" y="3246"/>
                  <a:pt x="1267" y="2929"/>
                  <a:pt x="475" y="2572"/>
                </a:cubicBezTo>
                <a:cubicBezTo>
                  <a:pt x="440" y="2557"/>
                  <a:pt x="405" y="2550"/>
                  <a:pt x="372" y="2550"/>
                </a:cubicBezTo>
                <a:cubicBezTo>
                  <a:pt x="146" y="2550"/>
                  <a:pt x="1" y="2865"/>
                  <a:pt x="277" y="2968"/>
                </a:cubicBezTo>
                <a:cubicBezTo>
                  <a:pt x="1030" y="3325"/>
                  <a:pt x="1782" y="3642"/>
                  <a:pt x="2575" y="3959"/>
                </a:cubicBezTo>
                <a:cubicBezTo>
                  <a:pt x="2060" y="4196"/>
                  <a:pt x="1505" y="4394"/>
                  <a:pt x="990" y="4632"/>
                </a:cubicBezTo>
                <a:cubicBezTo>
                  <a:pt x="736" y="4705"/>
                  <a:pt x="848" y="5077"/>
                  <a:pt x="1082" y="5077"/>
                </a:cubicBezTo>
                <a:cubicBezTo>
                  <a:pt x="1104" y="5077"/>
                  <a:pt x="1126" y="5074"/>
                  <a:pt x="1149" y="5068"/>
                </a:cubicBezTo>
                <a:cubicBezTo>
                  <a:pt x="1703" y="4830"/>
                  <a:pt x="2258" y="4593"/>
                  <a:pt x="2852" y="4355"/>
                </a:cubicBezTo>
                <a:lnTo>
                  <a:pt x="2852" y="4355"/>
                </a:lnTo>
                <a:cubicBezTo>
                  <a:pt x="2416" y="5266"/>
                  <a:pt x="1980" y="6177"/>
                  <a:pt x="1584" y="7088"/>
                </a:cubicBezTo>
                <a:cubicBezTo>
                  <a:pt x="1506" y="7271"/>
                  <a:pt x="1652" y="7437"/>
                  <a:pt x="1795" y="7437"/>
                </a:cubicBezTo>
                <a:cubicBezTo>
                  <a:pt x="1868" y="7437"/>
                  <a:pt x="1940" y="7394"/>
                  <a:pt x="1980" y="7286"/>
                </a:cubicBezTo>
                <a:cubicBezTo>
                  <a:pt x="2416" y="6415"/>
                  <a:pt x="2812" y="5504"/>
                  <a:pt x="3208" y="4593"/>
                </a:cubicBezTo>
                <a:cubicBezTo>
                  <a:pt x="3644" y="5860"/>
                  <a:pt x="4159" y="7088"/>
                  <a:pt x="4714" y="8276"/>
                </a:cubicBezTo>
                <a:cubicBezTo>
                  <a:pt x="4755" y="8359"/>
                  <a:pt x="4835" y="8394"/>
                  <a:pt x="4917" y="8394"/>
                </a:cubicBezTo>
                <a:cubicBezTo>
                  <a:pt x="5069" y="8394"/>
                  <a:pt x="5227" y="8273"/>
                  <a:pt x="5149" y="8118"/>
                </a:cubicBezTo>
                <a:cubicBezTo>
                  <a:pt x="4595" y="6890"/>
                  <a:pt x="4080" y="5662"/>
                  <a:pt x="3644" y="4394"/>
                </a:cubicBezTo>
                <a:lnTo>
                  <a:pt x="3644" y="4394"/>
                </a:lnTo>
                <a:cubicBezTo>
                  <a:pt x="4595" y="4791"/>
                  <a:pt x="5546" y="5147"/>
                  <a:pt x="6536" y="5504"/>
                </a:cubicBezTo>
                <a:cubicBezTo>
                  <a:pt x="6559" y="5511"/>
                  <a:pt x="6582" y="5515"/>
                  <a:pt x="6604" y="5515"/>
                </a:cubicBezTo>
                <a:cubicBezTo>
                  <a:pt x="6808" y="5515"/>
                  <a:pt x="6944" y="5211"/>
                  <a:pt x="6694" y="5068"/>
                </a:cubicBezTo>
                <a:cubicBezTo>
                  <a:pt x="5704" y="4751"/>
                  <a:pt x="4753" y="4355"/>
                  <a:pt x="3803" y="3998"/>
                </a:cubicBezTo>
                <a:cubicBezTo>
                  <a:pt x="4357" y="3761"/>
                  <a:pt x="4912" y="3563"/>
                  <a:pt x="5427" y="3365"/>
                </a:cubicBezTo>
                <a:cubicBezTo>
                  <a:pt x="5690" y="3252"/>
                  <a:pt x="5561" y="2926"/>
                  <a:pt x="5344" y="2926"/>
                </a:cubicBezTo>
                <a:cubicBezTo>
                  <a:pt x="5332" y="2926"/>
                  <a:pt x="5320" y="2927"/>
                  <a:pt x="5308" y="2929"/>
                </a:cubicBezTo>
                <a:cubicBezTo>
                  <a:pt x="4753" y="3127"/>
                  <a:pt x="4238" y="3325"/>
                  <a:pt x="3723" y="3523"/>
                </a:cubicBezTo>
                <a:lnTo>
                  <a:pt x="4714" y="1384"/>
                </a:lnTo>
                <a:cubicBezTo>
                  <a:pt x="4792" y="1201"/>
                  <a:pt x="4629" y="1052"/>
                  <a:pt x="4475" y="1052"/>
                </a:cubicBezTo>
                <a:cubicBezTo>
                  <a:pt x="4395" y="1052"/>
                  <a:pt x="4318" y="1092"/>
                  <a:pt x="4278" y="1186"/>
                </a:cubicBezTo>
                <a:lnTo>
                  <a:pt x="3288" y="3404"/>
                </a:lnTo>
                <a:cubicBezTo>
                  <a:pt x="2892" y="2255"/>
                  <a:pt x="2416" y="1186"/>
                  <a:pt x="1862" y="116"/>
                </a:cubicBezTo>
                <a:cubicBezTo>
                  <a:pt x="1814" y="34"/>
                  <a:pt x="1750" y="0"/>
                  <a:pt x="1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9"/>
          <p:cNvSpPr/>
          <p:nvPr/>
        </p:nvSpPr>
        <p:spPr>
          <a:xfrm>
            <a:off x="8430724" y="238370"/>
            <a:ext cx="140862" cy="170272"/>
          </a:xfrm>
          <a:custGeom>
            <a:avLst/>
            <a:gdLst/>
            <a:ahLst/>
            <a:cxnLst/>
            <a:rect l="l" t="t" r="r" b="b"/>
            <a:pathLst>
              <a:path w="6945" h="8395" extrusionOk="0">
                <a:moveTo>
                  <a:pt x="1685" y="0"/>
                </a:moveTo>
                <a:cubicBezTo>
                  <a:pt x="1533" y="0"/>
                  <a:pt x="1382" y="187"/>
                  <a:pt x="1465" y="354"/>
                </a:cubicBezTo>
                <a:cubicBezTo>
                  <a:pt x="2020" y="1424"/>
                  <a:pt x="2456" y="2493"/>
                  <a:pt x="2852" y="3602"/>
                </a:cubicBezTo>
                <a:cubicBezTo>
                  <a:pt x="2060" y="3246"/>
                  <a:pt x="1267" y="2929"/>
                  <a:pt x="475" y="2572"/>
                </a:cubicBezTo>
                <a:cubicBezTo>
                  <a:pt x="440" y="2557"/>
                  <a:pt x="405" y="2550"/>
                  <a:pt x="372" y="2550"/>
                </a:cubicBezTo>
                <a:cubicBezTo>
                  <a:pt x="146" y="2550"/>
                  <a:pt x="1" y="2865"/>
                  <a:pt x="277" y="2968"/>
                </a:cubicBezTo>
                <a:cubicBezTo>
                  <a:pt x="1030" y="3325"/>
                  <a:pt x="1782" y="3642"/>
                  <a:pt x="2575" y="3959"/>
                </a:cubicBezTo>
                <a:cubicBezTo>
                  <a:pt x="2060" y="4196"/>
                  <a:pt x="1505" y="4394"/>
                  <a:pt x="990" y="4632"/>
                </a:cubicBezTo>
                <a:cubicBezTo>
                  <a:pt x="736" y="4705"/>
                  <a:pt x="848" y="5077"/>
                  <a:pt x="1082" y="5077"/>
                </a:cubicBezTo>
                <a:cubicBezTo>
                  <a:pt x="1104" y="5077"/>
                  <a:pt x="1126" y="5074"/>
                  <a:pt x="1149" y="5068"/>
                </a:cubicBezTo>
                <a:cubicBezTo>
                  <a:pt x="1703" y="4830"/>
                  <a:pt x="2258" y="4593"/>
                  <a:pt x="2852" y="4355"/>
                </a:cubicBezTo>
                <a:lnTo>
                  <a:pt x="2852" y="4355"/>
                </a:lnTo>
                <a:cubicBezTo>
                  <a:pt x="2416" y="5266"/>
                  <a:pt x="1980" y="6177"/>
                  <a:pt x="1584" y="7088"/>
                </a:cubicBezTo>
                <a:cubicBezTo>
                  <a:pt x="1506" y="7271"/>
                  <a:pt x="1652" y="7437"/>
                  <a:pt x="1795" y="7437"/>
                </a:cubicBezTo>
                <a:cubicBezTo>
                  <a:pt x="1868" y="7437"/>
                  <a:pt x="1940" y="7394"/>
                  <a:pt x="1980" y="7286"/>
                </a:cubicBezTo>
                <a:cubicBezTo>
                  <a:pt x="2416" y="6415"/>
                  <a:pt x="2812" y="5504"/>
                  <a:pt x="3208" y="4593"/>
                </a:cubicBezTo>
                <a:cubicBezTo>
                  <a:pt x="3644" y="5860"/>
                  <a:pt x="4159" y="7088"/>
                  <a:pt x="4714" y="8276"/>
                </a:cubicBezTo>
                <a:cubicBezTo>
                  <a:pt x="4755" y="8359"/>
                  <a:pt x="4835" y="8394"/>
                  <a:pt x="4917" y="8394"/>
                </a:cubicBezTo>
                <a:cubicBezTo>
                  <a:pt x="5069" y="8394"/>
                  <a:pt x="5227" y="8273"/>
                  <a:pt x="5149" y="8118"/>
                </a:cubicBezTo>
                <a:cubicBezTo>
                  <a:pt x="4595" y="6890"/>
                  <a:pt x="4080" y="5662"/>
                  <a:pt x="3644" y="4394"/>
                </a:cubicBezTo>
                <a:lnTo>
                  <a:pt x="3644" y="4394"/>
                </a:lnTo>
                <a:cubicBezTo>
                  <a:pt x="4595" y="4791"/>
                  <a:pt x="5546" y="5147"/>
                  <a:pt x="6536" y="5504"/>
                </a:cubicBezTo>
                <a:cubicBezTo>
                  <a:pt x="6559" y="5511"/>
                  <a:pt x="6582" y="5515"/>
                  <a:pt x="6604" y="5515"/>
                </a:cubicBezTo>
                <a:cubicBezTo>
                  <a:pt x="6808" y="5515"/>
                  <a:pt x="6944" y="5211"/>
                  <a:pt x="6694" y="5068"/>
                </a:cubicBezTo>
                <a:cubicBezTo>
                  <a:pt x="5704" y="4751"/>
                  <a:pt x="4753" y="4355"/>
                  <a:pt x="3803" y="3998"/>
                </a:cubicBezTo>
                <a:cubicBezTo>
                  <a:pt x="4357" y="3761"/>
                  <a:pt x="4912" y="3563"/>
                  <a:pt x="5427" y="3365"/>
                </a:cubicBezTo>
                <a:cubicBezTo>
                  <a:pt x="5690" y="3252"/>
                  <a:pt x="5561" y="2926"/>
                  <a:pt x="5344" y="2926"/>
                </a:cubicBezTo>
                <a:cubicBezTo>
                  <a:pt x="5332" y="2926"/>
                  <a:pt x="5320" y="2927"/>
                  <a:pt x="5308" y="2929"/>
                </a:cubicBezTo>
                <a:cubicBezTo>
                  <a:pt x="4753" y="3127"/>
                  <a:pt x="4238" y="3325"/>
                  <a:pt x="3723" y="3523"/>
                </a:cubicBezTo>
                <a:lnTo>
                  <a:pt x="4714" y="1384"/>
                </a:lnTo>
                <a:cubicBezTo>
                  <a:pt x="4792" y="1201"/>
                  <a:pt x="4629" y="1052"/>
                  <a:pt x="4475" y="1052"/>
                </a:cubicBezTo>
                <a:cubicBezTo>
                  <a:pt x="4395" y="1052"/>
                  <a:pt x="4318" y="1092"/>
                  <a:pt x="4278" y="1186"/>
                </a:cubicBezTo>
                <a:lnTo>
                  <a:pt x="3288" y="3404"/>
                </a:lnTo>
                <a:cubicBezTo>
                  <a:pt x="2892" y="2255"/>
                  <a:pt x="2416" y="1186"/>
                  <a:pt x="1862" y="116"/>
                </a:cubicBezTo>
                <a:cubicBezTo>
                  <a:pt x="1814" y="34"/>
                  <a:pt x="1750" y="0"/>
                  <a:pt x="1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9"/>
          <p:cNvSpPr/>
          <p:nvPr/>
        </p:nvSpPr>
        <p:spPr>
          <a:xfrm rot="1789419">
            <a:off x="8768484" y="500799"/>
            <a:ext cx="246746" cy="208585"/>
          </a:xfrm>
          <a:custGeom>
            <a:avLst/>
            <a:gdLst/>
            <a:ahLst/>
            <a:cxnLst/>
            <a:rect l="l" t="t" r="r" b="b"/>
            <a:pathLst>
              <a:path w="72936" h="61656" extrusionOk="0">
                <a:moveTo>
                  <a:pt x="58129" y="1"/>
                </a:moveTo>
                <a:cubicBezTo>
                  <a:pt x="49636" y="1"/>
                  <a:pt x="41824" y="11632"/>
                  <a:pt x="40726" y="20415"/>
                </a:cubicBezTo>
                <a:cubicBezTo>
                  <a:pt x="35733" y="16358"/>
                  <a:pt x="29227" y="14011"/>
                  <a:pt x="23094" y="14011"/>
                </a:cubicBezTo>
                <a:cubicBezTo>
                  <a:pt x="14674" y="14011"/>
                  <a:pt x="6955" y="18434"/>
                  <a:pt x="4813" y="28930"/>
                </a:cubicBezTo>
                <a:cubicBezTo>
                  <a:pt x="1" y="51884"/>
                  <a:pt x="33321" y="55957"/>
                  <a:pt x="47390" y="61140"/>
                </a:cubicBezTo>
                <a:lnTo>
                  <a:pt x="48501" y="61140"/>
                </a:lnTo>
                <a:cubicBezTo>
                  <a:pt x="48833" y="61473"/>
                  <a:pt x="49241" y="61656"/>
                  <a:pt x="49656" y="61656"/>
                </a:cubicBezTo>
                <a:cubicBezTo>
                  <a:pt x="50165" y="61656"/>
                  <a:pt x="50685" y="61381"/>
                  <a:pt x="51092" y="60770"/>
                </a:cubicBezTo>
                <a:cubicBezTo>
                  <a:pt x="57756" y="51884"/>
                  <a:pt x="62940" y="41888"/>
                  <a:pt x="66642" y="31522"/>
                </a:cubicBezTo>
                <a:cubicBezTo>
                  <a:pt x="69233" y="23376"/>
                  <a:pt x="72936" y="12270"/>
                  <a:pt x="67012" y="4865"/>
                </a:cubicBezTo>
                <a:cubicBezTo>
                  <a:pt x="64139" y="1417"/>
                  <a:pt x="61092" y="1"/>
                  <a:pt x="58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9" name="Google Shape;359;p19"/>
          <p:cNvGrpSpPr/>
          <p:nvPr/>
        </p:nvGrpSpPr>
        <p:grpSpPr>
          <a:xfrm rot="9322877">
            <a:off x="8885770" y="293208"/>
            <a:ext cx="177560" cy="196388"/>
            <a:chOff x="5414907" y="2017485"/>
            <a:chExt cx="220338" cy="243702"/>
          </a:xfrm>
        </p:grpSpPr>
        <p:sp>
          <p:nvSpPr>
            <p:cNvPr id="360" name="Google Shape;360;p19"/>
            <p:cNvSpPr/>
            <p:nvPr/>
          </p:nvSpPr>
          <p:spPr>
            <a:xfrm>
              <a:off x="5414907" y="2017485"/>
              <a:ext cx="131370" cy="113351"/>
            </a:xfrm>
            <a:custGeom>
              <a:avLst/>
              <a:gdLst/>
              <a:ahLst/>
              <a:cxnLst/>
              <a:rect l="l" t="t" r="r" b="b"/>
              <a:pathLst>
                <a:path w="2457" h="2120" extrusionOk="0">
                  <a:moveTo>
                    <a:pt x="1361" y="470"/>
                  </a:moveTo>
                  <a:cubicBezTo>
                    <a:pt x="1383" y="470"/>
                    <a:pt x="1405" y="472"/>
                    <a:pt x="1427" y="476"/>
                  </a:cubicBezTo>
                  <a:cubicBezTo>
                    <a:pt x="1506" y="555"/>
                    <a:pt x="1585" y="634"/>
                    <a:pt x="1664" y="714"/>
                  </a:cubicBezTo>
                  <a:cubicBezTo>
                    <a:pt x="1902" y="951"/>
                    <a:pt x="2021" y="1308"/>
                    <a:pt x="1704" y="1546"/>
                  </a:cubicBezTo>
                  <a:cubicBezTo>
                    <a:pt x="1565" y="1645"/>
                    <a:pt x="1407" y="1694"/>
                    <a:pt x="1248" y="1694"/>
                  </a:cubicBezTo>
                  <a:cubicBezTo>
                    <a:pt x="1090" y="1694"/>
                    <a:pt x="931" y="1645"/>
                    <a:pt x="793" y="1546"/>
                  </a:cubicBezTo>
                  <a:cubicBezTo>
                    <a:pt x="515" y="1347"/>
                    <a:pt x="515" y="951"/>
                    <a:pt x="753" y="714"/>
                  </a:cubicBezTo>
                  <a:lnTo>
                    <a:pt x="793" y="714"/>
                  </a:lnTo>
                  <a:cubicBezTo>
                    <a:pt x="934" y="608"/>
                    <a:pt x="1171" y="470"/>
                    <a:pt x="1361" y="470"/>
                  </a:cubicBezTo>
                  <a:close/>
                  <a:moveTo>
                    <a:pt x="1427" y="1"/>
                  </a:moveTo>
                  <a:cubicBezTo>
                    <a:pt x="1149" y="1"/>
                    <a:pt x="872" y="80"/>
                    <a:pt x="634" y="238"/>
                  </a:cubicBezTo>
                  <a:cubicBezTo>
                    <a:pt x="623" y="227"/>
                    <a:pt x="608" y="222"/>
                    <a:pt x="591" y="222"/>
                  </a:cubicBezTo>
                  <a:cubicBezTo>
                    <a:pt x="552" y="222"/>
                    <a:pt x="504" y="250"/>
                    <a:pt x="476" y="278"/>
                  </a:cubicBezTo>
                  <a:cubicBezTo>
                    <a:pt x="40" y="714"/>
                    <a:pt x="1" y="1387"/>
                    <a:pt x="436" y="1823"/>
                  </a:cubicBezTo>
                  <a:cubicBezTo>
                    <a:pt x="674" y="2021"/>
                    <a:pt x="961" y="2120"/>
                    <a:pt x="1248" y="2120"/>
                  </a:cubicBezTo>
                  <a:cubicBezTo>
                    <a:pt x="1536" y="2120"/>
                    <a:pt x="1823" y="2021"/>
                    <a:pt x="2060" y="1823"/>
                  </a:cubicBezTo>
                  <a:cubicBezTo>
                    <a:pt x="2417" y="1466"/>
                    <a:pt x="2456" y="833"/>
                    <a:pt x="2100" y="476"/>
                  </a:cubicBezTo>
                  <a:cubicBezTo>
                    <a:pt x="1942" y="238"/>
                    <a:pt x="1704" y="80"/>
                    <a:pt x="1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9"/>
            <p:cNvSpPr/>
            <p:nvPr/>
          </p:nvSpPr>
          <p:spPr>
            <a:xfrm>
              <a:off x="5469978" y="2200929"/>
              <a:ext cx="77849" cy="60258"/>
            </a:xfrm>
            <a:custGeom>
              <a:avLst/>
              <a:gdLst/>
              <a:ahLst/>
              <a:cxnLst/>
              <a:rect l="l" t="t" r="r" b="b"/>
              <a:pathLst>
                <a:path w="1456" h="1127" extrusionOk="0">
                  <a:moveTo>
                    <a:pt x="707" y="0"/>
                  </a:moveTo>
                  <a:cubicBezTo>
                    <a:pt x="599" y="0"/>
                    <a:pt x="492" y="32"/>
                    <a:pt x="397" y="95"/>
                  </a:cubicBezTo>
                  <a:cubicBezTo>
                    <a:pt x="278" y="95"/>
                    <a:pt x="238" y="135"/>
                    <a:pt x="199" y="214"/>
                  </a:cubicBezTo>
                  <a:cubicBezTo>
                    <a:pt x="40" y="372"/>
                    <a:pt x="0" y="610"/>
                    <a:pt x="80" y="808"/>
                  </a:cubicBezTo>
                  <a:cubicBezTo>
                    <a:pt x="199" y="1006"/>
                    <a:pt x="436" y="1125"/>
                    <a:pt x="634" y="1125"/>
                  </a:cubicBezTo>
                  <a:cubicBezTo>
                    <a:pt x="651" y="1126"/>
                    <a:pt x="667" y="1127"/>
                    <a:pt x="683" y="1127"/>
                  </a:cubicBezTo>
                  <a:cubicBezTo>
                    <a:pt x="1169" y="1127"/>
                    <a:pt x="1456" y="559"/>
                    <a:pt x="1149" y="214"/>
                  </a:cubicBezTo>
                  <a:cubicBezTo>
                    <a:pt x="1030" y="71"/>
                    <a:pt x="869" y="0"/>
                    <a:pt x="7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9"/>
            <p:cNvSpPr/>
            <p:nvPr/>
          </p:nvSpPr>
          <p:spPr>
            <a:xfrm>
              <a:off x="5603431" y="2178473"/>
              <a:ext cx="31813" cy="25451"/>
            </a:xfrm>
            <a:custGeom>
              <a:avLst/>
              <a:gdLst/>
              <a:ahLst/>
              <a:cxnLst/>
              <a:rect l="l" t="t" r="r" b="b"/>
              <a:pathLst>
                <a:path w="595" h="476" extrusionOk="0">
                  <a:moveTo>
                    <a:pt x="277" y="0"/>
                  </a:moveTo>
                  <a:cubicBezTo>
                    <a:pt x="0" y="0"/>
                    <a:pt x="0" y="476"/>
                    <a:pt x="317" y="476"/>
                  </a:cubicBezTo>
                  <a:cubicBezTo>
                    <a:pt x="594" y="476"/>
                    <a:pt x="594" y="0"/>
                    <a:pt x="2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mall text">
  <p:cSld name="CUSTOM_6_1">
    <p:spTree>
      <p:nvGrpSpPr>
        <p:cNvPr id="1" name="Shape 433"/>
        <p:cNvGrpSpPr/>
        <p:nvPr/>
      </p:nvGrpSpPr>
      <p:grpSpPr>
        <a:xfrm>
          <a:off x="0" y="0"/>
          <a:ext cx="0" cy="0"/>
          <a:chOff x="0" y="0"/>
          <a:chExt cx="0" cy="0"/>
        </a:xfrm>
      </p:grpSpPr>
      <p:sp>
        <p:nvSpPr>
          <p:cNvPr id="434" name="Google Shape;434;p24"/>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atin typeface="Montserrat"/>
                <a:ea typeface="Montserrat"/>
                <a:cs typeface="Montserrat"/>
                <a:sym typeface="Montserrat"/>
              </a:defRPr>
            </a:lvl2pPr>
            <a:lvl3pPr lvl="2" rtl="0">
              <a:spcBef>
                <a:spcPts val="0"/>
              </a:spcBef>
              <a:spcAft>
                <a:spcPts val="0"/>
              </a:spcAft>
              <a:buNone/>
              <a:defRPr>
                <a:latin typeface="Montserrat"/>
                <a:ea typeface="Montserrat"/>
                <a:cs typeface="Montserrat"/>
                <a:sym typeface="Montserrat"/>
              </a:defRPr>
            </a:lvl3pPr>
            <a:lvl4pPr lvl="3" rtl="0">
              <a:spcBef>
                <a:spcPts val="0"/>
              </a:spcBef>
              <a:spcAft>
                <a:spcPts val="0"/>
              </a:spcAft>
              <a:buNone/>
              <a:defRPr>
                <a:latin typeface="Montserrat"/>
                <a:ea typeface="Montserrat"/>
                <a:cs typeface="Montserrat"/>
                <a:sym typeface="Montserrat"/>
              </a:defRPr>
            </a:lvl4pPr>
            <a:lvl5pPr lvl="4" rtl="0">
              <a:spcBef>
                <a:spcPts val="0"/>
              </a:spcBef>
              <a:spcAft>
                <a:spcPts val="0"/>
              </a:spcAft>
              <a:buNone/>
              <a:defRPr>
                <a:latin typeface="Montserrat"/>
                <a:ea typeface="Montserrat"/>
                <a:cs typeface="Montserrat"/>
                <a:sym typeface="Montserrat"/>
              </a:defRPr>
            </a:lvl5pPr>
            <a:lvl6pPr lvl="5" rtl="0">
              <a:spcBef>
                <a:spcPts val="0"/>
              </a:spcBef>
              <a:spcAft>
                <a:spcPts val="0"/>
              </a:spcAft>
              <a:buNone/>
              <a:defRPr>
                <a:latin typeface="Montserrat"/>
                <a:ea typeface="Montserrat"/>
                <a:cs typeface="Montserrat"/>
                <a:sym typeface="Montserrat"/>
              </a:defRPr>
            </a:lvl6pPr>
            <a:lvl7pPr lvl="6" rtl="0">
              <a:spcBef>
                <a:spcPts val="0"/>
              </a:spcBef>
              <a:spcAft>
                <a:spcPts val="0"/>
              </a:spcAft>
              <a:buNone/>
              <a:defRPr>
                <a:latin typeface="Montserrat"/>
                <a:ea typeface="Montserrat"/>
                <a:cs typeface="Montserrat"/>
                <a:sym typeface="Montserrat"/>
              </a:defRPr>
            </a:lvl7pPr>
            <a:lvl8pPr lvl="7" rtl="0">
              <a:spcBef>
                <a:spcPts val="0"/>
              </a:spcBef>
              <a:spcAft>
                <a:spcPts val="0"/>
              </a:spcAft>
              <a:buNone/>
              <a:defRPr>
                <a:latin typeface="Montserrat"/>
                <a:ea typeface="Montserrat"/>
                <a:cs typeface="Montserrat"/>
                <a:sym typeface="Montserrat"/>
              </a:defRPr>
            </a:lvl8pPr>
            <a:lvl9pPr lvl="8" rtl="0">
              <a:spcBef>
                <a:spcPts val="0"/>
              </a:spcBef>
              <a:spcAft>
                <a:spcPts val="0"/>
              </a:spcAft>
              <a:buNone/>
              <a:defRPr>
                <a:latin typeface="Montserrat"/>
                <a:ea typeface="Montserrat"/>
                <a:cs typeface="Montserrat"/>
                <a:sym typeface="Montserrat"/>
              </a:defRPr>
            </a:lvl9pPr>
          </a:lstStyle>
          <a:p>
            <a:endParaRPr/>
          </a:p>
        </p:txBody>
      </p:sp>
      <p:sp>
        <p:nvSpPr>
          <p:cNvPr id="435" name="Google Shape;435;p24"/>
          <p:cNvSpPr/>
          <p:nvPr/>
        </p:nvSpPr>
        <p:spPr>
          <a:xfrm rot="-9839136">
            <a:off x="8531278" y="4224467"/>
            <a:ext cx="417263" cy="266352"/>
          </a:xfrm>
          <a:custGeom>
            <a:avLst/>
            <a:gdLst/>
            <a:ahLst/>
            <a:cxnLst/>
            <a:rect l="l" t="t" r="r" b="b"/>
            <a:pathLst>
              <a:path w="10023" h="6398" extrusionOk="0">
                <a:moveTo>
                  <a:pt x="8763" y="1"/>
                </a:moveTo>
                <a:cubicBezTo>
                  <a:pt x="8679" y="1"/>
                  <a:pt x="8598" y="40"/>
                  <a:pt x="8560" y="115"/>
                </a:cubicBezTo>
                <a:cubicBezTo>
                  <a:pt x="8521" y="95"/>
                  <a:pt x="8481" y="86"/>
                  <a:pt x="8442" y="86"/>
                </a:cubicBezTo>
                <a:cubicBezTo>
                  <a:pt x="8402" y="86"/>
                  <a:pt x="8362" y="95"/>
                  <a:pt x="8323" y="115"/>
                </a:cubicBezTo>
                <a:cubicBezTo>
                  <a:pt x="7768" y="511"/>
                  <a:pt x="7134" y="868"/>
                  <a:pt x="6501" y="1185"/>
                </a:cubicBezTo>
                <a:cubicBezTo>
                  <a:pt x="6256" y="1290"/>
                  <a:pt x="6350" y="1641"/>
                  <a:pt x="6566" y="1641"/>
                </a:cubicBezTo>
                <a:cubicBezTo>
                  <a:pt x="6595" y="1641"/>
                  <a:pt x="6626" y="1635"/>
                  <a:pt x="6659" y="1621"/>
                </a:cubicBezTo>
                <a:cubicBezTo>
                  <a:pt x="7253" y="1343"/>
                  <a:pt x="7887" y="987"/>
                  <a:pt x="8442" y="630"/>
                </a:cubicBezTo>
                <a:lnTo>
                  <a:pt x="8442" y="630"/>
                </a:lnTo>
                <a:cubicBezTo>
                  <a:pt x="8085" y="2215"/>
                  <a:pt x="7174" y="3641"/>
                  <a:pt x="5867" y="4631"/>
                </a:cubicBezTo>
                <a:cubicBezTo>
                  <a:pt x="4890" y="5329"/>
                  <a:pt x="3382" y="5948"/>
                  <a:pt x="2008" y="5948"/>
                </a:cubicBezTo>
                <a:cubicBezTo>
                  <a:pt x="1432" y="5948"/>
                  <a:pt x="880" y="5839"/>
                  <a:pt x="400" y="5582"/>
                </a:cubicBezTo>
                <a:cubicBezTo>
                  <a:pt x="364" y="5558"/>
                  <a:pt x="330" y="5547"/>
                  <a:pt x="297" y="5547"/>
                </a:cubicBezTo>
                <a:cubicBezTo>
                  <a:pt x="113" y="5547"/>
                  <a:pt x="0" y="5877"/>
                  <a:pt x="202" y="5978"/>
                </a:cubicBezTo>
                <a:cubicBezTo>
                  <a:pt x="741" y="6273"/>
                  <a:pt x="1364" y="6398"/>
                  <a:pt x="2010" y="6398"/>
                </a:cubicBezTo>
                <a:cubicBezTo>
                  <a:pt x="3358" y="6398"/>
                  <a:pt x="4810" y="5855"/>
                  <a:pt x="5827" y="5186"/>
                </a:cubicBezTo>
                <a:cubicBezTo>
                  <a:pt x="7332" y="4195"/>
                  <a:pt x="8442" y="2650"/>
                  <a:pt x="8877" y="868"/>
                </a:cubicBezTo>
                <a:cubicBezTo>
                  <a:pt x="9075" y="1304"/>
                  <a:pt x="9313" y="1779"/>
                  <a:pt x="9511" y="2215"/>
                </a:cubicBezTo>
                <a:cubicBezTo>
                  <a:pt x="9555" y="2317"/>
                  <a:pt x="9641" y="2360"/>
                  <a:pt x="9727" y="2360"/>
                </a:cubicBezTo>
                <a:cubicBezTo>
                  <a:pt x="9875" y="2360"/>
                  <a:pt x="10022" y="2232"/>
                  <a:pt x="9947" y="2056"/>
                </a:cubicBezTo>
                <a:cubicBezTo>
                  <a:pt x="9670" y="1422"/>
                  <a:pt x="9353" y="828"/>
                  <a:pt x="9036" y="194"/>
                </a:cubicBezTo>
                <a:cubicBezTo>
                  <a:pt x="9036" y="194"/>
                  <a:pt x="8996" y="155"/>
                  <a:pt x="8996" y="155"/>
                </a:cubicBezTo>
                <a:cubicBezTo>
                  <a:pt x="8954" y="50"/>
                  <a:pt x="8857" y="1"/>
                  <a:pt x="87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6" name="Google Shape;436;p24"/>
          <p:cNvGrpSpPr/>
          <p:nvPr/>
        </p:nvGrpSpPr>
        <p:grpSpPr>
          <a:xfrm>
            <a:off x="8760646" y="4895488"/>
            <a:ext cx="158099" cy="163114"/>
            <a:chOff x="6109266" y="2958701"/>
            <a:chExt cx="158099" cy="163114"/>
          </a:xfrm>
        </p:grpSpPr>
        <p:sp>
          <p:nvSpPr>
            <p:cNvPr id="437" name="Google Shape;437;p24"/>
            <p:cNvSpPr/>
            <p:nvPr/>
          </p:nvSpPr>
          <p:spPr>
            <a:xfrm>
              <a:off x="6180824" y="2958701"/>
              <a:ext cx="86541" cy="69751"/>
            </a:xfrm>
            <a:custGeom>
              <a:avLst/>
              <a:gdLst/>
              <a:ahLst/>
              <a:cxnLst/>
              <a:rect l="l" t="t" r="r" b="b"/>
              <a:pathLst>
                <a:path w="2536" h="2044" extrusionOk="0">
                  <a:moveTo>
                    <a:pt x="1330" y="444"/>
                  </a:moveTo>
                  <a:cubicBezTo>
                    <a:pt x="1362" y="444"/>
                    <a:pt x="1394" y="446"/>
                    <a:pt x="1426" y="450"/>
                  </a:cubicBezTo>
                  <a:cubicBezTo>
                    <a:pt x="1783" y="529"/>
                    <a:pt x="2100" y="886"/>
                    <a:pt x="1902" y="1242"/>
                  </a:cubicBezTo>
                  <a:cubicBezTo>
                    <a:pt x="1728" y="1485"/>
                    <a:pt x="1464" y="1606"/>
                    <a:pt x="1162" y="1606"/>
                  </a:cubicBezTo>
                  <a:cubicBezTo>
                    <a:pt x="1119" y="1606"/>
                    <a:pt x="1075" y="1604"/>
                    <a:pt x="1030" y="1599"/>
                  </a:cubicBezTo>
                  <a:cubicBezTo>
                    <a:pt x="713" y="1559"/>
                    <a:pt x="515" y="1163"/>
                    <a:pt x="674" y="886"/>
                  </a:cubicBezTo>
                  <a:cubicBezTo>
                    <a:pt x="781" y="601"/>
                    <a:pt x="1047" y="444"/>
                    <a:pt x="1330" y="444"/>
                  </a:cubicBezTo>
                  <a:close/>
                  <a:moveTo>
                    <a:pt x="1309" y="0"/>
                  </a:moveTo>
                  <a:cubicBezTo>
                    <a:pt x="911" y="0"/>
                    <a:pt x="531" y="202"/>
                    <a:pt x="317" y="569"/>
                  </a:cubicBezTo>
                  <a:lnTo>
                    <a:pt x="278" y="608"/>
                  </a:lnTo>
                  <a:cubicBezTo>
                    <a:pt x="0" y="1123"/>
                    <a:pt x="238" y="1797"/>
                    <a:pt x="832" y="1995"/>
                  </a:cubicBezTo>
                  <a:cubicBezTo>
                    <a:pt x="947" y="2028"/>
                    <a:pt x="1064" y="2043"/>
                    <a:pt x="1182" y="2043"/>
                  </a:cubicBezTo>
                  <a:cubicBezTo>
                    <a:pt x="1633" y="2043"/>
                    <a:pt x="2078" y="1809"/>
                    <a:pt x="2298" y="1401"/>
                  </a:cubicBezTo>
                  <a:cubicBezTo>
                    <a:pt x="2535" y="846"/>
                    <a:pt x="2258" y="212"/>
                    <a:pt x="1664" y="54"/>
                  </a:cubicBezTo>
                  <a:cubicBezTo>
                    <a:pt x="1547" y="18"/>
                    <a:pt x="1427" y="0"/>
                    <a:pt x="13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4"/>
            <p:cNvSpPr/>
            <p:nvPr/>
          </p:nvSpPr>
          <p:spPr>
            <a:xfrm>
              <a:off x="6109266" y="3049675"/>
              <a:ext cx="54020" cy="42349"/>
            </a:xfrm>
            <a:custGeom>
              <a:avLst/>
              <a:gdLst/>
              <a:ahLst/>
              <a:cxnLst/>
              <a:rect l="l" t="t" r="r" b="b"/>
              <a:pathLst>
                <a:path w="1583" h="1241" extrusionOk="0">
                  <a:moveTo>
                    <a:pt x="847" y="1"/>
                  </a:moveTo>
                  <a:cubicBezTo>
                    <a:pt x="735" y="1"/>
                    <a:pt x="622" y="27"/>
                    <a:pt x="513" y="82"/>
                  </a:cubicBezTo>
                  <a:cubicBezTo>
                    <a:pt x="473" y="82"/>
                    <a:pt x="434" y="121"/>
                    <a:pt x="434" y="161"/>
                  </a:cubicBezTo>
                  <a:lnTo>
                    <a:pt x="394" y="161"/>
                  </a:lnTo>
                  <a:cubicBezTo>
                    <a:pt x="1" y="619"/>
                    <a:pt x="393" y="1240"/>
                    <a:pt x="899" y="1240"/>
                  </a:cubicBezTo>
                  <a:cubicBezTo>
                    <a:pt x="1005" y="1240"/>
                    <a:pt x="1116" y="1213"/>
                    <a:pt x="1226" y="1151"/>
                  </a:cubicBezTo>
                  <a:cubicBezTo>
                    <a:pt x="1503" y="953"/>
                    <a:pt x="1582" y="597"/>
                    <a:pt x="1424" y="280"/>
                  </a:cubicBezTo>
                  <a:cubicBezTo>
                    <a:pt x="1268" y="97"/>
                    <a:pt x="1060" y="1"/>
                    <a:pt x="8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4"/>
            <p:cNvSpPr/>
            <p:nvPr/>
          </p:nvSpPr>
          <p:spPr>
            <a:xfrm>
              <a:off x="6194337" y="3081137"/>
              <a:ext cx="43714" cy="40677"/>
            </a:xfrm>
            <a:custGeom>
              <a:avLst/>
              <a:gdLst/>
              <a:ahLst/>
              <a:cxnLst/>
              <a:rect l="l" t="t" r="r" b="b"/>
              <a:pathLst>
                <a:path w="1281" h="1192" extrusionOk="0">
                  <a:moveTo>
                    <a:pt x="520" y="1"/>
                  </a:moveTo>
                  <a:cubicBezTo>
                    <a:pt x="349" y="1"/>
                    <a:pt x="193" y="77"/>
                    <a:pt x="119" y="269"/>
                  </a:cubicBezTo>
                  <a:cubicBezTo>
                    <a:pt x="40" y="308"/>
                    <a:pt x="40" y="388"/>
                    <a:pt x="0" y="467"/>
                  </a:cubicBezTo>
                  <a:cubicBezTo>
                    <a:pt x="0" y="704"/>
                    <a:pt x="119" y="942"/>
                    <a:pt x="317" y="1101"/>
                  </a:cubicBezTo>
                  <a:cubicBezTo>
                    <a:pt x="416" y="1164"/>
                    <a:pt x="521" y="1192"/>
                    <a:pt x="623" y="1192"/>
                  </a:cubicBezTo>
                  <a:cubicBezTo>
                    <a:pt x="970" y="1192"/>
                    <a:pt x="1281" y="865"/>
                    <a:pt x="1189" y="467"/>
                  </a:cubicBezTo>
                  <a:cubicBezTo>
                    <a:pt x="1139" y="218"/>
                    <a:pt x="808" y="1"/>
                    <a:pt x="5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0" name="Google Shape;440;p24"/>
          <p:cNvSpPr/>
          <p:nvPr/>
        </p:nvSpPr>
        <p:spPr>
          <a:xfrm>
            <a:off x="8337013" y="4711448"/>
            <a:ext cx="191303" cy="189410"/>
          </a:xfrm>
          <a:custGeom>
            <a:avLst/>
            <a:gdLst/>
            <a:ahLst/>
            <a:cxnLst/>
            <a:rect l="l" t="t" r="r" b="b"/>
            <a:pathLst>
              <a:path w="7175" h="7104" extrusionOk="0">
                <a:moveTo>
                  <a:pt x="1980" y="0"/>
                </a:moveTo>
                <a:cubicBezTo>
                  <a:pt x="1831" y="0"/>
                  <a:pt x="1685" y="128"/>
                  <a:pt x="1760" y="303"/>
                </a:cubicBezTo>
                <a:cubicBezTo>
                  <a:pt x="2116" y="1016"/>
                  <a:pt x="2433" y="1729"/>
                  <a:pt x="2750" y="2482"/>
                </a:cubicBezTo>
                <a:cubicBezTo>
                  <a:pt x="1958" y="2284"/>
                  <a:pt x="1126" y="2086"/>
                  <a:pt x="334" y="1888"/>
                </a:cubicBezTo>
                <a:cubicBezTo>
                  <a:pt x="311" y="1881"/>
                  <a:pt x="289" y="1878"/>
                  <a:pt x="269" y="1878"/>
                </a:cubicBezTo>
                <a:cubicBezTo>
                  <a:pt x="46" y="1878"/>
                  <a:pt x="0" y="2251"/>
                  <a:pt x="255" y="2324"/>
                </a:cubicBezTo>
                <a:lnTo>
                  <a:pt x="2631" y="2918"/>
                </a:lnTo>
                <a:lnTo>
                  <a:pt x="1364" y="3552"/>
                </a:lnTo>
                <a:cubicBezTo>
                  <a:pt x="1159" y="3688"/>
                  <a:pt x="1307" y="3972"/>
                  <a:pt x="1529" y="3972"/>
                </a:cubicBezTo>
                <a:cubicBezTo>
                  <a:pt x="1565" y="3972"/>
                  <a:pt x="1603" y="3964"/>
                  <a:pt x="1641" y="3948"/>
                </a:cubicBezTo>
                <a:lnTo>
                  <a:pt x="2909" y="3314"/>
                </a:lnTo>
                <a:lnTo>
                  <a:pt x="2909" y="3314"/>
                </a:lnTo>
                <a:cubicBezTo>
                  <a:pt x="2552" y="4067"/>
                  <a:pt x="2275" y="4819"/>
                  <a:pt x="1958" y="5611"/>
                </a:cubicBezTo>
                <a:cubicBezTo>
                  <a:pt x="1906" y="5795"/>
                  <a:pt x="2060" y="5943"/>
                  <a:pt x="2206" y="5943"/>
                </a:cubicBezTo>
                <a:cubicBezTo>
                  <a:pt x="2281" y="5943"/>
                  <a:pt x="2353" y="5904"/>
                  <a:pt x="2394" y="5809"/>
                </a:cubicBezTo>
                <a:cubicBezTo>
                  <a:pt x="2671" y="5057"/>
                  <a:pt x="2988" y="4304"/>
                  <a:pt x="3305" y="3591"/>
                </a:cubicBezTo>
                <a:cubicBezTo>
                  <a:pt x="3780" y="4700"/>
                  <a:pt x="4255" y="5809"/>
                  <a:pt x="4691" y="6958"/>
                </a:cubicBezTo>
                <a:cubicBezTo>
                  <a:pt x="4735" y="7060"/>
                  <a:pt x="4810" y="7103"/>
                  <a:pt x="4887" y="7103"/>
                </a:cubicBezTo>
                <a:cubicBezTo>
                  <a:pt x="5018" y="7103"/>
                  <a:pt x="5152" y="6975"/>
                  <a:pt x="5127" y="6800"/>
                </a:cubicBezTo>
                <a:cubicBezTo>
                  <a:pt x="4651" y="5572"/>
                  <a:pt x="4137" y="4344"/>
                  <a:pt x="3582" y="3155"/>
                </a:cubicBezTo>
                <a:lnTo>
                  <a:pt x="3582" y="3155"/>
                </a:lnTo>
                <a:cubicBezTo>
                  <a:pt x="4651" y="3393"/>
                  <a:pt x="5721" y="3631"/>
                  <a:pt x="6830" y="3868"/>
                </a:cubicBezTo>
                <a:cubicBezTo>
                  <a:pt x="6842" y="3870"/>
                  <a:pt x="6854" y="3871"/>
                  <a:pt x="6865" y="3871"/>
                </a:cubicBezTo>
                <a:cubicBezTo>
                  <a:pt x="7114" y="3871"/>
                  <a:pt x="7175" y="3469"/>
                  <a:pt x="6909" y="3393"/>
                </a:cubicBezTo>
                <a:cubicBezTo>
                  <a:pt x="5919" y="3195"/>
                  <a:pt x="4929" y="2957"/>
                  <a:pt x="3978" y="2759"/>
                </a:cubicBezTo>
                <a:lnTo>
                  <a:pt x="5483" y="1927"/>
                </a:lnTo>
                <a:cubicBezTo>
                  <a:pt x="5722" y="1825"/>
                  <a:pt x="5550" y="1547"/>
                  <a:pt x="5346" y="1547"/>
                </a:cubicBezTo>
                <a:cubicBezTo>
                  <a:pt x="5313" y="1547"/>
                  <a:pt x="5279" y="1554"/>
                  <a:pt x="5246" y="1571"/>
                </a:cubicBezTo>
                <a:lnTo>
                  <a:pt x="3859" y="2284"/>
                </a:lnTo>
                <a:cubicBezTo>
                  <a:pt x="4176" y="1690"/>
                  <a:pt x="4453" y="1096"/>
                  <a:pt x="4770" y="501"/>
                </a:cubicBezTo>
                <a:cubicBezTo>
                  <a:pt x="4849" y="318"/>
                  <a:pt x="4703" y="170"/>
                  <a:pt x="4549" y="170"/>
                </a:cubicBezTo>
                <a:cubicBezTo>
                  <a:pt x="4470" y="170"/>
                  <a:pt x="4388" y="209"/>
                  <a:pt x="4335" y="303"/>
                </a:cubicBezTo>
                <a:cubicBezTo>
                  <a:pt x="3978" y="1016"/>
                  <a:pt x="3622" y="1729"/>
                  <a:pt x="3265" y="2482"/>
                </a:cubicBezTo>
                <a:cubicBezTo>
                  <a:pt x="2909" y="1690"/>
                  <a:pt x="2552" y="898"/>
                  <a:pt x="2196" y="145"/>
                </a:cubicBezTo>
                <a:cubicBezTo>
                  <a:pt x="2152" y="43"/>
                  <a:pt x="2066" y="0"/>
                  <a:pt x="19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4"/>
          <p:cNvSpPr/>
          <p:nvPr/>
        </p:nvSpPr>
        <p:spPr>
          <a:xfrm rot="2700000">
            <a:off x="8391217" y="4956395"/>
            <a:ext cx="134346" cy="133017"/>
          </a:xfrm>
          <a:custGeom>
            <a:avLst/>
            <a:gdLst/>
            <a:ahLst/>
            <a:cxnLst/>
            <a:rect l="l" t="t" r="r" b="b"/>
            <a:pathLst>
              <a:path w="7175" h="7104" extrusionOk="0">
                <a:moveTo>
                  <a:pt x="1980" y="0"/>
                </a:moveTo>
                <a:cubicBezTo>
                  <a:pt x="1831" y="0"/>
                  <a:pt x="1685" y="128"/>
                  <a:pt x="1760" y="303"/>
                </a:cubicBezTo>
                <a:cubicBezTo>
                  <a:pt x="2116" y="1016"/>
                  <a:pt x="2433" y="1729"/>
                  <a:pt x="2750" y="2482"/>
                </a:cubicBezTo>
                <a:cubicBezTo>
                  <a:pt x="1958" y="2284"/>
                  <a:pt x="1126" y="2086"/>
                  <a:pt x="334" y="1888"/>
                </a:cubicBezTo>
                <a:cubicBezTo>
                  <a:pt x="311" y="1881"/>
                  <a:pt x="289" y="1878"/>
                  <a:pt x="269" y="1878"/>
                </a:cubicBezTo>
                <a:cubicBezTo>
                  <a:pt x="46" y="1878"/>
                  <a:pt x="0" y="2251"/>
                  <a:pt x="255" y="2324"/>
                </a:cubicBezTo>
                <a:lnTo>
                  <a:pt x="2631" y="2918"/>
                </a:lnTo>
                <a:lnTo>
                  <a:pt x="1364" y="3552"/>
                </a:lnTo>
                <a:cubicBezTo>
                  <a:pt x="1159" y="3688"/>
                  <a:pt x="1307" y="3972"/>
                  <a:pt x="1529" y="3972"/>
                </a:cubicBezTo>
                <a:cubicBezTo>
                  <a:pt x="1565" y="3972"/>
                  <a:pt x="1603" y="3964"/>
                  <a:pt x="1641" y="3948"/>
                </a:cubicBezTo>
                <a:lnTo>
                  <a:pt x="2909" y="3314"/>
                </a:lnTo>
                <a:lnTo>
                  <a:pt x="2909" y="3314"/>
                </a:lnTo>
                <a:cubicBezTo>
                  <a:pt x="2552" y="4067"/>
                  <a:pt x="2275" y="4819"/>
                  <a:pt x="1958" y="5611"/>
                </a:cubicBezTo>
                <a:cubicBezTo>
                  <a:pt x="1906" y="5795"/>
                  <a:pt x="2060" y="5943"/>
                  <a:pt x="2206" y="5943"/>
                </a:cubicBezTo>
                <a:cubicBezTo>
                  <a:pt x="2281" y="5943"/>
                  <a:pt x="2353" y="5904"/>
                  <a:pt x="2394" y="5809"/>
                </a:cubicBezTo>
                <a:cubicBezTo>
                  <a:pt x="2671" y="5057"/>
                  <a:pt x="2988" y="4304"/>
                  <a:pt x="3305" y="3591"/>
                </a:cubicBezTo>
                <a:cubicBezTo>
                  <a:pt x="3780" y="4700"/>
                  <a:pt x="4255" y="5809"/>
                  <a:pt x="4691" y="6958"/>
                </a:cubicBezTo>
                <a:cubicBezTo>
                  <a:pt x="4735" y="7060"/>
                  <a:pt x="4810" y="7103"/>
                  <a:pt x="4887" y="7103"/>
                </a:cubicBezTo>
                <a:cubicBezTo>
                  <a:pt x="5018" y="7103"/>
                  <a:pt x="5152" y="6975"/>
                  <a:pt x="5127" y="6800"/>
                </a:cubicBezTo>
                <a:cubicBezTo>
                  <a:pt x="4651" y="5572"/>
                  <a:pt x="4137" y="4344"/>
                  <a:pt x="3582" y="3155"/>
                </a:cubicBezTo>
                <a:lnTo>
                  <a:pt x="3582" y="3155"/>
                </a:lnTo>
                <a:cubicBezTo>
                  <a:pt x="4651" y="3393"/>
                  <a:pt x="5721" y="3631"/>
                  <a:pt x="6830" y="3868"/>
                </a:cubicBezTo>
                <a:cubicBezTo>
                  <a:pt x="6842" y="3870"/>
                  <a:pt x="6854" y="3871"/>
                  <a:pt x="6865" y="3871"/>
                </a:cubicBezTo>
                <a:cubicBezTo>
                  <a:pt x="7114" y="3871"/>
                  <a:pt x="7175" y="3469"/>
                  <a:pt x="6909" y="3393"/>
                </a:cubicBezTo>
                <a:cubicBezTo>
                  <a:pt x="5919" y="3195"/>
                  <a:pt x="4929" y="2957"/>
                  <a:pt x="3978" y="2759"/>
                </a:cubicBezTo>
                <a:lnTo>
                  <a:pt x="5483" y="1927"/>
                </a:lnTo>
                <a:cubicBezTo>
                  <a:pt x="5722" y="1825"/>
                  <a:pt x="5550" y="1547"/>
                  <a:pt x="5346" y="1547"/>
                </a:cubicBezTo>
                <a:cubicBezTo>
                  <a:pt x="5313" y="1547"/>
                  <a:pt x="5279" y="1554"/>
                  <a:pt x="5246" y="1571"/>
                </a:cubicBezTo>
                <a:lnTo>
                  <a:pt x="3859" y="2284"/>
                </a:lnTo>
                <a:cubicBezTo>
                  <a:pt x="4176" y="1690"/>
                  <a:pt x="4453" y="1096"/>
                  <a:pt x="4770" y="501"/>
                </a:cubicBezTo>
                <a:cubicBezTo>
                  <a:pt x="4849" y="318"/>
                  <a:pt x="4703" y="170"/>
                  <a:pt x="4549" y="170"/>
                </a:cubicBezTo>
                <a:cubicBezTo>
                  <a:pt x="4470" y="170"/>
                  <a:pt x="4388" y="209"/>
                  <a:pt x="4335" y="303"/>
                </a:cubicBezTo>
                <a:cubicBezTo>
                  <a:pt x="3978" y="1016"/>
                  <a:pt x="3622" y="1729"/>
                  <a:pt x="3265" y="2482"/>
                </a:cubicBezTo>
                <a:cubicBezTo>
                  <a:pt x="2909" y="1690"/>
                  <a:pt x="2552" y="898"/>
                  <a:pt x="2196" y="145"/>
                </a:cubicBezTo>
                <a:cubicBezTo>
                  <a:pt x="2152" y="43"/>
                  <a:pt x="2066" y="0"/>
                  <a:pt x="19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4"/>
          <p:cNvSpPr/>
          <p:nvPr/>
        </p:nvSpPr>
        <p:spPr>
          <a:xfrm>
            <a:off x="8620024" y="4468813"/>
            <a:ext cx="437044" cy="422780"/>
          </a:xfrm>
          <a:custGeom>
            <a:avLst/>
            <a:gdLst/>
            <a:ahLst/>
            <a:cxnLst/>
            <a:rect l="l" t="t" r="r" b="b"/>
            <a:pathLst>
              <a:path w="75158" h="72705" extrusionOk="0">
                <a:moveTo>
                  <a:pt x="38048" y="0"/>
                </a:moveTo>
                <a:cubicBezTo>
                  <a:pt x="37232" y="0"/>
                  <a:pt x="36468" y="417"/>
                  <a:pt x="35913" y="1250"/>
                </a:cubicBezTo>
                <a:cubicBezTo>
                  <a:pt x="32951" y="9765"/>
                  <a:pt x="29619" y="18280"/>
                  <a:pt x="26287" y="26796"/>
                </a:cubicBezTo>
                <a:cubicBezTo>
                  <a:pt x="25917" y="26425"/>
                  <a:pt x="25176" y="26425"/>
                  <a:pt x="24806" y="26425"/>
                </a:cubicBezTo>
                <a:cubicBezTo>
                  <a:pt x="19993" y="26425"/>
                  <a:pt x="15550" y="26425"/>
                  <a:pt x="11108" y="26796"/>
                </a:cubicBezTo>
                <a:cubicBezTo>
                  <a:pt x="7776" y="26796"/>
                  <a:pt x="4444" y="27536"/>
                  <a:pt x="1482" y="28647"/>
                </a:cubicBezTo>
                <a:cubicBezTo>
                  <a:pt x="371" y="29387"/>
                  <a:pt x="1" y="30498"/>
                  <a:pt x="371" y="31238"/>
                </a:cubicBezTo>
                <a:cubicBezTo>
                  <a:pt x="3333" y="38643"/>
                  <a:pt x="11478" y="44196"/>
                  <a:pt x="18142" y="48269"/>
                </a:cubicBezTo>
                <a:cubicBezTo>
                  <a:pt x="17031" y="54193"/>
                  <a:pt x="15550" y="60116"/>
                  <a:pt x="14440" y="66040"/>
                </a:cubicBezTo>
                <a:cubicBezTo>
                  <a:pt x="14070" y="68631"/>
                  <a:pt x="13329" y="72334"/>
                  <a:pt x="17402" y="72704"/>
                </a:cubicBezTo>
                <a:cubicBezTo>
                  <a:pt x="21104" y="72704"/>
                  <a:pt x="26287" y="68631"/>
                  <a:pt x="28879" y="66410"/>
                </a:cubicBezTo>
                <a:cubicBezTo>
                  <a:pt x="33321" y="63078"/>
                  <a:pt x="37394" y="59376"/>
                  <a:pt x="41096" y="55673"/>
                </a:cubicBezTo>
                <a:cubicBezTo>
                  <a:pt x="45909" y="59006"/>
                  <a:pt x="50722" y="61597"/>
                  <a:pt x="55905" y="64189"/>
                </a:cubicBezTo>
                <a:cubicBezTo>
                  <a:pt x="57962" y="65364"/>
                  <a:pt x="62115" y="68170"/>
                  <a:pt x="65223" y="68170"/>
                </a:cubicBezTo>
                <a:cubicBezTo>
                  <a:pt x="66032" y="68170"/>
                  <a:pt x="66771" y="67980"/>
                  <a:pt x="67383" y="67521"/>
                </a:cubicBezTo>
                <a:cubicBezTo>
                  <a:pt x="70344" y="65670"/>
                  <a:pt x="68493" y="59006"/>
                  <a:pt x="67753" y="56414"/>
                </a:cubicBezTo>
                <a:cubicBezTo>
                  <a:pt x="66642" y="50860"/>
                  <a:pt x="64421" y="45677"/>
                  <a:pt x="61459" y="41234"/>
                </a:cubicBezTo>
                <a:cubicBezTo>
                  <a:pt x="66272" y="36422"/>
                  <a:pt x="70344" y="31238"/>
                  <a:pt x="74417" y="25685"/>
                </a:cubicBezTo>
                <a:cubicBezTo>
                  <a:pt x="75157" y="24574"/>
                  <a:pt x="74787" y="23093"/>
                  <a:pt x="73676" y="22353"/>
                </a:cubicBezTo>
                <a:cubicBezTo>
                  <a:pt x="70959" y="20923"/>
                  <a:pt x="67800" y="20432"/>
                  <a:pt x="64519" y="20432"/>
                </a:cubicBezTo>
                <a:cubicBezTo>
                  <a:pt x="59306" y="20432"/>
                  <a:pt x="53786" y="21671"/>
                  <a:pt x="49241" y="22353"/>
                </a:cubicBezTo>
                <a:cubicBezTo>
                  <a:pt x="47760" y="17910"/>
                  <a:pt x="45909" y="13097"/>
                  <a:pt x="44058" y="8654"/>
                </a:cubicBezTo>
                <a:cubicBezTo>
                  <a:pt x="42947" y="5692"/>
                  <a:pt x="42207" y="1620"/>
                  <a:pt x="38875" y="139"/>
                </a:cubicBezTo>
                <a:cubicBezTo>
                  <a:pt x="38597" y="46"/>
                  <a:pt x="38320" y="0"/>
                  <a:pt x="38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4"/>
          <p:cNvSpPr/>
          <p:nvPr/>
        </p:nvSpPr>
        <p:spPr>
          <a:xfrm flipH="1">
            <a:off x="19714" y="54851"/>
            <a:ext cx="623520" cy="516443"/>
          </a:xfrm>
          <a:custGeom>
            <a:avLst/>
            <a:gdLst/>
            <a:ahLst/>
            <a:cxnLst/>
            <a:rect l="l" t="t" r="r" b="b"/>
            <a:pathLst>
              <a:path w="16036" h="13283" extrusionOk="0">
                <a:moveTo>
                  <a:pt x="4134" y="448"/>
                </a:moveTo>
                <a:cubicBezTo>
                  <a:pt x="4259" y="448"/>
                  <a:pt x="4418" y="463"/>
                  <a:pt x="4627" y="482"/>
                </a:cubicBezTo>
                <a:lnTo>
                  <a:pt x="6449" y="719"/>
                </a:lnTo>
                <a:cubicBezTo>
                  <a:pt x="4469" y="4284"/>
                  <a:pt x="2448" y="7691"/>
                  <a:pt x="785" y="11296"/>
                </a:cubicBezTo>
                <a:lnTo>
                  <a:pt x="666" y="11256"/>
                </a:lnTo>
                <a:cubicBezTo>
                  <a:pt x="903" y="10266"/>
                  <a:pt x="1181" y="9315"/>
                  <a:pt x="1458" y="8325"/>
                </a:cubicBezTo>
                <a:cubicBezTo>
                  <a:pt x="2131" y="5948"/>
                  <a:pt x="2844" y="3571"/>
                  <a:pt x="3518" y="1195"/>
                </a:cubicBezTo>
                <a:cubicBezTo>
                  <a:pt x="3698" y="593"/>
                  <a:pt x="3742" y="448"/>
                  <a:pt x="4134" y="448"/>
                </a:cubicBezTo>
                <a:close/>
                <a:moveTo>
                  <a:pt x="10569" y="1908"/>
                </a:moveTo>
                <a:cubicBezTo>
                  <a:pt x="11401" y="2264"/>
                  <a:pt x="12153" y="2621"/>
                  <a:pt x="12906" y="2938"/>
                </a:cubicBezTo>
                <a:cubicBezTo>
                  <a:pt x="13698" y="3215"/>
                  <a:pt x="14490" y="3413"/>
                  <a:pt x="15362" y="3690"/>
                </a:cubicBezTo>
                <a:cubicBezTo>
                  <a:pt x="15164" y="3849"/>
                  <a:pt x="15005" y="3968"/>
                  <a:pt x="14807" y="4086"/>
                </a:cubicBezTo>
                <a:cubicBezTo>
                  <a:pt x="13777" y="4720"/>
                  <a:pt x="12747" y="5354"/>
                  <a:pt x="11678" y="5948"/>
                </a:cubicBezTo>
                <a:cubicBezTo>
                  <a:pt x="11622" y="5976"/>
                  <a:pt x="11546" y="6004"/>
                  <a:pt x="11464" y="6004"/>
                </a:cubicBezTo>
                <a:cubicBezTo>
                  <a:pt x="11431" y="6004"/>
                  <a:pt x="11396" y="5999"/>
                  <a:pt x="11361" y="5988"/>
                </a:cubicBezTo>
                <a:cubicBezTo>
                  <a:pt x="11333" y="5978"/>
                  <a:pt x="11309" y="5973"/>
                  <a:pt x="11289" y="5973"/>
                </a:cubicBezTo>
                <a:cubicBezTo>
                  <a:pt x="11224" y="5973"/>
                  <a:pt x="11193" y="6025"/>
                  <a:pt x="11163" y="6146"/>
                </a:cubicBezTo>
                <a:cubicBezTo>
                  <a:pt x="11123" y="6225"/>
                  <a:pt x="11044" y="6305"/>
                  <a:pt x="10965" y="6384"/>
                </a:cubicBezTo>
                <a:cubicBezTo>
                  <a:pt x="8707" y="7770"/>
                  <a:pt x="6449" y="9157"/>
                  <a:pt x="4152" y="10543"/>
                </a:cubicBezTo>
                <a:cubicBezTo>
                  <a:pt x="3280" y="11098"/>
                  <a:pt x="2369" y="11534"/>
                  <a:pt x="1418" y="12048"/>
                </a:cubicBezTo>
                <a:cubicBezTo>
                  <a:pt x="4548" y="8800"/>
                  <a:pt x="7796" y="5552"/>
                  <a:pt x="10569" y="1908"/>
                </a:cubicBezTo>
                <a:close/>
                <a:moveTo>
                  <a:pt x="3802" y="0"/>
                </a:moveTo>
                <a:cubicBezTo>
                  <a:pt x="3597" y="0"/>
                  <a:pt x="3430" y="150"/>
                  <a:pt x="3359" y="363"/>
                </a:cubicBezTo>
                <a:lnTo>
                  <a:pt x="2686" y="2621"/>
                </a:lnTo>
                <a:cubicBezTo>
                  <a:pt x="2211" y="4205"/>
                  <a:pt x="1775" y="5829"/>
                  <a:pt x="1260" y="7374"/>
                </a:cubicBezTo>
                <a:cubicBezTo>
                  <a:pt x="705" y="9236"/>
                  <a:pt x="270" y="11098"/>
                  <a:pt x="32" y="12999"/>
                </a:cubicBezTo>
                <a:cubicBezTo>
                  <a:pt x="32" y="13141"/>
                  <a:pt x="0" y="13283"/>
                  <a:pt x="135" y="13283"/>
                </a:cubicBezTo>
                <a:cubicBezTo>
                  <a:pt x="151" y="13283"/>
                  <a:pt x="169" y="13281"/>
                  <a:pt x="190" y="13276"/>
                </a:cubicBezTo>
                <a:cubicBezTo>
                  <a:pt x="349" y="13237"/>
                  <a:pt x="547" y="13197"/>
                  <a:pt x="705" y="13078"/>
                </a:cubicBezTo>
                <a:cubicBezTo>
                  <a:pt x="1062" y="12920"/>
                  <a:pt x="1418" y="12722"/>
                  <a:pt x="1775" y="12563"/>
                </a:cubicBezTo>
                <a:cubicBezTo>
                  <a:pt x="2171" y="12445"/>
                  <a:pt x="2607" y="12326"/>
                  <a:pt x="3003" y="12167"/>
                </a:cubicBezTo>
                <a:cubicBezTo>
                  <a:pt x="3439" y="12048"/>
                  <a:pt x="3914" y="11811"/>
                  <a:pt x="4350" y="11692"/>
                </a:cubicBezTo>
                <a:cubicBezTo>
                  <a:pt x="5974" y="11217"/>
                  <a:pt x="7519" y="10622"/>
                  <a:pt x="9024" y="9909"/>
                </a:cubicBezTo>
                <a:cubicBezTo>
                  <a:pt x="9935" y="9474"/>
                  <a:pt x="10846" y="8959"/>
                  <a:pt x="11757" y="8523"/>
                </a:cubicBezTo>
                <a:cubicBezTo>
                  <a:pt x="12470" y="8206"/>
                  <a:pt x="12549" y="8048"/>
                  <a:pt x="12193" y="7335"/>
                </a:cubicBezTo>
                <a:cubicBezTo>
                  <a:pt x="12074" y="7057"/>
                  <a:pt x="11916" y="6820"/>
                  <a:pt x="11757" y="6542"/>
                </a:cubicBezTo>
                <a:cubicBezTo>
                  <a:pt x="11836" y="6503"/>
                  <a:pt x="11876" y="6463"/>
                  <a:pt x="11916" y="6424"/>
                </a:cubicBezTo>
                <a:lnTo>
                  <a:pt x="14887" y="4641"/>
                </a:lnTo>
                <a:cubicBezTo>
                  <a:pt x="15164" y="4443"/>
                  <a:pt x="15481" y="4245"/>
                  <a:pt x="15758" y="4047"/>
                </a:cubicBezTo>
                <a:cubicBezTo>
                  <a:pt x="16035" y="3769"/>
                  <a:pt x="15996" y="3453"/>
                  <a:pt x="15639" y="3294"/>
                </a:cubicBezTo>
                <a:cubicBezTo>
                  <a:pt x="15481" y="3215"/>
                  <a:pt x="15362" y="3175"/>
                  <a:pt x="15203" y="3136"/>
                </a:cubicBezTo>
                <a:cubicBezTo>
                  <a:pt x="14609" y="2977"/>
                  <a:pt x="14015" y="2858"/>
                  <a:pt x="13460" y="2660"/>
                </a:cubicBezTo>
                <a:cubicBezTo>
                  <a:pt x="12668" y="2343"/>
                  <a:pt x="11916" y="1987"/>
                  <a:pt x="11123" y="1670"/>
                </a:cubicBezTo>
                <a:cubicBezTo>
                  <a:pt x="11005" y="1591"/>
                  <a:pt x="10886" y="1512"/>
                  <a:pt x="10767" y="1432"/>
                </a:cubicBezTo>
                <a:cubicBezTo>
                  <a:pt x="9816" y="2066"/>
                  <a:pt x="9222" y="3136"/>
                  <a:pt x="8430" y="3888"/>
                </a:cubicBezTo>
                <a:cubicBezTo>
                  <a:pt x="8152" y="3255"/>
                  <a:pt x="7875" y="2581"/>
                  <a:pt x="7598" y="1908"/>
                </a:cubicBezTo>
                <a:cubicBezTo>
                  <a:pt x="7479" y="1551"/>
                  <a:pt x="7281" y="1195"/>
                  <a:pt x="7162" y="838"/>
                </a:cubicBezTo>
                <a:cubicBezTo>
                  <a:pt x="7123" y="600"/>
                  <a:pt x="6964" y="442"/>
                  <a:pt x="6726" y="442"/>
                </a:cubicBezTo>
                <a:cubicBezTo>
                  <a:pt x="5776" y="284"/>
                  <a:pt x="4825" y="165"/>
                  <a:pt x="3874" y="6"/>
                </a:cubicBezTo>
                <a:cubicBezTo>
                  <a:pt x="3850" y="2"/>
                  <a:pt x="3826" y="0"/>
                  <a:pt x="3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4"/>
          <p:cNvSpPr/>
          <p:nvPr/>
        </p:nvSpPr>
        <p:spPr>
          <a:xfrm>
            <a:off x="51151" y="604621"/>
            <a:ext cx="135917" cy="143397"/>
          </a:xfrm>
          <a:custGeom>
            <a:avLst/>
            <a:gdLst/>
            <a:ahLst/>
            <a:cxnLst/>
            <a:rect l="l" t="t" r="r" b="b"/>
            <a:pathLst>
              <a:path w="4517" h="4766" extrusionOk="0">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4"/>
          <p:cNvSpPr/>
          <p:nvPr/>
        </p:nvSpPr>
        <p:spPr>
          <a:xfrm>
            <a:off x="249650" y="604620"/>
            <a:ext cx="82356" cy="75971"/>
          </a:xfrm>
          <a:custGeom>
            <a:avLst/>
            <a:gdLst/>
            <a:ahLst/>
            <a:cxnLst/>
            <a:rect l="l" t="t" r="r" b="b"/>
            <a:pathLst>
              <a:path w="2737" h="2525" extrusionOk="0">
                <a:moveTo>
                  <a:pt x="514" y="0"/>
                </a:moveTo>
                <a:cubicBezTo>
                  <a:pt x="329" y="0"/>
                  <a:pt x="187" y="258"/>
                  <a:pt x="344" y="415"/>
                </a:cubicBezTo>
                <a:cubicBezTo>
                  <a:pt x="502" y="573"/>
                  <a:pt x="621" y="692"/>
                  <a:pt x="780" y="811"/>
                </a:cubicBezTo>
                <a:lnTo>
                  <a:pt x="304" y="851"/>
                </a:lnTo>
                <a:cubicBezTo>
                  <a:pt x="0" y="889"/>
                  <a:pt x="25" y="1328"/>
                  <a:pt x="307" y="1328"/>
                </a:cubicBezTo>
                <a:cubicBezTo>
                  <a:pt x="319" y="1328"/>
                  <a:pt x="331" y="1328"/>
                  <a:pt x="344" y="1326"/>
                </a:cubicBezTo>
                <a:lnTo>
                  <a:pt x="740" y="1286"/>
                </a:lnTo>
                <a:lnTo>
                  <a:pt x="740" y="1286"/>
                </a:lnTo>
                <a:cubicBezTo>
                  <a:pt x="582" y="1484"/>
                  <a:pt x="423" y="1722"/>
                  <a:pt x="265" y="1960"/>
                </a:cubicBezTo>
                <a:cubicBezTo>
                  <a:pt x="130" y="2121"/>
                  <a:pt x="288" y="2283"/>
                  <a:pt x="453" y="2283"/>
                </a:cubicBezTo>
                <a:cubicBezTo>
                  <a:pt x="531" y="2283"/>
                  <a:pt x="610" y="2247"/>
                  <a:pt x="661" y="2158"/>
                </a:cubicBezTo>
                <a:lnTo>
                  <a:pt x="1017" y="1603"/>
                </a:lnTo>
                <a:cubicBezTo>
                  <a:pt x="1057" y="1841"/>
                  <a:pt x="1097" y="2118"/>
                  <a:pt x="1097" y="2316"/>
                </a:cubicBezTo>
                <a:cubicBezTo>
                  <a:pt x="1116" y="2455"/>
                  <a:pt x="1225" y="2524"/>
                  <a:pt x="1334" y="2524"/>
                </a:cubicBezTo>
                <a:cubicBezTo>
                  <a:pt x="1443" y="2524"/>
                  <a:pt x="1552" y="2455"/>
                  <a:pt x="1572" y="2316"/>
                </a:cubicBezTo>
                <a:cubicBezTo>
                  <a:pt x="1572" y="2039"/>
                  <a:pt x="1493" y="1762"/>
                  <a:pt x="1493" y="1484"/>
                </a:cubicBezTo>
                <a:lnTo>
                  <a:pt x="1493" y="1484"/>
                </a:lnTo>
                <a:lnTo>
                  <a:pt x="1849" y="1762"/>
                </a:lnTo>
                <a:cubicBezTo>
                  <a:pt x="1898" y="1802"/>
                  <a:pt x="1949" y="1820"/>
                  <a:pt x="1996" y="1820"/>
                </a:cubicBezTo>
                <a:cubicBezTo>
                  <a:pt x="2179" y="1820"/>
                  <a:pt x="2315" y="1562"/>
                  <a:pt x="2127" y="1405"/>
                </a:cubicBezTo>
                <a:cubicBezTo>
                  <a:pt x="2008" y="1326"/>
                  <a:pt x="1929" y="1247"/>
                  <a:pt x="1810" y="1128"/>
                </a:cubicBezTo>
                <a:lnTo>
                  <a:pt x="2443" y="1049"/>
                </a:lnTo>
                <a:cubicBezTo>
                  <a:pt x="2736" y="975"/>
                  <a:pt x="2725" y="564"/>
                  <a:pt x="2503" y="564"/>
                </a:cubicBezTo>
                <a:cubicBezTo>
                  <a:pt x="2484" y="564"/>
                  <a:pt x="2465" y="567"/>
                  <a:pt x="2443" y="573"/>
                </a:cubicBezTo>
                <a:lnTo>
                  <a:pt x="1691" y="653"/>
                </a:lnTo>
                <a:lnTo>
                  <a:pt x="1849" y="415"/>
                </a:lnTo>
                <a:cubicBezTo>
                  <a:pt x="1994" y="241"/>
                  <a:pt x="1843" y="47"/>
                  <a:pt x="1674" y="47"/>
                </a:cubicBezTo>
                <a:cubicBezTo>
                  <a:pt x="1611" y="47"/>
                  <a:pt x="1546" y="73"/>
                  <a:pt x="1493" y="138"/>
                </a:cubicBezTo>
                <a:lnTo>
                  <a:pt x="1374" y="336"/>
                </a:lnTo>
                <a:lnTo>
                  <a:pt x="1374" y="296"/>
                </a:lnTo>
                <a:cubicBezTo>
                  <a:pt x="1355" y="143"/>
                  <a:pt x="1234" y="73"/>
                  <a:pt x="1118" y="73"/>
                </a:cubicBezTo>
                <a:cubicBezTo>
                  <a:pt x="995" y="73"/>
                  <a:pt x="878" y="153"/>
                  <a:pt x="899" y="296"/>
                </a:cubicBezTo>
                <a:lnTo>
                  <a:pt x="661" y="58"/>
                </a:lnTo>
                <a:cubicBezTo>
                  <a:pt x="612" y="18"/>
                  <a:pt x="561" y="0"/>
                  <a:pt x="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4"/>
          <p:cNvSpPr/>
          <p:nvPr/>
        </p:nvSpPr>
        <p:spPr>
          <a:xfrm>
            <a:off x="223529" y="771101"/>
            <a:ext cx="215896" cy="213742"/>
          </a:xfrm>
          <a:custGeom>
            <a:avLst/>
            <a:gdLst/>
            <a:ahLst/>
            <a:cxnLst/>
            <a:rect l="l" t="t" r="r" b="b"/>
            <a:pathLst>
              <a:path w="7175" h="7104" extrusionOk="0">
                <a:moveTo>
                  <a:pt x="1980" y="0"/>
                </a:moveTo>
                <a:cubicBezTo>
                  <a:pt x="1831" y="0"/>
                  <a:pt x="1685" y="128"/>
                  <a:pt x="1760" y="303"/>
                </a:cubicBezTo>
                <a:cubicBezTo>
                  <a:pt x="2116" y="1016"/>
                  <a:pt x="2433" y="1729"/>
                  <a:pt x="2750" y="2482"/>
                </a:cubicBezTo>
                <a:cubicBezTo>
                  <a:pt x="1958" y="2284"/>
                  <a:pt x="1126" y="2086"/>
                  <a:pt x="334" y="1888"/>
                </a:cubicBezTo>
                <a:cubicBezTo>
                  <a:pt x="311" y="1881"/>
                  <a:pt x="289" y="1878"/>
                  <a:pt x="269" y="1878"/>
                </a:cubicBezTo>
                <a:cubicBezTo>
                  <a:pt x="46" y="1878"/>
                  <a:pt x="0" y="2251"/>
                  <a:pt x="255" y="2324"/>
                </a:cubicBezTo>
                <a:lnTo>
                  <a:pt x="2631" y="2918"/>
                </a:lnTo>
                <a:lnTo>
                  <a:pt x="1364" y="3552"/>
                </a:lnTo>
                <a:cubicBezTo>
                  <a:pt x="1159" y="3688"/>
                  <a:pt x="1307" y="3972"/>
                  <a:pt x="1529" y="3972"/>
                </a:cubicBezTo>
                <a:cubicBezTo>
                  <a:pt x="1565" y="3972"/>
                  <a:pt x="1603" y="3964"/>
                  <a:pt x="1641" y="3948"/>
                </a:cubicBezTo>
                <a:lnTo>
                  <a:pt x="2909" y="3314"/>
                </a:lnTo>
                <a:lnTo>
                  <a:pt x="2909" y="3314"/>
                </a:lnTo>
                <a:cubicBezTo>
                  <a:pt x="2552" y="4067"/>
                  <a:pt x="2275" y="4819"/>
                  <a:pt x="1958" y="5611"/>
                </a:cubicBezTo>
                <a:cubicBezTo>
                  <a:pt x="1906" y="5795"/>
                  <a:pt x="2060" y="5943"/>
                  <a:pt x="2206" y="5943"/>
                </a:cubicBezTo>
                <a:cubicBezTo>
                  <a:pt x="2281" y="5943"/>
                  <a:pt x="2353" y="5904"/>
                  <a:pt x="2394" y="5809"/>
                </a:cubicBezTo>
                <a:cubicBezTo>
                  <a:pt x="2671" y="5057"/>
                  <a:pt x="2988" y="4304"/>
                  <a:pt x="3305" y="3591"/>
                </a:cubicBezTo>
                <a:cubicBezTo>
                  <a:pt x="3780" y="4700"/>
                  <a:pt x="4255" y="5809"/>
                  <a:pt x="4691" y="6958"/>
                </a:cubicBezTo>
                <a:cubicBezTo>
                  <a:pt x="4735" y="7060"/>
                  <a:pt x="4810" y="7103"/>
                  <a:pt x="4887" y="7103"/>
                </a:cubicBezTo>
                <a:cubicBezTo>
                  <a:pt x="5018" y="7103"/>
                  <a:pt x="5152" y="6975"/>
                  <a:pt x="5127" y="6800"/>
                </a:cubicBezTo>
                <a:cubicBezTo>
                  <a:pt x="4651" y="5572"/>
                  <a:pt x="4137" y="4344"/>
                  <a:pt x="3582" y="3155"/>
                </a:cubicBezTo>
                <a:lnTo>
                  <a:pt x="3582" y="3155"/>
                </a:lnTo>
                <a:cubicBezTo>
                  <a:pt x="4651" y="3393"/>
                  <a:pt x="5721" y="3631"/>
                  <a:pt x="6830" y="3868"/>
                </a:cubicBezTo>
                <a:cubicBezTo>
                  <a:pt x="6842" y="3870"/>
                  <a:pt x="6854" y="3871"/>
                  <a:pt x="6865" y="3871"/>
                </a:cubicBezTo>
                <a:cubicBezTo>
                  <a:pt x="7114" y="3871"/>
                  <a:pt x="7175" y="3469"/>
                  <a:pt x="6909" y="3393"/>
                </a:cubicBezTo>
                <a:cubicBezTo>
                  <a:pt x="5919" y="3195"/>
                  <a:pt x="4929" y="2957"/>
                  <a:pt x="3978" y="2759"/>
                </a:cubicBezTo>
                <a:lnTo>
                  <a:pt x="5483" y="1927"/>
                </a:lnTo>
                <a:cubicBezTo>
                  <a:pt x="5722" y="1825"/>
                  <a:pt x="5550" y="1547"/>
                  <a:pt x="5346" y="1547"/>
                </a:cubicBezTo>
                <a:cubicBezTo>
                  <a:pt x="5313" y="1547"/>
                  <a:pt x="5279" y="1554"/>
                  <a:pt x="5246" y="1571"/>
                </a:cubicBezTo>
                <a:lnTo>
                  <a:pt x="3859" y="2284"/>
                </a:lnTo>
                <a:cubicBezTo>
                  <a:pt x="4176" y="1690"/>
                  <a:pt x="4453" y="1096"/>
                  <a:pt x="4770" y="501"/>
                </a:cubicBezTo>
                <a:cubicBezTo>
                  <a:pt x="4849" y="318"/>
                  <a:pt x="4703" y="170"/>
                  <a:pt x="4549" y="170"/>
                </a:cubicBezTo>
                <a:cubicBezTo>
                  <a:pt x="4470" y="170"/>
                  <a:pt x="4388" y="209"/>
                  <a:pt x="4335" y="303"/>
                </a:cubicBezTo>
                <a:cubicBezTo>
                  <a:pt x="3978" y="1016"/>
                  <a:pt x="3622" y="1729"/>
                  <a:pt x="3265" y="2482"/>
                </a:cubicBezTo>
                <a:cubicBezTo>
                  <a:pt x="2909" y="1690"/>
                  <a:pt x="2552" y="898"/>
                  <a:pt x="2196" y="145"/>
                </a:cubicBezTo>
                <a:cubicBezTo>
                  <a:pt x="2152" y="43"/>
                  <a:pt x="2066" y="0"/>
                  <a:pt x="19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4"/>
          <p:cNvSpPr/>
          <p:nvPr/>
        </p:nvSpPr>
        <p:spPr>
          <a:xfrm rot="1560689">
            <a:off x="354110" y="639289"/>
            <a:ext cx="374201" cy="277559"/>
          </a:xfrm>
          <a:custGeom>
            <a:avLst/>
            <a:gdLst/>
            <a:ahLst/>
            <a:cxnLst/>
            <a:rect l="l" t="t" r="r" b="b"/>
            <a:pathLst>
              <a:path w="12437" h="9225" extrusionOk="0">
                <a:moveTo>
                  <a:pt x="1895" y="0"/>
                </a:moveTo>
                <a:cubicBezTo>
                  <a:pt x="1313" y="0"/>
                  <a:pt x="705" y="248"/>
                  <a:pt x="197" y="558"/>
                </a:cubicBezTo>
                <a:cubicBezTo>
                  <a:pt x="0" y="721"/>
                  <a:pt x="155" y="993"/>
                  <a:pt x="349" y="993"/>
                </a:cubicBezTo>
                <a:cubicBezTo>
                  <a:pt x="390" y="993"/>
                  <a:pt x="433" y="981"/>
                  <a:pt x="474" y="954"/>
                </a:cubicBezTo>
                <a:cubicBezTo>
                  <a:pt x="915" y="666"/>
                  <a:pt x="1403" y="443"/>
                  <a:pt x="1857" y="443"/>
                </a:cubicBezTo>
                <a:cubicBezTo>
                  <a:pt x="2339" y="443"/>
                  <a:pt x="2782" y="695"/>
                  <a:pt x="3088" y="1390"/>
                </a:cubicBezTo>
                <a:cubicBezTo>
                  <a:pt x="3247" y="1825"/>
                  <a:pt x="3366" y="2340"/>
                  <a:pt x="3405" y="2816"/>
                </a:cubicBezTo>
                <a:cubicBezTo>
                  <a:pt x="3405" y="3331"/>
                  <a:pt x="3564" y="3846"/>
                  <a:pt x="3881" y="4321"/>
                </a:cubicBezTo>
                <a:cubicBezTo>
                  <a:pt x="4166" y="4574"/>
                  <a:pt x="4552" y="4701"/>
                  <a:pt x="4939" y="4701"/>
                </a:cubicBezTo>
                <a:cubicBezTo>
                  <a:pt x="5036" y="4701"/>
                  <a:pt x="5132" y="4693"/>
                  <a:pt x="5227" y="4677"/>
                </a:cubicBezTo>
                <a:cubicBezTo>
                  <a:pt x="5604" y="4638"/>
                  <a:pt x="5802" y="4578"/>
                  <a:pt x="6005" y="4578"/>
                </a:cubicBezTo>
                <a:cubicBezTo>
                  <a:pt x="6208" y="4578"/>
                  <a:pt x="6416" y="4638"/>
                  <a:pt x="6812" y="4836"/>
                </a:cubicBezTo>
                <a:cubicBezTo>
                  <a:pt x="7248" y="4836"/>
                  <a:pt x="7604" y="5232"/>
                  <a:pt x="7564" y="5707"/>
                </a:cubicBezTo>
                <a:cubicBezTo>
                  <a:pt x="7564" y="5905"/>
                  <a:pt x="7604" y="6143"/>
                  <a:pt x="7604" y="6381"/>
                </a:cubicBezTo>
                <a:cubicBezTo>
                  <a:pt x="7683" y="7569"/>
                  <a:pt x="8119" y="8599"/>
                  <a:pt x="9466" y="8599"/>
                </a:cubicBezTo>
                <a:cubicBezTo>
                  <a:pt x="10535" y="8599"/>
                  <a:pt x="11328" y="7926"/>
                  <a:pt x="11961" y="7133"/>
                </a:cubicBezTo>
                <a:lnTo>
                  <a:pt x="11961" y="7133"/>
                </a:lnTo>
                <a:cubicBezTo>
                  <a:pt x="11922" y="7728"/>
                  <a:pt x="11882" y="8361"/>
                  <a:pt x="11763" y="8956"/>
                </a:cubicBezTo>
                <a:cubicBezTo>
                  <a:pt x="11740" y="9117"/>
                  <a:pt x="11891" y="9224"/>
                  <a:pt x="12029" y="9224"/>
                </a:cubicBezTo>
                <a:cubicBezTo>
                  <a:pt x="12129" y="9224"/>
                  <a:pt x="12222" y="9168"/>
                  <a:pt x="12239" y="9035"/>
                </a:cubicBezTo>
                <a:cubicBezTo>
                  <a:pt x="12358" y="8282"/>
                  <a:pt x="12397" y="7490"/>
                  <a:pt x="12437" y="6698"/>
                </a:cubicBezTo>
                <a:cubicBezTo>
                  <a:pt x="12437" y="6618"/>
                  <a:pt x="12397" y="6579"/>
                  <a:pt x="12358" y="6539"/>
                </a:cubicBezTo>
                <a:cubicBezTo>
                  <a:pt x="12414" y="6371"/>
                  <a:pt x="12272" y="6203"/>
                  <a:pt x="12127" y="6203"/>
                </a:cubicBezTo>
                <a:cubicBezTo>
                  <a:pt x="12068" y="6203"/>
                  <a:pt x="12008" y="6232"/>
                  <a:pt x="11961" y="6302"/>
                </a:cubicBezTo>
                <a:lnTo>
                  <a:pt x="11961" y="6341"/>
                </a:lnTo>
                <a:cubicBezTo>
                  <a:pt x="11922" y="6302"/>
                  <a:pt x="11882" y="6302"/>
                  <a:pt x="11843" y="6302"/>
                </a:cubicBezTo>
                <a:cubicBezTo>
                  <a:pt x="11130" y="6302"/>
                  <a:pt x="10417" y="6222"/>
                  <a:pt x="9704" y="6024"/>
                </a:cubicBezTo>
                <a:cubicBezTo>
                  <a:pt x="9681" y="6018"/>
                  <a:pt x="9659" y="6015"/>
                  <a:pt x="9639" y="6015"/>
                </a:cubicBezTo>
                <a:cubicBezTo>
                  <a:pt x="9416" y="6015"/>
                  <a:pt x="9370" y="6387"/>
                  <a:pt x="9624" y="6460"/>
                </a:cubicBezTo>
                <a:cubicBezTo>
                  <a:pt x="10298" y="6658"/>
                  <a:pt x="10971" y="6737"/>
                  <a:pt x="11645" y="6737"/>
                </a:cubicBezTo>
                <a:cubicBezTo>
                  <a:pt x="11146" y="7449"/>
                  <a:pt x="10456" y="8193"/>
                  <a:pt x="9574" y="8193"/>
                </a:cubicBezTo>
                <a:cubicBezTo>
                  <a:pt x="9474" y="8193"/>
                  <a:pt x="9372" y="8183"/>
                  <a:pt x="9268" y="8163"/>
                </a:cubicBezTo>
                <a:cubicBezTo>
                  <a:pt x="7763" y="7886"/>
                  <a:pt x="8277" y="6341"/>
                  <a:pt x="8000" y="5311"/>
                </a:cubicBezTo>
                <a:cubicBezTo>
                  <a:pt x="7742" y="4439"/>
                  <a:pt x="7167" y="4067"/>
                  <a:pt x="6405" y="4067"/>
                </a:cubicBezTo>
                <a:cubicBezTo>
                  <a:pt x="6233" y="4067"/>
                  <a:pt x="6051" y="4086"/>
                  <a:pt x="5861" y="4123"/>
                </a:cubicBezTo>
                <a:cubicBezTo>
                  <a:pt x="5573" y="4157"/>
                  <a:pt x="5292" y="4234"/>
                  <a:pt x="5025" y="4234"/>
                </a:cubicBezTo>
                <a:cubicBezTo>
                  <a:pt x="4667" y="4234"/>
                  <a:pt x="4334" y="4096"/>
                  <a:pt x="4039" y="3529"/>
                </a:cubicBezTo>
                <a:cubicBezTo>
                  <a:pt x="3801" y="3093"/>
                  <a:pt x="3841" y="2301"/>
                  <a:pt x="3722" y="1825"/>
                </a:cubicBezTo>
                <a:cubicBezTo>
                  <a:pt x="3643" y="1350"/>
                  <a:pt x="3445" y="914"/>
                  <a:pt x="3167" y="558"/>
                </a:cubicBezTo>
                <a:cubicBezTo>
                  <a:pt x="2800" y="155"/>
                  <a:pt x="2355" y="0"/>
                  <a:pt x="18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4"/>
          <p:cNvSpPr txBox="1">
            <a:spLocks noGrp="1"/>
          </p:cNvSpPr>
          <p:nvPr>
            <p:ph type="subTitle" idx="1"/>
          </p:nvPr>
        </p:nvSpPr>
        <p:spPr>
          <a:xfrm>
            <a:off x="902777" y="2511104"/>
            <a:ext cx="2446500" cy="10623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3">
  <p:cSld name="CUSTOM_8_2">
    <p:spTree>
      <p:nvGrpSpPr>
        <p:cNvPr id="1" name="Shape 535"/>
        <p:cNvGrpSpPr/>
        <p:nvPr/>
      </p:nvGrpSpPr>
      <p:grpSpPr>
        <a:xfrm>
          <a:off x="0" y="0"/>
          <a:ext cx="0" cy="0"/>
          <a:chOff x="0" y="0"/>
          <a:chExt cx="0" cy="0"/>
        </a:xfrm>
      </p:grpSpPr>
      <p:sp>
        <p:nvSpPr>
          <p:cNvPr id="536" name="Google Shape;536;p27"/>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atin typeface="Montserrat"/>
                <a:ea typeface="Montserrat"/>
                <a:cs typeface="Montserrat"/>
                <a:sym typeface="Montserrat"/>
              </a:defRPr>
            </a:lvl2pPr>
            <a:lvl3pPr lvl="2" rtl="0">
              <a:spcBef>
                <a:spcPts val="0"/>
              </a:spcBef>
              <a:spcAft>
                <a:spcPts val="0"/>
              </a:spcAft>
              <a:buNone/>
              <a:defRPr>
                <a:latin typeface="Montserrat"/>
                <a:ea typeface="Montserrat"/>
                <a:cs typeface="Montserrat"/>
                <a:sym typeface="Montserrat"/>
              </a:defRPr>
            </a:lvl3pPr>
            <a:lvl4pPr lvl="3" rtl="0">
              <a:spcBef>
                <a:spcPts val="0"/>
              </a:spcBef>
              <a:spcAft>
                <a:spcPts val="0"/>
              </a:spcAft>
              <a:buNone/>
              <a:defRPr>
                <a:latin typeface="Montserrat"/>
                <a:ea typeface="Montserrat"/>
                <a:cs typeface="Montserrat"/>
                <a:sym typeface="Montserrat"/>
              </a:defRPr>
            </a:lvl4pPr>
            <a:lvl5pPr lvl="4" rtl="0">
              <a:spcBef>
                <a:spcPts val="0"/>
              </a:spcBef>
              <a:spcAft>
                <a:spcPts val="0"/>
              </a:spcAft>
              <a:buNone/>
              <a:defRPr>
                <a:latin typeface="Montserrat"/>
                <a:ea typeface="Montserrat"/>
                <a:cs typeface="Montserrat"/>
                <a:sym typeface="Montserrat"/>
              </a:defRPr>
            </a:lvl5pPr>
            <a:lvl6pPr lvl="5" rtl="0">
              <a:spcBef>
                <a:spcPts val="0"/>
              </a:spcBef>
              <a:spcAft>
                <a:spcPts val="0"/>
              </a:spcAft>
              <a:buNone/>
              <a:defRPr>
                <a:latin typeface="Montserrat"/>
                <a:ea typeface="Montserrat"/>
                <a:cs typeface="Montserrat"/>
                <a:sym typeface="Montserrat"/>
              </a:defRPr>
            </a:lvl6pPr>
            <a:lvl7pPr lvl="6" rtl="0">
              <a:spcBef>
                <a:spcPts val="0"/>
              </a:spcBef>
              <a:spcAft>
                <a:spcPts val="0"/>
              </a:spcAft>
              <a:buNone/>
              <a:defRPr>
                <a:latin typeface="Montserrat"/>
                <a:ea typeface="Montserrat"/>
                <a:cs typeface="Montserrat"/>
                <a:sym typeface="Montserrat"/>
              </a:defRPr>
            </a:lvl7pPr>
            <a:lvl8pPr lvl="7" rtl="0">
              <a:spcBef>
                <a:spcPts val="0"/>
              </a:spcBef>
              <a:spcAft>
                <a:spcPts val="0"/>
              </a:spcAft>
              <a:buNone/>
              <a:defRPr>
                <a:latin typeface="Montserrat"/>
                <a:ea typeface="Montserrat"/>
                <a:cs typeface="Montserrat"/>
                <a:sym typeface="Montserrat"/>
              </a:defRPr>
            </a:lvl8pPr>
            <a:lvl9pPr lvl="8" rtl="0">
              <a:spcBef>
                <a:spcPts val="0"/>
              </a:spcBef>
              <a:spcAft>
                <a:spcPts val="0"/>
              </a:spcAft>
              <a:buNone/>
              <a:defRPr>
                <a:latin typeface="Montserrat"/>
                <a:ea typeface="Montserrat"/>
                <a:cs typeface="Montserrat"/>
                <a:sym typeface="Montserrat"/>
              </a:defRPr>
            </a:lvl9pPr>
          </a:lstStyle>
          <a:p>
            <a:endParaRPr/>
          </a:p>
        </p:txBody>
      </p:sp>
      <p:grpSp>
        <p:nvGrpSpPr>
          <p:cNvPr id="537" name="Google Shape;537;p27"/>
          <p:cNvGrpSpPr/>
          <p:nvPr/>
        </p:nvGrpSpPr>
        <p:grpSpPr>
          <a:xfrm>
            <a:off x="8096825" y="56131"/>
            <a:ext cx="284524" cy="263384"/>
            <a:chOff x="1412390" y="2258211"/>
            <a:chExt cx="620689" cy="574573"/>
          </a:xfrm>
        </p:grpSpPr>
        <p:sp>
          <p:nvSpPr>
            <p:cNvPr id="538" name="Google Shape;538;p27"/>
            <p:cNvSpPr/>
            <p:nvPr/>
          </p:nvSpPr>
          <p:spPr>
            <a:xfrm>
              <a:off x="1786301" y="2258211"/>
              <a:ext cx="246778" cy="343858"/>
            </a:xfrm>
            <a:custGeom>
              <a:avLst/>
              <a:gdLst/>
              <a:ahLst/>
              <a:cxnLst/>
              <a:rect l="l" t="t" r="r" b="b"/>
              <a:pathLst>
                <a:path w="3843" h="5355" extrusionOk="0">
                  <a:moveTo>
                    <a:pt x="941" y="1"/>
                  </a:moveTo>
                  <a:cubicBezTo>
                    <a:pt x="714" y="1"/>
                    <a:pt x="481" y="120"/>
                    <a:pt x="357" y="348"/>
                  </a:cubicBezTo>
                  <a:cubicBezTo>
                    <a:pt x="199" y="665"/>
                    <a:pt x="80" y="1022"/>
                    <a:pt x="1" y="1339"/>
                  </a:cubicBezTo>
                  <a:cubicBezTo>
                    <a:pt x="1" y="1537"/>
                    <a:pt x="40" y="1735"/>
                    <a:pt x="80" y="1893"/>
                  </a:cubicBezTo>
                  <a:cubicBezTo>
                    <a:pt x="119" y="1972"/>
                    <a:pt x="278" y="2012"/>
                    <a:pt x="357" y="2012"/>
                  </a:cubicBezTo>
                  <a:cubicBezTo>
                    <a:pt x="397" y="2012"/>
                    <a:pt x="516" y="1853"/>
                    <a:pt x="476" y="1774"/>
                  </a:cubicBezTo>
                  <a:cubicBezTo>
                    <a:pt x="436" y="1418"/>
                    <a:pt x="516" y="1022"/>
                    <a:pt x="714" y="705"/>
                  </a:cubicBezTo>
                  <a:cubicBezTo>
                    <a:pt x="753" y="586"/>
                    <a:pt x="832" y="507"/>
                    <a:pt x="912" y="427"/>
                  </a:cubicBezTo>
                  <a:cubicBezTo>
                    <a:pt x="1030" y="546"/>
                    <a:pt x="1149" y="586"/>
                    <a:pt x="1189" y="705"/>
                  </a:cubicBezTo>
                  <a:cubicBezTo>
                    <a:pt x="1387" y="1101"/>
                    <a:pt x="1427" y="1537"/>
                    <a:pt x="1347" y="1933"/>
                  </a:cubicBezTo>
                  <a:cubicBezTo>
                    <a:pt x="1229" y="2804"/>
                    <a:pt x="1110" y="3715"/>
                    <a:pt x="951" y="4587"/>
                  </a:cubicBezTo>
                  <a:cubicBezTo>
                    <a:pt x="882" y="5107"/>
                    <a:pt x="1056" y="5354"/>
                    <a:pt x="1499" y="5354"/>
                  </a:cubicBezTo>
                  <a:cubicBezTo>
                    <a:pt x="1562" y="5354"/>
                    <a:pt x="1630" y="5349"/>
                    <a:pt x="1704" y="5339"/>
                  </a:cubicBezTo>
                  <a:cubicBezTo>
                    <a:pt x="2219" y="5260"/>
                    <a:pt x="2734" y="5141"/>
                    <a:pt x="3249" y="4943"/>
                  </a:cubicBezTo>
                  <a:cubicBezTo>
                    <a:pt x="3685" y="4824"/>
                    <a:pt x="3843" y="4587"/>
                    <a:pt x="3843" y="4230"/>
                  </a:cubicBezTo>
                  <a:cubicBezTo>
                    <a:pt x="3764" y="3834"/>
                    <a:pt x="3526" y="3478"/>
                    <a:pt x="3130" y="3359"/>
                  </a:cubicBezTo>
                  <a:cubicBezTo>
                    <a:pt x="3051" y="3359"/>
                    <a:pt x="2892" y="3359"/>
                    <a:pt x="2853" y="3438"/>
                  </a:cubicBezTo>
                  <a:cubicBezTo>
                    <a:pt x="2813" y="3517"/>
                    <a:pt x="2853" y="3636"/>
                    <a:pt x="2892" y="3715"/>
                  </a:cubicBezTo>
                  <a:cubicBezTo>
                    <a:pt x="2971" y="3874"/>
                    <a:pt x="3130" y="3953"/>
                    <a:pt x="3249" y="4072"/>
                  </a:cubicBezTo>
                  <a:cubicBezTo>
                    <a:pt x="3328" y="4191"/>
                    <a:pt x="3368" y="4349"/>
                    <a:pt x="3170" y="4428"/>
                  </a:cubicBezTo>
                  <a:cubicBezTo>
                    <a:pt x="2615" y="4666"/>
                    <a:pt x="2060" y="4785"/>
                    <a:pt x="1466" y="4824"/>
                  </a:cubicBezTo>
                  <a:cubicBezTo>
                    <a:pt x="1466" y="4626"/>
                    <a:pt x="1466" y="4468"/>
                    <a:pt x="1506" y="4309"/>
                  </a:cubicBezTo>
                  <a:cubicBezTo>
                    <a:pt x="1625" y="3517"/>
                    <a:pt x="1744" y="2725"/>
                    <a:pt x="1823" y="1933"/>
                  </a:cubicBezTo>
                  <a:cubicBezTo>
                    <a:pt x="1902" y="1378"/>
                    <a:pt x="1783" y="784"/>
                    <a:pt x="1466" y="309"/>
                  </a:cubicBezTo>
                  <a:cubicBezTo>
                    <a:pt x="1353" y="101"/>
                    <a:pt x="1149" y="1"/>
                    <a:pt x="9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1643877" y="2480321"/>
              <a:ext cx="124706" cy="136066"/>
            </a:xfrm>
            <a:custGeom>
              <a:avLst/>
              <a:gdLst/>
              <a:ahLst/>
              <a:cxnLst/>
              <a:rect l="l" t="t" r="r" b="b"/>
              <a:pathLst>
                <a:path w="1942" h="2119" extrusionOk="0">
                  <a:moveTo>
                    <a:pt x="493" y="1"/>
                  </a:moveTo>
                  <a:cubicBezTo>
                    <a:pt x="414" y="1"/>
                    <a:pt x="317" y="19"/>
                    <a:pt x="238" y="19"/>
                  </a:cubicBezTo>
                  <a:cubicBezTo>
                    <a:pt x="238" y="137"/>
                    <a:pt x="278" y="217"/>
                    <a:pt x="357" y="335"/>
                  </a:cubicBezTo>
                  <a:cubicBezTo>
                    <a:pt x="476" y="534"/>
                    <a:pt x="634" y="692"/>
                    <a:pt x="832" y="890"/>
                  </a:cubicBezTo>
                  <a:lnTo>
                    <a:pt x="278" y="1326"/>
                  </a:lnTo>
                  <a:cubicBezTo>
                    <a:pt x="159" y="1445"/>
                    <a:pt x="0" y="1524"/>
                    <a:pt x="80" y="1722"/>
                  </a:cubicBezTo>
                  <a:cubicBezTo>
                    <a:pt x="135" y="1796"/>
                    <a:pt x="199" y="1826"/>
                    <a:pt x="267" y="1826"/>
                  </a:cubicBezTo>
                  <a:cubicBezTo>
                    <a:pt x="346" y="1826"/>
                    <a:pt x="430" y="1786"/>
                    <a:pt x="515" y="1722"/>
                  </a:cubicBezTo>
                  <a:cubicBezTo>
                    <a:pt x="713" y="1643"/>
                    <a:pt x="872" y="1524"/>
                    <a:pt x="1070" y="1365"/>
                  </a:cubicBezTo>
                  <a:cubicBezTo>
                    <a:pt x="1149" y="1563"/>
                    <a:pt x="1268" y="1762"/>
                    <a:pt x="1387" y="1960"/>
                  </a:cubicBezTo>
                  <a:cubicBezTo>
                    <a:pt x="1466" y="2039"/>
                    <a:pt x="1585" y="2078"/>
                    <a:pt x="1704" y="2118"/>
                  </a:cubicBezTo>
                  <a:cubicBezTo>
                    <a:pt x="1743" y="1999"/>
                    <a:pt x="1783" y="1880"/>
                    <a:pt x="1783" y="1762"/>
                  </a:cubicBezTo>
                  <a:cubicBezTo>
                    <a:pt x="1783" y="1682"/>
                    <a:pt x="1743" y="1603"/>
                    <a:pt x="1704" y="1524"/>
                  </a:cubicBezTo>
                  <a:cubicBezTo>
                    <a:pt x="1387" y="1247"/>
                    <a:pt x="1466" y="692"/>
                    <a:pt x="1862" y="534"/>
                  </a:cubicBezTo>
                  <a:cubicBezTo>
                    <a:pt x="1941" y="415"/>
                    <a:pt x="1941" y="296"/>
                    <a:pt x="1902" y="137"/>
                  </a:cubicBezTo>
                  <a:cubicBezTo>
                    <a:pt x="1873" y="80"/>
                    <a:pt x="1834" y="59"/>
                    <a:pt x="1791" y="59"/>
                  </a:cubicBezTo>
                  <a:cubicBezTo>
                    <a:pt x="1714" y="59"/>
                    <a:pt x="1621" y="126"/>
                    <a:pt x="1545" y="177"/>
                  </a:cubicBezTo>
                  <a:cubicBezTo>
                    <a:pt x="1426" y="296"/>
                    <a:pt x="1268" y="415"/>
                    <a:pt x="1149" y="534"/>
                  </a:cubicBezTo>
                  <a:cubicBezTo>
                    <a:pt x="991" y="335"/>
                    <a:pt x="793" y="177"/>
                    <a:pt x="594" y="19"/>
                  </a:cubicBezTo>
                  <a:cubicBezTo>
                    <a:pt x="568" y="5"/>
                    <a:pt x="533" y="1"/>
                    <a:pt x="4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1412390" y="2529508"/>
              <a:ext cx="295132" cy="303276"/>
            </a:xfrm>
            <a:custGeom>
              <a:avLst/>
              <a:gdLst/>
              <a:ahLst/>
              <a:cxnLst/>
              <a:rect l="l" t="t" r="r" b="b"/>
              <a:pathLst>
                <a:path w="4596" h="4723" extrusionOk="0">
                  <a:moveTo>
                    <a:pt x="1103" y="1"/>
                  </a:moveTo>
                  <a:cubicBezTo>
                    <a:pt x="742" y="1"/>
                    <a:pt x="428" y="232"/>
                    <a:pt x="317" y="599"/>
                  </a:cubicBezTo>
                  <a:cubicBezTo>
                    <a:pt x="159" y="1035"/>
                    <a:pt x="80" y="1510"/>
                    <a:pt x="1" y="1946"/>
                  </a:cubicBezTo>
                  <a:cubicBezTo>
                    <a:pt x="1" y="2144"/>
                    <a:pt x="1" y="2382"/>
                    <a:pt x="238" y="2382"/>
                  </a:cubicBezTo>
                  <a:cubicBezTo>
                    <a:pt x="476" y="2382"/>
                    <a:pt x="397" y="2105"/>
                    <a:pt x="436" y="1946"/>
                  </a:cubicBezTo>
                  <a:cubicBezTo>
                    <a:pt x="476" y="1550"/>
                    <a:pt x="595" y="1154"/>
                    <a:pt x="714" y="758"/>
                  </a:cubicBezTo>
                  <a:cubicBezTo>
                    <a:pt x="793" y="599"/>
                    <a:pt x="951" y="481"/>
                    <a:pt x="1149" y="441"/>
                  </a:cubicBezTo>
                  <a:cubicBezTo>
                    <a:pt x="1170" y="438"/>
                    <a:pt x="1190" y="436"/>
                    <a:pt x="1210" y="436"/>
                  </a:cubicBezTo>
                  <a:cubicBezTo>
                    <a:pt x="1414" y="436"/>
                    <a:pt x="1552" y="617"/>
                    <a:pt x="1625" y="797"/>
                  </a:cubicBezTo>
                  <a:cubicBezTo>
                    <a:pt x="1625" y="877"/>
                    <a:pt x="1664" y="956"/>
                    <a:pt x="1664" y="1035"/>
                  </a:cubicBezTo>
                  <a:cubicBezTo>
                    <a:pt x="1704" y="1550"/>
                    <a:pt x="1744" y="2065"/>
                    <a:pt x="1783" y="2580"/>
                  </a:cubicBezTo>
                  <a:cubicBezTo>
                    <a:pt x="1783" y="3095"/>
                    <a:pt x="1783" y="3650"/>
                    <a:pt x="1783" y="4165"/>
                  </a:cubicBezTo>
                  <a:cubicBezTo>
                    <a:pt x="1783" y="4536"/>
                    <a:pt x="1928" y="4722"/>
                    <a:pt x="2187" y="4722"/>
                  </a:cubicBezTo>
                  <a:cubicBezTo>
                    <a:pt x="2287" y="4722"/>
                    <a:pt x="2404" y="4695"/>
                    <a:pt x="2536" y="4640"/>
                  </a:cubicBezTo>
                  <a:cubicBezTo>
                    <a:pt x="3090" y="4402"/>
                    <a:pt x="3645" y="4125"/>
                    <a:pt x="4199" y="3887"/>
                  </a:cubicBezTo>
                  <a:cubicBezTo>
                    <a:pt x="4477" y="3768"/>
                    <a:pt x="4596" y="3412"/>
                    <a:pt x="4398" y="3174"/>
                  </a:cubicBezTo>
                  <a:cubicBezTo>
                    <a:pt x="4318" y="2976"/>
                    <a:pt x="4160" y="2818"/>
                    <a:pt x="4041" y="2659"/>
                  </a:cubicBezTo>
                  <a:cubicBezTo>
                    <a:pt x="3962" y="2580"/>
                    <a:pt x="3803" y="2580"/>
                    <a:pt x="3685" y="2540"/>
                  </a:cubicBezTo>
                  <a:cubicBezTo>
                    <a:pt x="3645" y="2659"/>
                    <a:pt x="3645" y="2818"/>
                    <a:pt x="3685" y="2937"/>
                  </a:cubicBezTo>
                  <a:cubicBezTo>
                    <a:pt x="3764" y="3095"/>
                    <a:pt x="3883" y="3293"/>
                    <a:pt x="4001" y="3452"/>
                  </a:cubicBezTo>
                  <a:lnTo>
                    <a:pt x="2258" y="4244"/>
                  </a:lnTo>
                  <a:lnTo>
                    <a:pt x="2258" y="2659"/>
                  </a:lnTo>
                  <a:cubicBezTo>
                    <a:pt x="2258" y="1986"/>
                    <a:pt x="2179" y="1312"/>
                    <a:pt x="2021" y="679"/>
                  </a:cubicBezTo>
                  <a:cubicBezTo>
                    <a:pt x="1902" y="322"/>
                    <a:pt x="1585" y="45"/>
                    <a:pt x="1189" y="5"/>
                  </a:cubicBezTo>
                  <a:cubicBezTo>
                    <a:pt x="1160" y="2"/>
                    <a:pt x="1132" y="1"/>
                    <a:pt x="11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1" name="Google Shape;541;p27"/>
          <p:cNvSpPr/>
          <p:nvPr/>
        </p:nvSpPr>
        <p:spPr>
          <a:xfrm rot="-10646460">
            <a:off x="8773451" y="115717"/>
            <a:ext cx="216057" cy="291692"/>
          </a:xfrm>
          <a:custGeom>
            <a:avLst/>
            <a:gdLst/>
            <a:ahLst/>
            <a:cxnLst/>
            <a:rect l="l" t="t" r="r" b="b"/>
            <a:pathLst>
              <a:path w="60291" h="81397" extrusionOk="0">
                <a:moveTo>
                  <a:pt x="10476" y="1"/>
                </a:moveTo>
                <a:cubicBezTo>
                  <a:pt x="9595" y="1"/>
                  <a:pt x="8729" y="688"/>
                  <a:pt x="8458" y="1772"/>
                </a:cubicBezTo>
                <a:cubicBezTo>
                  <a:pt x="5866" y="13990"/>
                  <a:pt x="3275" y="26208"/>
                  <a:pt x="313" y="38055"/>
                </a:cubicBezTo>
                <a:cubicBezTo>
                  <a:pt x="1" y="39303"/>
                  <a:pt x="1267" y="40815"/>
                  <a:pt x="2560" y="40815"/>
                </a:cubicBezTo>
                <a:cubicBezTo>
                  <a:pt x="2801" y="40815"/>
                  <a:pt x="3042" y="40763"/>
                  <a:pt x="3275" y="40647"/>
                </a:cubicBezTo>
                <a:lnTo>
                  <a:pt x="16233" y="33982"/>
                </a:lnTo>
                <a:cubicBezTo>
                  <a:pt x="23267" y="46940"/>
                  <a:pt x="29931" y="59898"/>
                  <a:pt x="36966" y="72856"/>
                </a:cubicBezTo>
                <a:cubicBezTo>
                  <a:pt x="39986" y="78348"/>
                  <a:pt x="42395" y="81396"/>
                  <a:pt x="46913" y="81396"/>
                </a:cubicBezTo>
                <a:cubicBezTo>
                  <a:pt x="48486" y="81396"/>
                  <a:pt x="50315" y="81026"/>
                  <a:pt x="52515" y="80261"/>
                </a:cubicBezTo>
                <a:cubicBezTo>
                  <a:pt x="60290" y="77669"/>
                  <a:pt x="59179" y="74337"/>
                  <a:pt x="55847" y="67673"/>
                </a:cubicBezTo>
                <a:lnTo>
                  <a:pt x="34004" y="27318"/>
                </a:lnTo>
                <a:lnTo>
                  <a:pt x="42519" y="22875"/>
                </a:lnTo>
                <a:cubicBezTo>
                  <a:pt x="44000" y="22135"/>
                  <a:pt x="43630" y="20284"/>
                  <a:pt x="42519" y="19173"/>
                </a:cubicBezTo>
                <a:cubicBezTo>
                  <a:pt x="34374" y="11028"/>
                  <a:pt x="21416" y="6215"/>
                  <a:pt x="11420" y="291"/>
                </a:cubicBezTo>
                <a:cubicBezTo>
                  <a:pt x="11122" y="93"/>
                  <a:pt x="10798" y="1"/>
                  <a:pt x="104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8524498" y="117774"/>
            <a:ext cx="132980" cy="140311"/>
          </a:xfrm>
          <a:custGeom>
            <a:avLst/>
            <a:gdLst/>
            <a:ahLst/>
            <a:cxnLst/>
            <a:rect l="l" t="t" r="r" b="b"/>
            <a:pathLst>
              <a:path w="4517" h="4766" extrusionOk="0">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8438142" y="283950"/>
            <a:ext cx="80577" cy="74336"/>
          </a:xfrm>
          <a:custGeom>
            <a:avLst/>
            <a:gdLst/>
            <a:ahLst/>
            <a:cxnLst/>
            <a:rect l="l" t="t" r="r" b="b"/>
            <a:pathLst>
              <a:path w="2737" h="2525" extrusionOk="0">
                <a:moveTo>
                  <a:pt x="514" y="0"/>
                </a:moveTo>
                <a:cubicBezTo>
                  <a:pt x="329" y="0"/>
                  <a:pt x="187" y="258"/>
                  <a:pt x="344" y="415"/>
                </a:cubicBezTo>
                <a:cubicBezTo>
                  <a:pt x="502" y="573"/>
                  <a:pt x="621" y="692"/>
                  <a:pt x="780" y="811"/>
                </a:cubicBezTo>
                <a:lnTo>
                  <a:pt x="304" y="851"/>
                </a:lnTo>
                <a:cubicBezTo>
                  <a:pt x="0" y="889"/>
                  <a:pt x="25" y="1328"/>
                  <a:pt x="307" y="1328"/>
                </a:cubicBezTo>
                <a:cubicBezTo>
                  <a:pt x="319" y="1328"/>
                  <a:pt x="331" y="1328"/>
                  <a:pt x="344" y="1326"/>
                </a:cubicBezTo>
                <a:lnTo>
                  <a:pt x="740" y="1286"/>
                </a:lnTo>
                <a:lnTo>
                  <a:pt x="740" y="1286"/>
                </a:lnTo>
                <a:cubicBezTo>
                  <a:pt x="582" y="1484"/>
                  <a:pt x="423" y="1722"/>
                  <a:pt x="265" y="1960"/>
                </a:cubicBezTo>
                <a:cubicBezTo>
                  <a:pt x="130" y="2121"/>
                  <a:pt x="288" y="2283"/>
                  <a:pt x="453" y="2283"/>
                </a:cubicBezTo>
                <a:cubicBezTo>
                  <a:pt x="531" y="2283"/>
                  <a:pt x="610" y="2247"/>
                  <a:pt x="661" y="2158"/>
                </a:cubicBezTo>
                <a:lnTo>
                  <a:pt x="1017" y="1603"/>
                </a:lnTo>
                <a:cubicBezTo>
                  <a:pt x="1057" y="1841"/>
                  <a:pt x="1097" y="2118"/>
                  <a:pt x="1097" y="2316"/>
                </a:cubicBezTo>
                <a:cubicBezTo>
                  <a:pt x="1116" y="2455"/>
                  <a:pt x="1225" y="2524"/>
                  <a:pt x="1334" y="2524"/>
                </a:cubicBezTo>
                <a:cubicBezTo>
                  <a:pt x="1443" y="2524"/>
                  <a:pt x="1552" y="2455"/>
                  <a:pt x="1572" y="2316"/>
                </a:cubicBezTo>
                <a:cubicBezTo>
                  <a:pt x="1572" y="2039"/>
                  <a:pt x="1493" y="1762"/>
                  <a:pt x="1493" y="1484"/>
                </a:cubicBezTo>
                <a:lnTo>
                  <a:pt x="1493" y="1484"/>
                </a:lnTo>
                <a:lnTo>
                  <a:pt x="1849" y="1762"/>
                </a:lnTo>
                <a:cubicBezTo>
                  <a:pt x="1898" y="1802"/>
                  <a:pt x="1949" y="1820"/>
                  <a:pt x="1996" y="1820"/>
                </a:cubicBezTo>
                <a:cubicBezTo>
                  <a:pt x="2179" y="1820"/>
                  <a:pt x="2315" y="1562"/>
                  <a:pt x="2127" y="1405"/>
                </a:cubicBezTo>
                <a:cubicBezTo>
                  <a:pt x="2008" y="1326"/>
                  <a:pt x="1929" y="1247"/>
                  <a:pt x="1810" y="1128"/>
                </a:cubicBezTo>
                <a:lnTo>
                  <a:pt x="2443" y="1049"/>
                </a:lnTo>
                <a:cubicBezTo>
                  <a:pt x="2736" y="975"/>
                  <a:pt x="2725" y="564"/>
                  <a:pt x="2503" y="564"/>
                </a:cubicBezTo>
                <a:cubicBezTo>
                  <a:pt x="2484" y="564"/>
                  <a:pt x="2465" y="567"/>
                  <a:pt x="2443" y="573"/>
                </a:cubicBezTo>
                <a:lnTo>
                  <a:pt x="1691" y="653"/>
                </a:lnTo>
                <a:lnTo>
                  <a:pt x="1849" y="415"/>
                </a:lnTo>
                <a:cubicBezTo>
                  <a:pt x="1994" y="241"/>
                  <a:pt x="1843" y="47"/>
                  <a:pt x="1674" y="47"/>
                </a:cubicBezTo>
                <a:cubicBezTo>
                  <a:pt x="1611" y="47"/>
                  <a:pt x="1546" y="73"/>
                  <a:pt x="1493" y="138"/>
                </a:cubicBezTo>
                <a:lnTo>
                  <a:pt x="1374" y="336"/>
                </a:lnTo>
                <a:lnTo>
                  <a:pt x="1374" y="296"/>
                </a:lnTo>
                <a:cubicBezTo>
                  <a:pt x="1355" y="143"/>
                  <a:pt x="1234" y="73"/>
                  <a:pt x="1118" y="73"/>
                </a:cubicBezTo>
                <a:cubicBezTo>
                  <a:pt x="995" y="73"/>
                  <a:pt x="878" y="153"/>
                  <a:pt x="899" y="296"/>
                </a:cubicBezTo>
                <a:lnTo>
                  <a:pt x="661" y="58"/>
                </a:lnTo>
                <a:cubicBezTo>
                  <a:pt x="612" y="18"/>
                  <a:pt x="561" y="0"/>
                  <a:pt x="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rot="2103638" flipH="1">
            <a:off x="8410987" y="494622"/>
            <a:ext cx="360000" cy="229800"/>
          </a:xfrm>
          <a:custGeom>
            <a:avLst/>
            <a:gdLst/>
            <a:ahLst/>
            <a:cxnLst/>
            <a:rect l="l" t="t" r="r" b="b"/>
            <a:pathLst>
              <a:path w="10023" h="6398" extrusionOk="0">
                <a:moveTo>
                  <a:pt x="8763" y="1"/>
                </a:moveTo>
                <a:cubicBezTo>
                  <a:pt x="8679" y="1"/>
                  <a:pt x="8598" y="40"/>
                  <a:pt x="8560" y="115"/>
                </a:cubicBezTo>
                <a:cubicBezTo>
                  <a:pt x="8521" y="95"/>
                  <a:pt x="8481" y="86"/>
                  <a:pt x="8442" y="86"/>
                </a:cubicBezTo>
                <a:cubicBezTo>
                  <a:pt x="8402" y="86"/>
                  <a:pt x="8362" y="95"/>
                  <a:pt x="8323" y="115"/>
                </a:cubicBezTo>
                <a:cubicBezTo>
                  <a:pt x="7768" y="511"/>
                  <a:pt x="7134" y="868"/>
                  <a:pt x="6501" y="1185"/>
                </a:cubicBezTo>
                <a:cubicBezTo>
                  <a:pt x="6256" y="1290"/>
                  <a:pt x="6350" y="1641"/>
                  <a:pt x="6566" y="1641"/>
                </a:cubicBezTo>
                <a:cubicBezTo>
                  <a:pt x="6595" y="1641"/>
                  <a:pt x="6626" y="1635"/>
                  <a:pt x="6659" y="1621"/>
                </a:cubicBezTo>
                <a:cubicBezTo>
                  <a:pt x="7253" y="1343"/>
                  <a:pt x="7887" y="987"/>
                  <a:pt x="8442" y="630"/>
                </a:cubicBezTo>
                <a:lnTo>
                  <a:pt x="8442" y="630"/>
                </a:lnTo>
                <a:cubicBezTo>
                  <a:pt x="8085" y="2215"/>
                  <a:pt x="7174" y="3641"/>
                  <a:pt x="5867" y="4631"/>
                </a:cubicBezTo>
                <a:cubicBezTo>
                  <a:pt x="4890" y="5329"/>
                  <a:pt x="3382" y="5948"/>
                  <a:pt x="2008" y="5948"/>
                </a:cubicBezTo>
                <a:cubicBezTo>
                  <a:pt x="1432" y="5948"/>
                  <a:pt x="880" y="5839"/>
                  <a:pt x="400" y="5582"/>
                </a:cubicBezTo>
                <a:cubicBezTo>
                  <a:pt x="364" y="5558"/>
                  <a:pt x="330" y="5547"/>
                  <a:pt x="297" y="5547"/>
                </a:cubicBezTo>
                <a:cubicBezTo>
                  <a:pt x="113" y="5547"/>
                  <a:pt x="0" y="5877"/>
                  <a:pt x="202" y="5978"/>
                </a:cubicBezTo>
                <a:cubicBezTo>
                  <a:pt x="741" y="6273"/>
                  <a:pt x="1364" y="6398"/>
                  <a:pt x="2010" y="6398"/>
                </a:cubicBezTo>
                <a:cubicBezTo>
                  <a:pt x="3358" y="6398"/>
                  <a:pt x="4810" y="5855"/>
                  <a:pt x="5827" y="5186"/>
                </a:cubicBezTo>
                <a:cubicBezTo>
                  <a:pt x="7332" y="4195"/>
                  <a:pt x="8442" y="2650"/>
                  <a:pt x="8877" y="868"/>
                </a:cubicBezTo>
                <a:cubicBezTo>
                  <a:pt x="9075" y="1304"/>
                  <a:pt x="9313" y="1779"/>
                  <a:pt x="9511" y="2215"/>
                </a:cubicBezTo>
                <a:cubicBezTo>
                  <a:pt x="9555" y="2317"/>
                  <a:pt x="9641" y="2360"/>
                  <a:pt x="9727" y="2360"/>
                </a:cubicBezTo>
                <a:cubicBezTo>
                  <a:pt x="9875" y="2360"/>
                  <a:pt x="10022" y="2232"/>
                  <a:pt x="9947" y="2056"/>
                </a:cubicBezTo>
                <a:cubicBezTo>
                  <a:pt x="9670" y="1422"/>
                  <a:pt x="9353" y="828"/>
                  <a:pt x="9036" y="194"/>
                </a:cubicBezTo>
                <a:cubicBezTo>
                  <a:pt x="9036" y="194"/>
                  <a:pt x="8996" y="155"/>
                  <a:pt x="8996" y="155"/>
                </a:cubicBezTo>
                <a:cubicBezTo>
                  <a:pt x="8954" y="50"/>
                  <a:pt x="8857" y="1"/>
                  <a:pt x="87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265154" y="4677747"/>
            <a:ext cx="461540" cy="351582"/>
          </a:xfrm>
          <a:custGeom>
            <a:avLst/>
            <a:gdLst/>
            <a:ahLst/>
            <a:cxnLst/>
            <a:rect l="l" t="t" r="r" b="b"/>
            <a:pathLst>
              <a:path w="13036" h="9931" extrusionOk="0">
                <a:moveTo>
                  <a:pt x="10507" y="1110"/>
                </a:moveTo>
                <a:lnTo>
                  <a:pt x="10507" y="1110"/>
                </a:lnTo>
                <a:cubicBezTo>
                  <a:pt x="8011" y="2457"/>
                  <a:pt x="5555" y="3883"/>
                  <a:pt x="3179" y="5388"/>
                </a:cubicBezTo>
                <a:lnTo>
                  <a:pt x="3139" y="5349"/>
                </a:lnTo>
                <a:cubicBezTo>
                  <a:pt x="2307" y="5071"/>
                  <a:pt x="1555" y="4715"/>
                  <a:pt x="802" y="4319"/>
                </a:cubicBezTo>
                <a:cubicBezTo>
                  <a:pt x="4050" y="3289"/>
                  <a:pt x="7259" y="2219"/>
                  <a:pt x="10507" y="1110"/>
                </a:cubicBezTo>
                <a:close/>
                <a:moveTo>
                  <a:pt x="10903" y="1387"/>
                </a:moveTo>
                <a:cubicBezTo>
                  <a:pt x="8843" y="2932"/>
                  <a:pt x="6783" y="4477"/>
                  <a:pt x="4684" y="6062"/>
                </a:cubicBezTo>
                <a:cubicBezTo>
                  <a:pt x="4565" y="5824"/>
                  <a:pt x="4407" y="5586"/>
                  <a:pt x="4328" y="5309"/>
                </a:cubicBezTo>
                <a:lnTo>
                  <a:pt x="4288" y="5309"/>
                </a:lnTo>
                <a:cubicBezTo>
                  <a:pt x="4288" y="5269"/>
                  <a:pt x="4288" y="5230"/>
                  <a:pt x="4248" y="5190"/>
                </a:cubicBezTo>
                <a:cubicBezTo>
                  <a:pt x="6427" y="3843"/>
                  <a:pt x="8645" y="2576"/>
                  <a:pt x="10903" y="1387"/>
                </a:cubicBezTo>
                <a:close/>
                <a:moveTo>
                  <a:pt x="12369" y="872"/>
                </a:moveTo>
                <a:lnTo>
                  <a:pt x="12369" y="872"/>
                </a:lnTo>
                <a:cubicBezTo>
                  <a:pt x="11656" y="2259"/>
                  <a:pt x="10784" y="3566"/>
                  <a:pt x="9952" y="4913"/>
                </a:cubicBezTo>
                <a:lnTo>
                  <a:pt x="7140" y="9468"/>
                </a:lnTo>
                <a:cubicBezTo>
                  <a:pt x="6387" y="8478"/>
                  <a:pt x="5555" y="7607"/>
                  <a:pt x="4644" y="6775"/>
                </a:cubicBezTo>
                <a:cubicBezTo>
                  <a:pt x="4605" y="6775"/>
                  <a:pt x="4605" y="6735"/>
                  <a:pt x="4565" y="6735"/>
                </a:cubicBezTo>
                <a:cubicBezTo>
                  <a:pt x="7140" y="4754"/>
                  <a:pt x="9754" y="2813"/>
                  <a:pt x="12369" y="872"/>
                </a:cubicBezTo>
                <a:close/>
                <a:moveTo>
                  <a:pt x="12448" y="1"/>
                </a:moveTo>
                <a:cubicBezTo>
                  <a:pt x="8566" y="1387"/>
                  <a:pt x="4605" y="2695"/>
                  <a:pt x="683" y="3923"/>
                </a:cubicBezTo>
                <a:cubicBezTo>
                  <a:pt x="564" y="3962"/>
                  <a:pt x="525" y="4081"/>
                  <a:pt x="564" y="4200"/>
                </a:cubicBezTo>
                <a:lnTo>
                  <a:pt x="366" y="4081"/>
                </a:lnTo>
                <a:cubicBezTo>
                  <a:pt x="336" y="4066"/>
                  <a:pt x="307" y="4059"/>
                  <a:pt x="280" y="4059"/>
                </a:cubicBezTo>
                <a:cubicBezTo>
                  <a:pt x="95" y="4059"/>
                  <a:pt x="1" y="4374"/>
                  <a:pt x="208" y="4477"/>
                </a:cubicBezTo>
                <a:cubicBezTo>
                  <a:pt x="1079" y="4953"/>
                  <a:pt x="1990" y="5388"/>
                  <a:pt x="2941" y="5745"/>
                </a:cubicBezTo>
                <a:cubicBezTo>
                  <a:pt x="2961" y="5765"/>
                  <a:pt x="2981" y="5774"/>
                  <a:pt x="3001" y="5774"/>
                </a:cubicBezTo>
                <a:cubicBezTo>
                  <a:pt x="3020" y="5774"/>
                  <a:pt x="3040" y="5765"/>
                  <a:pt x="3060" y="5745"/>
                </a:cubicBezTo>
                <a:cubicBezTo>
                  <a:pt x="3109" y="5794"/>
                  <a:pt x="3173" y="5828"/>
                  <a:pt x="3233" y="5828"/>
                </a:cubicBezTo>
                <a:cubicBezTo>
                  <a:pt x="3271" y="5828"/>
                  <a:pt x="3307" y="5815"/>
                  <a:pt x="3337" y="5784"/>
                </a:cubicBezTo>
                <a:lnTo>
                  <a:pt x="3931" y="5428"/>
                </a:lnTo>
                <a:cubicBezTo>
                  <a:pt x="4050" y="5745"/>
                  <a:pt x="4209" y="6022"/>
                  <a:pt x="4367" y="6299"/>
                </a:cubicBezTo>
                <a:lnTo>
                  <a:pt x="3971" y="6616"/>
                </a:lnTo>
                <a:cubicBezTo>
                  <a:pt x="3769" y="6751"/>
                  <a:pt x="3910" y="6999"/>
                  <a:pt x="4102" y="6999"/>
                </a:cubicBezTo>
                <a:cubicBezTo>
                  <a:pt x="4136" y="6999"/>
                  <a:pt x="4173" y="6991"/>
                  <a:pt x="4209" y="6973"/>
                </a:cubicBezTo>
                <a:cubicBezTo>
                  <a:pt x="4248" y="6933"/>
                  <a:pt x="4248" y="6933"/>
                  <a:pt x="4288" y="6894"/>
                </a:cubicBezTo>
                <a:cubicBezTo>
                  <a:pt x="4288" y="6973"/>
                  <a:pt x="4288" y="7012"/>
                  <a:pt x="4367" y="7092"/>
                </a:cubicBezTo>
                <a:cubicBezTo>
                  <a:pt x="5318" y="7923"/>
                  <a:pt x="6189" y="8835"/>
                  <a:pt x="6982" y="9864"/>
                </a:cubicBezTo>
                <a:cubicBezTo>
                  <a:pt x="7005" y="9911"/>
                  <a:pt x="7042" y="9930"/>
                  <a:pt x="7084" y="9930"/>
                </a:cubicBezTo>
                <a:cubicBezTo>
                  <a:pt x="7114" y="9930"/>
                  <a:pt x="7147" y="9920"/>
                  <a:pt x="7180" y="9904"/>
                </a:cubicBezTo>
                <a:cubicBezTo>
                  <a:pt x="7259" y="9904"/>
                  <a:pt x="7338" y="9864"/>
                  <a:pt x="7378" y="9825"/>
                </a:cubicBezTo>
                <a:lnTo>
                  <a:pt x="10349" y="5032"/>
                </a:lnTo>
                <a:cubicBezTo>
                  <a:pt x="11339" y="3566"/>
                  <a:pt x="12210" y="2061"/>
                  <a:pt x="12963" y="516"/>
                </a:cubicBezTo>
                <a:cubicBezTo>
                  <a:pt x="12963" y="437"/>
                  <a:pt x="12963" y="397"/>
                  <a:pt x="12963" y="357"/>
                </a:cubicBezTo>
                <a:cubicBezTo>
                  <a:pt x="13035" y="213"/>
                  <a:pt x="12943" y="35"/>
                  <a:pt x="12776" y="35"/>
                </a:cubicBezTo>
                <a:cubicBezTo>
                  <a:pt x="12759" y="35"/>
                  <a:pt x="12743" y="37"/>
                  <a:pt x="12725" y="41"/>
                </a:cubicBezTo>
                <a:lnTo>
                  <a:pt x="12646" y="41"/>
                </a:lnTo>
                <a:cubicBezTo>
                  <a:pt x="12606" y="1"/>
                  <a:pt x="12527" y="1"/>
                  <a:pt x="12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212592" y="4933649"/>
            <a:ext cx="131083" cy="138309"/>
          </a:xfrm>
          <a:custGeom>
            <a:avLst/>
            <a:gdLst/>
            <a:ahLst/>
            <a:cxnLst/>
            <a:rect l="l" t="t" r="r" b="b"/>
            <a:pathLst>
              <a:path w="4517" h="4766" extrusionOk="0">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79250" y="4957183"/>
            <a:ext cx="79428" cy="73275"/>
          </a:xfrm>
          <a:custGeom>
            <a:avLst/>
            <a:gdLst/>
            <a:ahLst/>
            <a:cxnLst/>
            <a:rect l="l" t="t" r="r" b="b"/>
            <a:pathLst>
              <a:path w="2737" h="2525" extrusionOk="0">
                <a:moveTo>
                  <a:pt x="514" y="0"/>
                </a:moveTo>
                <a:cubicBezTo>
                  <a:pt x="329" y="0"/>
                  <a:pt x="187" y="258"/>
                  <a:pt x="344" y="415"/>
                </a:cubicBezTo>
                <a:cubicBezTo>
                  <a:pt x="502" y="573"/>
                  <a:pt x="621" y="692"/>
                  <a:pt x="780" y="811"/>
                </a:cubicBezTo>
                <a:lnTo>
                  <a:pt x="304" y="851"/>
                </a:lnTo>
                <a:cubicBezTo>
                  <a:pt x="0" y="889"/>
                  <a:pt x="25" y="1328"/>
                  <a:pt x="307" y="1328"/>
                </a:cubicBezTo>
                <a:cubicBezTo>
                  <a:pt x="319" y="1328"/>
                  <a:pt x="331" y="1328"/>
                  <a:pt x="344" y="1326"/>
                </a:cubicBezTo>
                <a:lnTo>
                  <a:pt x="740" y="1286"/>
                </a:lnTo>
                <a:lnTo>
                  <a:pt x="740" y="1286"/>
                </a:lnTo>
                <a:cubicBezTo>
                  <a:pt x="582" y="1484"/>
                  <a:pt x="423" y="1722"/>
                  <a:pt x="265" y="1960"/>
                </a:cubicBezTo>
                <a:cubicBezTo>
                  <a:pt x="130" y="2121"/>
                  <a:pt x="288" y="2283"/>
                  <a:pt x="453" y="2283"/>
                </a:cubicBezTo>
                <a:cubicBezTo>
                  <a:pt x="531" y="2283"/>
                  <a:pt x="610" y="2247"/>
                  <a:pt x="661" y="2158"/>
                </a:cubicBezTo>
                <a:lnTo>
                  <a:pt x="1017" y="1603"/>
                </a:lnTo>
                <a:cubicBezTo>
                  <a:pt x="1057" y="1841"/>
                  <a:pt x="1097" y="2118"/>
                  <a:pt x="1097" y="2316"/>
                </a:cubicBezTo>
                <a:cubicBezTo>
                  <a:pt x="1116" y="2455"/>
                  <a:pt x="1225" y="2524"/>
                  <a:pt x="1334" y="2524"/>
                </a:cubicBezTo>
                <a:cubicBezTo>
                  <a:pt x="1443" y="2524"/>
                  <a:pt x="1552" y="2455"/>
                  <a:pt x="1572" y="2316"/>
                </a:cubicBezTo>
                <a:cubicBezTo>
                  <a:pt x="1572" y="2039"/>
                  <a:pt x="1493" y="1762"/>
                  <a:pt x="1493" y="1484"/>
                </a:cubicBezTo>
                <a:lnTo>
                  <a:pt x="1493" y="1484"/>
                </a:lnTo>
                <a:lnTo>
                  <a:pt x="1849" y="1762"/>
                </a:lnTo>
                <a:cubicBezTo>
                  <a:pt x="1898" y="1802"/>
                  <a:pt x="1949" y="1820"/>
                  <a:pt x="1996" y="1820"/>
                </a:cubicBezTo>
                <a:cubicBezTo>
                  <a:pt x="2179" y="1820"/>
                  <a:pt x="2315" y="1562"/>
                  <a:pt x="2127" y="1405"/>
                </a:cubicBezTo>
                <a:cubicBezTo>
                  <a:pt x="2008" y="1326"/>
                  <a:pt x="1929" y="1247"/>
                  <a:pt x="1810" y="1128"/>
                </a:cubicBezTo>
                <a:lnTo>
                  <a:pt x="2443" y="1049"/>
                </a:lnTo>
                <a:cubicBezTo>
                  <a:pt x="2736" y="975"/>
                  <a:pt x="2725" y="564"/>
                  <a:pt x="2503" y="564"/>
                </a:cubicBezTo>
                <a:cubicBezTo>
                  <a:pt x="2484" y="564"/>
                  <a:pt x="2465" y="567"/>
                  <a:pt x="2443" y="573"/>
                </a:cubicBezTo>
                <a:lnTo>
                  <a:pt x="1691" y="653"/>
                </a:lnTo>
                <a:lnTo>
                  <a:pt x="1849" y="415"/>
                </a:lnTo>
                <a:cubicBezTo>
                  <a:pt x="1994" y="241"/>
                  <a:pt x="1843" y="47"/>
                  <a:pt x="1674" y="47"/>
                </a:cubicBezTo>
                <a:cubicBezTo>
                  <a:pt x="1611" y="47"/>
                  <a:pt x="1546" y="73"/>
                  <a:pt x="1493" y="138"/>
                </a:cubicBezTo>
                <a:lnTo>
                  <a:pt x="1374" y="336"/>
                </a:lnTo>
                <a:lnTo>
                  <a:pt x="1374" y="296"/>
                </a:lnTo>
                <a:cubicBezTo>
                  <a:pt x="1355" y="143"/>
                  <a:pt x="1234" y="73"/>
                  <a:pt x="1118" y="73"/>
                </a:cubicBezTo>
                <a:cubicBezTo>
                  <a:pt x="995" y="73"/>
                  <a:pt x="878" y="153"/>
                  <a:pt x="899" y="296"/>
                </a:cubicBezTo>
                <a:lnTo>
                  <a:pt x="661" y="58"/>
                </a:lnTo>
                <a:cubicBezTo>
                  <a:pt x="612" y="18"/>
                  <a:pt x="561" y="0"/>
                  <a:pt x="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696937" y="4890747"/>
            <a:ext cx="208218" cy="206158"/>
          </a:xfrm>
          <a:custGeom>
            <a:avLst/>
            <a:gdLst/>
            <a:ahLst/>
            <a:cxnLst/>
            <a:rect l="l" t="t" r="r" b="b"/>
            <a:pathLst>
              <a:path w="7175" h="7104" extrusionOk="0">
                <a:moveTo>
                  <a:pt x="1980" y="0"/>
                </a:moveTo>
                <a:cubicBezTo>
                  <a:pt x="1831" y="0"/>
                  <a:pt x="1685" y="128"/>
                  <a:pt x="1760" y="303"/>
                </a:cubicBezTo>
                <a:cubicBezTo>
                  <a:pt x="2116" y="1016"/>
                  <a:pt x="2433" y="1729"/>
                  <a:pt x="2750" y="2482"/>
                </a:cubicBezTo>
                <a:cubicBezTo>
                  <a:pt x="1958" y="2284"/>
                  <a:pt x="1126" y="2086"/>
                  <a:pt x="334" y="1888"/>
                </a:cubicBezTo>
                <a:cubicBezTo>
                  <a:pt x="311" y="1881"/>
                  <a:pt x="289" y="1878"/>
                  <a:pt x="269" y="1878"/>
                </a:cubicBezTo>
                <a:cubicBezTo>
                  <a:pt x="46" y="1878"/>
                  <a:pt x="0" y="2251"/>
                  <a:pt x="255" y="2324"/>
                </a:cubicBezTo>
                <a:lnTo>
                  <a:pt x="2631" y="2918"/>
                </a:lnTo>
                <a:lnTo>
                  <a:pt x="1364" y="3552"/>
                </a:lnTo>
                <a:cubicBezTo>
                  <a:pt x="1159" y="3688"/>
                  <a:pt x="1307" y="3972"/>
                  <a:pt x="1529" y="3972"/>
                </a:cubicBezTo>
                <a:cubicBezTo>
                  <a:pt x="1565" y="3972"/>
                  <a:pt x="1603" y="3964"/>
                  <a:pt x="1641" y="3948"/>
                </a:cubicBezTo>
                <a:lnTo>
                  <a:pt x="2909" y="3314"/>
                </a:lnTo>
                <a:lnTo>
                  <a:pt x="2909" y="3314"/>
                </a:lnTo>
                <a:cubicBezTo>
                  <a:pt x="2552" y="4067"/>
                  <a:pt x="2275" y="4819"/>
                  <a:pt x="1958" y="5611"/>
                </a:cubicBezTo>
                <a:cubicBezTo>
                  <a:pt x="1906" y="5795"/>
                  <a:pt x="2060" y="5943"/>
                  <a:pt x="2206" y="5943"/>
                </a:cubicBezTo>
                <a:cubicBezTo>
                  <a:pt x="2281" y="5943"/>
                  <a:pt x="2353" y="5904"/>
                  <a:pt x="2394" y="5809"/>
                </a:cubicBezTo>
                <a:cubicBezTo>
                  <a:pt x="2671" y="5057"/>
                  <a:pt x="2988" y="4304"/>
                  <a:pt x="3305" y="3591"/>
                </a:cubicBezTo>
                <a:cubicBezTo>
                  <a:pt x="3780" y="4700"/>
                  <a:pt x="4255" y="5809"/>
                  <a:pt x="4691" y="6958"/>
                </a:cubicBezTo>
                <a:cubicBezTo>
                  <a:pt x="4735" y="7060"/>
                  <a:pt x="4810" y="7103"/>
                  <a:pt x="4887" y="7103"/>
                </a:cubicBezTo>
                <a:cubicBezTo>
                  <a:pt x="5018" y="7103"/>
                  <a:pt x="5152" y="6975"/>
                  <a:pt x="5127" y="6800"/>
                </a:cubicBezTo>
                <a:cubicBezTo>
                  <a:pt x="4651" y="5572"/>
                  <a:pt x="4137" y="4344"/>
                  <a:pt x="3582" y="3155"/>
                </a:cubicBezTo>
                <a:lnTo>
                  <a:pt x="3582" y="3155"/>
                </a:lnTo>
                <a:cubicBezTo>
                  <a:pt x="4651" y="3393"/>
                  <a:pt x="5721" y="3631"/>
                  <a:pt x="6830" y="3868"/>
                </a:cubicBezTo>
                <a:cubicBezTo>
                  <a:pt x="6842" y="3870"/>
                  <a:pt x="6854" y="3871"/>
                  <a:pt x="6865" y="3871"/>
                </a:cubicBezTo>
                <a:cubicBezTo>
                  <a:pt x="7114" y="3871"/>
                  <a:pt x="7175" y="3469"/>
                  <a:pt x="6909" y="3393"/>
                </a:cubicBezTo>
                <a:cubicBezTo>
                  <a:pt x="5919" y="3195"/>
                  <a:pt x="4929" y="2957"/>
                  <a:pt x="3978" y="2759"/>
                </a:cubicBezTo>
                <a:lnTo>
                  <a:pt x="5483" y="1927"/>
                </a:lnTo>
                <a:cubicBezTo>
                  <a:pt x="5722" y="1825"/>
                  <a:pt x="5550" y="1547"/>
                  <a:pt x="5346" y="1547"/>
                </a:cubicBezTo>
                <a:cubicBezTo>
                  <a:pt x="5313" y="1547"/>
                  <a:pt x="5279" y="1554"/>
                  <a:pt x="5246" y="1571"/>
                </a:cubicBezTo>
                <a:lnTo>
                  <a:pt x="3859" y="2284"/>
                </a:lnTo>
                <a:cubicBezTo>
                  <a:pt x="4176" y="1690"/>
                  <a:pt x="4453" y="1096"/>
                  <a:pt x="4770" y="501"/>
                </a:cubicBezTo>
                <a:cubicBezTo>
                  <a:pt x="4849" y="318"/>
                  <a:pt x="4703" y="170"/>
                  <a:pt x="4549" y="170"/>
                </a:cubicBezTo>
                <a:cubicBezTo>
                  <a:pt x="4470" y="170"/>
                  <a:pt x="4388" y="209"/>
                  <a:pt x="4335" y="303"/>
                </a:cubicBezTo>
                <a:cubicBezTo>
                  <a:pt x="3978" y="1016"/>
                  <a:pt x="3622" y="1729"/>
                  <a:pt x="3265" y="2482"/>
                </a:cubicBezTo>
                <a:cubicBezTo>
                  <a:pt x="2909" y="1690"/>
                  <a:pt x="2552" y="898"/>
                  <a:pt x="2196" y="145"/>
                </a:cubicBezTo>
                <a:cubicBezTo>
                  <a:pt x="2152" y="43"/>
                  <a:pt x="2066" y="0"/>
                  <a:pt x="19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140053" y="4463454"/>
            <a:ext cx="265496" cy="256830"/>
          </a:xfrm>
          <a:custGeom>
            <a:avLst/>
            <a:gdLst/>
            <a:ahLst/>
            <a:cxnLst/>
            <a:rect l="l" t="t" r="r" b="b"/>
            <a:pathLst>
              <a:path w="75158" h="72705" extrusionOk="0">
                <a:moveTo>
                  <a:pt x="38048" y="0"/>
                </a:moveTo>
                <a:cubicBezTo>
                  <a:pt x="37232" y="0"/>
                  <a:pt x="36468" y="417"/>
                  <a:pt x="35913" y="1250"/>
                </a:cubicBezTo>
                <a:cubicBezTo>
                  <a:pt x="32951" y="9765"/>
                  <a:pt x="29619" y="18280"/>
                  <a:pt x="26287" y="26796"/>
                </a:cubicBezTo>
                <a:cubicBezTo>
                  <a:pt x="25917" y="26425"/>
                  <a:pt x="25176" y="26425"/>
                  <a:pt x="24806" y="26425"/>
                </a:cubicBezTo>
                <a:cubicBezTo>
                  <a:pt x="19993" y="26425"/>
                  <a:pt x="15550" y="26425"/>
                  <a:pt x="11108" y="26796"/>
                </a:cubicBezTo>
                <a:cubicBezTo>
                  <a:pt x="7776" y="26796"/>
                  <a:pt x="4444" y="27536"/>
                  <a:pt x="1482" y="28647"/>
                </a:cubicBezTo>
                <a:cubicBezTo>
                  <a:pt x="371" y="29387"/>
                  <a:pt x="1" y="30498"/>
                  <a:pt x="371" y="31238"/>
                </a:cubicBezTo>
                <a:cubicBezTo>
                  <a:pt x="3333" y="38643"/>
                  <a:pt x="11478" y="44196"/>
                  <a:pt x="18142" y="48269"/>
                </a:cubicBezTo>
                <a:cubicBezTo>
                  <a:pt x="17031" y="54193"/>
                  <a:pt x="15550" y="60116"/>
                  <a:pt x="14440" y="66040"/>
                </a:cubicBezTo>
                <a:cubicBezTo>
                  <a:pt x="14070" y="68631"/>
                  <a:pt x="13329" y="72334"/>
                  <a:pt x="17402" y="72704"/>
                </a:cubicBezTo>
                <a:cubicBezTo>
                  <a:pt x="21104" y="72704"/>
                  <a:pt x="26287" y="68631"/>
                  <a:pt x="28879" y="66410"/>
                </a:cubicBezTo>
                <a:cubicBezTo>
                  <a:pt x="33321" y="63078"/>
                  <a:pt x="37394" y="59376"/>
                  <a:pt x="41096" y="55673"/>
                </a:cubicBezTo>
                <a:cubicBezTo>
                  <a:pt x="45909" y="59006"/>
                  <a:pt x="50722" y="61597"/>
                  <a:pt x="55905" y="64189"/>
                </a:cubicBezTo>
                <a:cubicBezTo>
                  <a:pt x="57962" y="65364"/>
                  <a:pt x="62115" y="68170"/>
                  <a:pt x="65223" y="68170"/>
                </a:cubicBezTo>
                <a:cubicBezTo>
                  <a:pt x="66032" y="68170"/>
                  <a:pt x="66771" y="67980"/>
                  <a:pt x="67383" y="67521"/>
                </a:cubicBezTo>
                <a:cubicBezTo>
                  <a:pt x="70344" y="65670"/>
                  <a:pt x="68493" y="59006"/>
                  <a:pt x="67753" y="56414"/>
                </a:cubicBezTo>
                <a:cubicBezTo>
                  <a:pt x="66642" y="50860"/>
                  <a:pt x="64421" y="45677"/>
                  <a:pt x="61459" y="41234"/>
                </a:cubicBezTo>
                <a:cubicBezTo>
                  <a:pt x="66272" y="36422"/>
                  <a:pt x="70344" y="31238"/>
                  <a:pt x="74417" y="25685"/>
                </a:cubicBezTo>
                <a:cubicBezTo>
                  <a:pt x="75157" y="24574"/>
                  <a:pt x="74787" y="23093"/>
                  <a:pt x="73676" y="22353"/>
                </a:cubicBezTo>
                <a:cubicBezTo>
                  <a:pt x="70959" y="20923"/>
                  <a:pt x="67800" y="20432"/>
                  <a:pt x="64519" y="20432"/>
                </a:cubicBezTo>
                <a:cubicBezTo>
                  <a:pt x="59306" y="20432"/>
                  <a:pt x="53786" y="21671"/>
                  <a:pt x="49241" y="22353"/>
                </a:cubicBezTo>
                <a:cubicBezTo>
                  <a:pt x="47760" y="17910"/>
                  <a:pt x="45909" y="13097"/>
                  <a:pt x="44058" y="8654"/>
                </a:cubicBezTo>
                <a:cubicBezTo>
                  <a:pt x="42947" y="5692"/>
                  <a:pt x="42207" y="1620"/>
                  <a:pt x="38875" y="139"/>
                </a:cubicBezTo>
                <a:cubicBezTo>
                  <a:pt x="38597" y="46"/>
                  <a:pt x="38320" y="0"/>
                  <a:pt x="38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rot="10400195">
            <a:off x="226899" y="4231392"/>
            <a:ext cx="360935" cy="267696"/>
          </a:xfrm>
          <a:custGeom>
            <a:avLst/>
            <a:gdLst/>
            <a:ahLst/>
            <a:cxnLst/>
            <a:rect l="l" t="t" r="r" b="b"/>
            <a:pathLst>
              <a:path w="12437" h="9225" extrusionOk="0">
                <a:moveTo>
                  <a:pt x="1895" y="0"/>
                </a:moveTo>
                <a:cubicBezTo>
                  <a:pt x="1313" y="0"/>
                  <a:pt x="705" y="248"/>
                  <a:pt x="197" y="558"/>
                </a:cubicBezTo>
                <a:cubicBezTo>
                  <a:pt x="0" y="721"/>
                  <a:pt x="155" y="993"/>
                  <a:pt x="349" y="993"/>
                </a:cubicBezTo>
                <a:cubicBezTo>
                  <a:pt x="390" y="993"/>
                  <a:pt x="433" y="981"/>
                  <a:pt x="474" y="954"/>
                </a:cubicBezTo>
                <a:cubicBezTo>
                  <a:pt x="915" y="666"/>
                  <a:pt x="1403" y="443"/>
                  <a:pt x="1857" y="443"/>
                </a:cubicBezTo>
                <a:cubicBezTo>
                  <a:pt x="2339" y="443"/>
                  <a:pt x="2782" y="695"/>
                  <a:pt x="3088" y="1390"/>
                </a:cubicBezTo>
                <a:cubicBezTo>
                  <a:pt x="3247" y="1825"/>
                  <a:pt x="3366" y="2340"/>
                  <a:pt x="3405" y="2816"/>
                </a:cubicBezTo>
                <a:cubicBezTo>
                  <a:pt x="3405" y="3331"/>
                  <a:pt x="3564" y="3846"/>
                  <a:pt x="3881" y="4321"/>
                </a:cubicBezTo>
                <a:cubicBezTo>
                  <a:pt x="4166" y="4574"/>
                  <a:pt x="4552" y="4701"/>
                  <a:pt x="4939" y="4701"/>
                </a:cubicBezTo>
                <a:cubicBezTo>
                  <a:pt x="5036" y="4701"/>
                  <a:pt x="5132" y="4693"/>
                  <a:pt x="5227" y="4677"/>
                </a:cubicBezTo>
                <a:cubicBezTo>
                  <a:pt x="5604" y="4638"/>
                  <a:pt x="5802" y="4578"/>
                  <a:pt x="6005" y="4578"/>
                </a:cubicBezTo>
                <a:cubicBezTo>
                  <a:pt x="6208" y="4578"/>
                  <a:pt x="6416" y="4638"/>
                  <a:pt x="6812" y="4836"/>
                </a:cubicBezTo>
                <a:cubicBezTo>
                  <a:pt x="7248" y="4836"/>
                  <a:pt x="7604" y="5232"/>
                  <a:pt x="7564" y="5707"/>
                </a:cubicBezTo>
                <a:cubicBezTo>
                  <a:pt x="7564" y="5905"/>
                  <a:pt x="7604" y="6143"/>
                  <a:pt x="7604" y="6381"/>
                </a:cubicBezTo>
                <a:cubicBezTo>
                  <a:pt x="7683" y="7569"/>
                  <a:pt x="8119" y="8599"/>
                  <a:pt x="9466" y="8599"/>
                </a:cubicBezTo>
                <a:cubicBezTo>
                  <a:pt x="10535" y="8599"/>
                  <a:pt x="11328" y="7926"/>
                  <a:pt x="11961" y="7133"/>
                </a:cubicBezTo>
                <a:lnTo>
                  <a:pt x="11961" y="7133"/>
                </a:lnTo>
                <a:cubicBezTo>
                  <a:pt x="11922" y="7728"/>
                  <a:pt x="11882" y="8361"/>
                  <a:pt x="11763" y="8956"/>
                </a:cubicBezTo>
                <a:cubicBezTo>
                  <a:pt x="11740" y="9117"/>
                  <a:pt x="11891" y="9224"/>
                  <a:pt x="12029" y="9224"/>
                </a:cubicBezTo>
                <a:cubicBezTo>
                  <a:pt x="12129" y="9224"/>
                  <a:pt x="12222" y="9168"/>
                  <a:pt x="12239" y="9035"/>
                </a:cubicBezTo>
                <a:cubicBezTo>
                  <a:pt x="12358" y="8282"/>
                  <a:pt x="12397" y="7490"/>
                  <a:pt x="12437" y="6698"/>
                </a:cubicBezTo>
                <a:cubicBezTo>
                  <a:pt x="12437" y="6618"/>
                  <a:pt x="12397" y="6579"/>
                  <a:pt x="12358" y="6539"/>
                </a:cubicBezTo>
                <a:cubicBezTo>
                  <a:pt x="12414" y="6371"/>
                  <a:pt x="12272" y="6203"/>
                  <a:pt x="12127" y="6203"/>
                </a:cubicBezTo>
                <a:cubicBezTo>
                  <a:pt x="12068" y="6203"/>
                  <a:pt x="12008" y="6232"/>
                  <a:pt x="11961" y="6302"/>
                </a:cubicBezTo>
                <a:lnTo>
                  <a:pt x="11961" y="6341"/>
                </a:lnTo>
                <a:cubicBezTo>
                  <a:pt x="11922" y="6302"/>
                  <a:pt x="11882" y="6302"/>
                  <a:pt x="11843" y="6302"/>
                </a:cubicBezTo>
                <a:cubicBezTo>
                  <a:pt x="11130" y="6302"/>
                  <a:pt x="10417" y="6222"/>
                  <a:pt x="9704" y="6024"/>
                </a:cubicBezTo>
                <a:cubicBezTo>
                  <a:pt x="9681" y="6018"/>
                  <a:pt x="9659" y="6015"/>
                  <a:pt x="9639" y="6015"/>
                </a:cubicBezTo>
                <a:cubicBezTo>
                  <a:pt x="9416" y="6015"/>
                  <a:pt x="9370" y="6387"/>
                  <a:pt x="9624" y="6460"/>
                </a:cubicBezTo>
                <a:cubicBezTo>
                  <a:pt x="10298" y="6658"/>
                  <a:pt x="10971" y="6737"/>
                  <a:pt x="11645" y="6737"/>
                </a:cubicBezTo>
                <a:cubicBezTo>
                  <a:pt x="11146" y="7449"/>
                  <a:pt x="10456" y="8193"/>
                  <a:pt x="9574" y="8193"/>
                </a:cubicBezTo>
                <a:cubicBezTo>
                  <a:pt x="9474" y="8193"/>
                  <a:pt x="9372" y="8183"/>
                  <a:pt x="9268" y="8163"/>
                </a:cubicBezTo>
                <a:cubicBezTo>
                  <a:pt x="7763" y="7886"/>
                  <a:pt x="8277" y="6341"/>
                  <a:pt x="8000" y="5311"/>
                </a:cubicBezTo>
                <a:cubicBezTo>
                  <a:pt x="7742" y="4439"/>
                  <a:pt x="7167" y="4067"/>
                  <a:pt x="6405" y="4067"/>
                </a:cubicBezTo>
                <a:cubicBezTo>
                  <a:pt x="6233" y="4067"/>
                  <a:pt x="6051" y="4086"/>
                  <a:pt x="5861" y="4123"/>
                </a:cubicBezTo>
                <a:cubicBezTo>
                  <a:pt x="5573" y="4157"/>
                  <a:pt x="5292" y="4234"/>
                  <a:pt x="5025" y="4234"/>
                </a:cubicBezTo>
                <a:cubicBezTo>
                  <a:pt x="4667" y="4234"/>
                  <a:pt x="4334" y="4096"/>
                  <a:pt x="4039" y="3529"/>
                </a:cubicBezTo>
                <a:cubicBezTo>
                  <a:pt x="3801" y="3093"/>
                  <a:pt x="3841" y="2301"/>
                  <a:pt x="3722" y="1825"/>
                </a:cubicBezTo>
                <a:cubicBezTo>
                  <a:pt x="3643" y="1350"/>
                  <a:pt x="3445" y="914"/>
                  <a:pt x="3167" y="558"/>
                </a:cubicBezTo>
                <a:cubicBezTo>
                  <a:pt x="2800" y="155"/>
                  <a:pt x="2355" y="0"/>
                  <a:pt x="18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8650610" y="452715"/>
            <a:ext cx="399871" cy="301041"/>
          </a:xfrm>
          <a:custGeom>
            <a:avLst/>
            <a:gdLst/>
            <a:ahLst/>
            <a:cxnLst/>
            <a:rect l="l" t="t" r="r" b="b"/>
            <a:pathLst>
              <a:path w="8834" h="6651" extrusionOk="0">
                <a:moveTo>
                  <a:pt x="2899" y="501"/>
                </a:moveTo>
                <a:cubicBezTo>
                  <a:pt x="3776" y="501"/>
                  <a:pt x="4566" y="1085"/>
                  <a:pt x="4873" y="1929"/>
                </a:cubicBezTo>
                <a:cubicBezTo>
                  <a:pt x="4810" y="2085"/>
                  <a:pt x="4945" y="2242"/>
                  <a:pt x="5103" y="2242"/>
                </a:cubicBezTo>
                <a:cubicBezTo>
                  <a:pt x="5144" y="2242"/>
                  <a:pt x="5188" y="2231"/>
                  <a:pt x="5229" y="2206"/>
                </a:cubicBezTo>
                <a:cubicBezTo>
                  <a:pt x="5677" y="1947"/>
                  <a:pt x="6223" y="1730"/>
                  <a:pt x="6758" y="1730"/>
                </a:cubicBezTo>
                <a:cubicBezTo>
                  <a:pt x="7123" y="1730"/>
                  <a:pt x="7483" y="1830"/>
                  <a:pt x="7804" y="2087"/>
                </a:cubicBezTo>
                <a:cubicBezTo>
                  <a:pt x="8834" y="2959"/>
                  <a:pt x="8042" y="4226"/>
                  <a:pt x="7210" y="4820"/>
                </a:cubicBezTo>
                <a:cubicBezTo>
                  <a:pt x="5982" y="5573"/>
                  <a:pt x="4635" y="6048"/>
                  <a:pt x="3248" y="6207"/>
                </a:cubicBezTo>
                <a:cubicBezTo>
                  <a:pt x="3248" y="6167"/>
                  <a:pt x="3248" y="6167"/>
                  <a:pt x="3248" y="6128"/>
                </a:cubicBezTo>
                <a:cubicBezTo>
                  <a:pt x="2575" y="5098"/>
                  <a:pt x="2020" y="3949"/>
                  <a:pt x="1664" y="2761"/>
                </a:cubicBezTo>
                <a:cubicBezTo>
                  <a:pt x="1387" y="1810"/>
                  <a:pt x="1624" y="542"/>
                  <a:pt x="2813" y="503"/>
                </a:cubicBezTo>
                <a:cubicBezTo>
                  <a:pt x="2841" y="501"/>
                  <a:pt x="2870" y="501"/>
                  <a:pt x="2899" y="501"/>
                </a:cubicBezTo>
                <a:close/>
                <a:moveTo>
                  <a:pt x="2835" y="1"/>
                </a:moveTo>
                <a:cubicBezTo>
                  <a:pt x="2392" y="1"/>
                  <a:pt x="1956" y="140"/>
                  <a:pt x="1585" y="463"/>
                </a:cubicBezTo>
                <a:cubicBezTo>
                  <a:pt x="0" y="1889"/>
                  <a:pt x="2060" y="5058"/>
                  <a:pt x="2852" y="6365"/>
                </a:cubicBezTo>
                <a:cubicBezTo>
                  <a:pt x="2852" y="6405"/>
                  <a:pt x="2892" y="6445"/>
                  <a:pt x="2971" y="6445"/>
                </a:cubicBezTo>
                <a:cubicBezTo>
                  <a:pt x="2971" y="6547"/>
                  <a:pt x="3060" y="6650"/>
                  <a:pt x="3161" y="6650"/>
                </a:cubicBezTo>
                <a:cubicBezTo>
                  <a:pt x="3177" y="6650"/>
                  <a:pt x="3193" y="6648"/>
                  <a:pt x="3209" y="6643"/>
                </a:cubicBezTo>
                <a:cubicBezTo>
                  <a:pt x="5031" y="6405"/>
                  <a:pt x="8438" y="5652"/>
                  <a:pt x="8755" y="3355"/>
                </a:cubicBezTo>
                <a:cubicBezTo>
                  <a:pt x="8834" y="2562"/>
                  <a:pt x="8438" y="1810"/>
                  <a:pt x="7685" y="1493"/>
                </a:cubicBezTo>
                <a:cubicBezTo>
                  <a:pt x="7348" y="1341"/>
                  <a:pt x="6996" y="1268"/>
                  <a:pt x="6646" y="1268"/>
                </a:cubicBezTo>
                <a:cubicBezTo>
                  <a:pt x="6173" y="1268"/>
                  <a:pt x="5701" y="1401"/>
                  <a:pt x="5269" y="1651"/>
                </a:cubicBezTo>
                <a:cubicBezTo>
                  <a:pt x="4909" y="739"/>
                  <a:pt x="3856" y="1"/>
                  <a:pt x="28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4">
  <p:cSld name="CUSTOM_8_2_1">
    <p:spTree>
      <p:nvGrpSpPr>
        <p:cNvPr id="1" name="Shape 552"/>
        <p:cNvGrpSpPr/>
        <p:nvPr/>
      </p:nvGrpSpPr>
      <p:grpSpPr>
        <a:xfrm>
          <a:off x="0" y="0"/>
          <a:ext cx="0" cy="0"/>
          <a:chOff x="0" y="0"/>
          <a:chExt cx="0" cy="0"/>
        </a:xfrm>
      </p:grpSpPr>
      <p:sp>
        <p:nvSpPr>
          <p:cNvPr id="553" name="Google Shape;553;p28"/>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atin typeface="Montserrat"/>
                <a:ea typeface="Montserrat"/>
                <a:cs typeface="Montserrat"/>
                <a:sym typeface="Montserrat"/>
              </a:defRPr>
            </a:lvl2pPr>
            <a:lvl3pPr lvl="2" rtl="0">
              <a:spcBef>
                <a:spcPts val="0"/>
              </a:spcBef>
              <a:spcAft>
                <a:spcPts val="0"/>
              </a:spcAft>
              <a:buNone/>
              <a:defRPr>
                <a:latin typeface="Montserrat"/>
                <a:ea typeface="Montserrat"/>
                <a:cs typeface="Montserrat"/>
                <a:sym typeface="Montserrat"/>
              </a:defRPr>
            </a:lvl3pPr>
            <a:lvl4pPr lvl="3" rtl="0">
              <a:spcBef>
                <a:spcPts val="0"/>
              </a:spcBef>
              <a:spcAft>
                <a:spcPts val="0"/>
              </a:spcAft>
              <a:buNone/>
              <a:defRPr>
                <a:latin typeface="Montserrat"/>
                <a:ea typeface="Montserrat"/>
                <a:cs typeface="Montserrat"/>
                <a:sym typeface="Montserrat"/>
              </a:defRPr>
            </a:lvl4pPr>
            <a:lvl5pPr lvl="4" rtl="0">
              <a:spcBef>
                <a:spcPts val="0"/>
              </a:spcBef>
              <a:spcAft>
                <a:spcPts val="0"/>
              </a:spcAft>
              <a:buNone/>
              <a:defRPr>
                <a:latin typeface="Montserrat"/>
                <a:ea typeface="Montserrat"/>
                <a:cs typeface="Montserrat"/>
                <a:sym typeface="Montserrat"/>
              </a:defRPr>
            </a:lvl5pPr>
            <a:lvl6pPr lvl="5" rtl="0">
              <a:spcBef>
                <a:spcPts val="0"/>
              </a:spcBef>
              <a:spcAft>
                <a:spcPts val="0"/>
              </a:spcAft>
              <a:buNone/>
              <a:defRPr>
                <a:latin typeface="Montserrat"/>
                <a:ea typeface="Montserrat"/>
                <a:cs typeface="Montserrat"/>
                <a:sym typeface="Montserrat"/>
              </a:defRPr>
            </a:lvl6pPr>
            <a:lvl7pPr lvl="6" rtl="0">
              <a:spcBef>
                <a:spcPts val="0"/>
              </a:spcBef>
              <a:spcAft>
                <a:spcPts val="0"/>
              </a:spcAft>
              <a:buNone/>
              <a:defRPr>
                <a:latin typeface="Montserrat"/>
                <a:ea typeface="Montserrat"/>
                <a:cs typeface="Montserrat"/>
                <a:sym typeface="Montserrat"/>
              </a:defRPr>
            </a:lvl7pPr>
            <a:lvl8pPr lvl="7" rtl="0">
              <a:spcBef>
                <a:spcPts val="0"/>
              </a:spcBef>
              <a:spcAft>
                <a:spcPts val="0"/>
              </a:spcAft>
              <a:buNone/>
              <a:defRPr>
                <a:latin typeface="Montserrat"/>
                <a:ea typeface="Montserrat"/>
                <a:cs typeface="Montserrat"/>
                <a:sym typeface="Montserrat"/>
              </a:defRPr>
            </a:lvl8pPr>
            <a:lvl9pPr lvl="8" rtl="0">
              <a:spcBef>
                <a:spcPts val="0"/>
              </a:spcBef>
              <a:spcAft>
                <a:spcPts val="0"/>
              </a:spcAft>
              <a:buNone/>
              <a:defRPr>
                <a:latin typeface="Montserrat"/>
                <a:ea typeface="Montserrat"/>
                <a:cs typeface="Montserrat"/>
                <a:sym typeface="Montserrat"/>
              </a:defRPr>
            </a:lvl9pPr>
          </a:lstStyle>
          <a:p>
            <a:endParaRPr/>
          </a:p>
        </p:txBody>
      </p:sp>
      <p:sp>
        <p:nvSpPr>
          <p:cNvPr id="554" name="Google Shape;554;p28"/>
          <p:cNvSpPr/>
          <p:nvPr/>
        </p:nvSpPr>
        <p:spPr>
          <a:xfrm rot="-3217822" flipH="1">
            <a:off x="8469738" y="615620"/>
            <a:ext cx="542716" cy="413448"/>
          </a:xfrm>
          <a:custGeom>
            <a:avLst/>
            <a:gdLst/>
            <a:ahLst/>
            <a:cxnLst/>
            <a:rect l="l" t="t" r="r" b="b"/>
            <a:pathLst>
              <a:path w="13036" h="9931" extrusionOk="0">
                <a:moveTo>
                  <a:pt x="10507" y="1110"/>
                </a:moveTo>
                <a:lnTo>
                  <a:pt x="10507" y="1110"/>
                </a:lnTo>
                <a:cubicBezTo>
                  <a:pt x="8011" y="2457"/>
                  <a:pt x="5555" y="3883"/>
                  <a:pt x="3179" y="5388"/>
                </a:cubicBezTo>
                <a:lnTo>
                  <a:pt x="3139" y="5349"/>
                </a:lnTo>
                <a:cubicBezTo>
                  <a:pt x="2307" y="5071"/>
                  <a:pt x="1555" y="4715"/>
                  <a:pt x="802" y="4319"/>
                </a:cubicBezTo>
                <a:cubicBezTo>
                  <a:pt x="4050" y="3289"/>
                  <a:pt x="7259" y="2219"/>
                  <a:pt x="10507" y="1110"/>
                </a:cubicBezTo>
                <a:close/>
                <a:moveTo>
                  <a:pt x="10903" y="1387"/>
                </a:moveTo>
                <a:cubicBezTo>
                  <a:pt x="8843" y="2932"/>
                  <a:pt x="6783" y="4477"/>
                  <a:pt x="4684" y="6062"/>
                </a:cubicBezTo>
                <a:cubicBezTo>
                  <a:pt x="4565" y="5824"/>
                  <a:pt x="4407" y="5586"/>
                  <a:pt x="4328" y="5309"/>
                </a:cubicBezTo>
                <a:lnTo>
                  <a:pt x="4288" y="5309"/>
                </a:lnTo>
                <a:cubicBezTo>
                  <a:pt x="4288" y="5269"/>
                  <a:pt x="4288" y="5230"/>
                  <a:pt x="4248" y="5190"/>
                </a:cubicBezTo>
                <a:cubicBezTo>
                  <a:pt x="6427" y="3843"/>
                  <a:pt x="8645" y="2576"/>
                  <a:pt x="10903" y="1387"/>
                </a:cubicBezTo>
                <a:close/>
                <a:moveTo>
                  <a:pt x="12369" y="872"/>
                </a:moveTo>
                <a:lnTo>
                  <a:pt x="12369" y="872"/>
                </a:lnTo>
                <a:cubicBezTo>
                  <a:pt x="11656" y="2259"/>
                  <a:pt x="10784" y="3566"/>
                  <a:pt x="9952" y="4913"/>
                </a:cubicBezTo>
                <a:lnTo>
                  <a:pt x="7140" y="9468"/>
                </a:lnTo>
                <a:cubicBezTo>
                  <a:pt x="6387" y="8478"/>
                  <a:pt x="5555" y="7607"/>
                  <a:pt x="4644" y="6775"/>
                </a:cubicBezTo>
                <a:cubicBezTo>
                  <a:pt x="4605" y="6775"/>
                  <a:pt x="4605" y="6735"/>
                  <a:pt x="4565" y="6735"/>
                </a:cubicBezTo>
                <a:cubicBezTo>
                  <a:pt x="7140" y="4754"/>
                  <a:pt x="9754" y="2813"/>
                  <a:pt x="12369" y="872"/>
                </a:cubicBezTo>
                <a:close/>
                <a:moveTo>
                  <a:pt x="12448" y="1"/>
                </a:moveTo>
                <a:cubicBezTo>
                  <a:pt x="8566" y="1387"/>
                  <a:pt x="4605" y="2695"/>
                  <a:pt x="683" y="3923"/>
                </a:cubicBezTo>
                <a:cubicBezTo>
                  <a:pt x="564" y="3962"/>
                  <a:pt x="525" y="4081"/>
                  <a:pt x="564" y="4200"/>
                </a:cubicBezTo>
                <a:lnTo>
                  <a:pt x="366" y="4081"/>
                </a:lnTo>
                <a:cubicBezTo>
                  <a:pt x="336" y="4066"/>
                  <a:pt x="307" y="4059"/>
                  <a:pt x="280" y="4059"/>
                </a:cubicBezTo>
                <a:cubicBezTo>
                  <a:pt x="95" y="4059"/>
                  <a:pt x="1" y="4374"/>
                  <a:pt x="208" y="4477"/>
                </a:cubicBezTo>
                <a:cubicBezTo>
                  <a:pt x="1079" y="4953"/>
                  <a:pt x="1990" y="5388"/>
                  <a:pt x="2941" y="5745"/>
                </a:cubicBezTo>
                <a:cubicBezTo>
                  <a:pt x="2961" y="5765"/>
                  <a:pt x="2981" y="5774"/>
                  <a:pt x="3001" y="5774"/>
                </a:cubicBezTo>
                <a:cubicBezTo>
                  <a:pt x="3020" y="5774"/>
                  <a:pt x="3040" y="5765"/>
                  <a:pt x="3060" y="5745"/>
                </a:cubicBezTo>
                <a:cubicBezTo>
                  <a:pt x="3109" y="5794"/>
                  <a:pt x="3173" y="5828"/>
                  <a:pt x="3233" y="5828"/>
                </a:cubicBezTo>
                <a:cubicBezTo>
                  <a:pt x="3271" y="5828"/>
                  <a:pt x="3307" y="5815"/>
                  <a:pt x="3337" y="5784"/>
                </a:cubicBezTo>
                <a:lnTo>
                  <a:pt x="3931" y="5428"/>
                </a:lnTo>
                <a:cubicBezTo>
                  <a:pt x="4050" y="5745"/>
                  <a:pt x="4209" y="6022"/>
                  <a:pt x="4367" y="6299"/>
                </a:cubicBezTo>
                <a:lnTo>
                  <a:pt x="3971" y="6616"/>
                </a:lnTo>
                <a:cubicBezTo>
                  <a:pt x="3769" y="6751"/>
                  <a:pt x="3910" y="6999"/>
                  <a:pt x="4102" y="6999"/>
                </a:cubicBezTo>
                <a:cubicBezTo>
                  <a:pt x="4136" y="6999"/>
                  <a:pt x="4173" y="6991"/>
                  <a:pt x="4209" y="6973"/>
                </a:cubicBezTo>
                <a:cubicBezTo>
                  <a:pt x="4248" y="6933"/>
                  <a:pt x="4248" y="6933"/>
                  <a:pt x="4288" y="6894"/>
                </a:cubicBezTo>
                <a:cubicBezTo>
                  <a:pt x="4288" y="6973"/>
                  <a:pt x="4288" y="7012"/>
                  <a:pt x="4367" y="7092"/>
                </a:cubicBezTo>
                <a:cubicBezTo>
                  <a:pt x="5318" y="7923"/>
                  <a:pt x="6189" y="8835"/>
                  <a:pt x="6982" y="9864"/>
                </a:cubicBezTo>
                <a:cubicBezTo>
                  <a:pt x="7005" y="9911"/>
                  <a:pt x="7042" y="9930"/>
                  <a:pt x="7084" y="9930"/>
                </a:cubicBezTo>
                <a:cubicBezTo>
                  <a:pt x="7114" y="9930"/>
                  <a:pt x="7147" y="9920"/>
                  <a:pt x="7180" y="9904"/>
                </a:cubicBezTo>
                <a:cubicBezTo>
                  <a:pt x="7259" y="9904"/>
                  <a:pt x="7338" y="9864"/>
                  <a:pt x="7378" y="9825"/>
                </a:cubicBezTo>
                <a:lnTo>
                  <a:pt x="10349" y="5032"/>
                </a:lnTo>
                <a:cubicBezTo>
                  <a:pt x="11339" y="3566"/>
                  <a:pt x="12210" y="2061"/>
                  <a:pt x="12963" y="516"/>
                </a:cubicBezTo>
                <a:cubicBezTo>
                  <a:pt x="12963" y="437"/>
                  <a:pt x="12963" y="397"/>
                  <a:pt x="12963" y="357"/>
                </a:cubicBezTo>
                <a:cubicBezTo>
                  <a:pt x="13035" y="213"/>
                  <a:pt x="12943" y="35"/>
                  <a:pt x="12776" y="35"/>
                </a:cubicBezTo>
                <a:cubicBezTo>
                  <a:pt x="12759" y="35"/>
                  <a:pt x="12743" y="37"/>
                  <a:pt x="12725" y="41"/>
                </a:cubicBezTo>
                <a:lnTo>
                  <a:pt x="12646" y="41"/>
                </a:lnTo>
                <a:cubicBezTo>
                  <a:pt x="12606" y="1"/>
                  <a:pt x="12527" y="1"/>
                  <a:pt x="12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8"/>
          <p:cNvSpPr/>
          <p:nvPr/>
        </p:nvSpPr>
        <p:spPr>
          <a:xfrm rot="10603370">
            <a:off x="8172520" y="292038"/>
            <a:ext cx="417288" cy="266368"/>
          </a:xfrm>
          <a:custGeom>
            <a:avLst/>
            <a:gdLst/>
            <a:ahLst/>
            <a:cxnLst/>
            <a:rect l="l" t="t" r="r" b="b"/>
            <a:pathLst>
              <a:path w="10023" h="6398" extrusionOk="0">
                <a:moveTo>
                  <a:pt x="8763" y="1"/>
                </a:moveTo>
                <a:cubicBezTo>
                  <a:pt x="8679" y="1"/>
                  <a:pt x="8598" y="40"/>
                  <a:pt x="8560" y="115"/>
                </a:cubicBezTo>
                <a:cubicBezTo>
                  <a:pt x="8521" y="95"/>
                  <a:pt x="8481" y="86"/>
                  <a:pt x="8442" y="86"/>
                </a:cubicBezTo>
                <a:cubicBezTo>
                  <a:pt x="8402" y="86"/>
                  <a:pt x="8362" y="95"/>
                  <a:pt x="8323" y="115"/>
                </a:cubicBezTo>
                <a:cubicBezTo>
                  <a:pt x="7768" y="511"/>
                  <a:pt x="7134" y="868"/>
                  <a:pt x="6501" y="1185"/>
                </a:cubicBezTo>
                <a:cubicBezTo>
                  <a:pt x="6256" y="1290"/>
                  <a:pt x="6350" y="1641"/>
                  <a:pt x="6566" y="1641"/>
                </a:cubicBezTo>
                <a:cubicBezTo>
                  <a:pt x="6595" y="1641"/>
                  <a:pt x="6626" y="1635"/>
                  <a:pt x="6659" y="1621"/>
                </a:cubicBezTo>
                <a:cubicBezTo>
                  <a:pt x="7253" y="1343"/>
                  <a:pt x="7887" y="987"/>
                  <a:pt x="8442" y="630"/>
                </a:cubicBezTo>
                <a:lnTo>
                  <a:pt x="8442" y="630"/>
                </a:lnTo>
                <a:cubicBezTo>
                  <a:pt x="8085" y="2215"/>
                  <a:pt x="7174" y="3641"/>
                  <a:pt x="5867" y="4631"/>
                </a:cubicBezTo>
                <a:cubicBezTo>
                  <a:pt x="4890" y="5329"/>
                  <a:pt x="3382" y="5948"/>
                  <a:pt x="2008" y="5948"/>
                </a:cubicBezTo>
                <a:cubicBezTo>
                  <a:pt x="1432" y="5948"/>
                  <a:pt x="880" y="5839"/>
                  <a:pt x="400" y="5582"/>
                </a:cubicBezTo>
                <a:cubicBezTo>
                  <a:pt x="364" y="5558"/>
                  <a:pt x="330" y="5547"/>
                  <a:pt x="297" y="5547"/>
                </a:cubicBezTo>
                <a:cubicBezTo>
                  <a:pt x="113" y="5547"/>
                  <a:pt x="0" y="5877"/>
                  <a:pt x="202" y="5978"/>
                </a:cubicBezTo>
                <a:cubicBezTo>
                  <a:pt x="741" y="6273"/>
                  <a:pt x="1364" y="6398"/>
                  <a:pt x="2010" y="6398"/>
                </a:cubicBezTo>
                <a:cubicBezTo>
                  <a:pt x="3358" y="6398"/>
                  <a:pt x="4810" y="5855"/>
                  <a:pt x="5827" y="5186"/>
                </a:cubicBezTo>
                <a:cubicBezTo>
                  <a:pt x="7332" y="4195"/>
                  <a:pt x="8442" y="2650"/>
                  <a:pt x="8877" y="868"/>
                </a:cubicBezTo>
                <a:cubicBezTo>
                  <a:pt x="9075" y="1304"/>
                  <a:pt x="9313" y="1779"/>
                  <a:pt x="9511" y="2215"/>
                </a:cubicBezTo>
                <a:cubicBezTo>
                  <a:pt x="9555" y="2317"/>
                  <a:pt x="9641" y="2360"/>
                  <a:pt x="9727" y="2360"/>
                </a:cubicBezTo>
                <a:cubicBezTo>
                  <a:pt x="9875" y="2360"/>
                  <a:pt x="10022" y="2232"/>
                  <a:pt x="9947" y="2056"/>
                </a:cubicBezTo>
                <a:cubicBezTo>
                  <a:pt x="9670" y="1422"/>
                  <a:pt x="9353" y="828"/>
                  <a:pt x="9036" y="194"/>
                </a:cubicBezTo>
                <a:cubicBezTo>
                  <a:pt x="9036" y="194"/>
                  <a:pt x="8996" y="155"/>
                  <a:pt x="8996" y="155"/>
                </a:cubicBezTo>
                <a:cubicBezTo>
                  <a:pt x="8954" y="50"/>
                  <a:pt x="8857" y="1"/>
                  <a:pt x="87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8"/>
          <p:cNvSpPr/>
          <p:nvPr/>
        </p:nvSpPr>
        <p:spPr>
          <a:xfrm rot="-8617878" flipH="1">
            <a:off x="8515645" y="399764"/>
            <a:ext cx="154139" cy="162636"/>
          </a:xfrm>
          <a:custGeom>
            <a:avLst/>
            <a:gdLst/>
            <a:ahLst/>
            <a:cxnLst/>
            <a:rect l="l" t="t" r="r" b="b"/>
            <a:pathLst>
              <a:path w="4517" h="4766" extrusionOk="0">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8"/>
          <p:cNvSpPr/>
          <p:nvPr/>
        </p:nvSpPr>
        <p:spPr>
          <a:xfrm rot="-8617878" flipH="1">
            <a:off x="8389041" y="464667"/>
            <a:ext cx="93398" cy="86164"/>
          </a:xfrm>
          <a:custGeom>
            <a:avLst/>
            <a:gdLst/>
            <a:ahLst/>
            <a:cxnLst/>
            <a:rect l="l" t="t" r="r" b="b"/>
            <a:pathLst>
              <a:path w="2737" h="2525" extrusionOk="0">
                <a:moveTo>
                  <a:pt x="514" y="0"/>
                </a:moveTo>
                <a:cubicBezTo>
                  <a:pt x="329" y="0"/>
                  <a:pt x="187" y="258"/>
                  <a:pt x="344" y="415"/>
                </a:cubicBezTo>
                <a:cubicBezTo>
                  <a:pt x="502" y="573"/>
                  <a:pt x="621" y="692"/>
                  <a:pt x="780" y="811"/>
                </a:cubicBezTo>
                <a:lnTo>
                  <a:pt x="304" y="851"/>
                </a:lnTo>
                <a:cubicBezTo>
                  <a:pt x="0" y="889"/>
                  <a:pt x="25" y="1328"/>
                  <a:pt x="307" y="1328"/>
                </a:cubicBezTo>
                <a:cubicBezTo>
                  <a:pt x="319" y="1328"/>
                  <a:pt x="331" y="1328"/>
                  <a:pt x="344" y="1326"/>
                </a:cubicBezTo>
                <a:lnTo>
                  <a:pt x="740" y="1286"/>
                </a:lnTo>
                <a:lnTo>
                  <a:pt x="740" y="1286"/>
                </a:lnTo>
                <a:cubicBezTo>
                  <a:pt x="582" y="1484"/>
                  <a:pt x="423" y="1722"/>
                  <a:pt x="265" y="1960"/>
                </a:cubicBezTo>
                <a:cubicBezTo>
                  <a:pt x="130" y="2121"/>
                  <a:pt x="288" y="2283"/>
                  <a:pt x="453" y="2283"/>
                </a:cubicBezTo>
                <a:cubicBezTo>
                  <a:pt x="531" y="2283"/>
                  <a:pt x="610" y="2247"/>
                  <a:pt x="661" y="2158"/>
                </a:cubicBezTo>
                <a:lnTo>
                  <a:pt x="1017" y="1603"/>
                </a:lnTo>
                <a:cubicBezTo>
                  <a:pt x="1057" y="1841"/>
                  <a:pt x="1097" y="2118"/>
                  <a:pt x="1097" y="2316"/>
                </a:cubicBezTo>
                <a:cubicBezTo>
                  <a:pt x="1116" y="2455"/>
                  <a:pt x="1225" y="2524"/>
                  <a:pt x="1334" y="2524"/>
                </a:cubicBezTo>
                <a:cubicBezTo>
                  <a:pt x="1443" y="2524"/>
                  <a:pt x="1552" y="2455"/>
                  <a:pt x="1572" y="2316"/>
                </a:cubicBezTo>
                <a:cubicBezTo>
                  <a:pt x="1572" y="2039"/>
                  <a:pt x="1493" y="1762"/>
                  <a:pt x="1493" y="1484"/>
                </a:cubicBezTo>
                <a:lnTo>
                  <a:pt x="1493" y="1484"/>
                </a:lnTo>
                <a:lnTo>
                  <a:pt x="1849" y="1762"/>
                </a:lnTo>
                <a:cubicBezTo>
                  <a:pt x="1898" y="1802"/>
                  <a:pt x="1949" y="1820"/>
                  <a:pt x="1996" y="1820"/>
                </a:cubicBezTo>
                <a:cubicBezTo>
                  <a:pt x="2179" y="1820"/>
                  <a:pt x="2315" y="1562"/>
                  <a:pt x="2127" y="1405"/>
                </a:cubicBezTo>
                <a:cubicBezTo>
                  <a:pt x="2008" y="1326"/>
                  <a:pt x="1929" y="1247"/>
                  <a:pt x="1810" y="1128"/>
                </a:cubicBezTo>
                <a:lnTo>
                  <a:pt x="2443" y="1049"/>
                </a:lnTo>
                <a:cubicBezTo>
                  <a:pt x="2736" y="975"/>
                  <a:pt x="2725" y="564"/>
                  <a:pt x="2503" y="564"/>
                </a:cubicBezTo>
                <a:cubicBezTo>
                  <a:pt x="2484" y="564"/>
                  <a:pt x="2465" y="567"/>
                  <a:pt x="2443" y="573"/>
                </a:cubicBezTo>
                <a:lnTo>
                  <a:pt x="1691" y="653"/>
                </a:lnTo>
                <a:lnTo>
                  <a:pt x="1849" y="415"/>
                </a:lnTo>
                <a:cubicBezTo>
                  <a:pt x="1994" y="241"/>
                  <a:pt x="1843" y="47"/>
                  <a:pt x="1674" y="47"/>
                </a:cubicBezTo>
                <a:cubicBezTo>
                  <a:pt x="1611" y="47"/>
                  <a:pt x="1546" y="73"/>
                  <a:pt x="1493" y="138"/>
                </a:cubicBezTo>
                <a:lnTo>
                  <a:pt x="1374" y="336"/>
                </a:lnTo>
                <a:lnTo>
                  <a:pt x="1374" y="296"/>
                </a:lnTo>
                <a:cubicBezTo>
                  <a:pt x="1355" y="143"/>
                  <a:pt x="1234" y="73"/>
                  <a:pt x="1118" y="73"/>
                </a:cubicBezTo>
                <a:cubicBezTo>
                  <a:pt x="995" y="73"/>
                  <a:pt x="878" y="153"/>
                  <a:pt x="899" y="296"/>
                </a:cubicBezTo>
                <a:lnTo>
                  <a:pt x="661" y="58"/>
                </a:lnTo>
                <a:cubicBezTo>
                  <a:pt x="612" y="18"/>
                  <a:pt x="561" y="0"/>
                  <a:pt x="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8"/>
          <p:cNvSpPr/>
          <p:nvPr/>
        </p:nvSpPr>
        <p:spPr>
          <a:xfrm rot="-8617878" flipH="1">
            <a:off x="8069698" y="120308"/>
            <a:ext cx="244842" cy="242419"/>
          </a:xfrm>
          <a:custGeom>
            <a:avLst/>
            <a:gdLst/>
            <a:ahLst/>
            <a:cxnLst/>
            <a:rect l="l" t="t" r="r" b="b"/>
            <a:pathLst>
              <a:path w="7175" h="7104" extrusionOk="0">
                <a:moveTo>
                  <a:pt x="1980" y="0"/>
                </a:moveTo>
                <a:cubicBezTo>
                  <a:pt x="1831" y="0"/>
                  <a:pt x="1685" y="128"/>
                  <a:pt x="1760" y="303"/>
                </a:cubicBezTo>
                <a:cubicBezTo>
                  <a:pt x="2116" y="1016"/>
                  <a:pt x="2433" y="1729"/>
                  <a:pt x="2750" y="2482"/>
                </a:cubicBezTo>
                <a:cubicBezTo>
                  <a:pt x="1958" y="2284"/>
                  <a:pt x="1126" y="2086"/>
                  <a:pt x="334" y="1888"/>
                </a:cubicBezTo>
                <a:cubicBezTo>
                  <a:pt x="311" y="1881"/>
                  <a:pt x="289" y="1878"/>
                  <a:pt x="269" y="1878"/>
                </a:cubicBezTo>
                <a:cubicBezTo>
                  <a:pt x="46" y="1878"/>
                  <a:pt x="0" y="2251"/>
                  <a:pt x="255" y="2324"/>
                </a:cubicBezTo>
                <a:lnTo>
                  <a:pt x="2631" y="2918"/>
                </a:lnTo>
                <a:lnTo>
                  <a:pt x="1364" y="3552"/>
                </a:lnTo>
                <a:cubicBezTo>
                  <a:pt x="1159" y="3688"/>
                  <a:pt x="1307" y="3972"/>
                  <a:pt x="1529" y="3972"/>
                </a:cubicBezTo>
                <a:cubicBezTo>
                  <a:pt x="1565" y="3972"/>
                  <a:pt x="1603" y="3964"/>
                  <a:pt x="1641" y="3948"/>
                </a:cubicBezTo>
                <a:lnTo>
                  <a:pt x="2909" y="3314"/>
                </a:lnTo>
                <a:lnTo>
                  <a:pt x="2909" y="3314"/>
                </a:lnTo>
                <a:cubicBezTo>
                  <a:pt x="2552" y="4067"/>
                  <a:pt x="2275" y="4819"/>
                  <a:pt x="1958" y="5611"/>
                </a:cubicBezTo>
                <a:cubicBezTo>
                  <a:pt x="1906" y="5795"/>
                  <a:pt x="2060" y="5943"/>
                  <a:pt x="2206" y="5943"/>
                </a:cubicBezTo>
                <a:cubicBezTo>
                  <a:pt x="2281" y="5943"/>
                  <a:pt x="2353" y="5904"/>
                  <a:pt x="2394" y="5809"/>
                </a:cubicBezTo>
                <a:cubicBezTo>
                  <a:pt x="2671" y="5057"/>
                  <a:pt x="2988" y="4304"/>
                  <a:pt x="3305" y="3591"/>
                </a:cubicBezTo>
                <a:cubicBezTo>
                  <a:pt x="3780" y="4700"/>
                  <a:pt x="4255" y="5809"/>
                  <a:pt x="4691" y="6958"/>
                </a:cubicBezTo>
                <a:cubicBezTo>
                  <a:pt x="4735" y="7060"/>
                  <a:pt x="4810" y="7103"/>
                  <a:pt x="4887" y="7103"/>
                </a:cubicBezTo>
                <a:cubicBezTo>
                  <a:pt x="5018" y="7103"/>
                  <a:pt x="5152" y="6975"/>
                  <a:pt x="5127" y="6800"/>
                </a:cubicBezTo>
                <a:cubicBezTo>
                  <a:pt x="4651" y="5572"/>
                  <a:pt x="4137" y="4344"/>
                  <a:pt x="3582" y="3155"/>
                </a:cubicBezTo>
                <a:lnTo>
                  <a:pt x="3582" y="3155"/>
                </a:lnTo>
                <a:cubicBezTo>
                  <a:pt x="4651" y="3393"/>
                  <a:pt x="5721" y="3631"/>
                  <a:pt x="6830" y="3868"/>
                </a:cubicBezTo>
                <a:cubicBezTo>
                  <a:pt x="6842" y="3870"/>
                  <a:pt x="6854" y="3871"/>
                  <a:pt x="6865" y="3871"/>
                </a:cubicBezTo>
                <a:cubicBezTo>
                  <a:pt x="7114" y="3871"/>
                  <a:pt x="7175" y="3469"/>
                  <a:pt x="6909" y="3393"/>
                </a:cubicBezTo>
                <a:cubicBezTo>
                  <a:pt x="5919" y="3195"/>
                  <a:pt x="4929" y="2957"/>
                  <a:pt x="3978" y="2759"/>
                </a:cubicBezTo>
                <a:lnTo>
                  <a:pt x="5483" y="1927"/>
                </a:lnTo>
                <a:cubicBezTo>
                  <a:pt x="5722" y="1825"/>
                  <a:pt x="5550" y="1547"/>
                  <a:pt x="5346" y="1547"/>
                </a:cubicBezTo>
                <a:cubicBezTo>
                  <a:pt x="5313" y="1547"/>
                  <a:pt x="5279" y="1554"/>
                  <a:pt x="5246" y="1571"/>
                </a:cubicBezTo>
                <a:lnTo>
                  <a:pt x="3859" y="2284"/>
                </a:lnTo>
                <a:cubicBezTo>
                  <a:pt x="4176" y="1690"/>
                  <a:pt x="4453" y="1096"/>
                  <a:pt x="4770" y="501"/>
                </a:cubicBezTo>
                <a:cubicBezTo>
                  <a:pt x="4849" y="318"/>
                  <a:pt x="4703" y="170"/>
                  <a:pt x="4549" y="170"/>
                </a:cubicBezTo>
                <a:cubicBezTo>
                  <a:pt x="4470" y="170"/>
                  <a:pt x="4388" y="209"/>
                  <a:pt x="4335" y="303"/>
                </a:cubicBezTo>
                <a:cubicBezTo>
                  <a:pt x="3978" y="1016"/>
                  <a:pt x="3622" y="1729"/>
                  <a:pt x="3265" y="2482"/>
                </a:cubicBezTo>
                <a:cubicBezTo>
                  <a:pt x="2909" y="1690"/>
                  <a:pt x="2552" y="898"/>
                  <a:pt x="2196" y="145"/>
                </a:cubicBezTo>
                <a:cubicBezTo>
                  <a:pt x="2152" y="43"/>
                  <a:pt x="2066" y="0"/>
                  <a:pt x="19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9" name="Google Shape;559;p28"/>
          <p:cNvGrpSpPr/>
          <p:nvPr/>
        </p:nvGrpSpPr>
        <p:grpSpPr>
          <a:xfrm rot="-3217784" flipH="1">
            <a:off x="8356691" y="605101"/>
            <a:ext cx="158098" cy="163113"/>
            <a:chOff x="6109266" y="2958701"/>
            <a:chExt cx="158099" cy="163114"/>
          </a:xfrm>
        </p:grpSpPr>
        <p:sp>
          <p:nvSpPr>
            <p:cNvPr id="560" name="Google Shape;560;p28"/>
            <p:cNvSpPr/>
            <p:nvPr/>
          </p:nvSpPr>
          <p:spPr>
            <a:xfrm>
              <a:off x="6180824" y="2958701"/>
              <a:ext cx="86541" cy="69751"/>
            </a:xfrm>
            <a:custGeom>
              <a:avLst/>
              <a:gdLst/>
              <a:ahLst/>
              <a:cxnLst/>
              <a:rect l="l" t="t" r="r" b="b"/>
              <a:pathLst>
                <a:path w="2536" h="2044" extrusionOk="0">
                  <a:moveTo>
                    <a:pt x="1330" y="444"/>
                  </a:moveTo>
                  <a:cubicBezTo>
                    <a:pt x="1362" y="444"/>
                    <a:pt x="1394" y="446"/>
                    <a:pt x="1426" y="450"/>
                  </a:cubicBezTo>
                  <a:cubicBezTo>
                    <a:pt x="1783" y="529"/>
                    <a:pt x="2100" y="886"/>
                    <a:pt x="1902" y="1242"/>
                  </a:cubicBezTo>
                  <a:cubicBezTo>
                    <a:pt x="1728" y="1485"/>
                    <a:pt x="1464" y="1606"/>
                    <a:pt x="1162" y="1606"/>
                  </a:cubicBezTo>
                  <a:cubicBezTo>
                    <a:pt x="1119" y="1606"/>
                    <a:pt x="1075" y="1604"/>
                    <a:pt x="1030" y="1599"/>
                  </a:cubicBezTo>
                  <a:cubicBezTo>
                    <a:pt x="713" y="1559"/>
                    <a:pt x="515" y="1163"/>
                    <a:pt x="674" y="886"/>
                  </a:cubicBezTo>
                  <a:cubicBezTo>
                    <a:pt x="781" y="601"/>
                    <a:pt x="1047" y="444"/>
                    <a:pt x="1330" y="444"/>
                  </a:cubicBezTo>
                  <a:close/>
                  <a:moveTo>
                    <a:pt x="1309" y="0"/>
                  </a:moveTo>
                  <a:cubicBezTo>
                    <a:pt x="911" y="0"/>
                    <a:pt x="531" y="202"/>
                    <a:pt x="317" y="569"/>
                  </a:cubicBezTo>
                  <a:lnTo>
                    <a:pt x="278" y="608"/>
                  </a:lnTo>
                  <a:cubicBezTo>
                    <a:pt x="0" y="1123"/>
                    <a:pt x="238" y="1797"/>
                    <a:pt x="832" y="1995"/>
                  </a:cubicBezTo>
                  <a:cubicBezTo>
                    <a:pt x="947" y="2028"/>
                    <a:pt x="1064" y="2043"/>
                    <a:pt x="1182" y="2043"/>
                  </a:cubicBezTo>
                  <a:cubicBezTo>
                    <a:pt x="1633" y="2043"/>
                    <a:pt x="2078" y="1809"/>
                    <a:pt x="2298" y="1401"/>
                  </a:cubicBezTo>
                  <a:cubicBezTo>
                    <a:pt x="2535" y="846"/>
                    <a:pt x="2258" y="212"/>
                    <a:pt x="1664" y="54"/>
                  </a:cubicBezTo>
                  <a:cubicBezTo>
                    <a:pt x="1547" y="18"/>
                    <a:pt x="1427" y="0"/>
                    <a:pt x="13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8"/>
            <p:cNvSpPr/>
            <p:nvPr/>
          </p:nvSpPr>
          <p:spPr>
            <a:xfrm>
              <a:off x="6109266" y="3049675"/>
              <a:ext cx="54020" cy="42349"/>
            </a:xfrm>
            <a:custGeom>
              <a:avLst/>
              <a:gdLst/>
              <a:ahLst/>
              <a:cxnLst/>
              <a:rect l="l" t="t" r="r" b="b"/>
              <a:pathLst>
                <a:path w="1583" h="1241" extrusionOk="0">
                  <a:moveTo>
                    <a:pt x="847" y="1"/>
                  </a:moveTo>
                  <a:cubicBezTo>
                    <a:pt x="735" y="1"/>
                    <a:pt x="622" y="27"/>
                    <a:pt x="513" y="82"/>
                  </a:cubicBezTo>
                  <a:cubicBezTo>
                    <a:pt x="473" y="82"/>
                    <a:pt x="434" y="121"/>
                    <a:pt x="434" y="161"/>
                  </a:cubicBezTo>
                  <a:lnTo>
                    <a:pt x="394" y="161"/>
                  </a:lnTo>
                  <a:cubicBezTo>
                    <a:pt x="1" y="619"/>
                    <a:pt x="393" y="1240"/>
                    <a:pt x="899" y="1240"/>
                  </a:cubicBezTo>
                  <a:cubicBezTo>
                    <a:pt x="1005" y="1240"/>
                    <a:pt x="1116" y="1213"/>
                    <a:pt x="1226" y="1151"/>
                  </a:cubicBezTo>
                  <a:cubicBezTo>
                    <a:pt x="1503" y="953"/>
                    <a:pt x="1582" y="597"/>
                    <a:pt x="1424" y="280"/>
                  </a:cubicBezTo>
                  <a:cubicBezTo>
                    <a:pt x="1268" y="97"/>
                    <a:pt x="1060" y="1"/>
                    <a:pt x="8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8"/>
            <p:cNvSpPr/>
            <p:nvPr/>
          </p:nvSpPr>
          <p:spPr>
            <a:xfrm>
              <a:off x="6194337" y="3081137"/>
              <a:ext cx="43714" cy="40677"/>
            </a:xfrm>
            <a:custGeom>
              <a:avLst/>
              <a:gdLst/>
              <a:ahLst/>
              <a:cxnLst/>
              <a:rect l="l" t="t" r="r" b="b"/>
              <a:pathLst>
                <a:path w="1281" h="1192" extrusionOk="0">
                  <a:moveTo>
                    <a:pt x="520" y="1"/>
                  </a:moveTo>
                  <a:cubicBezTo>
                    <a:pt x="349" y="1"/>
                    <a:pt x="193" y="77"/>
                    <a:pt x="119" y="269"/>
                  </a:cubicBezTo>
                  <a:cubicBezTo>
                    <a:pt x="40" y="308"/>
                    <a:pt x="40" y="388"/>
                    <a:pt x="0" y="467"/>
                  </a:cubicBezTo>
                  <a:cubicBezTo>
                    <a:pt x="0" y="704"/>
                    <a:pt x="119" y="942"/>
                    <a:pt x="317" y="1101"/>
                  </a:cubicBezTo>
                  <a:cubicBezTo>
                    <a:pt x="416" y="1164"/>
                    <a:pt x="521" y="1192"/>
                    <a:pt x="623" y="1192"/>
                  </a:cubicBezTo>
                  <a:cubicBezTo>
                    <a:pt x="970" y="1192"/>
                    <a:pt x="1281" y="865"/>
                    <a:pt x="1189" y="467"/>
                  </a:cubicBezTo>
                  <a:cubicBezTo>
                    <a:pt x="1139" y="218"/>
                    <a:pt x="808" y="1"/>
                    <a:pt x="5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3" name="Google Shape;563;p28"/>
          <p:cNvSpPr/>
          <p:nvPr/>
        </p:nvSpPr>
        <p:spPr>
          <a:xfrm rot="-3216764" flipH="1">
            <a:off x="8655158" y="166229"/>
            <a:ext cx="312293" cy="302100"/>
          </a:xfrm>
          <a:custGeom>
            <a:avLst/>
            <a:gdLst/>
            <a:ahLst/>
            <a:cxnLst/>
            <a:rect l="l" t="t" r="r" b="b"/>
            <a:pathLst>
              <a:path w="75158" h="72705" extrusionOk="0">
                <a:moveTo>
                  <a:pt x="38048" y="0"/>
                </a:moveTo>
                <a:cubicBezTo>
                  <a:pt x="37232" y="0"/>
                  <a:pt x="36468" y="417"/>
                  <a:pt x="35913" y="1250"/>
                </a:cubicBezTo>
                <a:cubicBezTo>
                  <a:pt x="32951" y="9765"/>
                  <a:pt x="29619" y="18280"/>
                  <a:pt x="26287" y="26796"/>
                </a:cubicBezTo>
                <a:cubicBezTo>
                  <a:pt x="25917" y="26425"/>
                  <a:pt x="25176" y="26425"/>
                  <a:pt x="24806" y="26425"/>
                </a:cubicBezTo>
                <a:cubicBezTo>
                  <a:pt x="19993" y="26425"/>
                  <a:pt x="15550" y="26425"/>
                  <a:pt x="11108" y="26796"/>
                </a:cubicBezTo>
                <a:cubicBezTo>
                  <a:pt x="7776" y="26796"/>
                  <a:pt x="4444" y="27536"/>
                  <a:pt x="1482" y="28647"/>
                </a:cubicBezTo>
                <a:cubicBezTo>
                  <a:pt x="371" y="29387"/>
                  <a:pt x="1" y="30498"/>
                  <a:pt x="371" y="31238"/>
                </a:cubicBezTo>
                <a:cubicBezTo>
                  <a:pt x="3333" y="38643"/>
                  <a:pt x="11478" y="44196"/>
                  <a:pt x="18142" y="48269"/>
                </a:cubicBezTo>
                <a:cubicBezTo>
                  <a:pt x="17031" y="54193"/>
                  <a:pt x="15550" y="60116"/>
                  <a:pt x="14440" y="66040"/>
                </a:cubicBezTo>
                <a:cubicBezTo>
                  <a:pt x="14070" y="68631"/>
                  <a:pt x="13329" y="72334"/>
                  <a:pt x="17402" y="72704"/>
                </a:cubicBezTo>
                <a:cubicBezTo>
                  <a:pt x="21104" y="72704"/>
                  <a:pt x="26287" y="68631"/>
                  <a:pt x="28879" y="66410"/>
                </a:cubicBezTo>
                <a:cubicBezTo>
                  <a:pt x="33321" y="63078"/>
                  <a:pt x="37394" y="59376"/>
                  <a:pt x="41096" y="55673"/>
                </a:cubicBezTo>
                <a:cubicBezTo>
                  <a:pt x="45909" y="59006"/>
                  <a:pt x="50722" y="61597"/>
                  <a:pt x="55905" y="64189"/>
                </a:cubicBezTo>
                <a:cubicBezTo>
                  <a:pt x="57962" y="65364"/>
                  <a:pt x="62115" y="68170"/>
                  <a:pt x="65223" y="68170"/>
                </a:cubicBezTo>
                <a:cubicBezTo>
                  <a:pt x="66032" y="68170"/>
                  <a:pt x="66771" y="67980"/>
                  <a:pt x="67383" y="67521"/>
                </a:cubicBezTo>
                <a:cubicBezTo>
                  <a:pt x="70344" y="65670"/>
                  <a:pt x="68493" y="59006"/>
                  <a:pt x="67753" y="56414"/>
                </a:cubicBezTo>
                <a:cubicBezTo>
                  <a:pt x="66642" y="50860"/>
                  <a:pt x="64421" y="45677"/>
                  <a:pt x="61459" y="41234"/>
                </a:cubicBezTo>
                <a:cubicBezTo>
                  <a:pt x="66272" y="36422"/>
                  <a:pt x="70344" y="31238"/>
                  <a:pt x="74417" y="25685"/>
                </a:cubicBezTo>
                <a:cubicBezTo>
                  <a:pt x="75157" y="24574"/>
                  <a:pt x="74787" y="23093"/>
                  <a:pt x="73676" y="22353"/>
                </a:cubicBezTo>
                <a:cubicBezTo>
                  <a:pt x="70959" y="20923"/>
                  <a:pt x="67800" y="20432"/>
                  <a:pt x="64519" y="20432"/>
                </a:cubicBezTo>
                <a:cubicBezTo>
                  <a:pt x="59306" y="20432"/>
                  <a:pt x="53786" y="21671"/>
                  <a:pt x="49241" y="22353"/>
                </a:cubicBezTo>
                <a:cubicBezTo>
                  <a:pt x="47760" y="17910"/>
                  <a:pt x="45909" y="13097"/>
                  <a:pt x="44058" y="8654"/>
                </a:cubicBezTo>
                <a:cubicBezTo>
                  <a:pt x="42947" y="5692"/>
                  <a:pt x="42207" y="1620"/>
                  <a:pt x="38875" y="139"/>
                </a:cubicBezTo>
                <a:cubicBezTo>
                  <a:pt x="38597" y="46"/>
                  <a:pt x="38320" y="0"/>
                  <a:pt x="38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8"/>
          <p:cNvSpPr/>
          <p:nvPr/>
        </p:nvSpPr>
        <p:spPr>
          <a:xfrm>
            <a:off x="409159" y="4696591"/>
            <a:ext cx="172983" cy="209098"/>
          </a:xfrm>
          <a:custGeom>
            <a:avLst/>
            <a:gdLst/>
            <a:ahLst/>
            <a:cxnLst/>
            <a:rect l="l" t="t" r="r" b="b"/>
            <a:pathLst>
              <a:path w="6945" h="8395" extrusionOk="0">
                <a:moveTo>
                  <a:pt x="1685" y="0"/>
                </a:moveTo>
                <a:cubicBezTo>
                  <a:pt x="1533" y="0"/>
                  <a:pt x="1382" y="187"/>
                  <a:pt x="1465" y="354"/>
                </a:cubicBezTo>
                <a:cubicBezTo>
                  <a:pt x="2020" y="1424"/>
                  <a:pt x="2456" y="2493"/>
                  <a:pt x="2852" y="3602"/>
                </a:cubicBezTo>
                <a:cubicBezTo>
                  <a:pt x="2060" y="3246"/>
                  <a:pt x="1267" y="2929"/>
                  <a:pt x="475" y="2572"/>
                </a:cubicBezTo>
                <a:cubicBezTo>
                  <a:pt x="440" y="2557"/>
                  <a:pt x="405" y="2550"/>
                  <a:pt x="372" y="2550"/>
                </a:cubicBezTo>
                <a:cubicBezTo>
                  <a:pt x="146" y="2550"/>
                  <a:pt x="1" y="2865"/>
                  <a:pt x="277" y="2968"/>
                </a:cubicBezTo>
                <a:cubicBezTo>
                  <a:pt x="1030" y="3325"/>
                  <a:pt x="1782" y="3642"/>
                  <a:pt x="2575" y="3959"/>
                </a:cubicBezTo>
                <a:cubicBezTo>
                  <a:pt x="2060" y="4196"/>
                  <a:pt x="1505" y="4394"/>
                  <a:pt x="990" y="4632"/>
                </a:cubicBezTo>
                <a:cubicBezTo>
                  <a:pt x="736" y="4705"/>
                  <a:pt x="848" y="5077"/>
                  <a:pt x="1082" y="5077"/>
                </a:cubicBezTo>
                <a:cubicBezTo>
                  <a:pt x="1104" y="5077"/>
                  <a:pt x="1126" y="5074"/>
                  <a:pt x="1149" y="5068"/>
                </a:cubicBezTo>
                <a:cubicBezTo>
                  <a:pt x="1703" y="4830"/>
                  <a:pt x="2258" y="4593"/>
                  <a:pt x="2852" y="4355"/>
                </a:cubicBezTo>
                <a:lnTo>
                  <a:pt x="2852" y="4355"/>
                </a:lnTo>
                <a:cubicBezTo>
                  <a:pt x="2416" y="5266"/>
                  <a:pt x="1980" y="6177"/>
                  <a:pt x="1584" y="7088"/>
                </a:cubicBezTo>
                <a:cubicBezTo>
                  <a:pt x="1506" y="7271"/>
                  <a:pt x="1652" y="7437"/>
                  <a:pt x="1795" y="7437"/>
                </a:cubicBezTo>
                <a:cubicBezTo>
                  <a:pt x="1868" y="7437"/>
                  <a:pt x="1940" y="7394"/>
                  <a:pt x="1980" y="7286"/>
                </a:cubicBezTo>
                <a:cubicBezTo>
                  <a:pt x="2416" y="6415"/>
                  <a:pt x="2812" y="5504"/>
                  <a:pt x="3208" y="4593"/>
                </a:cubicBezTo>
                <a:cubicBezTo>
                  <a:pt x="3644" y="5860"/>
                  <a:pt x="4159" y="7088"/>
                  <a:pt x="4714" y="8276"/>
                </a:cubicBezTo>
                <a:cubicBezTo>
                  <a:pt x="4755" y="8359"/>
                  <a:pt x="4835" y="8394"/>
                  <a:pt x="4917" y="8394"/>
                </a:cubicBezTo>
                <a:cubicBezTo>
                  <a:pt x="5069" y="8394"/>
                  <a:pt x="5227" y="8273"/>
                  <a:pt x="5149" y="8118"/>
                </a:cubicBezTo>
                <a:cubicBezTo>
                  <a:pt x="4595" y="6890"/>
                  <a:pt x="4080" y="5662"/>
                  <a:pt x="3644" y="4394"/>
                </a:cubicBezTo>
                <a:lnTo>
                  <a:pt x="3644" y="4394"/>
                </a:lnTo>
                <a:cubicBezTo>
                  <a:pt x="4595" y="4791"/>
                  <a:pt x="5546" y="5147"/>
                  <a:pt x="6536" y="5504"/>
                </a:cubicBezTo>
                <a:cubicBezTo>
                  <a:pt x="6559" y="5511"/>
                  <a:pt x="6582" y="5515"/>
                  <a:pt x="6604" y="5515"/>
                </a:cubicBezTo>
                <a:cubicBezTo>
                  <a:pt x="6808" y="5515"/>
                  <a:pt x="6944" y="5211"/>
                  <a:pt x="6694" y="5068"/>
                </a:cubicBezTo>
                <a:cubicBezTo>
                  <a:pt x="5704" y="4751"/>
                  <a:pt x="4753" y="4355"/>
                  <a:pt x="3803" y="3998"/>
                </a:cubicBezTo>
                <a:cubicBezTo>
                  <a:pt x="4357" y="3761"/>
                  <a:pt x="4912" y="3563"/>
                  <a:pt x="5427" y="3365"/>
                </a:cubicBezTo>
                <a:cubicBezTo>
                  <a:pt x="5690" y="3252"/>
                  <a:pt x="5561" y="2926"/>
                  <a:pt x="5344" y="2926"/>
                </a:cubicBezTo>
                <a:cubicBezTo>
                  <a:pt x="5332" y="2926"/>
                  <a:pt x="5320" y="2927"/>
                  <a:pt x="5308" y="2929"/>
                </a:cubicBezTo>
                <a:cubicBezTo>
                  <a:pt x="4753" y="3127"/>
                  <a:pt x="4238" y="3325"/>
                  <a:pt x="3723" y="3523"/>
                </a:cubicBezTo>
                <a:lnTo>
                  <a:pt x="4714" y="1384"/>
                </a:lnTo>
                <a:cubicBezTo>
                  <a:pt x="4792" y="1201"/>
                  <a:pt x="4629" y="1052"/>
                  <a:pt x="4475" y="1052"/>
                </a:cubicBezTo>
                <a:cubicBezTo>
                  <a:pt x="4395" y="1052"/>
                  <a:pt x="4318" y="1092"/>
                  <a:pt x="4278" y="1186"/>
                </a:cubicBezTo>
                <a:lnTo>
                  <a:pt x="3288" y="3404"/>
                </a:lnTo>
                <a:cubicBezTo>
                  <a:pt x="2892" y="2255"/>
                  <a:pt x="2416" y="1186"/>
                  <a:pt x="1862" y="116"/>
                </a:cubicBezTo>
                <a:cubicBezTo>
                  <a:pt x="1814" y="34"/>
                  <a:pt x="1750" y="0"/>
                  <a:pt x="1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5" name="Google Shape;565;p28"/>
          <p:cNvGrpSpPr/>
          <p:nvPr/>
        </p:nvGrpSpPr>
        <p:grpSpPr>
          <a:xfrm>
            <a:off x="74603" y="4696594"/>
            <a:ext cx="252794" cy="279648"/>
            <a:chOff x="5414907" y="2017485"/>
            <a:chExt cx="220338" cy="243702"/>
          </a:xfrm>
        </p:grpSpPr>
        <p:sp>
          <p:nvSpPr>
            <p:cNvPr id="566" name="Google Shape;566;p28"/>
            <p:cNvSpPr/>
            <p:nvPr/>
          </p:nvSpPr>
          <p:spPr>
            <a:xfrm>
              <a:off x="5414907" y="2017485"/>
              <a:ext cx="131370" cy="113351"/>
            </a:xfrm>
            <a:custGeom>
              <a:avLst/>
              <a:gdLst/>
              <a:ahLst/>
              <a:cxnLst/>
              <a:rect l="l" t="t" r="r" b="b"/>
              <a:pathLst>
                <a:path w="2457" h="2120" extrusionOk="0">
                  <a:moveTo>
                    <a:pt x="1361" y="470"/>
                  </a:moveTo>
                  <a:cubicBezTo>
                    <a:pt x="1383" y="470"/>
                    <a:pt x="1405" y="472"/>
                    <a:pt x="1427" y="476"/>
                  </a:cubicBezTo>
                  <a:cubicBezTo>
                    <a:pt x="1506" y="555"/>
                    <a:pt x="1585" y="634"/>
                    <a:pt x="1664" y="714"/>
                  </a:cubicBezTo>
                  <a:cubicBezTo>
                    <a:pt x="1902" y="951"/>
                    <a:pt x="2021" y="1308"/>
                    <a:pt x="1704" y="1546"/>
                  </a:cubicBezTo>
                  <a:cubicBezTo>
                    <a:pt x="1565" y="1645"/>
                    <a:pt x="1407" y="1694"/>
                    <a:pt x="1248" y="1694"/>
                  </a:cubicBezTo>
                  <a:cubicBezTo>
                    <a:pt x="1090" y="1694"/>
                    <a:pt x="931" y="1645"/>
                    <a:pt x="793" y="1546"/>
                  </a:cubicBezTo>
                  <a:cubicBezTo>
                    <a:pt x="515" y="1347"/>
                    <a:pt x="515" y="951"/>
                    <a:pt x="753" y="714"/>
                  </a:cubicBezTo>
                  <a:lnTo>
                    <a:pt x="793" y="714"/>
                  </a:lnTo>
                  <a:cubicBezTo>
                    <a:pt x="934" y="608"/>
                    <a:pt x="1171" y="470"/>
                    <a:pt x="1361" y="470"/>
                  </a:cubicBezTo>
                  <a:close/>
                  <a:moveTo>
                    <a:pt x="1427" y="1"/>
                  </a:moveTo>
                  <a:cubicBezTo>
                    <a:pt x="1149" y="1"/>
                    <a:pt x="872" y="80"/>
                    <a:pt x="634" y="238"/>
                  </a:cubicBezTo>
                  <a:cubicBezTo>
                    <a:pt x="623" y="227"/>
                    <a:pt x="608" y="222"/>
                    <a:pt x="591" y="222"/>
                  </a:cubicBezTo>
                  <a:cubicBezTo>
                    <a:pt x="552" y="222"/>
                    <a:pt x="504" y="250"/>
                    <a:pt x="476" y="278"/>
                  </a:cubicBezTo>
                  <a:cubicBezTo>
                    <a:pt x="40" y="714"/>
                    <a:pt x="1" y="1387"/>
                    <a:pt x="436" y="1823"/>
                  </a:cubicBezTo>
                  <a:cubicBezTo>
                    <a:pt x="674" y="2021"/>
                    <a:pt x="961" y="2120"/>
                    <a:pt x="1248" y="2120"/>
                  </a:cubicBezTo>
                  <a:cubicBezTo>
                    <a:pt x="1536" y="2120"/>
                    <a:pt x="1823" y="2021"/>
                    <a:pt x="2060" y="1823"/>
                  </a:cubicBezTo>
                  <a:cubicBezTo>
                    <a:pt x="2417" y="1466"/>
                    <a:pt x="2456" y="833"/>
                    <a:pt x="2100" y="476"/>
                  </a:cubicBezTo>
                  <a:cubicBezTo>
                    <a:pt x="1942" y="238"/>
                    <a:pt x="1704" y="80"/>
                    <a:pt x="1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8"/>
            <p:cNvSpPr/>
            <p:nvPr/>
          </p:nvSpPr>
          <p:spPr>
            <a:xfrm>
              <a:off x="5469978" y="2200929"/>
              <a:ext cx="77849" cy="60258"/>
            </a:xfrm>
            <a:custGeom>
              <a:avLst/>
              <a:gdLst/>
              <a:ahLst/>
              <a:cxnLst/>
              <a:rect l="l" t="t" r="r" b="b"/>
              <a:pathLst>
                <a:path w="1456" h="1127" extrusionOk="0">
                  <a:moveTo>
                    <a:pt x="707" y="0"/>
                  </a:moveTo>
                  <a:cubicBezTo>
                    <a:pt x="599" y="0"/>
                    <a:pt x="492" y="32"/>
                    <a:pt x="397" y="95"/>
                  </a:cubicBezTo>
                  <a:cubicBezTo>
                    <a:pt x="278" y="95"/>
                    <a:pt x="238" y="135"/>
                    <a:pt x="199" y="214"/>
                  </a:cubicBezTo>
                  <a:cubicBezTo>
                    <a:pt x="40" y="372"/>
                    <a:pt x="0" y="610"/>
                    <a:pt x="80" y="808"/>
                  </a:cubicBezTo>
                  <a:cubicBezTo>
                    <a:pt x="199" y="1006"/>
                    <a:pt x="436" y="1125"/>
                    <a:pt x="634" y="1125"/>
                  </a:cubicBezTo>
                  <a:cubicBezTo>
                    <a:pt x="651" y="1126"/>
                    <a:pt x="667" y="1127"/>
                    <a:pt x="683" y="1127"/>
                  </a:cubicBezTo>
                  <a:cubicBezTo>
                    <a:pt x="1169" y="1127"/>
                    <a:pt x="1456" y="559"/>
                    <a:pt x="1149" y="214"/>
                  </a:cubicBezTo>
                  <a:cubicBezTo>
                    <a:pt x="1030" y="71"/>
                    <a:pt x="869" y="0"/>
                    <a:pt x="7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8"/>
            <p:cNvSpPr/>
            <p:nvPr/>
          </p:nvSpPr>
          <p:spPr>
            <a:xfrm>
              <a:off x="5603431" y="2178473"/>
              <a:ext cx="31813" cy="25451"/>
            </a:xfrm>
            <a:custGeom>
              <a:avLst/>
              <a:gdLst/>
              <a:ahLst/>
              <a:cxnLst/>
              <a:rect l="l" t="t" r="r" b="b"/>
              <a:pathLst>
                <a:path w="595" h="476" extrusionOk="0">
                  <a:moveTo>
                    <a:pt x="277" y="0"/>
                  </a:moveTo>
                  <a:cubicBezTo>
                    <a:pt x="0" y="0"/>
                    <a:pt x="0" y="476"/>
                    <a:pt x="317" y="476"/>
                  </a:cubicBezTo>
                  <a:cubicBezTo>
                    <a:pt x="594" y="476"/>
                    <a:pt x="594" y="0"/>
                    <a:pt x="2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9" name="Google Shape;569;p28"/>
          <p:cNvSpPr/>
          <p:nvPr/>
        </p:nvSpPr>
        <p:spPr>
          <a:xfrm rot="899883">
            <a:off x="649926" y="4736559"/>
            <a:ext cx="250449" cy="338124"/>
          </a:xfrm>
          <a:custGeom>
            <a:avLst/>
            <a:gdLst/>
            <a:ahLst/>
            <a:cxnLst/>
            <a:rect l="l" t="t" r="r" b="b"/>
            <a:pathLst>
              <a:path w="60291" h="81397" extrusionOk="0">
                <a:moveTo>
                  <a:pt x="10476" y="1"/>
                </a:moveTo>
                <a:cubicBezTo>
                  <a:pt x="9595" y="1"/>
                  <a:pt x="8729" y="688"/>
                  <a:pt x="8458" y="1772"/>
                </a:cubicBezTo>
                <a:cubicBezTo>
                  <a:pt x="5866" y="13990"/>
                  <a:pt x="3275" y="26208"/>
                  <a:pt x="313" y="38055"/>
                </a:cubicBezTo>
                <a:cubicBezTo>
                  <a:pt x="1" y="39303"/>
                  <a:pt x="1267" y="40815"/>
                  <a:pt x="2560" y="40815"/>
                </a:cubicBezTo>
                <a:cubicBezTo>
                  <a:pt x="2801" y="40815"/>
                  <a:pt x="3042" y="40763"/>
                  <a:pt x="3275" y="40647"/>
                </a:cubicBezTo>
                <a:lnTo>
                  <a:pt x="16233" y="33982"/>
                </a:lnTo>
                <a:cubicBezTo>
                  <a:pt x="23267" y="46940"/>
                  <a:pt x="29931" y="59898"/>
                  <a:pt x="36966" y="72856"/>
                </a:cubicBezTo>
                <a:cubicBezTo>
                  <a:pt x="39986" y="78348"/>
                  <a:pt x="42395" y="81396"/>
                  <a:pt x="46913" y="81396"/>
                </a:cubicBezTo>
                <a:cubicBezTo>
                  <a:pt x="48486" y="81396"/>
                  <a:pt x="50315" y="81026"/>
                  <a:pt x="52515" y="80261"/>
                </a:cubicBezTo>
                <a:cubicBezTo>
                  <a:pt x="60290" y="77669"/>
                  <a:pt x="59179" y="74337"/>
                  <a:pt x="55847" y="67673"/>
                </a:cubicBezTo>
                <a:lnTo>
                  <a:pt x="34004" y="27318"/>
                </a:lnTo>
                <a:lnTo>
                  <a:pt x="42519" y="22875"/>
                </a:lnTo>
                <a:cubicBezTo>
                  <a:pt x="44000" y="22135"/>
                  <a:pt x="43630" y="20284"/>
                  <a:pt x="42519" y="19173"/>
                </a:cubicBezTo>
                <a:cubicBezTo>
                  <a:pt x="34374" y="11028"/>
                  <a:pt x="21416" y="6215"/>
                  <a:pt x="11420" y="291"/>
                </a:cubicBezTo>
                <a:cubicBezTo>
                  <a:pt x="11122" y="93"/>
                  <a:pt x="10798" y="1"/>
                  <a:pt x="104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8"/>
          <p:cNvSpPr/>
          <p:nvPr/>
        </p:nvSpPr>
        <p:spPr>
          <a:xfrm>
            <a:off x="389838" y="4346031"/>
            <a:ext cx="303049" cy="256181"/>
          </a:xfrm>
          <a:custGeom>
            <a:avLst/>
            <a:gdLst/>
            <a:ahLst/>
            <a:cxnLst/>
            <a:rect l="l" t="t" r="r" b="b"/>
            <a:pathLst>
              <a:path w="72936" h="61656" extrusionOk="0">
                <a:moveTo>
                  <a:pt x="58129" y="1"/>
                </a:moveTo>
                <a:cubicBezTo>
                  <a:pt x="49636" y="1"/>
                  <a:pt x="41824" y="11632"/>
                  <a:pt x="40726" y="20415"/>
                </a:cubicBezTo>
                <a:cubicBezTo>
                  <a:pt x="35733" y="16358"/>
                  <a:pt x="29227" y="14011"/>
                  <a:pt x="23094" y="14011"/>
                </a:cubicBezTo>
                <a:cubicBezTo>
                  <a:pt x="14674" y="14011"/>
                  <a:pt x="6955" y="18434"/>
                  <a:pt x="4813" y="28930"/>
                </a:cubicBezTo>
                <a:cubicBezTo>
                  <a:pt x="1" y="51884"/>
                  <a:pt x="33321" y="55957"/>
                  <a:pt x="47390" y="61140"/>
                </a:cubicBezTo>
                <a:lnTo>
                  <a:pt x="48501" y="61140"/>
                </a:lnTo>
                <a:cubicBezTo>
                  <a:pt x="48833" y="61473"/>
                  <a:pt x="49241" y="61656"/>
                  <a:pt x="49656" y="61656"/>
                </a:cubicBezTo>
                <a:cubicBezTo>
                  <a:pt x="50165" y="61656"/>
                  <a:pt x="50685" y="61381"/>
                  <a:pt x="51092" y="60770"/>
                </a:cubicBezTo>
                <a:cubicBezTo>
                  <a:pt x="57756" y="51884"/>
                  <a:pt x="62940" y="41888"/>
                  <a:pt x="66642" y="31522"/>
                </a:cubicBezTo>
                <a:cubicBezTo>
                  <a:pt x="69233" y="23376"/>
                  <a:pt x="72936" y="12270"/>
                  <a:pt x="67012" y="4865"/>
                </a:cubicBezTo>
                <a:cubicBezTo>
                  <a:pt x="64139" y="1417"/>
                  <a:pt x="61092" y="1"/>
                  <a:pt x="58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11">
    <p:spTree>
      <p:nvGrpSpPr>
        <p:cNvPr id="1" name="Shape 713"/>
        <p:cNvGrpSpPr/>
        <p:nvPr/>
      </p:nvGrpSpPr>
      <p:grpSpPr>
        <a:xfrm>
          <a:off x="0" y="0"/>
          <a:ext cx="0" cy="0"/>
          <a:chOff x="0" y="0"/>
          <a:chExt cx="0" cy="0"/>
        </a:xfrm>
      </p:grpSpPr>
      <p:grpSp>
        <p:nvGrpSpPr>
          <p:cNvPr id="714" name="Google Shape;714;p32"/>
          <p:cNvGrpSpPr/>
          <p:nvPr/>
        </p:nvGrpSpPr>
        <p:grpSpPr>
          <a:xfrm>
            <a:off x="8464845" y="4430996"/>
            <a:ext cx="629632" cy="591794"/>
            <a:chOff x="6528424" y="1260656"/>
            <a:chExt cx="1975626" cy="1856900"/>
          </a:xfrm>
        </p:grpSpPr>
        <p:sp>
          <p:nvSpPr>
            <p:cNvPr id="715" name="Google Shape;715;p32"/>
            <p:cNvSpPr/>
            <p:nvPr/>
          </p:nvSpPr>
          <p:spPr>
            <a:xfrm>
              <a:off x="6940941" y="1771450"/>
              <a:ext cx="1116302" cy="963974"/>
            </a:xfrm>
            <a:custGeom>
              <a:avLst/>
              <a:gdLst/>
              <a:ahLst/>
              <a:cxnLst/>
              <a:rect l="l" t="t" r="r" b="b"/>
              <a:pathLst>
                <a:path w="9666" h="8347" extrusionOk="0">
                  <a:moveTo>
                    <a:pt x="1743" y="1583"/>
                  </a:moveTo>
                  <a:cubicBezTo>
                    <a:pt x="1783" y="1583"/>
                    <a:pt x="1822" y="1593"/>
                    <a:pt x="1862" y="1612"/>
                  </a:cubicBezTo>
                  <a:cubicBezTo>
                    <a:pt x="1901" y="1692"/>
                    <a:pt x="1901" y="1771"/>
                    <a:pt x="1862" y="1850"/>
                  </a:cubicBezTo>
                  <a:cubicBezTo>
                    <a:pt x="1624" y="2325"/>
                    <a:pt x="1466" y="2880"/>
                    <a:pt x="1426" y="3435"/>
                  </a:cubicBezTo>
                  <a:cubicBezTo>
                    <a:pt x="1387" y="3553"/>
                    <a:pt x="1347" y="3672"/>
                    <a:pt x="1347" y="3791"/>
                  </a:cubicBezTo>
                  <a:lnTo>
                    <a:pt x="1268" y="3791"/>
                  </a:lnTo>
                  <a:cubicBezTo>
                    <a:pt x="1188" y="3672"/>
                    <a:pt x="1149" y="3553"/>
                    <a:pt x="1109" y="3435"/>
                  </a:cubicBezTo>
                  <a:cubicBezTo>
                    <a:pt x="1030" y="2920"/>
                    <a:pt x="1109" y="2365"/>
                    <a:pt x="1387" y="1890"/>
                  </a:cubicBezTo>
                  <a:cubicBezTo>
                    <a:pt x="1426" y="1771"/>
                    <a:pt x="1545" y="1692"/>
                    <a:pt x="1624" y="1612"/>
                  </a:cubicBezTo>
                  <a:cubicBezTo>
                    <a:pt x="1664" y="1593"/>
                    <a:pt x="1703" y="1583"/>
                    <a:pt x="1743" y="1583"/>
                  </a:cubicBezTo>
                  <a:close/>
                  <a:moveTo>
                    <a:pt x="8041" y="3870"/>
                  </a:moveTo>
                  <a:lnTo>
                    <a:pt x="8041" y="4187"/>
                  </a:lnTo>
                  <a:cubicBezTo>
                    <a:pt x="7843" y="4385"/>
                    <a:pt x="7685" y="4583"/>
                    <a:pt x="7487" y="4781"/>
                  </a:cubicBezTo>
                  <a:lnTo>
                    <a:pt x="7487" y="4742"/>
                  </a:lnTo>
                  <a:cubicBezTo>
                    <a:pt x="7447" y="4781"/>
                    <a:pt x="7398" y="4801"/>
                    <a:pt x="7348" y="4801"/>
                  </a:cubicBezTo>
                  <a:cubicBezTo>
                    <a:pt x="7299" y="4801"/>
                    <a:pt x="7249" y="4781"/>
                    <a:pt x="7210" y="4742"/>
                  </a:cubicBezTo>
                  <a:cubicBezTo>
                    <a:pt x="7170" y="4663"/>
                    <a:pt x="7170" y="4583"/>
                    <a:pt x="7210" y="4504"/>
                  </a:cubicBezTo>
                  <a:cubicBezTo>
                    <a:pt x="7368" y="4306"/>
                    <a:pt x="7566" y="4108"/>
                    <a:pt x="7764" y="3949"/>
                  </a:cubicBezTo>
                  <a:cubicBezTo>
                    <a:pt x="7804" y="3870"/>
                    <a:pt x="7923" y="3910"/>
                    <a:pt x="8041" y="3870"/>
                  </a:cubicBezTo>
                  <a:close/>
                  <a:moveTo>
                    <a:pt x="2288" y="3466"/>
                  </a:moveTo>
                  <a:cubicBezTo>
                    <a:pt x="2347" y="3466"/>
                    <a:pt x="2377" y="3564"/>
                    <a:pt x="2377" y="3633"/>
                  </a:cubicBezTo>
                  <a:cubicBezTo>
                    <a:pt x="2416" y="3870"/>
                    <a:pt x="2496" y="4148"/>
                    <a:pt x="2535" y="4425"/>
                  </a:cubicBezTo>
                  <a:cubicBezTo>
                    <a:pt x="2654" y="4663"/>
                    <a:pt x="2773" y="4900"/>
                    <a:pt x="2931" y="5138"/>
                  </a:cubicBezTo>
                  <a:cubicBezTo>
                    <a:pt x="2258" y="5019"/>
                    <a:pt x="1822" y="4306"/>
                    <a:pt x="2060" y="3633"/>
                  </a:cubicBezTo>
                  <a:cubicBezTo>
                    <a:pt x="2060" y="3593"/>
                    <a:pt x="2179" y="3514"/>
                    <a:pt x="2258" y="3474"/>
                  </a:cubicBezTo>
                  <a:cubicBezTo>
                    <a:pt x="2269" y="3469"/>
                    <a:pt x="2279" y="3466"/>
                    <a:pt x="2288" y="3466"/>
                  </a:cubicBezTo>
                  <a:close/>
                  <a:moveTo>
                    <a:pt x="1545" y="4266"/>
                  </a:moveTo>
                  <a:cubicBezTo>
                    <a:pt x="1624" y="4266"/>
                    <a:pt x="1703" y="4306"/>
                    <a:pt x="1743" y="4346"/>
                  </a:cubicBezTo>
                  <a:cubicBezTo>
                    <a:pt x="1783" y="4464"/>
                    <a:pt x="1822" y="4544"/>
                    <a:pt x="1822" y="4663"/>
                  </a:cubicBezTo>
                  <a:cubicBezTo>
                    <a:pt x="1822" y="4979"/>
                    <a:pt x="2020" y="5296"/>
                    <a:pt x="2298" y="5534"/>
                  </a:cubicBezTo>
                  <a:cubicBezTo>
                    <a:pt x="2298" y="5574"/>
                    <a:pt x="2337" y="5574"/>
                    <a:pt x="2377" y="5613"/>
                  </a:cubicBezTo>
                  <a:cubicBezTo>
                    <a:pt x="2279" y="5669"/>
                    <a:pt x="2175" y="5696"/>
                    <a:pt x="2076" y="5696"/>
                  </a:cubicBezTo>
                  <a:cubicBezTo>
                    <a:pt x="1895" y="5696"/>
                    <a:pt x="1727" y="5608"/>
                    <a:pt x="1624" y="5455"/>
                  </a:cubicBezTo>
                  <a:lnTo>
                    <a:pt x="1664" y="5455"/>
                  </a:lnTo>
                  <a:cubicBezTo>
                    <a:pt x="1426" y="5138"/>
                    <a:pt x="1347" y="4781"/>
                    <a:pt x="1426" y="4425"/>
                  </a:cubicBezTo>
                  <a:cubicBezTo>
                    <a:pt x="1426" y="4346"/>
                    <a:pt x="1505" y="4266"/>
                    <a:pt x="1545" y="4266"/>
                  </a:cubicBezTo>
                  <a:close/>
                  <a:moveTo>
                    <a:pt x="6932" y="5732"/>
                  </a:moveTo>
                  <a:cubicBezTo>
                    <a:pt x="6853" y="6247"/>
                    <a:pt x="6457" y="6683"/>
                    <a:pt x="5942" y="6841"/>
                  </a:cubicBezTo>
                  <a:cubicBezTo>
                    <a:pt x="5863" y="6802"/>
                    <a:pt x="5744" y="6762"/>
                    <a:pt x="5665" y="6722"/>
                  </a:cubicBezTo>
                  <a:cubicBezTo>
                    <a:pt x="5704" y="6643"/>
                    <a:pt x="5744" y="6564"/>
                    <a:pt x="5823" y="6524"/>
                  </a:cubicBezTo>
                  <a:cubicBezTo>
                    <a:pt x="6061" y="6287"/>
                    <a:pt x="6338" y="6089"/>
                    <a:pt x="6615" y="5890"/>
                  </a:cubicBezTo>
                  <a:cubicBezTo>
                    <a:pt x="6695" y="5851"/>
                    <a:pt x="6813" y="5772"/>
                    <a:pt x="6932" y="5732"/>
                  </a:cubicBezTo>
                  <a:close/>
                  <a:moveTo>
                    <a:pt x="2738" y="1"/>
                  </a:moveTo>
                  <a:cubicBezTo>
                    <a:pt x="1678" y="1"/>
                    <a:pt x="667" y="666"/>
                    <a:pt x="317" y="1771"/>
                  </a:cubicBezTo>
                  <a:cubicBezTo>
                    <a:pt x="0" y="2682"/>
                    <a:pt x="79" y="3672"/>
                    <a:pt x="515" y="4544"/>
                  </a:cubicBezTo>
                  <a:cubicBezTo>
                    <a:pt x="753" y="5019"/>
                    <a:pt x="1030" y="5494"/>
                    <a:pt x="1347" y="5930"/>
                  </a:cubicBezTo>
                  <a:cubicBezTo>
                    <a:pt x="2060" y="6762"/>
                    <a:pt x="2971" y="7475"/>
                    <a:pt x="3961" y="7950"/>
                  </a:cubicBezTo>
                  <a:cubicBezTo>
                    <a:pt x="4159" y="8069"/>
                    <a:pt x="4318" y="8188"/>
                    <a:pt x="4476" y="8346"/>
                  </a:cubicBezTo>
                  <a:cubicBezTo>
                    <a:pt x="4793" y="8188"/>
                    <a:pt x="5110" y="8030"/>
                    <a:pt x="5387" y="7832"/>
                  </a:cubicBezTo>
                  <a:cubicBezTo>
                    <a:pt x="6615" y="7000"/>
                    <a:pt x="7685" y="6009"/>
                    <a:pt x="8636" y="4861"/>
                  </a:cubicBezTo>
                  <a:cubicBezTo>
                    <a:pt x="9428" y="3910"/>
                    <a:pt x="9665" y="2642"/>
                    <a:pt x="9269" y="1454"/>
                  </a:cubicBezTo>
                  <a:cubicBezTo>
                    <a:pt x="9190" y="1137"/>
                    <a:pt x="8952" y="860"/>
                    <a:pt x="8675" y="662"/>
                  </a:cubicBezTo>
                  <a:cubicBezTo>
                    <a:pt x="8293" y="413"/>
                    <a:pt x="7847" y="285"/>
                    <a:pt x="7403" y="285"/>
                  </a:cubicBezTo>
                  <a:cubicBezTo>
                    <a:pt x="6925" y="285"/>
                    <a:pt x="6451" y="433"/>
                    <a:pt x="6061" y="741"/>
                  </a:cubicBezTo>
                  <a:cubicBezTo>
                    <a:pt x="5704" y="1018"/>
                    <a:pt x="5229" y="1216"/>
                    <a:pt x="4991" y="1652"/>
                  </a:cubicBezTo>
                  <a:cubicBezTo>
                    <a:pt x="4952" y="1692"/>
                    <a:pt x="4872" y="1731"/>
                    <a:pt x="4793" y="1731"/>
                  </a:cubicBezTo>
                  <a:cubicBezTo>
                    <a:pt x="4714" y="1652"/>
                    <a:pt x="4674" y="1612"/>
                    <a:pt x="4714" y="1533"/>
                  </a:cubicBezTo>
                  <a:cubicBezTo>
                    <a:pt x="4793" y="1097"/>
                    <a:pt x="4595" y="662"/>
                    <a:pt x="4199" y="464"/>
                  </a:cubicBezTo>
                  <a:cubicBezTo>
                    <a:pt x="3743" y="147"/>
                    <a:pt x="3235" y="1"/>
                    <a:pt x="27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2"/>
            <p:cNvSpPr/>
            <p:nvPr/>
          </p:nvSpPr>
          <p:spPr>
            <a:xfrm>
              <a:off x="6876846" y="1714285"/>
              <a:ext cx="1230750" cy="1075882"/>
            </a:xfrm>
            <a:custGeom>
              <a:avLst/>
              <a:gdLst/>
              <a:ahLst/>
              <a:cxnLst/>
              <a:rect l="l" t="t" r="r" b="b"/>
              <a:pathLst>
                <a:path w="10657" h="9316" extrusionOk="0">
                  <a:moveTo>
                    <a:pt x="3253" y="496"/>
                  </a:moveTo>
                  <a:cubicBezTo>
                    <a:pt x="3751" y="496"/>
                    <a:pt x="4259" y="642"/>
                    <a:pt x="4714" y="959"/>
                  </a:cubicBezTo>
                  <a:cubicBezTo>
                    <a:pt x="5110" y="1157"/>
                    <a:pt x="5309" y="1592"/>
                    <a:pt x="5229" y="2028"/>
                  </a:cubicBezTo>
                  <a:cubicBezTo>
                    <a:pt x="5190" y="2107"/>
                    <a:pt x="5229" y="2147"/>
                    <a:pt x="5309" y="2226"/>
                  </a:cubicBezTo>
                  <a:cubicBezTo>
                    <a:pt x="5388" y="2226"/>
                    <a:pt x="5467" y="2187"/>
                    <a:pt x="5507" y="2147"/>
                  </a:cubicBezTo>
                  <a:cubicBezTo>
                    <a:pt x="5744" y="1711"/>
                    <a:pt x="6220" y="1513"/>
                    <a:pt x="6576" y="1236"/>
                  </a:cubicBezTo>
                  <a:cubicBezTo>
                    <a:pt x="6966" y="928"/>
                    <a:pt x="7441" y="780"/>
                    <a:pt x="7918" y="780"/>
                  </a:cubicBezTo>
                  <a:cubicBezTo>
                    <a:pt x="8362" y="780"/>
                    <a:pt x="8809" y="908"/>
                    <a:pt x="9191" y="1157"/>
                  </a:cubicBezTo>
                  <a:cubicBezTo>
                    <a:pt x="9507" y="1355"/>
                    <a:pt x="9706" y="1632"/>
                    <a:pt x="9824" y="1949"/>
                  </a:cubicBezTo>
                  <a:cubicBezTo>
                    <a:pt x="10220" y="3098"/>
                    <a:pt x="9983" y="4405"/>
                    <a:pt x="9191" y="5356"/>
                  </a:cubicBezTo>
                  <a:cubicBezTo>
                    <a:pt x="8279" y="6465"/>
                    <a:pt x="7170" y="7495"/>
                    <a:pt x="5982" y="8327"/>
                  </a:cubicBezTo>
                  <a:cubicBezTo>
                    <a:pt x="5665" y="8525"/>
                    <a:pt x="5348" y="8683"/>
                    <a:pt x="5031" y="8841"/>
                  </a:cubicBezTo>
                  <a:cubicBezTo>
                    <a:pt x="4873" y="8683"/>
                    <a:pt x="4714" y="8564"/>
                    <a:pt x="4556" y="8445"/>
                  </a:cubicBezTo>
                  <a:cubicBezTo>
                    <a:pt x="3526" y="7970"/>
                    <a:pt x="2655" y="7257"/>
                    <a:pt x="1942" y="6425"/>
                  </a:cubicBezTo>
                  <a:cubicBezTo>
                    <a:pt x="1585" y="5989"/>
                    <a:pt x="1268" y="5514"/>
                    <a:pt x="1030" y="5039"/>
                  </a:cubicBezTo>
                  <a:cubicBezTo>
                    <a:pt x="595" y="4167"/>
                    <a:pt x="515" y="3177"/>
                    <a:pt x="832" y="2266"/>
                  </a:cubicBezTo>
                  <a:cubicBezTo>
                    <a:pt x="1183" y="1161"/>
                    <a:pt x="2194" y="496"/>
                    <a:pt x="3253" y="496"/>
                  </a:cubicBezTo>
                  <a:close/>
                  <a:moveTo>
                    <a:pt x="3289" y="1"/>
                  </a:moveTo>
                  <a:cubicBezTo>
                    <a:pt x="2023" y="1"/>
                    <a:pt x="828" y="771"/>
                    <a:pt x="357" y="2068"/>
                  </a:cubicBezTo>
                  <a:cubicBezTo>
                    <a:pt x="1" y="3177"/>
                    <a:pt x="119" y="4405"/>
                    <a:pt x="674" y="5435"/>
                  </a:cubicBezTo>
                  <a:cubicBezTo>
                    <a:pt x="1347" y="6663"/>
                    <a:pt x="2298" y="7693"/>
                    <a:pt x="3526" y="8406"/>
                  </a:cubicBezTo>
                  <a:cubicBezTo>
                    <a:pt x="3883" y="8723"/>
                    <a:pt x="4358" y="8921"/>
                    <a:pt x="4833" y="8960"/>
                  </a:cubicBezTo>
                  <a:cubicBezTo>
                    <a:pt x="4833" y="9201"/>
                    <a:pt x="4887" y="9315"/>
                    <a:pt x="5008" y="9315"/>
                  </a:cubicBezTo>
                  <a:cubicBezTo>
                    <a:pt x="5066" y="9315"/>
                    <a:pt x="5139" y="9289"/>
                    <a:pt x="5229" y="9238"/>
                  </a:cubicBezTo>
                  <a:cubicBezTo>
                    <a:pt x="5586" y="9119"/>
                    <a:pt x="5903" y="8921"/>
                    <a:pt x="6220" y="8723"/>
                  </a:cubicBezTo>
                  <a:cubicBezTo>
                    <a:pt x="7566" y="7851"/>
                    <a:pt x="8755" y="6702"/>
                    <a:pt x="9745" y="5395"/>
                  </a:cubicBezTo>
                  <a:cubicBezTo>
                    <a:pt x="10419" y="4563"/>
                    <a:pt x="10656" y="3454"/>
                    <a:pt x="10419" y="2385"/>
                  </a:cubicBezTo>
                  <a:cubicBezTo>
                    <a:pt x="10339" y="1751"/>
                    <a:pt x="10022" y="1196"/>
                    <a:pt x="9547" y="800"/>
                  </a:cubicBezTo>
                  <a:cubicBezTo>
                    <a:pt x="9079" y="482"/>
                    <a:pt x="8532" y="323"/>
                    <a:pt x="7985" y="323"/>
                  </a:cubicBezTo>
                  <a:cubicBezTo>
                    <a:pt x="7373" y="323"/>
                    <a:pt x="6761" y="522"/>
                    <a:pt x="6259" y="919"/>
                  </a:cubicBezTo>
                  <a:cubicBezTo>
                    <a:pt x="6061" y="1077"/>
                    <a:pt x="5863" y="1196"/>
                    <a:pt x="5665" y="1355"/>
                  </a:cubicBezTo>
                  <a:cubicBezTo>
                    <a:pt x="5427" y="879"/>
                    <a:pt x="5071" y="523"/>
                    <a:pt x="4596" y="285"/>
                  </a:cubicBezTo>
                  <a:cubicBezTo>
                    <a:pt x="4169" y="92"/>
                    <a:pt x="3725" y="1"/>
                    <a:pt x="3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2"/>
            <p:cNvSpPr/>
            <p:nvPr/>
          </p:nvSpPr>
          <p:spPr>
            <a:xfrm>
              <a:off x="7764357" y="2222884"/>
              <a:ext cx="100705" cy="104285"/>
            </a:xfrm>
            <a:custGeom>
              <a:avLst/>
              <a:gdLst/>
              <a:ahLst/>
              <a:cxnLst/>
              <a:rect l="l" t="t" r="r" b="b"/>
              <a:pathLst>
                <a:path w="872" h="903" extrusionOk="0">
                  <a:moveTo>
                    <a:pt x="872" y="1"/>
                  </a:moveTo>
                  <a:cubicBezTo>
                    <a:pt x="793" y="1"/>
                    <a:pt x="674" y="1"/>
                    <a:pt x="594" y="40"/>
                  </a:cubicBezTo>
                  <a:cubicBezTo>
                    <a:pt x="396" y="199"/>
                    <a:pt x="238" y="397"/>
                    <a:pt x="80" y="595"/>
                  </a:cubicBezTo>
                  <a:cubicBezTo>
                    <a:pt x="0" y="674"/>
                    <a:pt x="0" y="793"/>
                    <a:pt x="80" y="872"/>
                  </a:cubicBezTo>
                  <a:cubicBezTo>
                    <a:pt x="119" y="892"/>
                    <a:pt x="169" y="902"/>
                    <a:pt x="218" y="902"/>
                  </a:cubicBezTo>
                  <a:cubicBezTo>
                    <a:pt x="268" y="902"/>
                    <a:pt x="317" y="892"/>
                    <a:pt x="357" y="872"/>
                  </a:cubicBezTo>
                  <a:cubicBezTo>
                    <a:pt x="555" y="674"/>
                    <a:pt x="713" y="476"/>
                    <a:pt x="872" y="278"/>
                  </a:cubicBezTo>
                  <a:lnTo>
                    <a:pt x="8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2"/>
            <p:cNvSpPr/>
            <p:nvPr/>
          </p:nvSpPr>
          <p:spPr>
            <a:xfrm>
              <a:off x="7595055" y="2437918"/>
              <a:ext cx="146554" cy="123687"/>
            </a:xfrm>
            <a:custGeom>
              <a:avLst/>
              <a:gdLst/>
              <a:ahLst/>
              <a:cxnLst/>
              <a:rect l="l" t="t" r="r" b="b"/>
              <a:pathLst>
                <a:path w="1269" h="1071" extrusionOk="0">
                  <a:moveTo>
                    <a:pt x="1268" y="1"/>
                  </a:moveTo>
                  <a:cubicBezTo>
                    <a:pt x="1149" y="40"/>
                    <a:pt x="1031" y="80"/>
                    <a:pt x="951" y="159"/>
                  </a:cubicBezTo>
                  <a:cubicBezTo>
                    <a:pt x="674" y="357"/>
                    <a:pt x="397" y="555"/>
                    <a:pt x="159" y="753"/>
                  </a:cubicBezTo>
                  <a:cubicBezTo>
                    <a:pt x="80" y="833"/>
                    <a:pt x="40" y="912"/>
                    <a:pt x="1" y="991"/>
                  </a:cubicBezTo>
                  <a:cubicBezTo>
                    <a:pt x="80" y="1031"/>
                    <a:pt x="159" y="1070"/>
                    <a:pt x="278" y="1070"/>
                  </a:cubicBezTo>
                  <a:cubicBezTo>
                    <a:pt x="793" y="951"/>
                    <a:pt x="1189" y="516"/>
                    <a:pt x="1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2"/>
            <p:cNvSpPr/>
            <p:nvPr/>
          </p:nvSpPr>
          <p:spPr>
            <a:xfrm>
              <a:off x="7151357" y="2172648"/>
              <a:ext cx="128191" cy="192171"/>
            </a:xfrm>
            <a:custGeom>
              <a:avLst/>
              <a:gdLst/>
              <a:ahLst/>
              <a:cxnLst/>
              <a:rect l="l" t="t" r="r" b="b"/>
              <a:pathLst>
                <a:path w="1110" h="1664" extrusionOk="0">
                  <a:moveTo>
                    <a:pt x="436" y="0"/>
                  </a:moveTo>
                  <a:cubicBezTo>
                    <a:pt x="396" y="40"/>
                    <a:pt x="238" y="119"/>
                    <a:pt x="238" y="159"/>
                  </a:cubicBezTo>
                  <a:cubicBezTo>
                    <a:pt x="0" y="832"/>
                    <a:pt x="396" y="1545"/>
                    <a:pt x="1109" y="1664"/>
                  </a:cubicBezTo>
                  <a:cubicBezTo>
                    <a:pt x="951" y="1426"/>
                    <a:pt x="832" y="1189"/>
                    <a:pt x="713" y="951"/>
                  </a:cubicBezTo>
                  <a:cubicBezTo>
                    <a:pt x="634" y="674"/>
                    <a:pt x="594" y="396"/>
                    <a:pt x="555" y="159"/>
                  </a:cubicBezTo>
                  <a:cubicBezTo>
                    <a:pt x="555" y="79"/>
                    <a:pt x="436" y="0"/>
                    <a:pt x="4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2"/>
            <p:cNvSpPr/>
            <p:nvPr/>
          </p:nvSpPr>
          <p:spPr>
            <a:xfrm>
              <a:off x="7096385" y="2264112"/>
              <a:ext cx="114564" cy="165147"/>
            </a:xfrm>
            <a:custGeom>
              <a:avLst/>
              <a:gdLst/>
              <a:ahLst/>
              <a:cxnLst/>
              <a:rect l="l" t="t" r="r" b="b"/>
              <a:pathLst>
                <a:path w="992" h="1430" extrusionOk="0">
                  <a:moveTo>
                    <a:pt x="199" y="0"/>
                  </a:moveTo>
                  <a:cubicBezTo>
                    <a:pt x="120" y="0"/>
                    <a:pt x="41" y="80"/>
                    <a:pt x="41" y="159"/>
                  </a:cubicBezTo>
                  <a:cubicBezTo>
                    <a:pt x="1" y="515"/>
                    <a:pt x="80" y="872"/>
                    <a:pt x="278" y="1189"/>
                  </a:cubicBezTo>
                  <a:cubicBezTo>
                    <a:pt x="381" y="1342"/>
                    <a:pt x="549" y="1430"/>
                    <a:pt x="719" y="1430"/>
                  </a:cubicBezTo>
                  <a:cubicBezTo>
                    <a:pt x="813" y="1430"/>
                    <a:pt x="907" y="1403"/>
                    <a:pt x="991" y="1347"/>
                  </a:cubicBezTo>
                  <a:cubicBezTo>
                    <a:pt x="991" y="1308"/>
                    <a:pt x="952" y="1308"/>
                    <a:pt x="912" y="1268"/>
                  </a:cubicBezTo>
                  <a:cubicBezTo>
                    <a:pt x="635" y="1030"/>
                    <a:pt x="476" y="713"/>
                    <a:pt x="476" y="397"/>
                  </a:cubicBezTo>
                  <a:cubicBezTo>
                    <a:pt x="437" y="278"/>
                    <a:pt x="437" y="198"/>
                    <a:pt x="397" y="80"/>
                  </a:cubicBezTo>
                  <a:cubicBezTo>
                    <a:pt x="318" y="40"/>
                    <a:pt x="278" y="0"/>
                    <a:pt x="1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2"/>
            <p:cNvSpPr/>
            <p:nvPr/>
          </p:nvSpPr>
          <p:spPr>
            <a:xfrm>
              <a:off x="7059892" y="1958768"/>
              <a:ext cx="100705" cy="250608"/>
            </a:xfrm>
            <a:custGeom>
              <a:avLst/>
              <a:gdLst/>
              <a:ahLst/>
              <a:cxnLst/>
              <a:rect l="l" t="t" r="r" b="b"/>
              <a:pathLst>
                <a:path w="872" h="2170" extrusionOk="0">
                  <a:moveTo>
                    <a:pt x="713" y="0"/>
                  </a:moveTo>
                  <a:cubicBezTo>
                    <a:pt x="673" y="0"/>
                    <a:pt x="634" y="10"/>
                    <a:pt x="594" y="30"/>
                  </a:cubicBezTo>
                  <a:cubicBezTo>
                    <a:pt x="475" y="109"/>
                    <a:pt x="396" y="188"/>
                    <a:pt x="317" y="307"/>
                  </a:cubicBezTo>
                  <a:cubicBezTo>
                    <a:pt x="79" y="783"/>
                    <a:pt x="0" y="1337"/>
                    <a:pt x="79" y="1852"/>
                  </a:cubicBezTo>
                  <a:cubicBezTo>
                    <a:pt x="119" y="1971"/>
                    <a:pt x="158" y="2090"/>
                    <a:pt x="198" y="2169"/>
                  </a:cubicBezTo>
                  <a:lnTo>
                    <a:pt x="317" y="2169"/>
                  </a:lnTo>
                  <a:cubicBezTo>
                    <a:pt x="357" y="2090"/>
                    <a:pt x="357" y="1971"/>
                    <a:pt x="396" y="1852"/>
                  </a:cubicBezTo>
                  <a:cubicBezTo>
                    <a:pt x="436" y="1298"/>
                    <a:pt x="594" y="743"/>
                    <a:pt x="832" y="268"/>
                  </a:cubicBezTo>
                  <a:cubicBezTo>
                    <a:pt x="871" y="188"/>
                    <a:pt x="871" y="109"/>
                    <a:pt x="832" y="30"/>
                  </a:cubicBezTo>
                  <a:cubicBezTo>
                    <a:pt x="792" y="10"/>
                    <a:pt x="753" y="0"/>
                    <a:pt x="7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2"/>
            <p:cNvSpPr/>
            <p:nvPr/>
          </p:nvSpPr>
          <p:spPr>
            <a:xfrm>
              <a:off x="7523800" y="1260656"/>
              <a:ext cx="87771" cy="327754"/>
            </a:xfrm>
            <a:custGeom>
              <a:avLst/>
              <a:gdLst/>
              <a:ahLst/>
              <a:cxnLst/>
              <a:rect l="l" t="t" r="r" b="b"/>
              <a:pathLst>
                <a:path w="760" h="2838" extrusionOk="0">
                  <a:moveTo>
                    <a:pt x="486" y="0"/>
                  </a:moveTo>
                  <a:cubicBezTo>
                    <a:pt x="389" y="0"/>
                    <a:pt x="301" y="53"/>
                    <a:pt x="301" y="173"/>
                  </a:cubicBezTo>
                  <a:cubicBezTo>
                    <a:pt x="222" y="965"/>
                    <a:pt x="142" y="1757"/>
                    <a:pt x="23" y="2549"/>
                  </a:cubicBezTo>
                  <a:cubicBezTo>
                    <a:pt x="0" y="2734"/>
                    <a:pt x="138" y="2838"/>
                    <a:pt x="266" y="2838"/>
                  </a:cubicBezTo>
                  <a:cubicBezTo>
                    <a:pt x="357" y="2838"/>
                    <a:pt x="443" y="2784"/>
                    <a:pt x="459" y="2668"/>
                  </a:cubicBezTo>
                  <a:cubicBezTo>
                    <a:pt x="618" y="1836"/>
                    <a:pt x="697" y="1044"/>
                    <a:pt x="736" y="252"/>
                  </a:cubicBezTo>
                  <a:cubicBezTo>
                    <a:pt x="759" y="94"/>
                    <a:pt x="614" y="0"/>
                    <a:pt x="4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2"/>
            <p:cNvSpPr/>
            <p:nvPr/>
          </p:nvSpPr>
          <p:spPr>
            <a:xfrm>
              <a:off x="7887928" y="1374872"/>
              <a:ext cx="150942" cy="245988"/>
            </a:xfrm>
            <a:custGeom>
              <a:avLst/>
              <a:gdLst/>
              <a:ahLst/>
              <a:cxnLst/>
              <a:rect l="l" t="t" r="r" b="b"/>
              <a:pathLst>
                <a:path w="1307" h="2130" extrusionOk="0">
                  <a:moveTo>
                    <a:pt x="1018" y="1"/>
                  </a:moveTo>
                  <a:cubicBezTo>
                    <a:pt x="944" y="1"/>
                    <a:pt x="872" y="40"/>
                    <a:pt x="832" y="134"/>
                  </a:cubicBezTo>
                  <a:cubicBezTo>
                    <a:pt x="594" y="689"/>
                    <a:pt x="317" y="1244"/>
                    <a:pt x="79" y="1798"/>
                  </a:cubicBezTo>
                  <a:cubicBezTo>
                    <a:pt x="1" y="1981"/>
                    <a:pt x="164" y="2130"/>
                    <a:pt x="318" y="2130"/>
                  </a:cubicBezTo>
                  <a:cubicBezTo>
                    <a:pt x="397" y="2130"/>
                    <a:pt x="474" y="2090"/>
                    <a:pt x="515" y="1996"/>
                  </a:cubicBezTo>
                  <a:cubicBezTo>
                    <a:pt x="752" y="1442"/>
                    <a:pt x="990" y="887"/>
                    <a:pt x="1228" y="332"/>
                  </a:cubicBezTo>
                  <a:cubicBezTo>
                    <a:pt x="1306" y="149"/>
                    <a:pt x="1160" y="1"/>
                    <a:pt x="10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2"/>
            <p:cNvSpPr/>
            <p:nvPr/>
          </p:nvSpPr>
          <p:spPr>
            <a:xfrm>
              <a:off x="8148811" y="1612888"/>
              <a:ext cx="214229" cy="157294"/>
            </a:xfrm>
            <a:custGeom>
              <a:avLst/>
              <a:gdLst/>
              <a:ahLst/>
              <a:cxnLst/>
              <a:rect l="l" t="t" r="r" b="b"/>
              <a:pathLst>
                <a:path w="1855" h="1362" extrusionOk="0">
                  <a:moveTo>
                    <a:pt x="1558" y="0"/>
                  </a:moveTo>
                  <a:cubicBezTo>
                    <a:pt x="1516" y="0"/>
                    <a:pt x="1470" y="16"/>
                    <a:pt x="1425" y="54"/>
                  </a:cubicBezTo>
                  <a:cubicBezTo>
                    <a:pt x="1029" y="371"/>
                    <a:pt x="633" y="688"/>
                    <a:pt x="197" y="965"/>
                  </a:cubicBezTo>
                  <a:cubicBezTo>
                    <a:pt x="1" y="1096"/>
                    <a:pt x="128" y="1361"/>
                    <a:pt x="334" y="1361"/>
                  </a:cubicBezTo>
                  <a:cubicBezTo>
                    <a:pt x="378" y="1361"/>
                    <a:pt x="426" y="1349"/>
                    <a:pt x="474" y="1322"/>
                  </a:cubicBezTo>
                  <a:cubicBezTo>
                    <a:pt x="870" y="1044"/>
                    <a:pt x="1306" y="767"/>
                    <a:pt x="1662" y="450"/>
                  </a:cubicBezTo>
                  <a:cubicBezTo>
                    <a:pt x="1855" y="290"/>
                    <a:pt x="1736" y="0"/>
                    <a:pt x="15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2"/>
            <p:cNvSpPr/>
            <p:nvPr/>
          </p:nvSpPr>
          <p:spPr>
            <a:xfrm>
              <a:off x="8194312" y="2076217"/>
              <a:ext cx="309737" cy="73681"/>
            </a:xfrm>
            <a:custGeom>
              <a:avLst/>
              <a:gdLst/>
              <a:ahLst/>
              <a:cxnLst/>
              <a:rect l="l" t="t" r="r" b="b"/>
              <a:pathLst>
                <a:path w="2682" h="638" extrusionOk="0">
                  <a:moveTo>
                    <a:pt x="2375" y="1"/>
                  </a:moveTo>
                  <a:cubicBezTo>
                    <a:pt x="2363" y="1"/>
                    <a:pt x="2351" y="2"/>
                    <a:pt x="2338" y="3"/>
                  </a:cubicBezTo>
                  <a:cubicBezTo>
                    <a:pt x="1665" y="82"/>
                    <a:pt x="991" y="122"/>
                    <a:pt x="318" y="162"/>
                  </a:cubicBezTo>
                  <a:cubicBezTo>
                    <a:pt x="1" y="201"/>
                    <a:pt x="40" y="637"/>
                    <a:pt x="357" y="637"/>
                  </a:cubicBezTo>
                  <a:cubicBezTo>
                    <a:pt x="1031" y="597"/>
                    <a:pt x="1704" y="518"/>
                    <a:pt x="2378" y="479"/>
                  </a:cubicBezTo>
                  <a:cubicBezTo>
                    <a:pt x="2682" y="441"/>
                    <a:pt x="2657" y="1"/>
                    <a:pt x="23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2"/>
            <p:cNvSpPr/>
            <p:nvPr/>
          </p:nvSpPr>
          <p:spPr>
            <a:xfrm>
              <a:off x="8079750" y="2389876"/>
              <a:ext cx="229358" cy="114564"/>
            </a:xfrm>
            <a:custGeom>
              <a:avLst/>
              <a:gdLst/>
              <a:ahLst/>
              <a:cxnLst/>
              <a:rect l="l" t="t" r="r" b="b"/>
              <a:pathLst>
                <a:path w="1986" h="992" extrusionOk="0">
                  <a:moveTo>
                    <a:pt x="372" y="0"/>
                  </a:moveTo>
                  <a:cubicBezTo>
                    <a:pt x="122" y="0"/>
                    <a:pt x="0" y="356"/>
                    <a:pt x="280" y="496"/>
                  </a:cubicBezTo>
                  <a:cubicBezTo>
                    <a:pt x="676" y="654"/>
                    <a:pt x="1072" y="813"/>
                    <a:pt x="1508" y="971"/>
                  </a:cubicBezTo>
                  <a:cubicBezTo>
                    <a:pt x="1541" y="985"/>
                    <a:pt x="1573" y="992"/>
                    <a:pt x="1604" y="992"/>
                  </a:cubicBezTo>
                  <a:cubicBezTo>
                    <a:pt x="1834" y="992"/>
                    <a:pt x="1985" y="645"/>
                    <a:pt x="1706" y="575"/>
                  </a:cubicBezTo>
                  <a:cubicBezTo>
                    <a:pt x="1310" y="417"/>
                    <a:pt x="874" y="219"/>
                    <a:pt x="478" y="21"/>
                  </a:cubicBezTo>
                  <a:cubicBezTo>
                    <a:pt x="441" y="7"/>
                    <a:pt x="405" y="0"/>
                    <a:pt x="3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2"/>
            <p:cNvSpPr/>
            <p:nvPr/>
          </p:nvSpPr>
          <p:spPr>
            <a:xfrm>
              <a:off x="7815518" y="2680785"/>
              <a:ext cx="190670" cy="267123"/>
            </a:xfrm>
            <a:custGeom>
              <a:avLst/>
              <a:gdLst/>
              <a:ahLst/>
              <a:cxnLst/>
              <a:rect l="l" t="t" r="r" b="b"/>
              <a:pathLst>
                <a:path w="1651" h="2313" extrusionOk="0">
                  <a:moveTo>
                    <a:pt x="311" y="0"/>
                  </a:moveTo>
                  <a:cubicBezTo>
                    <a:pt x="163" y="0"/>
                    <a:pt x="1" y="187"/>
                    <a:pt x="112" y="354"/>
                  </a:cubicBezTo>
                  <a:cubicBezTo>
                    <a:pt x="429" y="987"/>
                    <a:pt x="785" y="1621"/>
                    <a:pt x="1181" y="2215"/>
                  </a:cubicBezTo>
                  <a:cubicBezTo>
                    <a:pt x="1227" y="2284"/>
                    <a:pt x="1289" y="2313"/>
                    <a:pt x="1351" y="2313"/>
                  </a:cubicBezTo>
                  <a:cubicBezTo>
                    <a:pt x="1502" y="2313"/>
                    <a:pt x="1651" y="2136"/>
                    <a:pt x="1538" y="1938"/>
                  </a:cubicBezTo>
                  <a:cubicBezTo>
                    <a:pt x="1181" y="1344"/>
                    <a:pt x="825" y="750"/>
                    <a:pt x="468" y="116"/>
                  </a:cubicBezTo>
                  <a:cubicBezTo>
                    <a:pt x="433" y="34"/>
                    <a:pt x="373" y="0"/>
                    <a:pt x="3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2"/>
            <p:cNvSpPr/>
            <p:nvPr/>
          </p:nvSpPr>
          <p:spPr>
            <a:xfrm>
              <a:off x="7521836" y="2870182"/>
              <a:ext cx="57166" cy="247374"/>
            </a:xfrm>
            <a:custGeom>
              <a:avLst/>
              <a:gdLst/>
              <a:ahLst/>
              <a:cxnLst/>
              <a:rect l="l" t="t" r="r" b="b"/>
              <a:pathLst>
                <a:path w="495" h="2142" extrusionOk="0">
                  <a:moveTo>
                    <a:pt x="294" y="0"/>
                  </a:moveTo>
                  <a:cubicBezTo>
                    <a:pt x="175" y="0"/>
                    <a:pt x="40" y="90"/>
                    <a:pt x="40" y="259"/>
                  </a:cubicBezTo>
                  <a:cubicBezTo>
                    <a:pt x="40" y="813"/>
                    <a:pt x="40" y="1368"/>
                    <a:pt x="1" y="1922"/>
                  </a:cubicBezTo>
                  <a:cubicBezTo>
                    <a:pt x="1" y="2071"/>
                    <a:pt x="105" y="2141"/>
                    <a:pt x="216" y="2141"/>
                  </a:cubicBezTo>
                  <a:cubicBezTo>
                    <a:pt x="342" y="2141"/>
                    <a:pt x="476" y="2051"/>
                    <a:pt x="476" y="1883"/>
                  </a:cubicBezTo>
                  <a:lnTo>
                    <a:pt x="476" y="219"/>
                  </a:lnTo>
                  <a:cubicBezTo>
                    <a:pt x="495" y="70"/>
                    <a:pt x="400" y="0"/>
                    <a:pt x="2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2"/>
            <p:cNvSpPr/>
            <p:nvPr/>
          </p:nvSpPr>
          <p:spPr>
            <a:xfrm>
              <a:off x="7060238" y="2794192"/>
              <a:ext cx="209032" cy="239868"/>
            </a:xfrm>
            <a:custGeom>
              <a:avLst/>
              <a:gdLst/>
              <a:ahLst/>
              <a:cxnLst/>
              <a:rect l="l" t="t" r="r" b="b"/>
              <a:pathLst>
                <a:path w="1810" h="2077" extrusionOk="0">
                  <a:moveTo>
                    <a:pt x="1471" y="0"/>
                  </a:moveTo>
                  <a:cubicBezTo>
                    <a:pt x="1413" y="0"/>
                    <a:pt x="1354" y="25"/>
                    <a:pt x="1304" y="85"/>
                  </a:cubicBezTo>
                  <a:lnTo>
                    <a:pt x="116" y="1709"/>
                  </a:lnTo>
                  <a:cubicBezTo>
                    <a:pt x="0" y="1882"/>
                    <a:pt x="159" y="2077"/>
                    <a:pt x="315" y="2077"/>
                  </a:cubicBezTo>
                  <a:cubicBezTo>
                    <a:pt x="372" y="2077"/>
                    <a:pt x="430" y="2050"/>
                    <a:pt x="472" y="1986"/>
                  </a:cubicBezTo>
                  <a:lnTo>
                    <a:pt x="1661" y="402"/>
                  </a:lnTo>
                  <a:cubicBezTo>
                    <a:pt x="1809" y="223"/>
                    <a:pt x="1646" y="0"/>
                    <a:pt x="14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2"/>
            <p:cNvSpPr/>
            <p:nvPr/>
          </p:nvSpPr>
          <p:spPr>
            <a:xfrm>
              <a:off x="6816447" y="2595095"/>
              <a:ext cx="226355" cy="153714"/>
            </a:xfrm>
            <a:custGeom>
              <a:avLst/>
              <a:gdLst/>
              <a:ahLst/>
              <a:cxnLst/>
              <a:rect l="l" t="t" r="r" b="b"/>
              <a:pathLst>
                <a:path w="1960" h="1331" extrusionOk="0">
                  <a:moveTo>
                    <a:pt x="1620" y="0"/>
                  </a:moveTo>
                  <a:cubicBezTo>
                    <a:pt x="1586" y="0"/>
                    <a:pt x="1550" y="8"/>
                    <a:pt x="1514" y="26"/>
                  </a:cubicBezTo>
                  <a:cubicBezTo>
                    <a:pt x="1078" y="343"/>
                    <a:pt x="642" y="620"/>
                    <a:pt x="167" y="898"/>
                  </a:cubicBezTo>
                  <a:cubicBezTo>
                    <a:pt x="1" y="1030"/>
                    <a:pt x="141" y="1330"/>
                    <a:pt x="331" y="1330"/>
                  </a:cubicBezTo>
                  <a:cubicBezTo>
                    <a:pt x="368" y="1330"/>
                    <a:pt x="406" y="1319"/>
                    <a:pt x="444" y="1294"/>
                  </a:cubicBezTo>
                  <a:cubicBezTo>
                    <a:pt x="880" y="1016"/>
                    <a:pt x="1355" y="700"/>
                    <a:pt x="1791" y="422"/>
                  </a:cubicBezTo>
                  <a:cubicBezTo>
                    <a:pt x="1959" y="254"/>
                    <a:pt x="1813" y="0"/>
                    <a:pt x="1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2"/>
            <p:cNvSpPr/>
            <p:nvPr/>
          </p:nvSpPr>
          <p:spPr>
            <a:xfrm>
              <a:off x="6535007" y="2382716"/>
              <a:ext cx="312740" cy="105902"/>
            </a:xfrm>
            <a:custGeom>
              <a:avLst/>
              <a:gdLst/>
              <a:ahLst/>
              <a:cxnLst/>
              <a:rect l="l" t="t" r="r" b="b"/>
              <a:pathLst>
                <a:path w="2708" h="917" extrusionOk="0">
                  <a:moveTo>
                    <a:pt x="2291" y="1"/>
                  </a:moveTo>
                  <a:cubicBezTo>
                    <a:pt x="2277" y="1"/>
                    <a:pt x="2263" y="1"/>
                    <a:pt x="2247" y="3"/>
                  </a:cubicBezTo>
                  <a:cubicBezTo>
                    <a:pt x="1614" y="201"/>
                    <a:pt x="940" y="320"/>
                    <a:pt x="267" y="439"/>
                  </a:cubicBezTo>
                  <a:cubicBezTo>
                    <a:pt x="1" y="477"/>
                    <a:pt x="27" y="917"/>
                    <a:pt x="274" y="917"/>
                  </a:cubicBezTo>
                  <a:cubicBezTo>
                    <a:pt x="285" y="917"/>
                    <a:pt x="295" y="916"/>
                    <a:pt x="306" y="914"/>
                  </a:cubicBezTo>
                  <a:cubicBezTo>
                    <a:pt x="1020" y="796"/>
                    <a:pt x="1733" y="637"/>
                    <a:pt x="2406" y="439"/>
                  </a:cubicBezTo>
                  <a:cubicBezTo>
                    <a:pt x="2708" y="364"/>
                    <a:pt x="2578" y="1"/>
                    <a:pt x="22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2"/>
            <p:cNvSpPr/>
            <p:nvPr/>
          </p:nvSpPr>
          <p:spPr>
            <a:xfrm>
              <a:off x="6652687" y="2090306"/>
              <a:ext cx="178544" cy="59592"/>
            </a:xfrm>
            <a:custGeom>
              <a:avLst/>
              <a:gdLst/>
              <a:ahLst/>
              <a:cxnLst/>
              <a:rect l="l" t="t" r="r" b="b"/>
              <a:pathLst>
                <a:path w="1546" h="516" extrusionOk="0">
                  <a:moveTo>
                    <a:pt x="1228" y="0"/>
                  </a:moveTo>
                  <a:cubicBezTo>
                    <a:pt x="951" y="40"/>
                    <a:pt x="634" y="40"/>
                    <a:pt x="317" y="40"/>
                  </a:cubicBezTo>
                  <a:cubicBezTo>
                    <a:pt x="1" y="40"/>
                    <a:pt x="40" y="515"/>
                    <a:pt x="357" y="515"/>
                  </a:cubicBezTo>
                  <a:cubicBezTo>
                    <a:pt x="674" y="515"/>
                    <a:pt x="951" y="515"/>
                    <a:pt x="1268" y="475"/>
                  </a:cubicBezTo>
                  <a:cubicBezTo>
                    <a:pt x="1545" y="396"/>
                    <a:pt x="1506" y="40"/>
                    <a:pt x="12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2"/>
            <p:cNvSpPr/>
            <p:nvPr/>
          </p:nvSpPr>
          <p:spPr>
            <a:xfrm>
              <a:off x="6528424" y="1685298"/>
              <a:ext cx="358473" cy="160412"/>
            </a:xfrm>
            <a:custGeom>
              <a:avLst/>
              <a:gdLst/>
              <a:ahLst/>
              <a:cxnLst/>
              <a:rect l="l" t="t" r="r" b="b"/>
              <a:pathLst>
                <a:path w="3104" h="1389" extrusionOk="0">
                  <a:moveTo>
                    <a:pt x="386" y="1"/>
                  </a:moveTo>
                  <a:cubicBezTo>
                    <a:pt x="156" y="1"/>
                    <a:pt x="0" y="348"/>
                    <a:pt x="245" y="417"/>
                  </a:cubicBezTo>
                  <a:lnTo>
                    <a:pt x="2621" y="1368"/>
                  </a:lnTo>
                  <a:cubicBezTo>
                    <a:pt x="2659" y="1382"/>
                    <a:pt x="2695" y="1388"/>
                    <a:pt x="2729" y="1388"/>
                  </a:cubicBezTo>
                  <a:cubicBezTo>
                    <a:pt x="2979" y="1388"/>
                    <a:pt x="3103" y="1042"/>
                    <a:pt x="2859" y="972"/>
                  </a:cubicBezTo>
                  <a:lnTo>
                    <a:pt x="482" y="21"/>
                  </a:lnTo>
                  <a:cubicBezTo>
                    <a:pt x="449" y="7"/>
                    <a:pt x="417" y="1"/>
                    <a:pt x="3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2"/>
            <p:cNvSpPr/>
            <p:nvPr/>
          </p:nvSpPr>
          <p:spPr>
            <a:xfrm>
              <a:off x="6920962" y="1439428"/>
              <a:ext cx="157409" cy="228781"/>
            </a:xfrm>
            <a:custGeom>
              <a:avLst/>
              <a:gdLst/>
              <a:ahLst/>
              <a:cxnLst/>
              <a:rect l="l" t="t" r="r" b="b"/>
              <a:pathLst>
                <a:path w="1363" h="1981" extrusionOk="0">
                  <a:moveTo>
                    <a:pt x="270" y="1"/>
                  </a:moveTo>
                  <a:cubicBezTo>
                    <a:pt x="131" y="1"/>
                    <a:pt x="0" y="126"/>
                    <a:pt x="54" y="288"/>
                  </a:cubicBezTo>
                  <a:cubicBezTo>
                    <a:pt x="252" y="843"/>
                    <a:pt x="530" y="1398"/>
                    <a:pt x="886" y="1913"/>
                  </a:cubicBezTo>
                  <a:cubicBezTo>
                    <a:pt x="934" y="1961"/>
                    <a:pt x="989" y="1981"/>
                    <a:pt x="1043" y="1981"/>
                  </a:cubicBezTo>
                  <a:cubicBezTo>
                    <a:pt x="1210" y="1981"/>
                    <a:pt x="1363" y="1785"/>
                    <a:pt x="1243" y="1635"/>
                  </a:cubicBezTo>
                  <a:cubicBezTo>
                    <a:pt x="926" y="1160"/>
                    <a:pt x="648" y="645"/>
                    <a:pt x="450" y="90"/>
                  </a:cubicBezTo>
                  <a:cubicBezTo>
                    <a:pt x="400" y="28"/>
                    <a:pt x="334" y="1"/>
                    <a:pt x="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2"/>
            <p:cNvSpPr/>
            <p:nvPr/>
          </p:nvSpPr>
          <p:spPr>
            <a:xfrm>
              <a:off x="7245016" y="1392541"/>
              <a:ext cx="85807" cy="178197"/>
            </a:xfrm>
            <a:custGeom>
              <a:avLst/>
              <a:gdLst/>
              <a:ahLst/>
              <a:cxnLst/>
              <a:rect l="l" t="t" r="r" b="b"/>
              <a:pathLst>
                <a:path w="743" h="1543" extrusionOk="0">
                  <a:moveTo>
                    <a:pt x="236" y="0"/>
                  </a:moveTo>
                  <a:cubicBezTo>
                    <a:pt x="113" y="0"/>
                    <a:pt x="0" y="90"/>
                    <a:pt x="21" y="259"/>
                  </a:cubicBezTo>
                  <a:cubicBezTo>
                    <a:pt x="61" y="615"/>
                    <a:pt x="180" y="1011"/>
                    <a:pt x="259" y="1368"/>
                  </a:cubicBezTo>
                  <a:cubicBezTo>
                    <a:pt x="290" y="1492"/>
                    <a:pt x="375" y="1543"/>
                    <a:pt x="463" y="1543"/>
                  </a:cubicBezTo>
                  <a:cubicBezTo>
                    <a:pt x="600" y="1543"/>
                    <a:pt x="743" y="1418"/>
                    <a:pt x="695" y="1249"/>
                  </a:cubicBezTo>
                  <a:cubicBezTo>
                    <a:pt x="615" y="892"/>
                    <a:pt x="536" y="536"/>
                    <a:pt x="496" y="219"/>
                  </a:cubicBezTo>
                  <a:cubicBezTo>
                    <a:pt x="459" y="70"/>
                    <a:pt x="344" y="0"/>
                    <a:pt x="2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6" name="Google Shape;736;p32"/>
          <p:cNvSpPr/>
          <p:nvPr/>
        </p:nvSpPr>
        <p:spPr>
          <a:xfrm>
            <a:off x="7966031" y="4679101"/>
            <a:ext cx="463372" cy="343700"/>
          </a:xfrm>
          <a:custGeom>
            <a:avLst/>
            <a:gdLst/>
            <a:ahLst/>
            <a:cxnLst/>
            <a:rect l="l" t="t" r="r" b="b"/>
            <a:pathLst>
              <a:path w="12437" h="9225" extrusionOk="0">
                <a:moveTo>
                  <a:pt x="1895" y="0"/>
                </a:moveTo>
                <a:cubicBezTo>
                  <a:pt x="1313" y="0"/>
                  <a:pt x="705" y="248"/>
                  <a:pt x="197" y="558"/>
                </a:cubicBezTo>
                <a:cubicBezTo>
                  <a:pt x="0" y="721"/>
                  <a:pt x="155" y="993"/>
                  <a:pt x="349" y="993"/>
                </a:cubicBezTo>
                <a:cubicBezTo>
                  <a:pt x="390" y="993"/>
                  <a:pt x="433" y="981"/>
                  <a:pt x="474" y="954"/>
                </a:cubicBezTo>
                <a:cubicBezTo>
                  <a:pt x="915" y="666"/>
                  <a:pt x="1403" y="443"/>
                  <a:pt x="1857" y="443"/>
                </a:cubicBezTo>
                <a:cubicBezTo>
                  <a:pt x="2339" y="443"/>
                  <a:pt x="2782" y="695"/>
                  <a:pt x="3088" y="1390"/>
                </a:cubicBezTo>
                <a:cubicBezTo>
                  <a:pt x="3247" y="1825"/>
                  <a:pt x="3366" y="2340"/>
                  <a:pt x="3405" y="2816"/>
                </a:cubicBezTo>
                <a:cubicBezTo>
                  <a:pt x="3405" y="3331"/>
                  <a:pt x="3564" y="3846"/>
                  <a:pt x="3881" y="4321"/>
                </a:cubicBezTo>
                <a:cubicBezTo>
                  <a:pt x="4166" y="4574"/>
                  <a:pt x="4552" y="4701"/>
                  <a:pt x="4939" y="4701"/>
                </a:cubicBezTo>
                <a:cubicBezTo>
                  <a:pt x="5036" y="4701"/>
                  <a:pt x="5132" y="4693"/>
                  <a:pt x="5227" y="4677"/>
                </a:cubicBezTo>
                <a:cubicBezTo>
                  <a:pt x="5604" y="4638"/>
                  <a:pt x="5802" y="4578"/>
                  <a:pt x="6005" y="4578"/>
                </a:cubicBezTo>
                <a:cubicBezTo>
                  <a:pt x="6208" y="4578"/>
                  <a:pt x="6416" y="4638"/>
                  <a:pt x="6812" y="4836"/>
                </a:cubicBezTo>
                <a:cubicBezTo>
                  <a:pt x="7248" y="4836"/>
                  <a:pt x="7604" y="5232"/>
                  <a:pt x="7564" y="5707"/>
                </a:cubicBezTo>
                <a:cubicBezTo>
                  <a:pt x="7564" y="5905"/>
                  <a:pt x="7604" y="6143"/>
                  <a:pt x="7604" y="6381"/>
                </a:cubicBezTo>
                <a:cubicBezTo>
                  <a:pt x="7683" y="7569"/>
                  <a:pt x="8119" y="8599"/>
                  <a:pt x="9466" y="8599"/>
                </a:cubicBezTo>
                <a:cubicBezTo>
                  <a:pt x="10535" y="8599"/>
                  <a:pt x="11328" y="7926"/>
                  <a:pt x="11961" y="7133"/>
                </a:cubicBezTo>
                <a:lnTo>
                  <a:pt x="11961" y="7133"/>
                </a:lnTo>
                <a:cubicBezTo>
                  <a:pt x="11922" y="7728"/>
                  <a:pt x="11882" y="8361"/>
                  <a:pt x="11763" y="8956"/>
                </a:cubicBezTo>
                <a:cubicBezTo>
                  <a:pt x="11740" y="9117"/>
                  <a:pt x="11891" y="9224"/>
                  <a:pt x="12029" y="9224"/>
                </a:cubicBezTo>
                <a:cubicBezTo>
                  <a:pt x="12129" y="9224"/>
                  <a:pt x="12222" y="9168"/>
                  <a:pt x="12239" y="9035"/>
                </a:cubicBezTo>
                <a:cubicBezTo>
                  <a:pt x="12358" y="8282"/>
                  <a:pt x="12397" y="7490"/>
                  <a:pt x="12437" y="6698"/>
                </a:cubicBezTo>
                <a:cubicBezTo>
                  <a:pt x="12437" y="6618"/>
                  <a:pt x="12397" y="6579"/>
                  <a:pt x="12358" y="6539"/>
                </a:cubicBezTo>
                <a:cubicBezTo>
                  <a:pt x="12414" y="6371"/>
                  <a:pt x="12272" y="6203"/>
                  <a:pt x="12127" y="6203"/>
                </a:cubicBezTo>
                <a:cubicBezTo>
                  <a:pt x="12068" y="6203"/>
                  <a:pt x="12008" y="6232"/>
                  <a:pt x="11961" y="6302"/>
                </a:cubicBezTo>
                <a:lnTo>
                  <a:pt x="11961" y="6341"/>
                </a:lnTo>
                <a:cubicBezTo>
                  <a:pt x="11922" y="6302"/>
                  <a:pt x="11882" y="6302"/>
                  <a:pt x="11843" y="6302"/>
                </a:cubicBezTo>
                <a:cubicBezTo>
                  <a:pt x="11130" y="6302"/>
                  <a:pt x="10417" y="6222"/>
                  <a:pt x="9704" y="6024"/>
                </a:cubicBezTo>
                <a:cubicBezTo>
                  <a:pt x="9681" y="6018"/>
                  <a:pt x="9659" y="6015"/>
                  <a:pt x="9639" y="6015"/>
                </a:cubicBezTo>
                <a:cubicBezTo>
                  <a:pt x="9416" y="6015"/>
                  <a:pt x="9370" y="6387"/>
                  <a:pt x="9624" y="6460"/>
                </a:cubicBezTo>
                <a:cubicBezTo>
                  <a:pt x="10298" y="6658"/>
                  <a:pt x="10971" y="6737"/>
                  <a:pt x="11645" y="6737"/>
                </a:cubicBezTo>
                <a:cubicBezTo>
                  <a:pt x="11146" y="7449"/>
                  <a:pt x="10456" y="8193"/>
                  <a:pt x="9574" y="8193"/>
                </a:cubicBezTo>
                <a:cubicBezTo>
                  <a:pt x="9474" y="8193"/>
                  <a:pt x="9372" y="8183"/>
                  <a:pt x="9268" y="8163"/>
                </a:cubicBezTo>
                <a:cubicBezTo>
                  <a:pt x="7763" y="7886"/>
                  <a:pt x="8277" y="6341"/>
                  <a:pt x="8000" y="5311"/>
                </a:cubicBezTo>
                <a:cubicBezTo>
                  <a:pt x="7742" y="4439"/>
                  <a:pt x="7167" y="4067"/>
                  <a:pt x="6405" y="4067"/>
                </a:cubicBezTo>
                <a:cubicBezTo>
                  <a:pt x="6233" y="4067"/>
                  <a:pt x="6051" y="4086"/>
                  <a:pt x="5861" y="4123"/>
                </a:cubicBezTo>
                <a:cubicBezTo>
                  <a:pt x="5573" y="4157"/>
                  <a:pt x="5292" y="4234"/>
                  <a:pt x="5025" y="4234"/>
                </a:cubicBezTo>
                <a:cubicBezTo>
                  <a:pt x="4667" y="4234"/>
                  <a:pt x="4334" y="4096"/>
                  <a:pt x="4039" y="3529"/>
                </a:cubicBezTo>
                <a:cubicBezTo>
                  <a:pt x="3801" y="3093"/>
                  <a:pt x="3841" y="2301"/>
                  <a:pt x="3722" y="1825"/>
                </a:cubicBezTo>
                <a:cubicBezTo>
                  <a:pt x="3643" y="1350"/>
                  <a:pt x="3445" y="914"/>
                  <a:pt x="3167" y="558"/>
                </a:cubicBezTo>
                <a:cubicBezTo>
                  <a:pt x="2800" y="155"/>
                  <a:pt x="2355" y="0"/>
                  <a:pt x="18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2"/>
          <p:cNvSpPr/>
          <p:nvPr/>
        </p:nvSpPr>
        <p:spPr>
          <a:xfrm rot="2958650">
            <a:off x="8807672" y="4222369"/>
            <a:ext cx="154139" cy="162636"/>
          </a:xfrm>
          <a:custGeom>
            <a:avLst/>
            <a:gdLst/>
            <a:ahLst/>
            <a:cxnLst/>
            <a:rect l="l" t="t" r="r" b="b"/>
            <a:pathLst>
              <a:path w="4517" h="4766" extrusionOk="0">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2"/>
          <p:cNvSpPr/>
          <p:nvPr/>
        </p:nvSpPr>
        <p:spPr>
          <a:xfrm rot="2958650">
            <a:off x="8768763" y="4069785"/>
            <a:ext cx="93398" cy="86164"/>
          </a:xfrm>
          <a:custGeom>
            <a:avLst/>
            <a:gdLst/>
            <a:ahLst/>
            <a:cxnLst/>
            <a:rect l="l" t="t" r="r" b="b"/>
            <a:pathLst>
              <a:path w="2737" h="2525" extrusionOk="0">
                <a:moveTo>
                  <a:pt x="514" y="0"/>
                </a:moveTo>
                <a:cubicBezTo>
                  <a:pt x="329" y="0"/>
                  <a:pt x="187" y="258"/>
                  <a:pt x="344" y="415"/>
                </a:cubicBezTo>
                <a:cubicBezTo>
                  <a:pt x="502" y="573"/>
                  <a:pt x="621" y="692"/>
                  <a:pt x="780" y="811"/>
                </a:cubicBezTo>
                <a:lnTo>
                  <a:pt x="304" y="851"/>
                </a:lnTo>
                <a:cubicBezTo>
                  <a:pt x="0" y="889"/>
                  <a:pt x="25" y="1328"/>
                  <a:pt x="307" y="1328"/>
                </a:cubicBezTo>
                <a:cubicBezTo>
                  <a:pt x="319" y="1328"/>
                  <a:pt x="331" y="1328"/>
                  <a:pt x="344" y="1326"/>
                </a:cubicBezTo>
                <a:lnTo>
                  <a:pt x="740" y="1286"/>
                </a:lnTo>
                <a:lnTo>
                  <a:pt x="740" y="1286"/>
                </a:lnTo>
                <a:cubicBezTo>
                  <a:pt x="582" y="1484"/>
                  <a:pt x="423" y="1722"/>
                  <a:pt x="265" y="1960"/>
                </a:cubicBezTo>
                <a:cubicBezTo>
                  <a:pt x="130" y="2121"/>
                  <a:pt x="288" y="2283"/>
                  <a:pt x="453" y="2283"/>
                </a:cubicBezTo>
                <a:cubicBezTo>
                  <a:pt x="531" y="2283"/>
                  <a:pt x="610" y="2247"/>
                  <a:pt x="661" y="2158"/>
                </a:cubicBezTo>
                <a:lnTo>
                  <a:pt x="1017" y="1603"/>
                </a:lnTo>
                <a:cubicBezTo>
                  <a:pt x="1057" y="1841"/>
                  <a:pt x="1097" y="2118"/>
                  <a:pt x="1097" y="2316"/>
                </a:cubicBezTo>
                <a:cubicBezTo>
                  <a:pt x="1116" y="2455"/>
                  <a:pt x="1225" y="2524"/>
                  <a:pt x="1334" y="2524"/>
                </a:cubicBezTo>
                <a:cubicBezTo>
                  <a:pt x="1443" y="2524"/>
                  <a:pt x="1552" y="2455"/>
                  <a:pt x="1572" y="2316"/>
                </a:cubicBezTo>
                <a:cubicBezTo>
                  <a:pt x="1572" y="2039"/>
                  <a:pt x="1493" y="1762"/>
                  <a:pt x="1493" y="1484"/>
                </a:cubicBezTo>
                <a:lnTo>
                  <a:pt x="1493" y="1484"/>
                </a:lnTo>
                <a:lnTo>
                  <a:pt x="1849" y="1762"/>
                </a:lnTo>
                <a:cubicBezTo>
                  <a:pt x="1898" y="1802"/>
                  <a:pt x="1949" y="1820"/>
                  <a:pt x="1996" y="1820"/>
                </a:cubicBezTo>
                <a:cubicBezTo>
                  <a:pt x="2179" y="1820"/>
                  <a:pt x="2315" y="1562"/>
                  <a:pt x="2127" y="1405"/>
                </a:cubicBezTo>
                <a:cubicBezTo>
                  <a:pt x="2008" y="1326"/>
                  <a:pt x="1929" y="1247"/>
                  <a:pt x="1810" y="1128"/>
                </a:cubicBezTo>
                <a:lnTo>
                  <a:pt x="2443" y="1049"/>
                </a:lnTo>
                <a:cubicBezTo>
                  <a:pt x="2736" y="975"/>
                  <a:pt x="2725" y="564"/>
                  <a:pt x="2503" y="564"/>
                </a:cubicBezTo>
                <a:cubicBezTo>
                  <a:pt x="2484" y="564"/>
                  <a:pt x="2465" y="567"/>
                  <a:pt x="2443" y="573"/>
                </a:cubicBezTo>
                <a:lnTo>
                  <a:pt x="1691" y="653"/>
                </a:lnTo>
                <a:lnTo>
                  <a:pt x="1849" y="415"/>
                </a:lnTo>
                <a:cubicBezTo>
                  <a:pt x="1994" y="241"/>
                  <a:pt x="1843" y="47"/>
                  <a:pt x="1674" y="47"/>
                </a:cubicBezTo>
                <a:cubicBezTo>
                  <a:pt x="1611" y="47"/>
                  <a:pt x="1546" y="73"/>
                  <a:pt x="1493" y="138"/>
                </a:cubicBezTo>
                <a:lnTo>
                  <a:pt x="1374" y="336"/>
                </a:lnTo>
                <a:lnTo>
                  <a:pt x="1374" y="296"/>
                </a:lnTo>
                <a:cubicBezTo>
                  <a:pt x="1355" y="143"/>
                  <a:pt x="1234" y="73"/>
                  <a:pt x="1118" y="73"/>
                </a:cubicBezTo>
                <a:cubicBezTo>
                  <a:pt x="995" y="73"/>
                  <a:pt x="878" y="153"/>
                  <a:pt x="899" y="296"/>
                </a:cubicBezTo>
                <a:lnTo>
                  <a:pt x="661" y="58"/>
                </a:lnTo>
                <a:cubicBezTo>
                  <a:pt x="612" y="18"/>
                  <a:pt x="561" y="0"/>
                  <a:pt x="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2"/>
          <p:cNvSpPr/>
          <p:nvPr/>
        </p:nvSpPr>
        <p:spPr>
          <a:xfrm rot="2958650">
            <a:off x="8478692" y="4175961"/>
            <a:ext cx="244842" cy="242419"/>
          </a:xfrm>
          <a:custGeom>
            <a:avLst/>
            <a:gdLst/>
            <a:ahLst/>
            <a:cxnLst/>
            <a:rect l="l" t="t" r="r" b="b"/>
            <a:pathLst>
              <a:path w="7175" h="7104" extrusionOk="0">
                <a:moveTo>
                  <a:pt x="1980" y="0"/>
                </a:moveTo>
                <a:cubicBezTo>
                  <a:pt x="1831" y="0"/>
                  <a:pt x="1685" y="128"/>
                  <a:pt x="1760" y="303"/>
                </a:cubicBezTo>
                <a:cubicBezTo>
                  <a:pt x="2116" y="1016"/>
                  <a:pt x="2433" y="1729"/>
                  <a:pt x="2750" y="2482"/>
                </a:cubicBezTo>
                <a:cubicBezTo>
                  <a:pt x="1958" y="2284"/>
                  <a:pt x="1126" y="2086"/>
                  <a:pt x="334" y="1888"/>
                </a:cubicBezTo>
                <a:cubicBezTo>
                  <a:pt x="311" y="1881"/>
                  <a:pt x="289" y="1878"/>
                  <a:pt x="269" y="1878"/>
                </a:cubicBezTo>
                <a:cubicBezTo>
                  <a:pt x="46" y="1878"/>
                  <a:pt x="0" y="2251"/>
                  <a:pt x="255" y="2324"/>
                </a:cubicBezTo>
                <a:lnTo>
                  <a:pt x="2631" y="2918"/>
                </a:lnTo>
                <a:lnTo>
                  <a:pt x="1364" y="3552"/>
                </a:lnTo>
                <a:cubicBezTo>
                  <a:pt x="1159" y="3688"/>
                  <a:pt x="1307" y="3972"/>
                  <a:pt x="1529" y="3972"/>
                </a:cubicBezTo>
                <a:cubicBezTo>
                  <a:pt x="1565" y="3972"/>
                  <a:pt x="1603" y="3964"/>
                  <a:pt x="1641" y="3948"/>
                </a:cubicBezTo>
                <a:lnTo>
                  <a:pt x="2909" y="3314"/>
                </a:lnTo>
                <a:lnTo>
                  <a:pt x="2909" y="3314"/>
                </a:lnTo>
                <a:cubicBezTo>
                  <a:pt x="2552" y="4067"/>
                  <a:pt x="2275" y="4819"/>
                  <a:pt x="1958" y="5611"/>
                </a:cubicBezTo>
                <a:cubicBezTo>
                  <a:pt x="1906" y="5795"/>
                  <a:pt x="2060" y="5943"/>
                  <a:pt x="2206" y="5943"/>
                </a:cubicBezTo>
                <a:cubicBezTo>
                  <a:pt x="2281" y="5943"/>
                  <a:pt x="2353" y="5904"/>
                  <a:pt x="2394" y="5809"/>
                </a:cubicBezTo>
                <a:cubicBezTo>
                  <a:pt x="2671" y="5057"/>
                  <a:pt x="2988" y="4304"/>
                  <a:pt x="3305" y="3591"/>
                </a:cubicBezTo>
                <a:cubicBezTo>
                  <a:pt x="3780" y="4700"/>
                  <a:pt x="4255" y="5809"/>
                  <a:pt x="4691" y="6958"/>
                </a:cubicBezTo>
                <a:cubicBezTo>
                  <a:pt x="4735" y="7060"/>
                  <a:pt x="4810" y="7103"/>
                  <a:pt x="4887" y="7103"/>
                </a:cubicBezTo>
                <a:cubicBezTo>
                  <a:pt x="5018" y="7103"/>
                  <a:pt x="5152" y="6975"/>
                  <a:pt x="5127" y="6800"/>
                </a:cubicBezTo>
                <a:cubicBezTo>
                  <a:pt x="4651" y="5572"/>
                  <a:pt x="4137" y="4344"/>
                  <a:pt x="3582" y="3155"/>
                </a:cubicBezTo>
                <a:lnTo>
                  <a:pt x="3582" y="3155"/>
                </a:lnTo>
                <a:cubicBezTo>
                  <a:pt x="4651" y="3393"/>
                  <a:pt x="5721" y="3631"/>
                  <a:pt x="6830" y="3868"/>
                </a:cubicBezTo>
                <a:cubicBezTo>
                  <a:pt x="6842" y="3870"/>
                  <a:pt x="6854" y="3871"/>
                  <a:pt x="6865" y="3871"/>
                </a:cubicBezTo>
                <a:cubicBezTo>
                  <a:pt x="7114" y="3871"/>
                  <a:pt x="7175" y="3469"/>
                  <a:pt x="6909" y="3393"/>
                </a:cubicBezTo>
                <a:cubicBezTo>
                  <a:pt x="5919" y="3195"/>
                  <a:pt x="4929" y="2957"/>
                  <a:pt x="3978" y="2759"/>
                </a:cubicBezTo>
                <a:lnTo>
                  <a:pt x="5483" y="1927"/>
                </a:lnTo>
                <a:cubicBezTo>
                  <a:pt x="5722" y="1825"/>
                  <a:pt x="5550" y="1547"/>
                  <a:pt x="5346" y="1547"/>
                </a:cubicBezTo>
                <a:cubicBezTo>
                  <a:pt x="5313" y="1547"/>
                  <a:pt x="5279" y="1554"/>
                  <a:pt x="5246" y="1571"/>
                </a:cubicBezTo>
                <a:lnTo>
                  <a:pt x="3859" y="2284"/>
                </a:lnTo>
                <a:cubicBezTo>
                  <a:pt x="4176" y="1690"/>
                  <a:pt x="4453" y="1096"/>
                  <a:pt x="4770" y="501"/>
                </a:cubicBezTo>
                <a:cubicBezTo>
                  <a:pt x="4849" y="318"/>
                  <a:pt x="4703" y="170"/>
                  <a:pt x="4549" y="170"/>
                </a:cubicBezTo>
                <a:cubicBezTo>
                  <a:pt x="4470" y="170"/>
                  <a:pt x="4388" y="209"/>
                  <a:pt x="4335" y="303"/>
                </a:cubicBezTo>
                <a:cubicBezTo>
                  <a:pt x="3978" y="1016"/>
                  <a:pt x="3622" y="1729"/>
                  <a:pt x="3265" y="2482"/>
                </a:cubicBezTo>
                <a:cubicBezTo>
                  <a:pt x="2909" y="1690"/>
                  <a:pt x="2552" y="898"/>
                  <a:pt x="2196" y="145"/>
                </a:cubicBezTo>
                <a:cubicBezTo>
                  <a:pt x="2152" y="43"/>
                  <a:pt x="2066" y="0"/>
                  <a:pt x="19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2"/>
          <p:cNvSpPr/>
          <p:nvPr/>
        </p:nvSpPr>
        <p:spPr>
          <a:xfrm rot="3595183">
            <a:off x="276757" y="735840"/>
            <a:ext cx="424747" cy="271578"/>
          </a:xfrm>
          <a:custGeom>
            <a:avLst/>
            <a:gdLst/>
            <a:ahLst/>
            <a:cxnLst/>
            <a:rect l="l" t="t" r="r" b="b"/>
            <a:pathLst>
              <a:path w="10023" h="6398" extrusionOk="0">
                <a:moveTo>
                  <a:pt x="8763" y="1"/>
                </a:moveTo>
                <a:cubicBezTo>
                  <a:pt x="8679" y="1"/>
                  <a:pt x="8598" y="40"/>
                  <a:pt x="8560" y="115"/>
                </a:cubicBezTo>
                <a:cubicBezTo>
                  <a:pt x="8521" y="95"/>
                  <a:pt x="8481" y="86"/>
                  <a:pt x="8442" y="86"/>
                </a:cubicBezTo>
                <a:cubicBezTo>
                  <a:pt x="8402" y="86"/>
                  <a:pt x="8362" y="95"/>
                  <a:pt x="8323" y="115"/>
                </a:cubicBezTo>
                <a:cubicBezTo>
                  <a:pt x="7768" y="511"/>
                  <a:pt x="7134" y="868"/>
                  <a:pt x="6501" y="1185"/>
                </a:cubicBezTo>
                <a:cubicBezTo>
                  <a:pt x="6256" y="1290"/>
                  <a:pt x="6350" y="1641"/>
                  <a:pt x="6566" y="1641"/>
                </a:cubicBezTo>
                <a:cubicBezTo>
                  <a:pt x="6595" y="1641"/>
                  <a:pt x="6626" y="1635"/>
                  <a:pt x="6659" y="1621"/>
                </a:cubicBezTo>
                <a:cubicBezTo>
                  <a:pt x="7253" y="1343"/>
                  <a:pt x="7887" y="987"/>
                  <a:pt x="8442" y="630"/>
                </a:cubicBezTo>
                <a:lnTo>
                  <a:pt x="8442" y="630"/>
                </a:lnTo>
                <a:cubicBezTo>
                  <a:pt x="8085" y="2215"/>
                  <a:pt x="7174" y="3641"/>
                  <a:pt x="5867" y="4631"/>
                </a:cubicBezTo>
                <a:cubicBezTo>
                  <a:pt x="4890" y="5329"/>
                  <a:pt x="3382" y="5948"/>
                  <a:pt x="2008" y="5948"/>
                </a:cubicBezTo>
                <a:cubicBezTo>
                  <a:pt x="1432" y="5948"/>
                  <a:pt x="880" y="5839"/>
                  <a:pt x="400" y="5582"/>
                </a:cubicBezTo>
                <a:cubicBezTo>
                  <a:pt x="364" y="5558"/>
                  <a:pt x="330" y="5547"/>
                  <a:pt x="297" y="5547"/>
                </a:cubicBezTo>
                <a:cubicBezTo>
                  <a:pt x="113" y="5547"/>
                  <a:pt x="0" y="5877"/>
                  <a:pt x="202" y="5978"/>
                </a:cubicBezTo>
                <a:cubicBezTo>
                  <a:pt x="741" y="6273"/>
                  <a:pt x="1364" y="6398"/>
                  <a:pt x="2010" y="6398"/>
                </a:cubicBezTo>
                <a:cubicBezTo>
                  <a:pt x="3358" y="6398"/>
                  <a:pt x="4810" y="5855"/>
                  <a:pt x="5827" y="5186"/>
                </a:cubicBezTo>
                <a:cubicBezTo>
                  <a:pt x="7332" y="4195"/>
                  <a:pt x="8442" y="2650"/>
                  <a:pt x="8877" y="868"/>
                </a:cubicBezTo>
                <a:cubicBezTo>
                  <a:pt x="9075" y="1304"/>
                  <a:pt x="9313" y="1779"/>
                  <a:pt x="9511" y="2215"/>
                </a:cubicBezTo>
                <a:cubicBezTo>
                  <a:pt x="9555" y="2317"/>
                  <a:pt x="9641" y="2360"/>
                  <a:pt x="9727" y="2360"/>
                </a:cubicBezTo>
                <a:cubicBezTo>
                  <a:pt x="9875" y="2360"/>
                  <a:pt x="10022" y="2232"/>
                  <a:pt x="9947" y="2056"/>
                </a:cubicBezTo>
                <a:cubicBezTo>
                  <a:pt x="9670" y="1422"/>
                  <a:pt x="9353" y="828"/>
                  <a:pt x="9036" y="194"/>
                </a:cubicBezTo>
                <a:cubicBezTo>
                  <a:pt x="9036" y="194"/>
                  <a:pt x="8996" y="155"/>
                  <a:pt x="8996" y="155"/>
                </a:cubicBezTo>
                <a:cubicBezTo>
                  <a:pt x="8954" y="50"/>
                  <a:pt x="8857" y="1"/>
                  <a:pt x="87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2"/>
          <p:cNvSpPr/>
          <p:nvPr/>
        </p:nvSpPr>
        <p:spPr>
          <a:xfrm>
            <a:off x="35108" y="856845"/>
            <a:ext cx="172913" cy="208346"/>
          </a:xfrm>
          <a:custGeom>
            <a:avLst/>
            <a:gdLst/>
            <a:ahLst/>
            <a:cxnLst/>
            <a:rect l="l" t="t" r="r" b="b"/>
            <a:pathLst>
              <a:path w="6945" h="8395" extrusionOk="0">
                <a:moveTo>
                  <a:pt x="1685" y="0"/>
                </a:moveTo>
                <a:cubicBezTo>
                  <a:pt x="1533" y="0"/>
                  <a:pt x="1382" y="187"/>
                  <a:pt x="1465" y="354"/>
                </a:cubicBezTo>
                <a:cubicBezTo>
                  <a:pt x="2020" y="1424"/>
                  <a:pt x="2456" y="2493"/>
                  <a:pt x="2852" y="3602"/>
                </a:cubicBezTo>
                <a:cubicBezTo>
                  <a:pt x="2060" y="3246"/>
                  <a:pt x="1267" y="2929"/>
                  <a:pt x="475" y="2572"/>
                </a:cubicBezTo>
                <a:cubicBezTo>
                  <a:pt x="440" y="2557"/>
                  <a:pt x="405" y="2550"/>
                  <a:pt x="372" y="2550"/>
                </a:cubicBezTo>
                <a:cubicBezTo>
                  <a:pt x="146" y="2550"/>
                  <a:pt x="1" y="2865"/>
                  <a:pt x="277" y="2968"/>
                </a:cubicBezTo>
                <a:cubicBezTo>
                  <a:pt x="1030" y="3325"/>
                  <a:pt x="1782" y="3642"/>
                  <a:pt x="2575" y="3959"/>
                </a:cubicBezTo>
                <a:cubicBezTo>
                  <a:pt x="2060" y="4196"/>
                  <a:pt x="1505" y="4394"/>
                  <a:pt x="990" y="4632"/>
                </a:cubicBezTo>
                <a:cubicBezTo>
                  <a:pt x="736" y="4705"/>
                  <a:pt x="848" y="5077"/>
                  <a:pt x="1082" y="5077"/>
                </a:cubicBezTo>
                <a:cubicBezTo>
                  <a:pt x="1104" y="5077"/>
                  <a:pt x="1126" y="5074"/>
                  <a:pt x="1149" y="5068"/>
                </a:cubicBezTo>
                <a:cubicBezTo>
                  <a:pt x="1703" y="4830"/>
                  <a:pt x="2258" y="4593"/>
                  <a:pt x="2852" y="4355"/>
                </a:cubicBezTo>
                <a:lnTo>
                  <a:pt x="2852" y="4355"/>
                </a:lnTo>
                <a:cubicBezTo>
                  <a:pt x="2416" y="5266"/>
                  <a:pt x="1980" y="6177"/>
                  <a:pt x="1584" y="7088"/>
                </a:cubicBezTo>
                <a:cubicBezTo>
                  <a:pt x="1506" y="7271"/>
                  <a:pt x="1652" y="7437"/>
                  <a:pt x="1795" y="7437"/>
                </a:cubicBezTo>
                <a:cubicBezTo>
                  <a:pt x="1868" y="7437"/>
                  <a:pt x="1940" y="7394"/>
                  <a:pt x="1980" y="7286"/>
                </a:cubicBezTo>
                <a:cubicBezTo>
                  <a:pt x="2416" y="6415"/>
                  <a:pt x="2812" y="5504"/>
                  <a:pt x="3208" y="4593"/>
                </a:cubicBezTo>
                <a:cubicBezTo>
                  <a:pt x="3644" y="5860"/>
                  <a:pt x="4159" y="7088"/>
                  <a:pt x="4714" y="8276"/>
                </a:cubicBezTo>
                <a:cubicBezTo>
                  <a:pt x="4755" y="8359"/>
                  <a:pt x="4835" y="8394"/>
                  <a:pt x="4917" y="8394"/>
                </a:cubicBezTo>
                <a:cubicBezTo>
                  <a:pt x="5069" y="8394"/>
                  <a:pt x="5227" y="8273"/>
                  <a:pt x="5149" y="8118"/>
                </a:cubicBezTo>
                <a:cubicBezTo>
                  <a:pt x="4595" y="6890"/>
                  <a:pt x="4080" y="5662"/>
                  <a:pt x="3644" y="4394"/>
                </a:cubicBezTo>
                <a:lnTo>
                  <a:pt x="3644" y="4394"/>
                </a:lnTo>
                <a:cubicBezTo>
                  <a:pt x="4595" y="4791"/>
                  <a:pt x="5546" y="5147"/>
                  <a:pt x="6536" y="5504"/>
                </a:cubicBezTo>
                <a:cubicBezTo>
                  <a:pt x="6559" y="5511"/>
                  <a:pt x="6582" y="5515"/>
                  <a:pt x="6604" y="5515"/>
                </a:cubicBezTo>
                <a:cubicBezTo>
                  <a:pt x="6808" y="5515"/>
                  <a:pt x="6944" y="5211"/>
                  <a:pt x="6694" y="5068"/>
                </a:cubicBezTo>
                <a:cubicBezTo>
                  <a:pt x="5704" y="4751"/>
                  <a:pt x="4753" y="4355"/>
                  <a:pt x="3803" y="3998"/>
                </a:cubicBezTo>
                <a:cubicBezTo>
                  <a:pt x="4357" y="3761"/>
                  <a:pt x="4912" y="3563"/>
                  <a:pt x="5427" y="3365"/>
                </a:cubicBezTo>
                <a:cubicBezTo>
                  <a:pt x="5690" y="3252"/>
                  <a:pt x="5561" y="2926"/>
                  <a:pt x="5344" y="2926"/>
                </a:cubicBezTo>
                <a:cubicBezTo>
                  <a:pt x="5332" y="2926"/>
                  <a:pt x="5320" y="2927"/>
                  <a:pt x="5308" y="2929"/>
                </a:cubicBezTo>
                <a:cubicBezTo>
                  <a:pt x="4753" y="3127"/>
                  <a:pt x="4238" y="3325"/>
                  <a:pt x="3723" y="3523"/>
                </a:cubicBezTo>
                <a:lnTo>
                  <a:pt x="4714" y="1384"/>
                </a:lnTo>
                <a:cubicBezTo>
                  <a:pt x="4792" y="1201"/>
                  <a:pt x="4629" y="1052"/>
                  <a:pt x="4475" y="1052"/>
                </a:cubicBezTo>
                <a:cubicBezTo>
                  <a:pt x="4395" y="1052"/>
                  <a:pt x="4318" y="1092"/>
                  <a:pt x="4278" y="1186"/>
                </a:cubicBezTo>
                <a:lnTo>
                  <a:pt x="3288" y="3404"/>
                </a:lnTo>
                <a:cubicBezTo>
                  <a:pt x="2892" y="2255"/>
                  <a:pt x="2416" y="1186"/>
                  <a:pt x="1862" y="116"/>
                </a:cubicBezTo>
                <a:cubicBezTo>
                  <a:pt x="1814" y="34"/>
                  <a:pt x="1750" y="0"/>
                  <a:pt x="1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2" name="Google Shape;742;p32"/>
          <p:cNvGrpSpPr/>
          <p:nvPr/>
        </p:nvGrpSpPr>
        <p:grpSpPr>
          <a:xfrm>
            <a:off x="919296" y="206958"/>
            <a:ext cx="244753" cy="251717"/>
            <a:chOff x="6109266" y="2958701"/>
            <a:chExt cx="158099" cy="163114"/>
          </a:xfrm>
        </p:grpSpPr>
        <p:sp>
          <p:nvSpPr>
            <p:cNvPr id="743" name="Google Shape;743;p32"/>
            <p:cNvSpPr/>
            <p:nvPr/>
          </p:nvSpPr>
          <p:spPr>
            <a:xfrm>
              <a:off x="6180824" y="2958701"/>
              <a:ext cx="86541" cy="69751"/>
            </a:xfrm>
            <a:custGeom>
              <a:avLst/>
              <a:gdLst/>
              <a:ahLst/>
              <a:cxnLst/>
              <a:rect l="l" t="t" r="r" b="b"/>
              <a:pathLst>
                <a:path w="2536" h="2044" extrusionOk="0">
                  <a:moveTo>
                    <a:pt x="1330" y="444"/>
                  </a:moveTo>
                  <a:cubicBezTo>
                    <a:pt x="1362" y="444"/>
                    <a:pt x="1394" y="446"/>
                    <a:pt x="1426" y="450"/>
                  </a:cubicBezTo>
                  <a:cubicBezTo>
                    <a:pt x="1783" y="529"/>
                    <a:pt x="2100" y="886"/>
                    <a:pt x="1902" y="1242"/>
                  </a:cubicBezTo>
                  <a:cubicBezTo>
                    <a:pt x="1728" y="1485"/>
                    <a:pt x="1464" y="1606"/>
                    <a:pt x="1162" y="1606"/>
                  </a:cubicBezTo>
                  <a:cubicBezTo>
                    <a:pt x="1119" y="1606"/>
                    <a:pt x="1075" y="1604"/>
                    <a:pt x="1030" y="1599"/>
                  </a:cubicBezTo>
                  <a:cubicBezTo>
                    <a:pt x="713" y="1559"/>
                    <a:pt x="515" y="1163"/>
                    <a:pt x="674" y="886"/>
                  </a:cubicBezTo>
                  <a:cubicBezTo>
                    <a:pt x="781" y="601"/>
                    <a:pt x="1047" y="444"/>
                    <a:pt x="1330" y="444"/>
                  </a:cubicBezTo>
                  <a:close/>
                  <a:moveTo>
                    <a:pt x="1309" y="0"/>
                  </a:moveTo>
                  <a:cubicBezTo>
                    <a:pt x="911" y="0"/>
                    <a:pt x="531" y="202"/>
                    <a:pt x="317" y="569"/>
                  </a:cubicBezTo>
                  <a:lnTo>
                    <a:pt x="278" y="608"/>
                  </a:lnTo>
                  <a:cubicBezTo>
                    <a:pt x="0" y="1123"/>
                    <a:pt x="238" y="1797"/>
                    <a:pt x="832" y="1995"/>
                  </a:cubicBezTo>
                  <a:cubicBezTo>
                    <a:pt x="947" y="2028"/>
                    <a:pt x="1064" y="2043"/>
                    <a:pt x="1182" y="2043"/>
                  </a:cubicBezTo>
                  <a:cubicBezTo>
                    <a:pt x="1633" y="2043"/>
                    <a:pt x="2078" y="1809"/>
                    <a:pt x="2298" y="1401"/>
                  </a:cubicBezTo>
                  <a:cubicBezTo>
                    <a:pt x="2535" y="846"/>
                    <a:pt x="2258" y="212"/>
                    <a:pt x="1664" y="54"/>
                  </a:cubicBezTo>
                  <a:cubicBezTo>
                    <a:pt x="1547" y="18"/>
                    <a:pt x="1427" y="0"/>
                    <a:pt x="13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2"/>
            <p:cNvSpPr/>
            <p:nvPr/>
          </p:nvSpPr>
          <p:spPr>
            <a:xfrm>
              <a:off x="6109266" y="3049675"/>
              <a:ext cx="54020" cy="42349"/>
            </a:xfrm>
            <a:custGeom>
              <a:avLst/>
              <a:gdLst/>
              <a:ahLst/>
              <a:cxnLst/>
              <a:rect l="l" t="t" r="r" b="b"/>
              <a:pathLst>
                <a:path w="1583" h="1241" extrusionOk="0">
                  <a:moveTo>
                    <a:pt x="847" y="1"/>
                  </a:moveTo>
                  <a:cubicBezTo>
                    <a:pt x="735" y="1"/>
                    <a:pt x="622" y="27"/>
                    <a:pt x="513" y="82"/>
                  </a:cubicBezTo>
                  <a:cubicBezTo>
                    <a:pt x="473" y="82"/>
                    <a:pt x="434" y="121"/>
                    <a:pt x="434" y="161"/>
                  </a:cubicBezTo>
                  <a:lnTo>
                    <a:pt x="394" y="161"/>
                  </a:lnTo>
                  <a:cubicBezTo>
                    <a:pt x="1" y="619"/>
                    <a:pt x="393" y="1240"/>
                    <a:pt x="899" y="1240"/>
                  </a:cubicBezTo>
                  <a:cubicBezTo>
                    <a:pt x="1005" y="1240"/>
                    <a:pt x="1116" y="1213"/>
                    <a:pt x="1226" y="1151"/>
                  </a:cubicBezTo>
                  <a:cubicBezTo>
                    <a:pt x="1503" y="953"/>
                    <a:pt x="1582" y="597"/>
                    <a:pt x="1424" y="280"/>
                  </a:cubicBezTo>
                  <a:cubicBezTo>
                    <a:pt x="1268" y="97"/>
                    <a:pt x="1060" y="1"/>
                    <a:pt x="8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2"/>
            <p:cNvSpPr/>
            <p:nvPr/>
          </p:nvSpPr>
          <p:spPr>
            <a:xfrm>
              <a:off x="6194337" y="3081137"/>
              <a:ext cx="43714" cy="40677"/>
            </a:xfrm>
            <a:custGeom>
              <a:avLst/>
              <a:gdLst/>
              <a:ahLst/>
              <a:cxnLst/>
              <a:rect l="l" t="t" r="r" b="b"/>
              <a:pathLst>
                <a:path w="1281" h="1192" extrusionOk="0">
                  <a:moveTo>
                    <a:pt x="520" y="1"/>
                  </a:moveTo>
                  <a:cubicBezTo>
                    <a:pt x="349" y="1"/>
                    <a:pt x="193" y="77"/>
                    <a:pt x="119" y="269"/>
                  </a:cubicBezTo>
                  <a:cubicBezTo>
                    <a:pt x="40" y="308"/>
                    <a:pt x="40" y="388"/>
                    <a:pt x="0" y="467"/>
                  </a:cubicBezTo>
                  <a:cubicBezTo>
                    <a:pt x="0" y="704"/>
                    <a:pt x="119" y="942"/>
                    <a:pt x="317" y="1101"/>
                  </a:cubicBezTo>
                  <a:cubicBezTo>
                    <a:pt x="416" y="1164"/>
                    <a:pt x="521" y="1192"/>
                    <a:pt x="623" y="1192"/>
                  </a:cubicBezTo>
                  <a:cubicBezTo>
                    <a:pt x="970" y="1192"/>
                    <a:pt x="1281" y="865"/>
                    <a:pt x="1189" y="467"/>
                  </a:cubicBezTo>
                  <a:cubicBezTo>
                    <a:pt x="1139" y="218"/>
                    <a:pt x="808" y="1"/>
                    <a:pt x="5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6" name="Google Shape;746;p32"/>
          <p:cNvSpPr/>
          <p:nvPr/>
        </p:nvSpPr>
        <p:spPr>
          <a:xfrm rot="1691686">
            <a:off x="239205" y="1050150"/>
            <a:ext cx="137274" cy="165623"/>
          </a:xfrm>
          <a:custGeom>
            <a:avLst/>
            <a:gdLst/>
            <a:ahLst/>
            <a:cxnLst/>
            <a:rect l="l" t="t" r="r" b="b"/>
            <a:pathLst>
              <a:path w="6945" h="8395" extrusionOk="0">
                <a:moveTo>
                  <a:pt x="1685" y="0"/>
                </a:moveTo>
                <a:cubicBezTo>
                  <a:pt x="1533" y="0"/>
                  <a:pt x="1382" y="187"/>
                  <a:pt x="1465" y="354"/>
                </a:cubicBezTo>
                <a:cubicBezTo>
                  <a:pt x="2020" y="1424"/>
                  <a:pt x="2456" y="2493"/>
                  <a:pt x="2852" y="3602"/>
                </a:cubicBezTo>
                <a:cubicBezTo>
                  <a:pt x="2060" y="3246"/>
                  <a:pt x="1267" y="2929"/>
                  <a:pt x="475" y="2572"/>
                </a:cubicBezTo>
                <a:cubicBezTo>
                  <a:pt x="440" y="2557"/>
                  <a:pt x="405" y="2550"/>
                  <a:pt x="372" y="2550"/>
                </a:cubicBezTo>
                <a:cubicBezTo>
                  <a:pt x="146" y="2550"/>
                  <a:pt x="1" y="2865"/>
                  <a:pt x="277" y="2968"/>
                </a:cubicBezTo>
                <a:cubicBezTo>
                  <a:pt x="1030" y="3325"/>
                  <a:pt x="1782" y="3642"/>
                  <a:pt x="2575" y="3959"/>
                </a:cubicBezTo>
                <a:cubicBezTo>
                  <a:pt x="2060" y="4196"/>
                  <a:pt x="1505" y="4394"/>
                  <a:pt x="990" y="4632"/>
                </a:cubicBezTo>
                <a:cubicBezTo>
                  <a:pt x="736" y="4705"/>
                  <a:pt x="848" y="5077"/>
                  <a:pt x="1082" y="5077"/>
                </a:cubicBezTo>
                <a:cubicBezTo>
                  <a:pt x="1104" y="5077"/>
                  <a:pt x="1126" y="5074"/>
                  <a:pt x="1149" y="5068"/>
                </a:cubicBezTo>
                <a:cubicBezTo>
                  <a:pt x="1703" y="4830"/>
                  <a:pt x="2258" y="4593"/>
                  <a:pt x="2852" y="4355"/>
                </a:cubicBezTo>
                <a:lnTo>
                  <a:pt x="2852" y="4355"/>
                </a:lnTo>
                <a:cubicBezTo>
                  <a:pt x="2416" y="5266"/>
                  <a:pt x="1980" y="6177"/>
                  <a:pt x="1584" y="7088"/>
                </a:cubicBezTo>
                <a:cubicBezTo>
                  <a:pt x="1506" y="7271"/>
                  <a:pt x="1652" y="7437"/>
                  <a:pt x="1795" y="7437"/>
                </a:cubicBezTo>
                <a:cubicBezTo>
                  <a:pt x="1868" y="7437"/>
                  <a:pt x="1940" y="7394"/>
                  <a:pt x="1980" y="7286"/>
                </a:cubicBezTo>
                <a:cubicBezTo>
                  <a:pt x="2416" y="6415"/>
                  <a:pt x="2812" y="5504"/>
                  <a:pt x="3208" y="4593"/>
                </a:cubicBezTo>
                <a:cubicBezTo>
                  <a:pt x="3644" y="5860"/>
                  <a:pt x="4159" y="7088"/>
                  <a:pt x="4714" y="8276"/>
                </a:cubicBezTo>
                <a:cubicBezTo>
                  <a:pt x="4755" y="8359"/>
                  <a:pt x="4835" y="8394"/>
                  <a:pt x="4917" y="8394"/>
                </a:cubicBezTo>
                <a:cubicBezTo>
                  <a:pt x="5069" y="8394"/>
                  <a:pt x="5227" y="8273"/>
                  <a:pt x="5149" y="8118"/>
                </a:cubicBezTo>
                <a:cubicBezTo>
                  <a:pt x="4595" y="6890"/>
                  <a:pt x="4080" y="5662"/>
                  <a:pt x="3644" y="4394"/>
                </a:cubicBezTo>
                <a:lnTo>
                  <a:pt x="3644" y="4394"/>
                </a:lnTo>
                <a:cubicBezTo>
                  <a:pt x="4595" y="4791"/>
                  <a:pt x="5546" y="5147"/>
                  <a:pt x="6536" y="5504"/>
                </a:cubicBezTo>
                <a:cubicBezTo>
                  <a:pt x="6559" y="5511"/>
                  <a:pt x="6582" y="5515"/>
                  <a:pt x="6604" y="5515"/>
                </a:cubicBezTo>
                <a:cubicBezTo>
                  <a:pt x="6808" y="5515"/>
                  <a:pt x="6944" y="5211"/>
                  <a:pt x="6694" y="5068"/>
                </a:cubicBezTo>
                <a:cubicBezTo>
                  <a:pt x="5704" y="4751"/>
                  <a:pt x="4753" y="4355"/>
                  <a:pt x="3803" y="3998"/>
                </a:cubicBezTo>
                <a:cubicBezTo>
                  <a:pt x="4357" y="3761"/>
                  <a:pt x="4912" y="3563"/>
                  <a:pt x="5427" y="3365"/>
                </a:cubicBezTo>
                <a:cubicBezTo>
                  <a:pt x="5690" y="3252"/>
                  <a:pt x="5561" y="2926"/>
                  <a:pt x="5344" y="2926"/>
                </a:cubicBezTo>
                <a:cubicBezTo>
                  <a:pt x="5332" y="2926"/>
                  <a:pt x="5320" y="2927"/>
                  <a:pt x="5308" y="2929"/>
                </a:cubicBezTo>
                <a:cubicBezTo>
                  <a:pt x="4753" y="3127"/>
                  <a:pt x="4238" y="3325"/>
                  <a:pt x="3723" y="3523"/>
                </a:cubicBezTo>
                <a:lnTo>
                  <a:pt x="4714" y="1384"/>
                </a:lnTo>
                <a:cubicBezTo>
                  <a:pt x="4792" y="1201"/>
                  <a:pt x="4629" y="1052"/>
                  <a:pt x="4475" y="1052"/>
                </a:cubicBezTo>
                <a:cubicBezTo>
                  <a:pt x="4395" y="1052"/>
                  <a:pt x="4318" y="1092"/>
                  <a:pt x="4278" y="1186"/>
                </a:cubicBezTo>
                <a:lnTo>
                  <a:pt x="3288" y="3404"/>
                </a:lnTo>
                <a:cubicBezTo>
                  <a:pt x="2892" y="2255"/>
                  <a:pt x="2416" y="1186"/>
                  <a:pt x="1862" y="116"/>
                </a:cubicBezTo>
                <a:cubicBezTo>
                  <a:pt x="1814" y="34"/>
                  <a:pt x="1750" y="0"/>
                  <a:pt x="1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7" name="Google Shape;747;p32"/>
          <p:cNvGrpSpPr/>
          <p:nvPr/>
        </p:nvGrpSpPr>
        <p:grpSpPr>
          <a:xfrm>
            <a:off x="37599" y="43167"/>
            <a:ext cx="807946" cy="651172"/>
            <a:chOff x="309089" y="220930"/>
            <a:chExt cx="808270" cy="653525"/>
          </a:xfrm>
        </p:grpSpPr>
        <p:grpSp>
          <p:nvGrpSpPr>
            <p:cNvPr id="748" name="Google Shape;748;p32"/>
            <p:cNvGrpSpPr/>
            <p:nvPr/>
          </p:nvGrpSpPr>
          <p:grpSpPr>
            <a:xfrm>
              <a:off x="309089" y="296007"/>
              <a:ext cx="808270" cy="578448"/>
              <a:chOff x="4380536" y="-47226"/>
              <a:chExt cx="1409363" cy="1008628"/>
            </a:xfrm>
          </p:grpSpPr>
          <p:sp>
            <p:nvSpPr>
              <p:cNvPr id="749" name="Google Shape;749;p32"/>
              <p:cNvSpPr/>
              <p:nvPr/>
            </p:nvSpPr>
            <p:spPr>
              <a:xfrm>
                <a:off x="4794455" y="120049"/>
                <a:ext cx="827915" cy="686930"/>
              </a:xfrm>
              <a:custGeom>
                <a:avLst/>
                <a:gdLst/>
                <a:ahLst/>
                <a:cxnLst/>
                <a:rect l="l" t="t" r="r" b="b"/>
                <a:pathLst>
                  <a:path w="9983" h="8283" extrusionOk="0">
                    <a:moveTo>
                      <a:pt x="5792" y="1"/>
                    </a:moveTo>
                    <a:cubicBezTo>
                      <a:pt x="5229" y="1"/>
                      <a:pt x="4644" y="97"/>
                      <a:pt x="4041" y="281"/>
                    </a:cubicBezTo>
                    <a:cubicBezTo>
                      <a:pt x="3962" y="321"/>
                      <a:pt x="3843" y="439"/>
                      <a:pt x="3843" y="519"/>
                    </a:cubicBezTo>
                    <a:cubicBezTo>
                      <a:pt x="3803" y="994"/>
                      <a:pt x="3764" y="1469"/>
                      <a:pt x="3803" y="1905"/>
                    </a:cubicBezTo>
                    <a:cubicBezTo>
                      <a:pt x="3803" y="2420"/>
                      <a:pt x="4041" y="2895"/>
                      <a:pt x="4477" y="3173"/>
                    </a:cubicBezTo>
                    <a:cubicBezTo>
                      <a:pt x="4634" y="3308"/>
                      <a:pt x="4842" y="3379"/>
                      <a:pt x="5059" y="3379"/>
                    </a:cubicBezTo>
                    <a:cubicBezTo>
                      <a:pt x="5223" y="3379"/>
                      <a:pt x="5392" y="3337"/>
                      <a:pt x="5546" y="3252"/>
                    </a:cubicBezTo>
                    <a:cubicBezTo>
                      <a:pt x="5744" y="3173"/>
                      <a:pt x="5823" y="2935"/>
                      <a:pt x="5744" y="2737"/>
                    </a:cubicBezTo>
                    <a:cubicBezTo>
                      <a:pt x="5685" y="2590"/>
                      <a:pt x="5561" y="2509"/>
                      <a:pt x="5420" y="2509"/>
                    </a:cubicBezTo>
                    <a:cubicBezTo>
                      <a:pt x="5371" y="2509"/>
                      <a:pt x="5320" y="2518"/>
                      <a:pt x="5269" y="2539"/>
                    </a:cubicBezTo>
                    <a:cubicBezTo>
                      <a:pt x="5190" y="2618"/>
                      <a:pt x="5110" y="2737"/>
                      <a:pt x="4992" y="2895"/>
                    </a:cubicBezTo>
                    <a:cubicBezTo>
                      <a:pt x="4912" y="2777"/>
                      <a:pt x="4754" y="2658"/>
                      <a:pt x="4754" y="2578"/>
                    </a:cubicBezTo>
                    <a:cubicBezTo>
                      <a:pt x="4754" y="2420"/>
                      <a:pt x="4833" y="2262"/>
                      <a:pt x="4992" y="2182"/>
                    </a:cubicBezTo>
                    <a:cubicBezTo>
                      <a:pt x="5115" y="2100"/>
                      <a:pt x="5258" y="2060"/>
                      <a:pt x="5401" y="2060"/>
                    </a:cubicBezTo>
                    <a:cubicBezTo>
                      <a:pt x="5672" y="2060"/>
                      <a:pt x="5945" y="2201"/>
                      <a:pt x="6101" y="2460"/>
                    </a:cubicBezTo>
                    <a:cubicBezTo>
                      <a:pt x="6338" y="2856"/>
                      <a:pt x="6219" y="3371"/>
                      <a:pt x="5823" y="3608"/>
                    </a:cubicBezTo>
                    <a:cubicBezTo>
                      <a:pt x="5589" y="3753"/>
                      <a:pt x="5329" y="3823"/>
                      <a:pt x="5071" y="3823"/>
                    </a:cubicBezTo>
                    <a:cubicBezTo>
                      <a:pt x="4763" y="3823"/>
                      <a:pt x="4458" y="3723"/>
                      <a:pt x="4199" y="3529"/>
                    </a:cubicBezTo>
                    <a:cubicBezTo>
                      <a:pt x="3645" y="3133"/>
                      <a:pt x="3328" y="2539"/>
                      <a:pt x="3328" y="1865"/>
                    </a:cubicBezTo>
                    <a:lnTo>
                      <a:pt x="3328" y="677"/>
                    </a:lnTo>
                    <a:cubicBezTo>
                      <a:pt x="2852" y="954"/>
                      <a:pt x="2417" y="1271"/>
                      <a:pt x="2021" y="1628"/>
                    </a:cubicBezTo>
                    <a:cubicBezTo>
                      <a:pt x="1149" y="2380"/>
                      <a:pt x="515" y="3450"/>
                      <a:pt x="317" y="4599"/>
                    </a:cubicBezTo>
                    <a:cubicBezTo>
                      <a:pt x="0" y="5866"/>
                      <a:pt x="476" y="7213"/>
                      <a:pt x="1585" y="7966"/>
                    </a:cubicBezTo>
                    <a:cubicBezTo>
                      <a:pt x="1694" y="8056"/>
                      <a:pt x="1786" y="8106"/>
                      <a:pt x="1873" y="8106"/>
                    </a:cubicBezTo>
                    <a:cubicBezTo>
                      <a:pt x="1976" y="8106"/>
                      <a:pt x="2072" y="8037"/>
                      <a:pt x="2179" y="7887"/>
                    </a:cubicBezTo>
                    <a:cubicBezTo>
                      <a:pt x="2337" y="7688"/>
                      <a:pt x="2496" y="7490"/>
                      <a:pt x="2615" y="7253"/>
                    </a:cubicBezTo>
                    <a:cubicBezTo>
                      <a:pt x="2892" y="6777"/>
                      <a:pt x="2971" y="6262"/>
                      <a:pt x="2932" y="5708"/>
                    </a:cubicBezTo>
                    <a:cubicBezTo>
                      <a:pt x="2932" y="5273"/>
                      <a:pt x="2566" y="4960"/>
                      <a:pt x="2179" y="4960"/>
                    </a:cubicBezTo>
                    <a:cubicBezTo>
                      <a:pt x="2073" y="4960"/>
                      <a:pt x="1965" y="4983"/>
                      <a:pt x="1862" y="5034"/>
                    </a:cubicBezTo>
                    <a:cubicBezTo>
                      <a:pt x="1664" y="5153"/>
                      <a:pt x="1585" y="5391"/>
                      <a:pt x="1704" y="5589"/>
                    </a:cubicBezTo>
                    <a:cubicBezTo>
                      <a:pt x="1760" y="5659"/>
                      <a:pt x="1806" y="5685"/>
                      <a:pt x="1849" y="5685"/>
                    </a:cubicBezTo>
                    <a:cubicBezTo>
                      <a:pt x="1928" y="5685"/>
                      <a:pt x="1998" y="5601"/>
                      <a:pt x="2100" y="5549"/>
                    </a:cubicBezTo>
                    <a:cubicBezTo>
                      <a:pt x="2179" y="5510"/>
                      <a:pt x="2298" y="5510"/>
                      <a:pt x="2377" y="5510"/>
                    </a:cubicBezTo>
                    <a:cubicBezTo>
                      <a:pt x="2377" y="5589"/>
                      <a:pt x="2456" y="5747"/>
                      <a:pt x="2377" y="5827"/>
                    </a:cubicBezTo>
                    <a:cubicBezTo>
                      <a:pt x="2276" y="6029"/>
                      <a:pt x="2062" y="6150"/>
                      <a:pt x="1849" y="6150"/>
                    </a:cubicBezTo>
                    <a:cubicBezTo>
                      <a:pt x="1728" y="6150"/>
                      <a:pt x="1606" y="6111"/>
                      <a:pt x="1506" y="6025"/>
                    </a:cubicBezTo>
                    <a:cubicBezTo>
                      <a:pt x="991" y="5668"/>
                      <a:pt x="1070" y="4916"/>
                      <a:pt x="1585" y="4638"/>
                    </a:cubicBezTo>
                    <a:cubicBezTo>
                      <a:pt x="1780" y="4525"/>
                      <a:pt x="1986" y="4473"/>
                      <a:pt x="2187" y="4473"/>
                    </a:cubicBezTo>
                    <a:cubicBezTo>
                      <a:pt x="2757" y="4473"/>
                      <a:pt x="3279" y="4894"/>
                      <a:pt x="3367" y="5510"/>
                    </a:cubicBezTo>
                    <a:cubicBezTo>
                      <a:pt x="3486" y="6223"/>
                      <a:pt x="3328" y="7015"/>
                      <a:pt x="2892" y="7609"/>
                    </a:cubicBezTo>
                    <a:cubicBezTo>
                      <a:pt x="2734" y="7847"/>
                      <a:pt x="2575" y="8085"/>
                      <a:pt x="2377" y="8283"/>
                    </a:cubicBezTo>
                    <a:cubicBezTo>
                      <a:pt x="2536" y="8283"/>
                      <a:pt x="2694" y="8283"/>
                      <a:pt x="2892" y="8243"/>
                    </a:cubicBezTo>
                    <a:cubicBezTo>
                      <a:pt x="3367" y="8085"/>
                      <a:pt x="3843" y="7807"/>
                      <a:pt x="4239" y="7411"/>
                    </a:cubicBezTo>
                    <a:cubicBezTo>
                      <a:pt x="4477" y="7253"/>
                      <a:pt x="4754" y="7094"/>
                      <a:pt x="5031" y="6975"/>
                    </a:cubicBezTo>
                    <a:cubicBezTo>
                      <a:pt x="5665" y="6698"/>
                      <a:pt x="6299" y="6500"/>
                      <a:pt x="7012" y="6262"/>
                    </a:cubicBezTo>
                    <a:cubicBezTo>
                      <a:pt x="6853" y="6064"/>
                      <a:pt x="6972" y="5985"/>
                      <a:pt x="7091" y="5866"/>
                    </a:cubicBezTo>
                    <a:cubicBezTo>
                      <a:pt x="7408" y="5668"/>
                      <a:pt x="7646" y="5351"/>
                      <a:pt x="7844" y="4995"/>
                    </a:cubicBezTo>
                    <a:cubicBezTo>
                      <a:pt x="7883" y="4876"/>
                      <a:pt x="7962" y="4757"/>
                      <a:pt x="8002" y="4638"/>
                    </a:cubicBezTo>
                    <a:cubicBezTo>
                      <a:pt x="8121" y="4361"/>
                      <a:pt x="8042" y="4084"/>
                      <a:pt x="7804" y="3925"/>
                    </a:cubicBezTo>
                    <a:cubicBezTo>
                      <a:pt x="7727" y="3849"/>
                      <a:pt x="7650" y="3819"/>
                      <a:pt x="7574" y="3819"/>
                    </a:cubicBezTo>
                    <a:cubicBezTo>
                      <a:pt x="7452" y="3819"/>
                      <a:pt x="7331" y="3892"/>
                      <a:pt x="7210" y="3965"/>
                    </a:cubicBezTo>
                    <a:cubicBezTo>
                      <a:pt x="6695" y="4203"/>
                      <a:pt x="6695" y="4282"/>
                      <a:pt x="7091" y="4678"/>
                    </a:cubicBezTo>
                    <a:cubicBezTo>
                      <a:pt x="7131" y="4757"/>
                      <a:pt x="7170" y="4836"/>
                      <a:pt x="7170" y="4916"/>
                    </a:cubicBezTo>
                    <a:cubicBezTo>
                      <a:pt x="7141" y="4974"/>
                      <a:pt x="7049" y="5010"/>
                      <a:pt x="6985" y="5010"/>
                    </a:cubicBezTo>
                    <a:cubicBezTo>
                      <a:pt x="6962" y="5010"/>
                      <a:pt x="6943" y="5005"/>
                      <a:pt x="6933" y="4995"/>
                    </a:cubicBezTo>
                    <a:cubicBezTo>
                      <a:pt x="6734" y="4836"/>
                      <a:pt x="6576" y="4678"/>
                      <a:pt x="6457" y="4440"/>
                    </a:cubicBezTo>
                    <a:cubicBezTo>
                      <a:pt x="6338" y="4203"/>
                      <a:pt x="6418" y="3925"/>
                      <a:pt x="6655" y="3767"/>
                    </a:cubicBezTo>
                    <a:cubicBezTo>
                      <a:pt x="6853" y="3648"/>
                      <a:pt x="7051" y="3529"/>
                      <a:pt x="7289" y="3450"/>
                    </a:cubicBezTo>
                    <a:cubicBezTo>
                      <a:pt x="7398" y="3402"/>
                      <a:pt x="7511" y="3379"/>
                      <a:pt x="7620" y="3379"/>
                    </a:cubicBezTo>
                    <a:cubicBezTo>
                      <a:pt x="7869" y="3379"/>
                      <a:pt x="8102" y="3495"/>
                      <a:pt x="8240" y="3688"/>
                    </a:cubicBezTo>
                    <a:cubicBezTo>
                      <a:pt x="8517" y="4005"/>
                      <a:pt x="8557" y="4440"/>
                      <a:pt x="8398" y="4757"/>
                    </a:cubicBezTo>
                    <a:cubicBezTo>
                      <a:pt x="8160" y="5233"/>
                      <a:pt x="7883" y="5629"/>
                      <a:pt x="7606" y="6104"/>
                    </a:cubicBezTo>
                    <a:cubicBezTo>
                      <a:pt x="8081" y="5866"/>
                      <a:pt x="8517" y="5589"/>
                      <a:pt x="8953" y="5312"/>
                    </a:cubicBezTo>
                    <a:cubicBezTo>
                      <a:pt x="9388" y="4995"/>
                      <a:pt x="9666" y="4559"/>
                      <a:pt x="9785" y="4084"/>
                    </a:cubicBezTo>
                    <a:cubicBezTo>
                      <a:pt x="9983" y="3054"/>
                      <a:pt x="9666" y="1984"/>
                      <a:pt x="8874" y="1271"/>
                    </a:cubicBezTo>
                    <a:cubicBezTo>
                      <a:pt x="7972" y="397"/>
                      <a:pt x="6929" y="1"/>
                      <a:pt x="57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2"/>
              <p:cNvSpPr/>
              <p:nvPr/>
            </p:nvSpPr>
            <p:spPr>
              <a:xfrm>
                <a:off x="4610510" y="130167"/>
                <a:ext cx="459944" cy="702936"/>
              </a:xfrm>
              <a:custGeom>
                <a:avLst/>
                <a:gdLst/>
                <a:ahLst/>
                <a:cxnLst/>
                <a:rect l="l" t="t" r="r" b="b"/>
                <a:pathLst>
                  <a:path w="5546" h="8476" extrusionOk="0">
                    <a:moveTo>
                      <a:pt x="5387" y="1"/>
                    </a:moveTo>
                    <a:cubicBezTo>
                      <a:pt x="5348" y="1"/>
                      <a:pt x="5308" y="1"/>
                      <a:pt x="5269" y="40"/>
                    </a:cubicBezTo>
                    <a:cubicBezTo>
                      <a:pt x="3288" y="674"/>
                      <a:pt x="1624" y="2060"/>
                      <a:pt x="673" y="3883"/>
                    </a:cubicBezTo>
                    <a:cubicBezTo>
                      <a:pt x="0" y="4992"/>
                      <a:pt x="0" y="6338"/>
                      <a:pt x="673" y="7448"/>
                    </a:cubicBezTo>
                    <a:cubicBezTo>
                      <a:pt x="1083" y="8103"/>
                      <a:pt x="1794" y="8476"/>
                      <a:pt x="2533" y="8476"/>
                    </a:cubicBezTo>
                    <a:cubicBezTo>
                      <a:pt x="2866" y="8476"/>
                      <a:pt x="3205" y="8400"/>
                      <a:pt x="3526" y="8240"/>
                    </a:cubicBezTo>
                    <a:lnTo>
                      <a:pt x="3526" y="8200"/>
                    </a:lnTo>
                    <a:lnTo>
                      <a:pt x="3288" y="8042"/>
                    </a:lnTo>
                    <a:cubicBezTo>
                      <a:pt x="2535" y="7448"/>
                      <a:pt x="2060" y="6537"/>
                      <a:pt x="2020" y="5586"/>
                    </a:cubicBezTo>
                    <a:cubicBezTo>
                      <a:pt x="1901" y="3566"/>
                      <a:pt x="2852" y="2060"/>
                      <a:pt x="4357" y="832"/>
                    </a:cubicBezTo>
                    <a:cubicBezTo>
                      <a:pt x="4714" y="555"/>
                      <a:pt x="5110" y="317"/>
                      <a:pt x="55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2"/>
              <p:cNvSpPr/>
              <p:nvPr/>
            </p:nvSpPr>
            <p:spPr>
              <a:xfrm>
                <a:off x="5655134" y="130167"/>
                <a:ext cx="134765" cy="82186"/>
              </a:xfrm>
              <a:custGeom>
                <a:avLst/>
                <a:gdLst/>
                <a:ahLst/>
                <a:cxnLst/>
                <a:rect l="l" t="t" r="r" b="b"/>
                <a:pathLst>
                  <a:path w="1625" h="991" extrusionOk="0">
                    <a:moveTo>
                      <a:pt x="1427" y="1"/>
                    </a:moveTo>
                    <a:cubicBezTo>
                      <a:pt x="1308" y="1"/>
                      <a:pt x="1229" y="40"/>
                      <a:pt x="1150" y="119"/>
                    </a:cubicBezTo>
                    <a:cubicBezTo>
                      <a:pt x="793" y="278"/>
                      <a:pt x="476" y="436"/>
                      <a:pt x="159" y="595"/>
                    </a:cubicBezTo>
                    <a:cubicBezTo>
                      <a:pt x="120" y="634"/>
                      <a:pt x="1" y="753"/>
                      <a:pt x="40" y="832"/>
                    </a:cubicBezTo>
                    <a:cubicBezTo>
                      <a:pt x="40" y="872"/>
                      <a:pt x="159" y="951"/>
                      <a:pt x="199" y="991"/>
                    </a:cubicBezTo>
                    <a:cubicBezTo>
                      <a:pt x="714" y="872"/>
                      <a:pt x="1189" y="634"/>
                      <a:pt x="1585" y="278"/>
                    </a:cubicBezTo>
                    <a:cubicBezTo>
                      <a:pt x="1625" y="238"/>
                      <a:pt x="1625" y="159"/>
                      <a:pt x="1625" y="80"/>
                    </a:cubicBezTo>
                    <a:cubicBezTo>
                      <a:pt x="1546" y="1"/>
                      <a:pt x="1466" y="1"/>
                      <a:pt x="1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2"/>
              <p:cNvSpPr/>
              <p:nvPr/>
            </p:nvSpPr>
            <p:spPr>
              <a:xfrm>
                <a:off x="4571033" y="59343"/>
                <a:ext cx="1094046" cy="812407"/>
              </a:xfrm>
              <a:custGeom>
                <a:avLst/>
                <a:gdLst/>
                <a:ahLst/>
                <a:cxnLst/>
                <a:rect l="l" t="t" r="r" b="b"/>
                <a:pathLst>
                  <a:path w="13192" h="9796" extrusionOk="0">
                    <a:moveTo>
                      <a:pt x="8448" y="755"/>
                    </a:moveTo>
                    <a:cubicBezTo>
                      <a:pt x="9588" y="755"/>
                      <a:pt x="10640" y="1168"/>
                      <a:pt x="11568" y="2043"/>
                    </a:cubicBezTo>
                    <a:cubicBezTo>
                      <a:pt x="12320" y="2716"/>
                      <a:pt x="12677" y="3786"/>
                      <a:pt x="12479" y="4816"/>
                    </a:cubicBezTo>
                    <a:cubicBezTo>
                      <a:pt x="12360" y="5291"/>
                      <a:pt x="12082" y="5727"/>
                      <a:pt x="11647" y="6044"/>
                    </a:cubicBezTo>
                    <a:cubicBezTo>
                      <a:pt x="11211" y="6321"/>
                      <a:pt x="10775" y="6598"/>
                      <a:pt x="10300" y="6836"/>
                    </a:cubicBezTo>
                    <a:cubicBezTo>
                      <a:pt x="10577" y="6361"/>
                      <a:pt x="10854" y="5965"/>
                      <a:pt x="11092" y="5489"/>
                    </a:cubicBezTo>
                    <a:cubicBezTo>
                      <a:pt x="11251" y="5133"/>
                      <a:pt x="11211" y="4737"/>
                      <a:pt x="10934" y="4420"/>
                    </a:cubicBezTo>
                    <a:cubicBezTo>
                      <a:pt x="10796" y="4227"/>
                      <a:pt x="10563" y="4111"/>
                      <a:pt x="10314" y="4111"/>
                    </a:cubicBezTo>
                    <a:cubicBezTo>
                      <a:pt x="10205" y="4111"/>
                      <a:pt x="10092" y="4134"/>
                      <a:pt x="9983" y="4182"/>
                    </a:cubicBezTo>
                    <a:cubicBezTo>
                      <a:pt x="9785" y="4261"/>
                      <a:pt x="9547" y="4380"/>
                      <a:pt x="9349" y="4499"/>
                    </a:cubicBezTo>
                    <a:cubicBezTo>
                      <a:pt x="9151" y="4657"/>
                      <a:pt x="9032" y="4935"/>
                      <a:pt x="9151" y="5172"/>
                    </a:cubicBezTo>
                    <a:cubicBezTo>
                      <a:pt x="9270" y="5370"/>
                      <a:pt x="9428" y="5568"/>
                      <a:pt x="9627" y="5727"/>
                    </a:cubicBezTo>
                    <a:cubicBezTo>
                      <a:pt x="9627" y="5727"/>
                      <a:pt x="9825" y="5727"/>
                      <a:pt x="9864" y="5648"/>
                    </a:cubicBezTo>
                    <a:cubicBezTo>
                      <a:pt x="9864" y="5568"/>
                      <a:pt x="9864" y="5450"/>
                      <a:pt x="9785" y="5410"/>
                    </a:cubicBezTo>
                    <a:cubicBezTo>
                      <a:pt x="9428" y="5014"/>
                      <a:pt x="9428" y="4895"/>
                      <a:pt x="9904" y="4697"/>
                    </a:cubicBezTo>
                    <a:cubicBezTo>
                      <a:pt x="10033" y="4619"/>
                      <a:pt x="10163" y="4541"/>
                      <a:pt x="10293" y="4541"/>
                    </a:cubicBezTo>
                    <a:cubicBezTo>
                      <a:pt x="10361" y="4541"/>
                      <a:pt x="10430" y="4563"/>
                      <a:pt x="10498" y="4618"/>
                    </a:cubicBezTo>
                    <a:cubicBezTo>
                      <a:pt x="10736" y="4816"/>
                      <a:pt x="10815" y="5093"/>
                      <a:pt x="10696" y="5370"/>
                    </a:cubicBezTo>
                    <a:cubicBezTo>
                      <a:pt x="10656" y="5489"/>
                      <a:pt x="10577" y="5608"/>
                      <a:pt x="10538" y="5727"/>
                    </a:cubicBezTo>
                    <a:cubicBezTo>
                      <a:pt x="10340" y="6083"/>
                      <a:pt x="10102" y="6400"/>
                      <a:pt x="9785" y="6638"/>
                    </a:cubicBezTo>
                    <a:cubicBezTo>
                      <a:pt x="9666" y="6717"/>
                      <a:pt x="9547" y="6796"/>
                      <a:pt x="9706" y="6994"/>
                    </a:cubicBezTo>
                    <a:cubicBezTo>
                      <a:pt x="9032" y="7232"/>
                      <a:pt x="8359" y="7470"/>
                      <a:pt x="7725" y="7707"/>
                    </a:cubicBezTo>
                    <a:cubicBezTo>
                      <a:pt x="7448" y="7826"/>
                      <a:pt x="7171" y="7985"/>
                      <a:pt x="6933" y="8183"/>
                    </a:cubicBezTo>
                    <a:cubicBezTo>
                      <a:pt x="6537" y="8539"/>
                      <a:pt x="6101" y="8817"/>
                      <a:pt x="5586" y="9015"/>
                    </a:cubicBezTo>
                    <a:cubicBezTo>
                      <a:pt x="5428" y="9015"/>
                      <a:pt x="5269" y="9054"/>
                      <a:pt x="5071" y="9054"/>
                    </a:cubicBezTo>
                    <a:cubicBezTo>
                      <a:pt x="5269" y="8817"/>
                      <a:pt x="5428" y="8619"/>
                      <a:pt x="5586" y="8381"/>
                    </a:cubicBezTo>
                    <a:cubicBezTo>
                      <a:pt x="6022" y="7747"/>
                      <a:pt x="6180" y="6994"/>
                      <a:pt x="6061" y="6242"/>
                    </a:cubicBezTo>
                    <a:cubicBezTo>
                      <a:pt x="5973" y="5622"/>
                      <a:pt x="5445" y="5222"/>
                      <a:pt x="4886" y="5222"/>
                    </a:cubicBezTo>
                    <a:cubicBezTo>
                      <a:pt x="4695" y="5222"/>
                      <a:pt x="4500" y="5269"/>
                      <a:pt x="4318" y="5370"/>
                    </a:cubicBezTo>
                    <a:cubicBezTo>
                      <a:pt x="3764" y="5687"/>
                      <a:pt x="3724" y="6400"/>
                      <a:pt x="4200" y="6796"/>
                    </a:cubicBezTo>
                    <a:cubicBezTo>
                      <a:pt x="4313" y="6867"/>
                      <a:pt x="4436" y="6902"/>
                      <a:pt x="4557" y="6902"/>
                    </a:cubicBezTo>
                    <a:cubicBezTo>
                      <a:pt x="4774" y="6902"/>
                      <a:pt x="4983" y="6788"/>
                      <a:pt x="5111" y="6559"/>
                    </a:cubicBezTo>
                    <a:cubicBezTo>
                      <a:pt x="5150" y="6479"/>
                      <a:pt x="5111" y="6361"/>
                      <a:pt x="5111" y="6242"/>
                    </a:cubicBezTo>
                    <a:cubicBezTo>
                      <a:pt x="4992" y="6242"/>
                      <a:pt x="4913" y="6242"/>
                      <a:pt x="4794" y="6281"/>
                    </a:cubicBezTo>
                    <a:cubicBezTo>
                      <a:pt x="4717" y="6333"/>
                      <a:pt x="4640" y="6434"/>
                      <a:pt x="4563" y="6434"/>
                    </a:cubicBezTo>
                    <a:cubicBezTo>
                      <a:pt x="4521" y="6434"/>
                      <a:pt x="4479" y="6405"/>
                      <a:pt x="4437" y="6321"/>
                    </a:cubicBezTo>
                    <a:cubicBezTo>
                      <a:pt x="4279" y="6163"/>
                      <a:pt x="4358" y="5885"/>
                      <a:pt x="4556" y="5806"/>
                    </a:cubicBezTo>
                    <a:cubicBezTo>
                      <a:pt x="4669" y="5740"/>
                      <a:pt x="4789" y="5710"/>
                      <a:pt x="4907" y="5710"/>
                    </a:cubicBezTo>
                    <a:cubicBezTo>
                      <a:pt x="5283" y="5710"/>
                      <a:pt x="5635" y="6017"/>
                      <a:pt x="5665" y="6440"/>
                    </a:cubicBezTo>
                    <a:cubicBezTo>
                      <a:pt x="5705" y="6994"/>
                      <a:pt x="5586" y="7509"/>
                      <a:pt x="5348" y="7985"/>
                    </a:cubicBezTo>
                    <a:cubicBezTo>
                      <a:pt x="5190" y="8222"/>
                      <a:pt x="5071" y="8420"/>
                      <a:pt x="4913" y="8619"/>
                    </a:cubicBezTo>
                    <a:cubicBezTo>
                      <a:pt x="4784" y="8769"/>
                      <a:pt x="4690" y="8838"/>
                      <a:pt x="4587" y="8838"/>
                    </a:cubicBezTo>
                    <a:cubicBezTo>
                      <a:pt x="4500" y="8838"/>
                      <a:pt x="4406" y="8788"/>
                      <a:pt x="4279" y="8698"/>
                    </a:cubicBezTo>
                    <a:cubicBezTo>
                      <a:pt x="3209" y="7945"/>
                      <a:pt x="2694" y="6638"/>
                      <a:pt x="3011" y="5370"/>
                    </a:cubicBezTo>
                    <a:cubicBezTo>
                      <a:pt x="3249" y="4182"/>
                      <a:pt x="3843" y="3152"/>
                      <a:pt x="4715" y="2360"/>
                    </a:cubicBezTo>
                    <a:cubicBezTo>
                      <a:pt x="5150" y="2003"/>
                      <a:pt x="5546" y="1686"/>
                      <a:pt x="6022" y="1409"/>
                    </a:cubicBezTo>
                    <a:lnTo>
                      <a:pt x="6022" y="2597"/>
                    </a:lnTo>
                    <a:cubicBezTo>
                      <a:pt x="6022" y="3271"/>
                      <a:pt x="6339" y="3865"/>
                      <a:pt x="6893" y="4261"/>
                    </a:cubicBezTo>
                    <a:cubicBezTo>
                      <a:pt x="7130" y="4455"/>
                      <a:pt x="7438" y="4555"/>
                      <a:pt x="7752" y="4555"/>
                    </a:cubicBezTo>
                    <a:cubicBezTo>
                      <a:pt x="8015" y="4555"/>
                      <a:pt x="8283" y="4485"/>
                      <a:pt x="8517" y="4340"/>
                    </a:cubicBezTo>
                    <a:cubicBezTo>
                      <a:pt x="8913" y="4103"/>
                      <a:pt x="9032" y="3588"/>
                      <a:pt x="8795" y="3192"/>
                    </a:cubicBezTo>
                    <a:cubicBezTo>
                      <a:pt x="8639" y="2933"/>
                      <a:pt x="8366" y="2792"/>
                      <a:pt x="8084" y="2792"/>
                    </a:cubicBezTo>
                    <a:cubicBezTo>
                      <a:pt x="7935" y="2792"/>
                      <a:pt x="7783" y="2832"/>
                      <a:pt x="7646" y="2914"/>
                    </a:cubicBezTo>
                    <a:cubicBezTo>
                      <a:pt x="7527" y="2994"/>
                      <a:pt x="7448" y="3152"/>
                      <a:pt x="7448" y="3310"/>
                    </a:cubicBezTo>
                    <a:cubicBezTo>
                      <a:pt x="7448" y="3390"/>
                      <a:pt x="7606" y="3509"/>
                      <a:pt x="7686" y="3627"/>
                    </a:cubicBezTo>
                    <a:cubicBezTo>
                      <a:pt x="7804" y="3469"/>
                      <a:pt x="7844" y="3310"/>
                      <a:pt x="7963" y="3271"/>
                    </a:cubicBezTo>
                    <a:cubicBezTo>
                      <a:pt x="8004" y="3250"/>
                      <a:pt x="8050" y="3241"/>
                      <a:pt x="8097" y="3241"/>
                    </a:cubicBezTo>
                    <a:cubicBezTo>
                      <a:pt x="8231" y="3241"/>
                      <a:pt x="8369" y="3322"/>
                      <a:pt x="8399" y="3469"/>
                    </a:cubicBezTo>
                    <a:cubicBezTo>
                      <a:pt x="8478" y="3667"/>
                      <a:pt x="8399" y="3905"/>
                      <a:pt x="8240" y="3984"/>
                    </a:cubicBezTo>
                    <a:cubicBezTo>
                      <a:pt x="8086" y="4069"/>
                      <a:pt x="7917" y="4111"/>
                      <a:pt x="7749" y="4111"/>
                    </a:cubicBezTo>
                    <a:cubicBezTo>
                      <a:pt x="7529" y="4111"/>
                      <a:pt x="7311" y="4040"/>
                      <a:pt x="7131" y="3905"/>
                    </a:cubicBezTo>
                    <a:cubicBezTo>
                      <a:pt x="6735" y="3627"/>
                      <a:pt x="6458" y="3152"/>
                      <a:pt x="6458" y="2637"/>
                    </a:cubicBezTo>
                    <a:cubicBezTo>
                      <a:pt x="6458" y="2201"/>
                      <a:pt x="6458" y="1726"/>
                      <a:pt x="6537" y="1290"/>
                    </a:cubicBezTo>
                    <a:cubicBezTo>
                      <a:pt x="6537" y="1211"/>
                      <a:pt x="6616" y="1092"/>
                      <a:pt x="6695" y="1053"/>
                    </a:cubicBezTo>
                    <a:cubicBezTo>
                      <a:pt x="7298" y="856"/>
                      <a:pt x="7884" y="755"/>
                      <a:pt x="8448" y="755"/>
                    </a:cubicBezTo>
                    <a:close/>
                    <a:moveTo>
                      <a:pt x="5982" y="855"/>
                    </a:moveTo>
                    <a:cubicBezTo>
                      <a:pt x="5586" y="1132"/>
                      <a:pt x="5190" y="1369"/>
                      <a:pt x="4833" y="1686"/>
                    </a:cubicBezTo>
                    <a:cubicBezTo>
                      <a:pt x="3328" y="2875"/>
                      <a:pt x="2377" y="4420"/>
                      <a:pt x="2496" y="6440"/>
                    </a:cubicBezTo>
                    <a:cubicBezTo>
                      <a:pt x="2536" y="7391"/>
                      <a:pt x="3011" y="8302"/>
                      <a:pt x="3764" y="8856"/>
                    </a:cubicBezTo>
                    <a:lnTo>
                      <a:pt x="3962" y="9054"/>
                    </a:lnTo>
                    <a:lnTo>
                      <a:pt x="3962" y="9094"/>
                    </a:lnTo>
                    <a:cubicBezTo>
                      <a:pt x="3657" y="9253"/>
                      <a:pt x="3328" y="9329"/>
                      <a:pt x="3003" y="9329"/>
                    </a:cubicBezTo>
                    <a:cubicBezTo>
                      <a:pt x="2274" y="9329"/>
                      <a:pt x="1560" y="8947"/>
                      <a:pt x="1149" y="8262"/>
                    </a:cubicBezTo>
                    <a:cubicBezTo>
                      <a:pt x="476" y="7192"/>
                      <a:pt x="476" y="5806"/>
                      <a:pt x="1149" y="4737"/>
                    </a:cubicBezTo>
                    <a:cubicBezTo>
                      <a:pt x="2100" y="2875"/>
                      <a:pt x="3764" y="1488"/>
                      <a:pt x="5745" y="855"/>
                    </a:cubicBezTo>
                    <a:close/>
                    <a:moveTo>
                      <a:pt x="7647" y="1"/>
                    </a:moveTo>
                    <a:cubicBezTo>
                      <a:pt x="7540" y="1"/>
                      <a:pt x="7431" y="23"/>
                      <a:pt x="7329" y="23"/>
                    </a:cubicBezTo>
                    <a:cubicBezTo>
                      <a:pt x="4715" y="340"/>
                      <a:pt x="2377" y="1805"/>
                      <a:pt x="991" y="4063"/>
                    </a:cubicBezTo>
                    <a:cubicBezTo>
                      <a:pt x="238" y="5093"/>
                      <a:pt x="1" y="6400"/>
                      <a:pt x="318" y="7628"/>
                    </a:cubicBezTo>
                    <a:cubicBezTo>
                      <a:pt x="669" y="8970"/>
                      <a:pt x="1690" y="9796"/>
                      <a:pt x="2902" y="9796"/>
                    </a:cubicBezTo>
                    <a:cubicBezTo>
                      <a:pt x="3194" y="9796"/>
                      <a:pt x="3497" y="9748"/>
                      <a:pt x="3804" y="9648"/>
                    </a:cubicBezTo>
                    <a:cubicBezTo>
                      <a:pt x="4002" y="9569"/>
                      <a:pt x="4200" y="9450"/>
                      <a:pt x="4437" y="9332"/>
                    </a:cubicBezTo>
                    <a:lnTo>
                      <a:pt x="4556" y="9371"/>
                    </a:lnTo>
                    <a:cubicBezTo>
                      <a:pt x="4801" y="9472"/>
                      <a:pt x="5051" y="9520"/>
                      <a:pt x="5298" y="9520"/>
                    </a:cubicBezTo>
                    <a:cubicBezTo>
                      <a:pt x="5732" y="9520"/>
                      <a:pt x="6158" y="9371"/>
                      <a:pt x="6537" y="9094"/>
                    </a:cubicBezTo>
                    <a:cubicBezTo>
                      <a:pt x="6814" y="8896"/>
                      <a:pt x="7091" y="8658"/>
                      <a:pt x="7369" y="8420"/>
                    </a:cubicBezTo>
                    <a:cubicBezTo>
                      <a:pt x="7487" y="8341"/>
                      <a:pt x="7606" y="8262"/>
                      <a:pt x="7725" y="8183"/>
                    </a:cubicBezTo>
                    <a:cubicBezTo>
                      <a:pt x="8517" y="7906"/>
                      <a:pt x="9349" y="7668"/>
                      <a:pt x="10141" y="7351"/>
                    </a:cubicBezTo>
                    <a:cubicBezTo>
                      <a:pt x="10696" y="7153"/>
                      <a:pt x="11251" y="6876"/>
                      <a:pt x="11726" y="6559"/>
                    </a:cubicBezTo>
                    <a:cubicBezTo>
                      <a:pt x="12360" y="6202"/>
                      <a:pt x="12795" y="5568"/>
                      <a:pt x="12914" y="4895"/>
                    </a:cubicBezTo>
                    <a:cubicBezTo>
                      <a:pt x="13192" y="3667"/>
                      <a:pt x="12795" y="2439"/>
                      <a:pt x="11884" y="1647"/>
                    </a:cubicBezTo>
                    <a:cubicBezTo>
                      <a:pt x="10894" y="617"/>
                      <a:pt x="9627" y="300"/>
                      <a:pt x="8280" y="221"/>
                    </a:cubicBezTo>
                    <a:lnTo>
                      <a:pt x="8042" y="221"/>
                    </a:lnTo>
                    <a:cubicBezTo>
                      <a:pt x="7929" y="40"/>
                      <a:pt x="7790" y="1"/>
                      <a:pt x="7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2"/>
              <p:cNvSpPr/>
              <p:nvPr/>
            </p:nvSpPr>
            <p:spPr>
              <a:xfrm>
                <a:off x="5408740" y="-47226"/>
                <a:ext cx="65848" cy="124896"/>
              </a:xfrm>
              <a:custGeom>
                <a:avLst/>
                <a:gdLst/>
                <a:ahLst/>
                <a:cxnLst/>
                <a:rect l="l" t="t" r="r" b="b"/>
                <a:pathLst>
                  <a:path w="794" h="1506" extrusionOk="0">
                    <a:moveTo>
                      <a:pt x="714" y="0"/>
                    </a:moveTo>
                    <a:cubicBezTo>
                      <a:pt x="635" y="119"/>
                      <a:pt x="516" y="198"/>
                      <a:pt x="437" y="278"/>
                    </a:cubicBezTo>
                    <a:cubicBezTo>
                      <a:pt x="278" y="595"/>
                      <a:pt x="159" y="872"/>
                      <a:pt x="40" y="1189"/>
                    </a:cubicBezTo>
                    <a:cubicBezTo>
                      <a:pt x="1" y="1268"/>
                      <a:pt x="80" y="1387"/>
                      <a:pt x="80" y="1506"/>
                    </a:cubicBezTo>
                    <a:cubicBezTo>
                      <a:pt x="199" y="1466"/>
                      <a:pt x="357" y="1426"/>
                      <a:pt x="397" y="1347"/>
                    </a:cubicBezTo>
                    <a:cubicBezTo>
                      <a:pt x="555" y="991"/>
                      <a:pt x="674" y="674"/>
                      <a:pt x="753" y="357"/>
                    </a:cubicBezTo>
                    <a:cubicBezTo>
                      <a:pt x="793" y="238"/>
                      <a:pt x="793" y="119"/>
                      <a:pt x="753" y="40"/>
                    </a:cubicBezTo>
                    <a:lnTo>
                      <a:pt x="7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2"/>
              <p:cNvSpPr/>
              <p:nvPr/>
            </p:nvSpPr>
            <p:spPr>
              <a:xfrm>
                <a:off x="4771483" y="-34123"/>
                <a:ext cx="75634" cy="124979"/>
              </a:xfrm>
              <a:custGeom>
                <a:avLst/>
                <a:gdLst/>
                <a:ahLst/>
                <a:cxnLst/>
                <a:rect l="l" t="t" r="r" b="b"/>
                <a:pathLst>
                  <a:path w="912" h="1507" extrusionOk="0">
                    <a:moveTo>
                      <a:pt x="79" y="1"/>
                    </a:moveTo>
                    <a:cubicBezTo>
                      <a:pt x="40" y="40"/>
                      <a:pt x="0" y="159"/>
                      <a:pt x="40" y="199"/>
                    </a:cubicBezTo>
                    <a:cubicBezTo>
                      <a:pt x="198" y="595"/>
                      <a:pt x="396" y="991"/>
                      <a:pt x="594" y="1348"/>
                    </a:cubicBezTo>
                    <a:cubicBezTo>
                      <a:pt x="673" y="1427"/>
                      <a:pt x="792" y="1467"/>
                      <a:pt x="911" y="1506"/>
                    </a:cubicBezTo>
                    <a:cubicBezTo>
                      <a:pt x="832" y="991"/>
                      <a:pt x="594" y="476"/>
                      <a:pt x="277" y="40"/>
                    </a:cubicBezTo>
                    <a:cubicBezTo>
                      <a:pt x="198" y="1"/>
                      <a:pt x="159" y="1"/>
                      <a:pt x="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2"/>
              <p:cNvSpPr/>
              <p:nvPr/>
            </p:nvSpPr>
            <p:spPr>
              <a:xfrm>
                <a:off x="4531640" y="882451"/>
                <a:ext cx="78952" cy="78952"/>
              </a:xfrm>
              <a:custGeom>
                <a:avLst/>
                <a:gdLst/>
                <a:ahLst/>
                <a:cxnLst/>
                <a:rect l="l" t="t" r="r" b="b"/>
                <a:pathLst>
                  <a:path w="952" h="952" extrusionOk="0">
                    <a:moveTo>
                      <a:pt x="674" y="1"/>
                    </a:moveTo>
                    <a:cubicBezTo>
                      <a:pt x="317" y="159"/>
                      <a:pt x="40" y="516"/>
                      <a:pt x="0" y="872"/>
                    </a:cubicBezTo>
                    <a:lnTo>
                      <a:pt x="80" y="951"/>
                    </a:lnTo>
                    <a:cubicBezTo>
                      <a:pt x="357" y="753"/>
                      <a:pt x="634" y="516"/>
                      <a:pt x="911" y="278"/>
                    </a:cubicBezTo>
                    <a:cubicBezTo>
                      <a:pt x="951" y="238"/>
                      <a:pt x="951" y="159"/>
                      <a:pt x="911" y="80"/>
                    </a:cubicBezTo>
                    <a:cubicBezTo>
                      <a:pt x="832" y="40"/>
                      <a:pt x="753" y="1"/>
                      <a:pt x="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2"/>
              <p:cNvSpPr/>
              <p:nvPr/>
            </p:nvSpPr>
            <p:spPr>
              <a:xfrm>
                <a:off x="4475743" y="294457"/>
                <a:ext cx="144634" cy="49345"/>
              </a:xfrm>
              <a:custGeom>
                <a:avLst/>
                <a:gdLst/>
                <a:ahLst/>
                <a:cxnLst/>
                <a:rect l="l" t="t" r="r" b="b"/>
                <a:pathLst>
                  <a:path w="1744" h="595" extrusionOk="0">
                    <a:moveTo>
                      <a:pt x="476" y="0"/>
                    </a:moveTo>
                    <a:cubicBezTo>
                      <a:pt x="318" y="0"/>
                      <a:pt x="159" y="0"/>
                      <a:pt x="41" y="40"/>
                    </a:cubicBezTo>
                    <a:cubicBezTo>
                      <a:pt x="41" y="79"/>
                      <a:pt x="1" y="119"/>
                      <a:pt x="1" y="159"/>
                    </a:cubicBezTo>
                    <a:cubicBezTo>
                      <a:pt x="80" y="198"/>
                      <a:pt x="159" y="277"/>
                      <a:pt x="239" y="317"/>
                    </a:cubicBezTo>
                    <a:cubicBezTo>
                      <a:pt x="635" y="396"/>
                      <a:pt x="1031" y="515"/>
                      <a:pt x="1467" y="594"/>
                    </a:cubicBezTo>
                    <a:cubicBezTo>
                      <a:pt x="1546" y="594"/>
                      <a:pt x="1665" y="515"/>
                      <a:pt x="1744" y="475"/>
                    </a:cubicBezTo>
                    <a:cubicBezTo>
                      <a:pt x="1665" y="396"/>
                      <a:pt x="1625" y="238"/>
                      <a:pt x="1506" y="238"/>
                    </a:cubicBezTo>
                    <a:cubicBezTo>
                      <a:pt x="1189" y="119"/>
                      <a:pt x="833" y="40"/>
                      <a:pt x="4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2"/>
              <p:cNvSpPr/>
              <p:nvPr/>
            </p:nvSpPr>
            <p:spPr>
              <a:xfrm>
                <a:off x="4380536" y="567057"/>
                <a:ext cx="134765" cy="34251"/>
              </a:xfrm>
              <a:custGeom>
                <a:avLst/>
                <a:gdLst/>
                <a:ahLst/>
                <a:cxnLst/>
                <a:rect l="l" t="t" r="r" b="b"/>
                <a:pathLst>
                  <a:path w="1625" h="413" extrusionOk="0">
                    <a:moveTo>
                      <a:pt x="1426" y="1"/>
                    </a:moveTo>
                    <a:cubicBezTo>
                      <a:pt x="1149" y="1"/>
                      <a:pt x="872" y="1"/>
                      <a:pt x="594" y="41"/>
                    </a:cubicBezTo>
                    <a:cubicBezTo>
                      <a:pt x="396" y="41"/>
                      <a:pt x="198" y="120"/>
                      <a:pt x="0" y="159"/>
                    </a:cubicBezTo>
                    <a:cubicBezTo>
                      <a:pt x="328" y="324"/>
                      <a:pt x="675" y="412"/>
                      <a:pt x="1028" y="412"/>
                    </a:cubicBezTo>
                    <a:cubicBezTo>
                      <a:pt x="1187" y="412"/>
                      <a:pt x="1346" y="394"/>
                      <a:pt x="1505" y="357"/>
                    </a:cubicBezTo>
                    <a:cubicBezTo>
                      <a:pt x="1545" y="318"/>
                      <a:pt x="1624" y="239"/>
                      <a:pt x="1585" y="199"/>
                    </a:cubicBezTo>
                    <a:cubicBezTo>
                      <a:pt x="1585" y="159"/>
                      <a:pt x="1505" y="1"/>
                      <a:pt x="14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8" name="Google Shape;758;p32"/>
            <p:cNvSpPr/>
            <p:nvPr/>
          </p:nvSpPr>
          <p:spPr>
            <a:xfrm rot="-821489">
              <a:off x="694339" y="224382"/>
              <a:ext cx="37764" cy="71628"/>
            </a:xfrm>
            <a:custGeom>
              <a:avLst/>
              <a:gdLst/>
              <a:ahLst/>
              <a:cxnLst/>
              <a:rect l="l" t="t" r="r" b="b"/>
              <a:pathLst>
                <a:path w="794" h="1506" extrusionOk="0">
                  <a:moveTo>
                    <a:pt x="714" y="0"/>
                  </a:moveTo>
                  <a:cubicBezTo>
                    <a:pt x="635" y="119"/>
                    <a:pt x="516" y="198"/>
                    <a:pt x="437" y="278"/>
                  </a:cubicBezTo>
                  <a:cubicBezTo>
                    <a:pt x="278" y="595"/>
                    <a:pt x="159" y="872"/>
                    <a:pt x="40" y="1189"/>
                  </a:cubicBezTo>
                  <a:cubicBezTo>
                    <a:pt x="1" y="1268"/>
                    <a:pt x="80" y="1387"/>
                    <a:pt x="80" y="1506"/>
                  </a:cubicBezTo>
                  <a:cubicBezTo>
                    <a:pt x="199" y="1466"/>
                    <a:pt x="357" y="1426"/>
                    <a:pt x="397" y="1347"/>
                  </a:cubicBezTo>
                  <a:cubicBezTo>
                    <a:pt x="555" y="991"/>
                    <a:pt x="674" y="674"/>
                    <a:pt x="753" y="357"/>
                  </a:cubicBezTo>
                  <a:cubicBezTo>
                    <a:pt x="793" y="238"/>
                    <a:pt x="793" y="119"/>
                    <a:pt x="753" y="40"/>
                  </a:cubicBezTo>
                  <a:lnTo>
                    <a:pt x="7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9" name="Google Shape;759;p32"/>
          <p:cNvGrpSpPr/>
          <p:nvPr/>
        </p:nvGrpSpPr>
        <p:grpSpPr>
          <a:xfrm rot="438">
            <a:off x="157039" y="4329158"/>
            <a:ext cx="301594" cy="657139"/>
            <a:chOff x="3802335" y="3241869"/>
            <a:chExt cx="384392" cy="837867"/>
          </a:xfrm>
        </p:grpSpPr>
        <p:sp>
          <p:nvSpPr>
            <p:cNvPr id="760" name="Google Shape;760;p32"/>
            <p:cNvSpPr/>
            <p:nvPr/>
          </p:nvSpPr>
          <p:spPr>
            <a:xfrm>
              <a:off x="3917281" y="3774878"/>
              <a:ext cx="200448" cy="246475"/>
            </a:xfrm>
            <a:custGeom>
              <a:avLst/>
              <a:gdLst/>
              <a:ahLst/>
              <a:cxnLst/>
              <a:rect l="l" t="t" r="r" b="b"/>
              <a:pathLst>
                <a:path w="2417" h="2972" extrusionOk="0">
                  <a:moveTo>
                    <a:pt x="2338" y="1"/>
                  </a:moveTo>
                  <a:lnTo>
                    <a:pt x="2338" y="1"/>
                  </a:lnTo>
                  <a:cubicBezTo>
                    <a:pt x="1704" y="318"/>
                    <a:pt x="1070" y="635"/>
                    <a:pt x="436" y="991"/>
                  </a:cubicBezTo>
                  <a:cubicBezTo>
                    <a:pt x="357" y="1031"/>
                    <a:pt x="317" y="1071"/>
                    <a:pt x="317" y="1150"/>
                  </a:cubicBezTo>
                  <a:cubicBezTo>
                    <a:pt x="278" y="1269"/>
                    <a:pt x="238" y="1387"/>
                    <a:pt x="238" y="1506"/>
                  </a:cubicBezTo>
                  <a:lnTo>
                    <a:pt x="1" y="2972"/>
                  </a:lnTo>
                  <a:cubicBezTo>
                    <a:pt x="1070" y="2497"/>
                    <a:pt x="2417" y="754"/>
                    <a:pt x="23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2"/>
            <p:cNvSpPr/>
            <p:nvPr/>
          </p:nvSpPr>
          <p:spPr>
            <a:xfrm>
              <a:off x="3953439" y="3548223"/>
              <a:ext cx="187345" cy="266213"/>
            </a:xfrm>
            <a:custGeom>
              <a:avLst/>
              <a:gdLst/>
              <a:ahLst/>
              <a:cxnLst/>
              <a:rect l="l" t="t" r="r" b="b"/>
              <a:pathLst>
                <a:path w="2259" h="3210" extrusionOk="0">
                  <a:moveTo>
                    <a:pt x="2258" y="1"/>
                  </a:moveTo>
                  <a:lnTo>
                    <a:pt x="2258" y="1"/>
                  </a:lnTo>
                  <a:cubicBezTo>
                    <a:pt x="1862" y="318"/>
                    <a:pt x="1545" y="595"/>
                    <a:pt x="1189" y="833"/>
                  </a:cubicBezTo>
                  <a:cubicBezTo>
                    <a:pt x="793" y="991"/>
                    <a:pt x="515" y="1348"/>
                    <a:pt x="436" y="1783"/>
                  </a:cubicBezTo>
                  <a:cubicBezTo>
                    <a:pt x="396" y="1981"/>
                    <a:pt x="317" y="2140"/>
                    <a:pt x="278" y="2338"/>
                  </a:cubicBezTo>
                  <a:cubicBezTo>
                    <a:pt x="159" y="2615"/>
                    <a:pt x="80" y="2892"/>
                    <a:pt x="0" y="3130"/>
                  </a:cubicBezTo>
                  <a:lnTo>
                    <a:pt x="80" y="3209"/>
                  </a:lnTo>
                  <a:cubicBezTo>
                    <a:pt x="674" y="2853"/>
                    <a:pt x="1268" y="2496"/>
                    <a:pt x="1822" y="2140"/>
                  </a:cubicBezTo>
                  <a:cubicBezTo>
                    <a:pt x="2060" y="2021"/>
                    <a:pt x="2219" y="1744"/>
                    <a:pt x="2179" y="1506"/>
                  </a:cubicBezTo>
                  <a:cubicBezTo>
                    <a:pt x="2179" y="991"/>
                    <a:pt x="2219" y="516"/>
                    <a:pt x="2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2"/>
            <p:cNvSpPr/>
            <p:nvPr/>
          </p:nvSpPr>
          <p:spPr>
            <a:xfrm>
              <a:off x="3933701" y="3344540"/>
              <a:ext cx="138083" cy="259662"/>
            </a:xfrm>
            <a:custGeom>
              <a:avLst/>
              <a:gdLst/>
              <a:ahLst/>
              <a:cxnLst/>
              <a:rect l="l" t="t" r="r" b="b"/>
              <a:pathLst>
                <a:path w="1665" h="3131" extrusionOk="0">
                  <a:moveTo>
                    <a:pt x="1546" y="1"/>
                  </a:moveTo>
                  <a:cubicBezTo>
                    <a:pt x="1070" y="714"/>
                    <a:pt x="555" y="1387"/>
                    <a:pt x="80" y="2100"/>
                  </a:cubicBezTo>
                  <a:cubicBezTo>
                    <a:pt x="1" y="2179"/>
                    <a:pt x="1" y="2259"/>
                    <a:pt x="80" y="2338"/>
                  </a:cubicBezTo>
                  <a:cubicBezTo>
                    <a:pt x="199" y="2615"/>
                    <a:pt x="357" y="2853"/>
                    <a:pt x="555" y="3130"/>
                  </a:cubicBezTo>
                  <a:cubicBezTo>
                    <a:pt x="793" y="2021"/>
                    <a:pt x="1031" y="951"/>
                    <a:pt x="1664" y="80"/>
                  </a:cubicBezTo>
                  <a:lnTo>
                    <a:pt x="15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2"/>
            <p:cNvSpPr/>
            <p:nvPr/>
          </p:nvSpPr>
          <p:spPr>
            <a:xfrm>
              <a:off x="4025674" y="3351091"/>
              <a:ext cx="105241" cy="236689"/>
            </a:xfrm>
            <a:custGeom>
              <a:avLst/>
              <a:gdLst/>
              <a:ahLst/>
              <a:cxnLst/>
              <a:rect l="l" t="t" r="r" b="b"/>
              <a:pathLst>
                <a:path w="1269" h="2854" extrusionOk="0">
                  <a:moveTo>
                    <a:pt x="1031" y="1"/>
                  </a:moveTo>
                  <a:cubicBezTo>
                    <a:pt x="476" y="872"/>
                    <a:pt x="120" y="1863"/>
                    <a:pt x="1" y="2853"/>
                  </a:cubicBezTo>
                  <a:cubicBezTo>
                    <a:pt x="476" y="2615"/>
                    <a:pt x="912" y="2219"/>
                    <a:pt x="1229" y="1744"/>
                  </a:cubicBezTo>
                  <a:cubicBezTo>
                    <a:pt x="1268" y="1704"/>
                    <a:pt x="1268" y="1665"/>
                    <a:pt x="1268" y="1625"/>
                  </a:cubicBezTo>
                  <a:cubicBezTo>
                    <a:pt x="1189" y="1150"/>
                    <a:pt x="1110" y="595"/>
                    <a:pt x="10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2"/>
            <p:cNvSpPr/>
            <p:nvPr/>
          </p:nvSpPr>
          <p:spPr>
            <a:xfrm>
              <a:off x="3854832" y="3571278"/>
              <a:ext cx="108559" cy="233289"/>
            </a:xfrm>
            <a:custGeom>
              <a:avLst/>
              <a:gdLst/>
              <a:ahLst/>
              <a:cxnLst/>
              <a:rect l="l" t="t" r="r" b="b"/>
              <a:pathLst>
                <a:path w="1309" h="2813" extrusionOk="0">
                  <a:moveTo>
                    <a:pt x="635" y="0"/>
                  </a:moveTo>
                  <a:cubicBezTo>
                    <a:pt x="437" y="475"/>
                    <a:pt x="239" y="990"/>
                    <a:pt x="41" y="1505"/>
                  </a:cubicBezTo>
                  <a:cubicBezTo>
                    <a:pt x="1" y="1585"/>
                    <a:pt x="1" y="1664"/>
                    <a:pt x="41" y="1703"/>
                  </a:cubicBezTo>
                  <a:cubicBezTo>
                    <a:pt x="239" y="2060"/>
                    <a:pt x="476" y="2416"/>
                    <a:pt x="754" y="2813"/>
                  </a:cubicBezTo>
                  <a:cubicBezTo>
                    <a:pt x="912" y="2218"/>
                    <a:pt x="1110" y="1664"/>
                    <a:pt x="1308" y="1109"/>
                  </a:cubicBezTo>
                  <a:cubicBezTo>
                    <a:pt x="1308" y="1030"/>
                    <a:pt x="1308" y="951"/>
                    <a:pt x="1308" y="911"/>
                  </a:cubicBezTo>
                  <a:cubicBezTo>
                    <a:pt x="1110" y="594"/>
                    <a:pt x="912" y="277"/>
                    <a:pt x="7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2"/>
            <p:cNvSpPr/>
            <p:nvPr/>
          </p:nvSpPr>
          <p:spPr>
            <a:xfrm>
              <a:off x="3828625" y="3755223"/>
              <a:ext cx="78869" cy="256344"/>
            </a:xfrm>
            <a:custGeom>
              <a:avLst/>
              <a:gdLst/>
              <a:ahLst/>
              <a:cxnLst/>
              <a:rect l="l" t="t" r="r" b="b"/>
              <a:pathLst>
                <a:path w="951" h="3091" extrusionOk="0">
                  <a:moveTo>
                    <a:pt x="238" y="0"/>
                  </a:moveTo>
                  <a:cubicBezTo>
                    <a:pt x="0" y="1030"/>
                    <a:pt x="119" y="2139"/>
                    <a:pt x="594" y="3090"/>
                  </a:cubicBezTo>
                  <a:cubicBezTo>
                    <a:pt x="673" y="2734"/>
                    <a:pt x="753" y="2377"/>
                    <a:pt x="792" y="2060"/>
                  </a:cubicBezTo>
                  <a:cubicBezTo>
                    <a:pt x="951" y="1624"/>
                    <a:pt x="911" y="1189"/>
                    <a:pt x="673" y="832"/>
                  </a:cubicBezTo>
                  <a:cubicBezTo>
                    <a:pt x="475" y="595"/>
                    <a:pt x="357" y="317"/>
                    <a:pt x="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2"/>
            <p:cNvSpPr/>
            <p:nvPr/>
          </p:nvSpPr>
          <p:spPr>
            <a:xfrm>
              <a:off x="3802335" y="3241869"/>
              <a:ext cx="384392" cy="837867"/>
            </a:xfrm>
            <a:custGeom>
              <a:avLst/>
              <a:gdLst/>
              <a:ahLst/>
              <a:cxnLst/>
              <a:rect l="l" t="t" r="r" b="b"/>
              <a:pathLst>
                <a:path w="4635" h="10103" extrusionOk="0">
                  <a:moveTo>
                    <a:pt x="3724" y="1318"/>
                  </a:moveTo>
                  <a:cubicBezTo>
                    <a:pt x="3803" y="1912"/>
                    <a:pt x="3882" y="2427"/>
                    <a:pt x="3961" y="2942"/>
                  </a:cubicBezTo>
                  <a:cubicBezTo>
                    <a:pt x="3961" y="2982"/>
                    <a:pt x="3961" y="3021"/>
                    <a:pt x="3922" y="3061"/>
                  </a:cubicBezTo>
                  <a:cubicBezTo>
                    <a:pt x="3605" y="3536"/>
                    <a:pt x="3169" y="3932"/>
                    <a:pt x="2694" y="4170"/>
                  </a:cubicBezTo>
                  <a:cubicBezTo>
                    <a:pt x="2813" y="3180"/>
                    <a:pt x="3169" y="2189"/>
                    <a:pt x="3724" y="1318"/>
                  </a:cubicBezTo>
                  <a:close/>
                  <a:moveTo>
                    <a:pt x="3130" y="1239"/>
                  </a:moveTo>
                  <a:lnTo>
                    <a:pt x="3248" y="1318"/>
                  </a:lnTo>
                  <a:cubicBezTo>
                    <a:pt x="2575" y="2189"/>
                    <a:pt x="2377" y="3259"/>
                    <a:pt x="2100" y="4368"/>
                  </a:cubicBezTo>
                  <a:cubicBezTo>
                    <a:pt x="1941" y="4091"/>
                    <a:pt x="1783" y="3853"/>
                    <a:pt x="1624" y="3576"/>
                  </a:cubicBezTo>
                  <a:cubicBezTo>
                    <a:pt x="1585" y="3497"/>
                    <a:pt x="1585" y="3417"/>
                    <a:pt x="1624" y="3338"/>
                  </a:cubicBezTo>
                  <a:cubicBezTo>
                    <a:pt x="2139" y="2625"/>
                    <a:pt x="2615" y="1952"/>
                    <a:pt x="3130" y="1239"/>
                  </a:cubicBezTo>
                  <a:close/>
                  <a:moveTo>
                    <a:pt x="1347" y="3932"/>
                  </a:moveTo>
                  <a:cubicBezTo>
                    <a:pt x="1545" y="4249"/>
                    <a:pt x="1743" y="4566"/>
                    <a:pt x="1902" y="4843"/>
                  </a:cubicBezTo>
                  <a:cubicBezTo>
                    <a:pt x="1941" y="4923"/>
                    <a:pt x="1941" y="5002"/>
                    <a:pt x="1902" y="5081"/>
                  </a:cubicBezTo>
                  <a:cubicBezTo>
                    <a:pt x="1743" y="5636"/>
                    <a:pt x="1545" y="6190"/>
                    <a:pt x="1347" y="6785"/>
                  </a:cubicBezTo>
                  <a:cubicBezTo>
                    <a:pt x="1109" y="6388"/>
                    <a:pt x="872" y="6032"/>
                    <a:pt x="634" y="5675"/>
                  </a:cubicBezTo>
                  <a:cubicBezTo>
                    <a:pt x="634" y="5596"/>
                    <a:pt x="634" y="5557"/>
                    <a:pt x="634" y="5477"/>
                  </a:cubicBezTo>
                  <a:cubicBezTo>
                    <a:pt x="832" y="5002"/>
                    <a:pt x="1070" y="4447"/>
                    <a:pt x="1268" y="3932"/>
                  </a:cubicBezTo>
                  <a:close/>
                  <a:moveTo>
                    <a:pt x="4080" y="3695"/>
                  </a:moveTo>
                  <a:lnTo>
                    <a:pt x="4080" y="3695"/>
                  </a:lnTo>
                  <a:cubicBezTo>
                    <a:pt x="4041" y="4170"/>
                    <a:pt x="4041" y="4685"/>
                    <a:pt x="4001" y="5160"/>
                  </a:cubicBezTo>
                  <a:cubicBezTo>
                    <a:pt x="4041" y="5438"/>
                    <a:pt x="3882" y="5675"/>
                    <a:pt x="3644" y="5794"/>
                  </a:cubicBezTo>
                  <a:cubicBezTo>
                    <a:pt x="3090" y="6151"/>
                    <a:pt x="2496" y="6507"/>
                    <a:pt x="1902" y="6903"/>
                  </a:cubicBezTo>
                  <a:lnTo>
                    <a:pt x="1822" y="6824"/>
                  </a:lnTo>
                  <a:cubicBezTo>
                    <a:pt x="1902" y="6547"/>
                    <a:pt x="1981" y="6270"/>
                    <a:pt x="2060" y="5992"/>
                  </a:cubicBezTo>
                  <a:cubicBezTo>
                    <a:pt x="2139" y="5834"/>
                    <a:pt x="2218" y="5636"/>
                    <a:pt x="2258" y="5477"/>
                  </a:cubicBezTo>
                  <a:cubicBezTo>
                    <a:pt x="2337" y="5042"/>
                    <a:pt x="2615" y="4645"/>
                    <a:pt x="3011" y="4487"/>
                  </a:cubicBezTo>
                  <a:cubicBezTo>
                    <a:pt x="3367" y="4289"/>
                    <a:pt x="3684" y="4012"/>
                    <a:pt x="4080" y="3695"/>
                  </a:cubicBezTo>
                  <a:close/>
                  <a:moveTo>
                    <a:pt x="555" y="6230"/>
                  </a:moveTo>
                  <a:lnTo>
                    <a:pt x="555" y="6230"/>
                  </a:lnTo>
                  <a:cubicBezTo>
                    <a:pt x="674" y="6507"/>
                    <a:pt x="792" y="6785"/>
                    <a:pt x="990" y="7022"/>
                  </a:cubicBezTo>
                  <a:cubicBezTo>
                    <a:pt x="1228" y="7379"/>
                    <a:pt x="1268" y="7814"/>
                    <a:pt x="1109" y="8250"/>
                  </a:cubicBezTo>
                  <a:cubicBezTo>
                    <a:pt x="1030" y="8567"/>
                    <a:pt x="990" y="8924"/>
                    <a:pt x="911" y="9280"/>
                  </a:cubicBezTo>
                  <a:cubicBezTo>
                    <a:pt x="436" y="8329"/>
                    <a:pt x="317" y="7260"/>
                    <a:pt x="555" y="6230"/>
                  </a:cubicBezTo>
                  <a:close/>
                  <a:moveTo>
                    <a:pt x="3724" y="6468"/>
                  </a:moveTo>
                  <a:cubicBezTo>
                    <a:pt x="3803" y="7181"/>
                    <a:pt x="2456" y="8963"/>
                    <a:pt x="1387" y="9439"/>
                  </a:cubicBezTo>
                  <a:lnTo>
                    <a:pt x="1624" y="7933"/>
                  </a:lnTo>
                  <a:cubicBezTo>
                    <a:pt x="1624" y="7814"/>
                    <a:pt x="1664" y="7696"/>
                    <a:pt x="1703" y="7577"/>
                  </a:cubicBezTo>
                  <a:cubicBezTo>
                    <a:pt x="1703" y="7537"/>
                    <a:pt x="1743" y="7458"/>
                    <a:pt x="1822" y="7418"/>
                  </a:cubicBezTo>
                  <a:cubicBezTo>
                    <a:pt x="2456" y="7062"/>
                    <a:pt x="3090" y="6745"/>
                    <a:pt x="3724" y="6468"/>
                  </a:cubicBezTo>
                  <a:close/>
                  <a:moveTo>
                    <a:pt x="3896" y="0"/>
                  </a:moveTo>
                  <a:cubicBezTo>
                    <a:pt x="3800" y="0"/>
                    <a:pt x="3709" y="65"/>
                    <a:pt x="3644" y="130"/>
                  </a:cubicBezTo>
                  <a:cubicBezTo>
                    <a:pt x="2892" y="1001"/>
                    <a:pt x="2139" y="1873"/>
                    <a:pt x="1466" y="2823"/>
                  </a:cubicBezTo>
                  <a:cubicBezTo>
                    <a:pt x="555" y="4051"/>
                    <a:pt x="0" y="5557"/>
                    <a:pt x="0" y="7101"/>
                  </a:cubicBezTo>
                  <a:cubicBezTo>
                    <a:pt x="0" y="7379"/>
                    <a:pt x="0" y="7616"/>
                    <a:pt x="40" y="7894"/>
                  </a:cubicBezTo>
                  <a:cubicBezTo>
                    <a:pt x="119" y="8527"/>
                    <a:pt x="198" y="9240"/>
                    <a:pt x="792" y="9676"/>
                  </a:cubicBezTo>
                  <a:cubicBezTo>
                    <a:pt x="832" y="9676"/>
                    <a:pt x="832" y="9755"/>
                    <a:pt x="832" y="9755"/>
                  </a:cubicBezTo>
                  <a:cubicBezTo>
                    <a:pt x="888" y="9978"/>
                    <a:pt x="963" y="10103"/>
                    <a:pt x="1098" y="10103"/>
                  </a:cubicBezTo>
                  <a:cubicBezTo>
                    <a:pt x="1156" y="10103"/>
                    <a:pt x="1225" y="10080"/>
                    <a:pt x="1307" y="10033"/>
                  </a:cubicBezTo>
                  <a:cubicBezTo>
                    <a:pt x="1902" y="9716"/>
                    <a:pt x="2456" y="9320"/>
                    <a:pt x="2971" y="8884"/>
                  </a:cubicBezTo>
                  <a:cubicBezTo>
                    <a:pt x="4278" y="7418"/>
                    <a:pt x="4635" y="5636"/>
                    <a:pt x="4516" y="3774"/>
                  </a:cubicBezTo>
                  <a:cubicBezTo>
                    <a:pt x="4437" y="2586"/>
                    <a:pt x="4278" y="1437"/>
                    <a:pt x="4159" y="288"/>
                  </a:cubicBezTo>
                  <a:cubicBezTo>
                    <a:pt x="4120" y="169"/>
                    <a:pt x="4041" y="50"/>
                    <a:pt x="3961" y="11"/>
                  </a:cubicBezTo>
                  <a:cubicBezTo>
                    <a:pt x="3940" y="4"/>
                    <a:pt x="3918" y="0"/>
                    <a:pt x="38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7" name="Google Shape;767;p32"/>
          <p:cNvGrpSpPr/>
          <p:nvPr/>
        </p:nvGrpSpPr>
        <p:grpSpPr>
          <a:xfrm flipH="1">
            <a:off x="8504992" y="351844"/>
            <a:ext cx="517889" cy="662049"/>
            <a:chOff x="4444590" y="1528318"/>
            <a:chExt cx="2618243" cy="3347064"/>
          </a:xfrm>
        </p:grpSpPr>
        <p:sp>
          <p:nvSpPr>
            <p:cNvPr id="768" name="Google Shape;768;p32"/>
            <p:cNvSpPr/>
            <p:nvPr/>
          </p:nvSpPr>
          <p:spPr>
            <a:xfrm>
              <a:off x="5701623" y="3673030"/>
              <a:ext cx="148890" cy="125982"/>
            </a:xfrm>
            <a:custGeom>
              <a:avLst/>
              <a:gdLst/>
              <a:ahLst/>
              <a:cxnLst/>
              <a:rect l="l" t="t" r="r" b="b"/>
              <a:pathLst>
                <a:path w="793" h="671" extrusionOk="0">
                  <a:moveTo>
                    <a:pt x="356" y="1"/>
                  </a:moveTo>
                  <a:cubicBezTo>
                    <a:pt x="227" y="1"/>
                    <a:pt x="141" y="100"/>
                    <a:pt x="79" y="224"/>
                  </a:cubicBezTo>
                  <a:cubicBezTo>
                    <a:pt x="0" y="422"/>
                    <a:pt x="79" y="620"/>
                    <a:pt x="278" y="660"/>
                  </a:cubicBezTo>
                  <a:cubicBezTo>
                    <a:pt x="299" y="667"/>
                    <a:pt x="322" y="670"/>
                    <a:pt x="346" y="670"/>
                  </a:cubicBezTo>
                  <a:cubicBezTo>
                    <a:pt x="453" y="670"/>
                    <a:pt x="577" y="606"/>
                    <a:pt x="674" y="541"/>
                  </a:cubicBezTo>
                  <a:cubicBezTo>
                    <a:pt x="792" y="422"/>
                    <a:pt x="634" y="105"/>
                    <a:pt x="476" y="26"/>
                  </a:cubicBezTo>
                  <a:cubicBezTo>
                    <a:pt x="432" y="9"/>
                    <a:pt x="393" y="1"/>
                    <a:pt x="3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2"/>
            <p:cNvSpPr/>
            <p:nvPr/>
          </p:nvSpPr>
          <p:spPr>
            <a:xfrm>
              <a:off x="5984197" y="2784204"/>
              <a:ext cx="171233" cy="135182"/>
            </a:xfrm>
            <a:custGeom>
              <a:avLst/>
              <a:gdLst/>
              <a:ahLst/>
              <a:cxnLst/>
              <a:rect l="l" t="t" r="r" b="b"/>
              <a:pathLst>
                <a:path w="912" h="720" extrusionOk="0">
                  <a:moveTo>
                    <a:pt x="534" y="0"/>
                  </a:moveTo>
                  <a:cubicBezTo>
                    <a:pt x="457" y="0"/>
                    <a:pt x="225" y="134"/>
                    <a:pt x="119" y="205"/>
                  </a:cubicBezTo>
                  <a:cubicBezTo>
                    <a:pt x="1" y="323"/>
                    <a:pt x="159" y="680"/>
                    <a:pt x="317" y="720"/>
                  </a:cubicBezTo>
                  <a:cubicBezTo>
                    <a:pt x="476" y="720"/>
                    <a:pt x="674" y="680"/>
                    <a:pt x="832" y="640"/>
                  </a:cubicBezTo>
                  <a:lnTo>
                    <a:pt x="912" y="561"/>
                  </a:lnTo>
                  <a:cubicBezTo>
                    <a:pt x="832" y="363"/>
                    <a:pt x="714" y="165"/>
                    <a:pt x="555" y="6"/>
                  </a:cubicBezTo>
                  <a:cubicBezTo>
                    <a:pt x="551" y="2"/>
                    <a:pt x="544" y="0"/>
                    <a:pt x="5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2"/>
            <p:cNvSpPr/>
            <p:nvPr/>
          </p:nvSpPr>
          <p:spPr>
            <a:xfrm>
              <a:off x="5642104" y="3114463"/>
              <a:ext cx="245584" cy="206528"/>
            </a:xfrm>
            <a:custGeom>
              <a:avLst/>
              <a:gdLst/>
              <a:ahLst/>
              <a:cxnLst/>
              <a:rect l="l" t="t" r="r" b="b"/>
              <a:pathLst>
                <a:path w="1308" h="1100" extrusionOk="0">
                  <a:moveTo>
                    <a:pt x="563" y="1"/>
                  </a:moveTo>
                  <a:cubicBezTo>
                    <a:pt x="480" y="1"/>
                    <a:pt x="395" y="23"/>
                    <a:pt x="317" y="70"/>
                  </a:cubicBezTo>
                  <a:cubicBezTo>
                    <a:pt x="159" y="149"/>
                    <a:pt x="0" y="228"/>
                    <a:pt x="0" y="466"/>
                  </a:cubicBezTo>
                  <a:cubicBezTo>
                    <a:pt x="0" y="703"/>
                    <a:pt x="119" y="902"/>
                    <a:pt x="357" y="981"/>
                  </a:cubicBezTo>
                  <a:cubicBezTo>
                    <a:pt x="515" y="1060"/>
                    <a:pt x="703" y="1100"/>
                    <a:pt x="862" y="1100"/>
                  </a:cubicBezTo>
                  <a:cubicBezTo>
                    <a:pt x="1020" y="1100"/>
                    <a:pt x="1149" y="1060"/>
                    <a:pt x="1189" y="981"/>
                  </a:cubicBezTo>
                  <a:cubicBezTo>
                    <a:pt x="1308" y="664"/>
                    <a:pt x="1189" y="307"/>
                    <a:pt x="911" y="149"/>
                  </a:cubicBezTo>
                  <a:cubicBezTo>
                    <a:pt x="815" y="53"/>
                    <a:pt x="690" y="1"/>
                    <a:pt x="5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2"/>
            <p:cNvSpPr/>
            <p:nvPr/>
          </p:nvSpPr>
          <p:spPr>
            <a:xfrm>
              <a:off x="4571138" y="2882023"/>
              <a:ext cx="2313142" cy="1911696"/>
            </a:xfrm>
            <a:custGeom>
              <a:avLst/>
              <a:gdLst/>
              <a:ahLst/>
              <a:cxnLst/>
              <a:rect l="l" t="t" r="r" b="b"/>
              <a:pathLst>
                <a:path w="12320" h="10182" extrusionOk="0">
                  <a:moveTo>
                    <a:pt x="1200" y="3401"/>
                  </a:moveTo>
                  <a:cubicBezTo>
                    <a:pt x="1210" y="3401"/>
                    <a:pt x="1220" y="3403"/>
                    <a:pt x="1228" y="3407"/>
                  </a:cubicBezTo>
                  <a:cubicBezTo>
                    <a:pt x="1426" y="3407"/>
                    <a:pt x="1347" y="3566"/>
                    <a:pt x="1347" y="3724"/>
                  </a:cubicBezTo>
                  <a:cubicBezTo>
                    <a:pt x="1347" y="4120"/>
                    <a:pt x="1387" y="4556"/>
                    <a:pt x="1387" y="4992"/>
                  </a:cubicBezTo>
                  <a:cubicBezTo>
                    <a:pt x="1387" y="5229"/>
                    <a:pt x="1426" y="5467"/>
                    <a:pt x="1466" y="5705"/>
                  </a:cubicBezTo>
                  <a:lnTo>
                    <a:pt x="1347" y="5744"/>
                  </a:lnTo>
                  <a:cubicBezTo>
                    <a:pt x="1228" y="5586"/>
                    <a:pt x="1149" y="5467"/>
                    <a:pt x="1070" y="5309"/>
                  </a:cubicBezTo>
                  <a:cubicBezTo>
                    <a:pt x="832" y="4754"/>
                    <a:pt x="832" y="4199"/>
                    <a:pt x="990" y="3645"/>
                  </a:cubicBezTo>
                  <a:cubicBezTo>
                    <a:pt x="990" y="3539"/>
                    <a:pt x="1117" y="3401"/>
                    <a:pt x="1200" y="3401"/>
                  </a:cubicBezTo>
                  <a:close/>
                  <a:moveTo>
                    <a:pt x="10369" y="4024"/>
                  </a:moveTo>
                  <a:cubicBezTo>
                    <a:pt x="10438" y="4024"/>
                    <a:pt x="10507" y="4029"/>
                    <a:pt x="10577" y="4041"/>
                  </a:cubicBezTo>
                  <a:cubicBezTo>
                    <a:pt x="11171" y="4358"/>
                    <a:pt x="11448" y="4912"/>
                    <a:pt x="11210" y="5388"/>
                  </a:cubicBezTo>
                  <a:cubicBezTo>
                    <a:pt x="10977" y="5708"/>
                    <a:pt x="10594" y="5900"/>
                    <a:pt x="10218" y="5900"/>
                  </a:cubicBezTo>
                  <a:cubicBezTo>
                    <a:pt x="10083" y="5900"/>
                    <a:pt x="9949" y="5876"/>
                    <a:pt x="9824" y="5823"/>
                  </a:cubicBezTo>
                  <a:cubicBezTo>
                    <a:pt x="9349" y="5586"/>
                    <a:pt x="9111" y="5031"/>
                    <a:pt x="9349" y="4556"/>
                  </a:cubicBezTo>
                  <a:cubicBezTo>
                    <a:pt x="9586" y="4218"/>
                    <a:pt x="9967" y="4024"/>
                    <a:pt x="10369" y="4024"/>
                  </a:cubicBezTo>
                  <a:close/>
                  <a:moveTo>
                    <a:pt x="2496" y="4833"/>
                  </a:moveTo>
                  <a:cubicBezTo>
                    <a:pt x="2575" y="4873"/>
                    <a:pt x="2615" y="4952"/>
                    <a:pt x="2654" y="5071"/>
                  </a:cubicBezTo>
                  <a:cubicBezTo>
                    <a:pt x="2773" y="5507"/>
                    <a:pt x="2852" y="5942"/>
                    <a:pt x="2931" y="6378"/>
                  </a:cubicBezTo>
                  <a:cubicBezTo>
                    <a:pt x="2971" y="6537"/>
                    <a:pt x="3050" y="6695"/>
                    <a:pt x="3090" y="6853"/>
                  </a:cubicBezTo>
                  <a:cubicBezTo>
                    <a:pt x="2813" y="6853"/>
                    <a:pt x="2615" y="6655"/>
                    <a:pt x="2535" y="6418"/>
                  </a:cubicBezTo>
                  <a:cubicBezTo>
                    <a:pt x="2417" y="6022"/>
                    <a:pt x="2377" y="5625"/>
                    <a:pt x="2258" y="5229"/>
                  </a:cubicBezTo>
                  <a:cubicBezTo>
                    <a:pt x="2258" y="5150"/>
                    <a:pt x="2258" y="5110"/>
                    <a:pt x="2298" y="5031"/>
                  </a:cubicBezTo>
                  <a:cubicBezTo>
                    <a:pt x="2377" y="4952"/>
                    <a:pt x="2417" y="4873"/>
                    <a:pt x="2496" y="4833"/>
                  </a:cubicBezTo>
                  <a:close/>
                  <a:moveTo>
                    <a:pt x="1426" y="6101"/>
                  </a:moveTo>
                  <a:cubicBezTo>
                    <a:pt x="1505" y="6101"/>
                    <a:pt x="1585" y="6101"/>
                    <a:pt x="1624" y="6180"/>
                  </a:cubicBezTo>
                  <a:cubicBezTo>
                    <a:pt x="1902" y="6616"/>
                    <a:pt x="2139" y="7091"/>
                    <a:pt x="2456" y="7646"/>
                  </a:cubicBezTo>
                  <a:cubicBezTo>
                    <a:pt x="2298" y="7606"/>
                    <a:pt x="2100" y="7566"/>
                    <a:pt x="1941" y="7487"/>
                  </a:cubicBezTo>
                  <a:lnTo>
                    <a:pt x="1981" y="7487"/>
                  </a:lnTo>
                  <a:cubicBezTo>
                    <a:pt x="1585" y="7210"/>
                    <a:pt x="1307" y="6774"/>
                    <a:pt x="1307" y="6299"/>
                  </a:cubicBezTo>
                  <a:cubicBezTo>
                    <a:pt x="1307" y="6220"/>
                    <a:pt x="1347" y="6140"/>
                    <a:pt x="1426" y="6101"/>
                  </a:cubicBezTo>
                  <a:close/>
                  <a:moveTo>
                    <a:pt x="3446" y="0"/>
                  </a:moveTo>
                  <a:lnTo>
                    <a:pt x="3446" y="0"/>
                  </a:lnTo>
                  <a:cubicBezTo>
                    <a:pt x="2813" y="317"/>
                    <a:pt x="2218" y="753"/>
                    <a:pt x="1704" y="1268"/>
                  </a:cubicBezTo>
                  <a:cubicBezTo>
                    <a:pt x="990" y="1941"/>
                    <a:pt x="476" y="2813"/>
                    <a:pt x="277" y="3803"/>
                  </a:cubicBezTo>
                  <a:cubicBezTo>
                    <a:pt x="0" y="5427"/>
                    <a:pt x="594" y="7131"/>
                    <a:pt x="1862" y="8240"/>
                  </a:cubicBezTo>
                  <a:cubicBezTo>
                    <a:pt x="2535" y="8874"/>
                    <a:pt x="3328" y="9349"/>
                    <a:pt x="4199" y="9666"/>
                  </a:cubicBezTo>
                  <a:cubicBezTo>
                    <a:pt x="5014" y="10011"/>
                    <a:pt x="5879" y="10182"/>
                    <a:pt x="6739" y="10182"/>
                  </a:cubicBezTo>
                  <a:cubicBezTo>
                    <a:pt x="8053" y="10182"/>
                    <a:pt x="9357" y="9783"/>
                    <a:pt x="10458" y="8992"/>
                  </a:cubicBezTo>
                  <a:cubicBezTo>
                    <a:pt x="11290" y="8398"/>
                    <a:pt x="11923" y="7527"/>
                    <a:pt x="12201" y="6537"/>
                  </a:cubicBezTo>
                  <a:cubicBezTo>
                    <a:pt x="12320" y="5982"/>
                    <a:pt x="12320" y="5388"/>
                    <a:pt x="12201" y="4833"/>
                  </a:cubicBezTo>
                  <a:cubicBezTo>
                    <a:pt x="12161" y="4358"/>
                    <a:pt x="11923" y="3882"/>
                    <a:pt x="11488" y="3645"/>
                  </a:cubicBezTo>
                  <a:cubicBezTo>
                    <a:pt x="11028" y="3332"/>
                    <a:pt x="10611" y="3156"/>
                    <a:pt x="10194" y="3156"/>
                  </a:cubicBezTo>
                  <a:cubicBezTo>
                    <a:pt x="9711" y="3156"/>
                    <a:pt x="9227" y="3391"/>
                    <a:pt x="8675" y="3922"/>
                  </a:cubicBezTo>
                  <a:cubicBezTo>
                    <a:pt x="8398" y="4199"/>
                    <a:pt x="8200" y="4516"/>
                    <a:pt x="8002" y="4833"/>
                  </a:cubicBezTo>
                  <a:cubicBezTo>
                    <a:pt x="7764" y="5229"/>
                    <a:pt x="7566" y="5665"/>
                    <a:pt x="7249" y="6061"/>
                  </a:cubicBezTo>
                  <a:cubicBezTo>
                    <a:pt x="7021" y="6388"/>
                    <a:pt x="6630" y="6607"/>
                    <a:pt x="6211" y="6607"/>
                  </a:cubicBezTo>
                  <a:cubicBezTo>
                    <a:pt x="6122" y="6607"/>
                    <a:pt x="6032" y="6597"/>
                    <a:pt x="5942" y="6576"/>
                  </a:cubicBezTo>
                  <a:cubicBezTo>
                    <a:pt x="4991" y="6418"/>
                    <a:pt x="4516" y="5705"/>
                    <a:pt x="4674" y="4675"/>
                  </a:cubicBezTo>
                  <a:cubicBezTo>
                    <a:pt x="4754" y="4318"/>
                    <a:pt x="4872" y="3962"/>
                    <a:pt x="4991" y="3605"/>
                  </a:cubicBezTo>
                  <a:cubicBezTo>
                    <a:pt x="5150" y="3249"/>
                    <a:pt x="4991" y="2853"/>
                    <a:pt x="4595" y="2734"/>
                  </a:cubicBezTo>
                  <a:cubicBezTo>
                    <a:pt x="4318" y="2615"/>
                    <a:pt x="4041" y="2496"/>
                    <a:pt x="3803" y="2377"/>
                  </a:cubicBezTo>
                  <a:cubicBezTo>
                    <a:pt x="3209" y="2179"/>
                    <a:pt x="2892" y="1506"/>
                    <a:pt x="3169" y="912"/>
                  </a:cubicBezTo>
                  <a:cubicBezTo>
                    <a:pt x="3209" y="634"/>
                    <a:pt x="3328" y="357"/>
                    <a:pt x="34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2"/>
            <p:cNvSpPr/>
            <p:nvPr/>
          </p:nvSpPr>
          <p:spPr>
            <a:xfrm>
              <a:off x="4444590" y="1528318"/>
              <a:ext cx="2618243" cy="3347064"/>
            </a:xfrm>
            <a:custGeom>
              <a:avLst/>
              <a:gdLst/>
              <a:ahLst/>
              <a:cxnLst/>
              <a:rect l="l" t="t" r="r" b="b"/>
              <a:pathLst>
                <a:path w="13945" h="17827" extrusionOk="0">
                  <a:moveTo>
                    <a:pt x="8934" y="473"/>
                  </a:moveTo>
                  <a:cubicBezTo>
                    <a:pt x="8953" y="473"/>
                    <a:pt x="8972" y="474"/>
                    <a:pt x="8993" y="476"/>
                  </a:cubicBezTo>
                  <a:cubicBezTo>
                    <a:pt x="9389" y="476"/>
                    <a:pt x="9785" y="556"/>
                    <a:pt x="10142" y="674"/>
                  </a:cubicBezTo>
                  <a:cubicBezTo>
                    <a:pt x="11053" y="1071"/>
                    <a:pt x="11924" y="1506"/>
                    <a:pt x="12796" y="1982"/>
                  </a:cubicBezTo>
                  <a:cubicBezTo>
                    <a:pt x="12954" y="2061"/>
                    <a:pt x="13112" y="2180"/>
                    <a:pt x="13231" y="2299"/>
                  </a:cubicBezTo>
                  <a:cubicBezTo>
                    <a:pt x="13390" y="2497"/>
                    <a:pt x="13429" y="2774"/>
                    <a:pt x="13271" y="2972"/>
                  </a:cubicBezTo>
                  <a:cubicBezTo>
                    <a:pt x="13224" y="3089"/>
                    <a:pt x="13136" y="3123"/>
                    <a:pt x="13038" y="3123"/>
                  </a:cubicBezTo>
                  <a:cubicBezTo>
                    <a:pt x="12971" y="3123"/>
                    <a:pt x="12900" y="3107"/>
                    <a:pt x="12835" y="3091"/>
                  </a:cubicBezTo>
                  <a:cubicBezTo>
                    <a:pt x="12677" y="3012"/>
                    <a:pt x="12399" y="2893"/>
                    <a:pt x="12162" y="2774"/>
                  </a:cubicBezTo>
                  <a:cubicBezTo>
                    <a:pt x="12109" y="2753"/>
                    <a:pt x="12067" y="2743"/>
                    <a:pt x="12031" y="2743"/>
                  </a:cubicBezTo>
                  <a:cubicBezTo>
                    <a:pt x="11931" y="2743"/>
                    <a:pt x="11871" y="2816"/>
                    <a:pt x="11726" y="2932"/>
                  </a:cubicBezTo>
                  <a:cubicBezTo>
                    <a:pt x="11171" y="3487"/>
                    <a:pt x="11092" y="4279"/>
                    <a:pt x="10815" y="4913"/>
                  </a:cubicBezTo>
                  <a:cubicBezTo>
                    <a:pt x="10538" y="5626"/>
                    <a:pt x="10300" y="6299"/>
                    <a:pt x="10102" y="7052"/>
                  </a:cubicBezTo>
                  <a:cubicBezTo>
                    <a:pt x="10062" y="7210"/>
                    <a:pt x="9983" y="7369"/>
                    <a:pt x="9943" y="7527"/>
                  </a:cubicBezTo>
                  <a:cubicBezTo>
                    <a:pt x="9864" y="7686"/>
                    <a:pt x="9785" y="8042"/>
                    <a:pt x="9666" y="8280"/>
                  </a:cubicBezTo>
                  <a:cubicBezTo>
                    <a:pt x="9864" y="8438"/>
                    <a:pt x="10062" y="8637"/>
                    <a:pt x="10300" y="8795"/>
                  </a:cubicBezTo>
                  <a:cubicBezTo>
                    <a:pt x="10656" y="9033"/>
                    <a:pt x="11053" y="9270"/>
                    <a:pt x="11409" y="9508"/>
                  </a:cubicBezTo>
                  <a:cubicBezTo>
                    <a:pt x="11647" y="9706"/>
                    <a:pt x="11845" y="9904"/>
                    <a:pt x="12003" y="10142"/>
                  </a:cubicBezTo>
                  <a:cubicBezTo>
                    <a:pt x="11964" y="10142"/>
                    <a:pt x="11924" y="10181"/>
                    <a:pt x="11924" y="10181"/>
                  </a:cubicBezTo>
                  <a:cubicBezTo>
                    <a:pt x="11548" y="9986"/>
                    <a:pt x="11191" y="9899"/>
                    <a:pt x="10850" y="9899"/>
                  </a:cubicBezTo>
                  <a:cubicBezTo>
                    <a:pt x="10223" y="9899"/>
                    <a:pt x="9651" y="10195"/>
                    <a:pt x="9112" y="10657"/>
                  </a:cubicBezTo>
                  <a:cubicBezTo>
                    <a:pt x="8636" y="11172"/>
                    <a:pt x="8240" y="11766"/>
                    <a:pt x="7923" y="12400"/>
                  </a:cubicBezTo>
                  <a:cubicBezTo>
                    <a:pt x="7804" y="12637"/>
                    <a:pt x="7686" y="12835"/>
                    <a:pt x="7487" y="13033"/>
                  </a:cubicBezTo>
                  <a:cubicBezTo>
                    <a:pt x="7305" y="13216"/>
                    <a:pt x="7055" y="13312"/>
                    <a:pt x="6792" y="13312"/>
                  </a:cubicBezTo>
                  <a:cubicBezTo>
                    <a:pt x="6655" y="13312"/>
                    <a:pt x="6514" y="13286"/>
                    <a:pt x="6378" y="13232"/>
                  </a:cubicBezTo>
                  <a:cubicBezTo>
                    <a:pt x="6022" y="13073"/>
                    <a:pt x="5784" y="12717"/>
                    <a:pt x="5824" y="12360"/>
                  </a:cubicBezTo>
                  <a:cubicBezTo>
                    <a:pt x="5863" y="11964"/>
                    <a:pt x="5903" y="11607"/>
                    <a:pt x="6022" y="11251"/>
                  </a:cubicBezTo>
                  <a:cubicBezTo>
                    <a:pt x="6022" y="11092"/>
                    <a:pt x="6101" y="10974"/>
                    <a:pt x="6141" y="10815"/>
                  </a:cubicBezTo>
                  <a:cubicBezTo>
                    <a:pt x="6299" y="10340"/>
                    <a:pt x="6061" y="9864"/>
                    <a:pt x="5626" y="9627"/>
                  </a:cubicBezTo>
                  <a:cubicBezTo>
                    <a:pt x="5309" y="9429"/>
                    <a:pt x="4913" y="9270"/>
                    <a:pt x="4556" y="9072"/>
                  </a:cubicBezTo>
                  <a:cubicBezTo>
                    <a:pt x="4200" y="8874"/>
                    <a:pt x="4160" y="8716"/>
                    <a:pt x="4239" y="8280"/>
                  </a:cubicBezTo>
                  <a:cubicBezTo>
                    <a:pt x="4279" y="8161"/>
                    <a:pt x="4319" y="8003"/>
                    <a:pt x="4358" y="7844"/>
                  </a:cubicBezTo>
                  <a:lnTo>
                    <a:pt x="4596" y="7052"/>
                  </a:lnTo>
                  <a:cubicBezTo>
                    <a:pt x="4918" y="6950"/>
                    <a:pt x="5255" y="6899"/>
                    <a:pt x="5592" y="6899"/>
                  </a:cubicBezTo>
                  <a:cubicBezTo>
                    <a:pt x="6040" y="6899"/>
                    <a:pt x="6486" y="6990"/>
                    <a:pt x="6893" y="7171"/>
                  </a:cubicBezTo>
                  <a:cubicBezTo>
                    <a:pt x="7012" y="7210"/>
                    <a:pt x="7091" y="7210"/>
                    <a:pt x="7210" y="7250"/>
                  </a:cubicBezTo>
                  <a:cubicBezTo>
                    <a:pt x="7274" y="7258"/>
                    <a:pt x="7326" y="7263"/>
                    <a:pt x="7369" y="7263"/>
                  </a:cubicBezTo>
                  <a:cubicBezTo>
                    <a:pt x="7541" y="7263"/>
                    <a:pt x="7567" y="7187"/>
                    <a:pt x="7567" y="6933"/>
                  </a:cubicBezTo>
                  <a:cubicBezTo>
                    <a:pt x="7606" y="6894"/>
                    <a:pt x="7606" y="6814"/>
                    <a:pt x="7646" y="6775"/>
                  </a:cubicBezTo>
                  <a:lnTo>
                    <a:pt x="7686" y="6616"/>
                  </a:lnTo>
                  <a:cubicBezTo>
                    <a:pt x="8319" y="5269"/>
                    <a:pt x="8953" y="3923"/>
                    <a:pt x="9587" y="2576"/>
                  </a:cubicBezTo>
                  <a:cubicBezTo>
                    <a:pt x="9627" y="2457"/>
                    <a:pt x="9627" y="2378"/>
                    <a:pt x="9666" y="2299"/>
                  </a:cubicBezTo>
                  <a:cubicBezTo>
                    <a:pt x="9745" y="2140"/>
                    <a:pt x="9666" y="1902"/>
                    <a:pt x="9468" y="1863"/>
                  </a:cubicBezTo>
                  <a:cubicBezTo>
                    <a:pt x="9191" y="1744"/>
                    <a:pt x="8953" y="1625"/>
                    <a:pt x="8715" y="1467"/>
                  </a:cubicBezTo>
                  <a:cubicBezTo>
                    <a:pt x="8517" y="1387"/>
                    <a:pt x="8438" y="1150"/>
                    <a:pt x="8517" y="952"/>
                  </a:cubicBezTo>
                  <a:cubicBezTo>
                    <a:pt x="8591" y="729"/>
                    <a:pt x="8666" y="473"/>
                    <a:pt x="8934" y="473"/>
                  </a:cubicBezTo>
                  <a:close/>
                  <a:moveTo>
                    <a:pt x="4120" y="7171"/>
                  </a:moveTo>
                  <a:lnTo>
                    <a:pt x="4120" y="7171"/>
                  </a:lnTo>
                  <a:cubicBezTo>
                    <a:pt x="4002" y="7527"/>
                    <a:pt x="3922" y="7805"/>
                    <a:pt x="3843" y="8082"/>
                  </a:cubicBezTo>
                  <a:cubicBezTo>
                    <a:pt x="3566" y="8676"/>
                    <a:pt x="3883" y="9350"/>
                    <a:pt x="4477" y="9548"/>
                  </a:cubicBezTo>
                  <a:cubicBezTo>
                    <a:pt x="4715" y="9666"/>
                    <a:pt x="4992" y="9785"/>
                    <a:pt x="5269" y="9904"/>
                  </a:cubicBezTo>
                  <a:cubicBezTo>
                    <a:pt x="5665" y="10023"/>
                    <a:pt x="5824" y="10419"/>
                    <a:pt x="5665" y="10776"/>
                  </a:cubicBezTo>
                  <a:cubicBezTo>
                    <a:pt x="5546" y="11132"/>
                    <a:pt x="5428" y="11489"/>
                    <a:pt x="5348" y="11845"/>
                  </a:cubicBezTo>
                  <a:cubicBezTo>
                    <a:pt x="5190" y="12875"/>
                    <a:pt x="5665" y="13588"/>
                    <a:pt x="6616" y="13747"/>
                  </a:cubicBezTo>
                  <a:cubicBezTo>
                    <a:pt x="6706" y="13767"/>
                    <a:pt x="6796" y="13777"/>
                    <a:pt x="6885" y="13777"/>
                  </a:cubicBezTo>
                  <a:cubicBezTo>
                    <a:pt x="7304" y="13777"/>
                    <a:pt x="7695" y="13558"/>
                    <a:pt x="7923" y="13232"/>
                  </a:cubicBezTo>
                  <a:cubicBezTo>
                    <a:pt x="8240" y="12835"/>
                    <a:pt x="8438" y="12400"/>
                    <a:pt x="8676" y="12004"/>
                  </a:cubicBezTo>
                  <a:cubicBezTo>
                    <a:pt x="8874" y="11687"/>
                    <a:pt x="9072" y="11370"/>
                    <a:pt x="9349" y="11092"/>
                  </a:cubicBezTo>
                  <a:cubicBezTo>
                    <a:pt x="9901" y="10562"/>
                    <a:pt x="10385" y="10327"/>
                    <a:pt x="10868" y="10327"/>
                  </a:cubicBezTo>
                  <a:cubicBezTo>
                    <a:pt x="11285" y="10327"/>
                    <a:pt x="11702" y="10503"/>
                    <a:pt x="12162" y="10815"/>
                  </a:cubicBezTo>
                  <a:cubicBezTo>
                    <a:pt x="12558" y="11053"/>
                    <a:pt x="12835" y="11489"/>
                    <a:pt x="12875" y="12004"/>
                  </a:cubicBezTo>
                  <a:cubicBezTo>
                    <a:pt x="12994" y="12558"/>
                    <a:pt x="12994" y="13152"/>
                    <a:pt x="12875" y="13707"/>
                  </a:cubicBezTo>
                  <a:cubicBezTo>
                    <a:pt x="12597" y="14697"/>
                    <a:pt x="11964" y="15569"/>
                    <a:pt x="11132" y="16163"/>
                  </a:cubicBezTo>
                  <a:cubicBezTo>
                    <a:pt x="10031" y="16953"/>
                    <a:pt x="8727" y="17352"/>
                    <a:pt x="7413" y="17352"/>
                  </a:cubicBezTo>
                  <a:cubicBezTo>
                    <a:pt x="6553" y="17352"/>
                    <a:pt x="5688" y="17181"/>
                    <a:pt x="4873" y="16836"/>
                  </a:cubicBezTo>
                  <a:cubicBezTo>
                    <a:pt x="4002" y="16519"/>
                    <a:pt x="3209" y="16044"/>
                    <a:pt x="2536" y="15410"/>
                  </a:cubicBezTo>
                  <a:cubicBezTo>
                    <a:pt x="1268" y="14301"/>
                    <a:pt x="674" y="12598"/>
                    <a:pt x="951" y="10974"/>
                  </a:cubicBezTo>
                  <a:cubicBezTo>
                    <a:pt x="1150" y="9983"/>
                    <a:pt x="1664" y="9112"/>
                    <a:pt x="2378" y="8438"/>
                  </a:cubicBezTo>
                  <a:cubicBezTo>
                    <a:pt x="2892" y="7923"/>
                    <a:pt x="3487" y="7488"/>
                    <a:pt x="4120" y="7171"/>
                  </a:cubicBezTo>
                  <a:close/>
                  <a:moveTo>
                    <a:pt x="9072" y="1"/>
                  </a:moveTo>
                  <a:cubicBezTo>
                    <a:pt x="8557" y="41"/>
                    <a:pt x="8161" y="397"/>
                    <a:pt x="8121" y="912"/>
                  </a:cubicBezTo>
                  <a:cubicBezTo>
                    <a:pt x="8002" y="1308"/>
                    <a:pt x="8201" y="1704"/>
                    <a:pt x="8597" y="1902"/>
                  </a:cubicBezTo>
                  <a:cubicBezTo>
                    <a:pt x="8795" y="1982"/>
                    <a:pt x="9032" y="2100"/>
                    <a:pt x="9270" y="2180"/>
                  </a:cubicBezTo>
                  <a:lnTo>
                    <a:pt x="7171" y="6735"/>
                  </a:lnTo>
                  <a:lnTo>
                    <a:pt x="6695" y="6616"/>
                  </a:lnTo>
                  <a:cubicBezTo>
                    <a:pt x="6350" y="6516"/>
                    <a:pt x="5989" y="6467"/>
                    <a:pt x="5628" y="6467"/>
                  </a:cubicBezTo>
                  <a:cubicBezTo>
                    <a:pt x="4994" y="6467"/>
                    <a:pt x="4359" y="6616"/>
                    <a:pt x="3804" y="6894"/>
                  </a:cubicBezTo>
                  <a:cubicBezTo>
                    <a:pt x="3011" y="7250"/>
                    <a:pt x="2298" y="7805"/>
                    <a:pt x="1783" y="8478"/>
                  </a:cubicBezTo>
                  <a:cubicBezTo>
                    <a:pt x="199" y="10261"/>
                    <a:pt x="1" y="12281"/>
                    <a:pt x="1150" y="14420"/>
                  </a:cubicBezTo>
                  <a:cubicBezTo>
                    <a:pt x="1704" y="15371"/>
                    <a:pt x="2536" y="16163"/>
                    <a:pt x="3526" y="16717"/>
                  </a:cubicBezTo>
                  <a:cubicBezTo>
                    <a:pt x="4714" y="17442"/>
                    <a:pt x="6071" y="17827"/>
                    <a:pt x="7442" y="17827"/>
                  </a:cubicBezTo>
                  <a:cubicBezTo>
                    <a:pt x="7946" y="17827"/>
                    <a:pt x="8453" y="17775"/>
                    <a:pt x="8953" y="17668"/>
                  </a:cubicBezTo>
                  <a:cubicBezTo>
                    <a:pt x="10617" y="17391"/>
                    <a:pt x="12043" y="16401"/>
                    <a:pt x="12835" y="14935"/>
                  </a:cubicBezTo>
                  <a:cubicBezTo>
                    <a:pt x="13310" y="14222"/>
                    <a:pt x="13548" y="13311"/>
                    <a:pt x="13429" y="12439"/>
                  </a:cubicBezTo>
                  <a:cubicBezTo>
                    <a:pt x="13350" y="11687"/>
                    <a:pt x="13073" y="10974"/>
                    <a:pt x="12716" y="10340"/>
                  </a:cubicBezTo>
                  <a:cubicBezTo>
                    <a:pt x="12281" y="9627"/>
                    <a:pt x="11686" y="9072"/>
                    <a:pt x="11013" y="8676"/>
                  </a:cubicBezTo>
                  <a:lnTo>
                    <a:pt x="10221" y="8201"/>
                  </a:lnTo>
                  <a:cubicBezTo>
                    <a:pt x="10815" y="6497"/>
                    <a:pt x="11369" y="4834"/>
                    <a:pt x="11964" y="3170"/>
                  </a:cubicBezTo>
                  <a:cubicBezTo>
                    <a:pt x="12320" y="3289"/>
                    <a:pt x="12597" y="3408"/>
                    <a:pt x="12914" y="3487"/>
                  </a:cubicBezTo>
                  <a:cubicBezTo>
                    <a:pt x="12991" y="3520"/>
                    <a:pt x="13067" y="3534"/>
                    <a:pt x="13141" y="3534"/>
                  </a:cubicBezTo>
                  <a:cubicBezTo>
                    <a:pt x="13335" y="3534"/>
                    <a:pt x="13513" y="3432"/>
                    <a:pt x="13627" y="3289"/>
                  </a:cubicBezTo>
                  <a:cubicBezTo>
                    <a:pt x="13944" y="2695"/>
                    <a:pt x="13944" y="2378"/>
                    <a:pt x="13469" y="1902"/>
                  </a:cubicBezTo>
                  <a:cubicBezTo>
                    <a:pt x="13310" y="1744"/>
                    <a:pt x="13152" y="1625"/>
                    <a:pt x="12994" y="1546"/>
                  </a:cubicBezTo>
                  <a:cubicBezTo>
                    <a:pt x="12241" y="1150"/>
                    <a:pt x="11449" y="714"/>
                    <a:pt x="10696" y="358"/>
                  </a:cubicBezTo>
                  <a:cubicBezTo>
                    <a:pt x="10181" y="120"/>
                    <a:pt x="9627" y="1"/>
                    <a:pt x="90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2"/>
            <p:cNvSpPr/>
            <p:nvPr/>
          </p:nvSpPr>
          <p:spPr>
            <a:xfrm>
              <a:off x="6281792" y="3637357"/>
              <a:ext cx="438971" cy="352599"/>
            </a:xfrm>
            <a:custGeom>
              <a:avLst/>
              <a:gdLst/>
              <a:ahLst/>
              <a:cxnLst/>
              <a:rect l="l" t="t" r="r" b="b"/>
              <a:pathLst>
                <a:path w="2338" h="1878" extrusionOk="0">
                  <a:moveTo>
                    <a:pt x="1190" y="319"/>
                  </a:moveTo>
                  <a:cubicBezTo>
                    <a:pt x="1220" y="319"/>
                    <a:pt x="1246" y="324"/>
                    <a:pt x="1268" y="335"/>
                  </a:cubicBezTo>
                  <a:cubicBezTo>
                    <a:pt x="1584" y="493"/>
                    <a:pt x="1743" y="810"/>
                    <a:pt x="1664" y="1167"/>
                  </a:cubicBezTo>
                  <a:cubicBezTo>
                    <a:pt x="1527" y="1331"/>
                    <a:pt x="1315" y="1419"/>
                    <a:pt x="1105" y="1419"/>
                  </a:cubicBezTo>
                  <a:cubicBezTo>
                    <a:pt x="1011" y="1419"/>
                    <a:pt x="918" y="1402"/>
                    <a:pt x="832" y="1365"/>
                  </a:cubicBezTo>
                  <a:cubicBezTo>
                    <a:pt x="555" y="1246"/>
                    <a:pt x="475" y="929"/>
                    <a:pt x="594" y="691"/>
                  </a:cubicBezTo>
                  <a:cubicBezTo>
                    <a:pt x="663" y="520"/>
                    <a:pt x="998" y="319"/>
                    <a:pt x="1190" y="319"/>
                  </a:cubicBezTo>
                  <a:close/>
                  <a:moveTo>
                    <a:pt x="1256" y="1"/>
                  </a:moveTo>
                  <a:cubicBezTo>
                    <a:pt x="846" y="1"/>
                    <a:pt x="441" y="195"/>
                    <a:pt x="238" y="533"/>
                  </a:cubicBezTo>
                  <a:cubicBezTo>
                    <a:pt x="0" y="1008"/>
                    <a:pt x="198" y="1563"/>
                    <a:pt x="673" y="1800"/>
                  </a:cubicBezTo>
                  <a:cubicBezTo>
                    <a:pt x="809" y="1853"/>
                    <a:pt x="951" y="1877"/>
                    <a:pt x="1091" y="1877"/>
                  </a:cubicBezTo>
                  <a:cubicBezTo>
                    <a:pt x="1483" y="1877"/>
                    <a:pt x="1866" y="1685"/>
                    <a:pt x="2099" y="1365"/>
                  </a:cubicBezTo>
                  <a:cubicBezTo>
                    <a:pt x="2337" y="889"/>
                    <a:pt x="2060" y="335"/>
                    <a:pt x="1466" y="18"/>
                  </a:cubicBezTo>
                  <a:cubicBezTo>
                    <a:pt x="1396" y="6"/>
                    <a:pt x="1326" y="1"/>
                    <a:pt x="12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2"/>
            <p:cNvSpPr/>
            <p:nvPr/>
          </p:nvSpPr>
          <p:spPr>
            <a:xfrm>
              <a:off x="5619761" y="3611822"/>
              <a:ext cx="312612" cy="278437"/>
            </a:xfrm>
            <a:custGeom>
              <a:avLst/>
              <a:gdLst/>
              <a:ahLst/>
              <a:cxnLst/>
              <a:rect l="l" t="t" r="r" b="b"/>
              <a:pathLst>
                <a:path w="1665" h="1483" extrusionOk="0">
                  <a:moveTo>
                    <a:pt x="792" y="327"/>
                  </a:moveTo>
                  <a:cubicBezTo>
                    <a:pt x="829" y="327"/>
                    <a:pt x="868" y="335"/>
                    <a:pt x="912" y="352"/>
                  </a:cubicBezTo>
                  <a:cubicBezTo>
                    <a:pt x="1110" y="431"/>
                    <a:pt x="1228" y="748"/>
                    <a:pt x="1110" y="867"/>
                  </a:cubicBezTo>
                  <a:cubicBezTo>
                    <a:pt x="1013" y="932"/>
                    <a:pt x="889" y="996"/>
                    <a:pt x="782" y="996"/>
                  </a:cubicBezTo>
                  <a:cubicBezTo>
                    <a:pt x="758" y="996"/>
                    <a:pt x="735" y="993"/>
                    <a:pt x="714" y="986"/>
                  </a:cubicBezTo>
                  <a:cubicBezTo>
                    <a:pt x="515" y="946"/>
                    <a:pt x="436" y="748"/>
                    <a:pt x="515" y="550"/>
                  </a:cubicBezTo>
                  <a:cubicBezTo>
                    <a:pt x="577" y="426"/>
                    <a:pt x="663" y="327"/>
                    <a:pt x="792" y="327"/>
                  </a:cubicBezTo>
                  <a:close/>
                  <a:moveTo>
                    <a:pt x="901" y="1"/>
                  </a:moveTo>
                  <a:cubicBezTo>
                    <a:pt x="568" y="1"/>
                    <a:pt x="287" y="191"/>
                    <a:pt x="159" y="510"/>
                  </a:cubicBezTo>
                  <a:cubicBezTo>
                    <a:pt x="1" y="867"/>
                    <a:pt x="199" y="1303"/>
                    <a:pt x="595" y="1422"/>
                  </a:cubicBezTo>
                  <a:cubicBezTo>
                    <a:pt x="688" y="1463"/>
                    <a:pt x="785" y="1483"/>
                    <a:pt x="880" y="1483"/>
                  </a:cubicBezTo>
                  <a:cubicBezTo>
                    <a:pt x="1146" y="1483"/>
                    <a:pt x="1399" y="1328"/>
                    <a:pt x="1545" y="1065"/>
                  </a:cubicBezTo>
                  <a:cubicBezTo>
                    <a:pt x="1664" y="669"/>
                    <a:pt x="1506" y="233"/>
                    <a:pt x="1149" y="35"/>
                  </a:cubicBezTo>
                  <a:cubicBezTo>
                    <a:pt x="1064" y="12"/>
                    <a:pt x="981" y="1"/>
                    <a:pt x="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2"/>
            <p:cNvSpPr/>
            <p:nvPr/>
          </p:nvSpPr>
          <p:spPr>
            <a:xfrm>
              <a:off x="5909846" y="2718490"/>
              <a:ext cx="312612" cy="280690"/>
            </a:xfrm>
            <a:custGeom>
              <a:avLst/>
              <a:gdLst/>
              <a:ahLst/>
              <a:cxnLst/>
              <a:rect l="l" t="t" r="r" b="b"/>
              <a:pathLst>
                <a:path w="1665" h="1495" extrusionOk="0">
                  <a:moveTo>
                    <a:pt x="923" y="349"/>
                  </a:moveTo>
                  <a:cubicBezTo>
                    <a:pt x="936" y="349"/>
                    <a:pt x="946" y="351"/>
                    <a:pt x="951" y="356"/>
                  </a:cubicBezTo>
                  <a:cubicBezTo>
                    <a:pt x="1110" y="515"/>
                    <a:pt x="1228" y="673"/>
                    <a:pt x="1268" y="871"/>
                  </a:cubicBezTo>
                  <a:lnTo>
                    <a:pt x="1228" y="990"/>
                  </a:lnTo>
                  <a:cubicBezTo>
                    <a:pt x="1070" y="1030"/>
                    <a:pt x="872" y="1030"/>
                    <a:pt x="713" y="1030"/>
                  </a:cubicBezTo>
                  <a:cubicBezTo>
                    <a:pt x="555" y="1030"/>
                    <a:pt x="397" y="634"/>
                    <a:pt x="515" y="555"/>
                  </a:cubicBezTo>
                  <a:cubicBezTo>
                    <a:pt x="618" y="452"/>
                    <a:pt x="840" y="349"/>
                    <a:pt x="923" y="349"/>
                  </a:cubicBezTo>
                  <a:close/>
                  <a:moveTo>
                    <a:pt x="962" y="1"/>
                  </a:moveTo>
                  <a:cubicBezTo>
                    <a:pt x="649" y="1"/>
                    <a:pt x="344" y="158"/>
                    <a:pt x="159" y="436"/>
                  </a:cubicBezTo>
                  <a:cubicBezTo>
                    <a:pt x="0" y="792"/>
                    <a:pt x="198" y="1228"/>
                    <a:pt x="555" y="1426"/>
                  </a:cubicBezTo>
                  <a:cubicBezTo>
                    <a:pt x="671" y="1472"/>
                    <a:pt x="790" y="1495"/>
                    <a:pt x="906" y="1495"/>
                  </a:cubicBezTo>
                  <a:cubicBezTo>
                    <a:pt x="1189" y="1495"/>
                    <a:pt x="1456" y="1362"/>
                    <a:pt x="1624" y="1109"/>
                  </a:cubicBezTo>
                  <a:lnTo>
                    <a:pt x="1624" y="1030"/>
                  </a:lnTo>
                  <a:cubicBezTo>
                    <a:pt x="1664" y="673"/>
                    <a:pt x="1506" y="277"/>
                    <a:pt x="1228" y="40"/>
                  </a:cubicBezTo>
                  <a:cubicBezTo>
                    <a:pt x="1141" y="13"/>
                    <a:pt x="1051" y="1"/>
                    <a:pt x="9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2"/>
            <p:cNvSpPr/>
            <p:nvPr/>
          </p:nvSpPr>
          <p:spPr>
            <a:xfrm>
              <a:off x="5545409" y="3047247"/>
              <a:ext cx="431461" cy="355603"/>
            </a:xfrm>
            <a:custGeom>
              <a:avLst/>
              <a:gdLst/>
              <a:ahLst/>
              <a:cxnLst/>
              <a:rect l="l" t="t" r="r" b="b"/>
              <a:pathLst>
                <a:path w="2298" h="1894" extrusionOk="0">
                  <a:moveTo>
                    <a:pt x="1093" y="356"/>
                  </a:moveTo>
                  <a:cubicBezTo>
                    <a:pt x="1216" y="356"/>
                    <a:pt x="1334" y="398"/>
                    <a:pt x="1426" y="467"/>
                  </a:cubicBezTo>
                  <a:cubicBezTo>
                    <a:pt x="1704" y="665"/>
                    <a:pt x="1823" y="1022"/>
                    <a:pt x="1704" y="1339"/>
                  </a:cubicBezTo>
                  <a:cubicBezTo>
                    <a:pt x="1661" y="1402"/>
                    <a:pt x="1517" y="1443"/>
                    <a:pt x="1343" y="1443"/>
                  </a:cubicBezTo>
                  <a:cubicBezTo>
                    <a:pt x="1192" y="1443"/>
                    <a:pt x="1019" y="1412"/>
                    <a:pt x="872" y="1339"/>
                  </a:cubicBezTo>
                  <a:cubicBezTo>
                    <a:pt x="634" y="1260"/>
                    <a:pt x="515" y="1061"/>
                    <a:pt x="515" y="824"/>
                  </a:cubicBezTo>
                  <a:cubicBezTo>
                    <a:pt x="515" y="586"/>
                    <a:pt x="674" y="507"/>
                    <a:pt x="832" y="428"/>
                  </a:cubicBezTo>
                  <a:cubicBezTo>
                    <a:pt x="915" y="378"/>
                    <a:pt x="1005" y="356"/>
                    <a:pt x="1093" y="356"/>
                  </a:cubicBezTo>
                  <a:close/>
                  <a:moveTo>
                    <a:pt x="1063" y="1"/>
                  </a:moveTo>
                  <a:cubicBezTo>
                    <a:pt x="824" y="1"/>
                    <a:pt x="587" y="81"/>
                    <a:pt x="397" y="230"/>
                  </a:cubicBezTo>
                  <a:cubicBezTo>
                    <a:pt x="80" y="507"/>
                    <a:pt x="0" y="943"/>
                    <a:pt x="198" y="1299"/>
                  </a:cubicBezTo>
                  <a:cubicBezTo>
                    <a:pt x="357" y="1497"/>
                    <a:pt x="515" y="1695"/>
                    <a:pt x="713" y="1854"/>
                  </a:cubicBezTo>
                  <a:cubicBezTo>
                    <a:pt x="991" y="1893"/>
                    <a:pt x="1268" y="1893"/>
                    <a:pt x="1585" y="1893"/>
                  </a:cubicBezTo>
                  <a:cubicBezTo>
                    <a:pt x="1941" y="1893"/>
                    <a:pt x="2219" y="1616"/>
                    <a:pt x="2219" y="1260"/>
                  </a:cubicBezTo>
                  <a:cubicBezTo>
                    <a:pt x="2298" y="824"/>
                    <a:pt x="2060" y="388"/>
                    <a:pt x="1664" y="190"/>
                  </a:cubicBezTo>
                  <a:cubicBezTo>
                    <a:pt x="1480" y="61"/>
                    <a:pt x="1270" y="1"/>
                    <a:pt x="10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2"/>
            <p:cNvSpPr/>
            <p:nvPr/>
          </p:nvSpPr>
          <p:spPr>
            <a:xfrm>
              <a:off x="4995094" y="3789437"/>
              <a:ext cx="156212" cy="386958"/>
            </a:xfrm>
            <a:custGeom>
              <a:avLst/>
              <a:gdLst/>
              <a:ahLst/>
              <a:cxnLst/>
              <a:rect l="l" t="t" r="r" b="b"/>
              <a:pathLst>
                <a:path w="832" h="2061" extrusionOk="0">
                  <a:moveTo>
                    <a:pt x="238" y="0"/>
                  </a:moveTo>
                  <a:cubicBezTo>
                    <a:pt x="159" y="79"/>
                    <a:pt x="79" y="159"/>
                    <a:pt x="40" y="238"/>
                  </a:cubicBezTo>
                  <a:cubicBezTo>
                    <a:pt x="0" y="277"/>
                    <a:pt x="0" y="357"/>
                    <a:pt x="0" y="396"/>
                  </a:cubicBezTo>
                  <a:cubicBezTo>
                    <a:pt x="79" y="792"/>
                    <a:pt x="159" y="1189"/>
                    <a:pt x="277" y="1585"/>
                  </a:cubicBezTo>
                  <a:cubicBezTo>
                    <a:pt x="357" y="1822"/>
                    <a:pt x="555" y="2020"/>
                    <a:pt x="832" y="2060"/>
                  </a:cubicBezTo>
                  <a:cubicBezTo>
                    <a:pt x="753" y="1862"/>
                    <a:pt x="713" y="1704"/>
                    <a:pt x="673" y="1545"/>
                  </a:cubicBezTo>
                  <a:cubicBezTo>
                    <a:pt x="594" y="1109"/>
                    <a:pt x="515" y="674"/>
                    <a:pt x="396" y="238"/>
                  </a:cubicBezTo>
                  <a:cubicBezTo>
                    <a:pt x="357" y="159"/>
                    <a:pt x="317" y="79"/>
                    <a:pt x="2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2"/>
            <p:cNvSpPr/>
            <p:nvPr/>
          </p:nvSpPr>
          <p:spPr>
            <a:xfrm>
              <a:off x="4816537" y="4031640"/>
              <a:ext cx="215918" cy="293457"/>
            </a:xfrm>
            <a:custGeom>
              <a:avLst/>
              <a:gdLst/>
              <a:ahLst/>
              <a:cxnLst/>
              <a:rect l="l" t="t" r="r" b="b"/>
              <a:pathLst>
                <a:path w="1150" h="1563" extrusionOk="0">
                  <a:moveTo>
                    <a:pt x="149" y="1"/>
                  </a:moveTo>
                  <a:cubicBezTo>
                    <a:pt x="126" y="1"/>
                    <a:pt x="103" y="6"/>
                    <a:pt x="80" y="17"/>
                  </a:cubicBezTo>
                  <a:cubicBezTo>
                    <a:pt x="40" y="57"/>
                    <a:pt x="0" y="97"/>
                    <a:pt x="0" y="176"/>
                  </a:cubicBezTo>
                  <a:cubicBezTo>
                    <a:pt x="0" y="651"/>
                    <a:pt x="238" y="1127"/>
                    <a:pt x="634" y="1364"/>
                  </a:cubicBezTo>
                  <a:cubicBezTo>
                    <a:pt x="793" y="1443"/>
                    <a:pt x="991" y="1523"/>
                    <a:pt x="1149" y="1562"/>
                  </a:cubicBezTo>
                  <a:cubicBezTo>
                    <a:pt x="832" y="1008"/>
                    <a:pt x="595" y="532"/>
                    <a:pt x="317" y="57"/>
                  </a:cubicBezTo>
                  <a:cubicBezTo>
                    <a:pt x="261" y="29"/>
                    <a:pt x="205" y="1"/>
                    <a:pt x="1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2"/>
            <p:cNvSpPr/>
            <p:nvPr/>
          </p:nvSpPr>
          <p:spPr>
            <a:xfrm>
              <a:off x="4727352" y="3521701"/>
              <a:ext cx="119037" cy="438965"/>
            </a:xfrm>
            <a:custGeom>
              <a:avLst/>
              <a:gdLst/>
              <a:ahLst/>
              <a:cxnLst/>
              <a:rect l="l" t="t" r="r" b="b"/>
              <a:pathLst>
                <a:path w="634" h="2338" extrusionOk="0">
                  <a:moveTo>
                    <a:pt x="396" y="0"/>
                  </a:moveTo>
                  <a:cubicBezTo>
                    <a:pt x="317" y="0"/>
                    <a:pt x="158" y="159"/>
                    <a:pt x="158" y="238"/>
                  </a:cubicBezTo>
                  <a:cubicBezTo>
                    <a:pt x="0" y="792"/>
                    <a:pt x="0" y="1387"/>
                    <a:pt x="238" y="1902"/>
                  </a:cubicBezTo>
                  <a:cubicBezTo>
                    <a:pt x="317" y="2060"/>
                    <a:pt x="396" y="2218"/>
                    <a:pt x="515" y="2337"/>
                  </a:cubicBezTo>
                  <a:lnTo>
                    <a:pt x="634" y="2298"/>
                  </a:lnTo>
                  <a:cubicBezTo>
                    <a:pt x="594" y="2060"/>
                    <a:pt x="594" y="1822"/>
                    <a:pt x="555" y="1585"/>
                  </a:cubicBezTo>
                  <a:cubicBezTo>
                    <a:pt x="555" y="1149"/>
                    <a:pt x="515" y="753"/>
                    <a:pt x="515" y="317"/>
                  </a:cubicBezTo>
                  <a:cubicBezTo>
                    <a:pt x="515" y="198"/>
                    <a:pt x="594" y="0"/>
                    <a:pt x="3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0" name="Google Shape;780;p32"/>
          <p:cNvGrpSpPr/>
          <p:nvPr/>
        </p:nvGrpSpPr>
        <p:grpSpPr>
          <a:xfrm rot="4320658">
            <a:off x="8308201" y="15431"/>
            <a:ext cx="244749" cy="251723"/>
            <a:chOff x="6109266" y="2958701"/>
            <a:chExt cx="158099" cy="163114"/>
          </a:xfrm>
        </p:grpSpPr>
        <p:sp>
          <p:nvSpPr>
            <p:cNvPr id="781" name="Google Shape;781;p32"/>
            <p:cNvSpPr/>
            <p:nvPr/>
          </p:nvSpPr>
          <p:spPr>
            <a:xfrm>
              <a:off x="6180824" y="2958701"/>
              <a:ext cx="86541" cy="69751"/>
            </a:xfrm>
            <a:custGeom>
              <a:avLst/>
              <a:gdLst/>
              <a:ahLst/>
              <a:cxnLst/>
              <a:rect l="l" t="t" r="r" b="b"/>
              <a:pathLst>
                <a:path w="2536" h="2044" extrusionOk="0">
                  <a:moveTo>
                    <a:pt x="1330" y="444"/>
                  </a:moveTo>
                  <a:cubicBezTo>
                    <a:pt x="1362" y="444"/>
                    <a:pt x="1394" y="446"/>
                    <a:pt x="1426" y="450"/>
                  </a:cubicBezTo>
                  <a:cubicBezTo>
                    <a:pt x="1783" y="529"/>
                    <a:pt x="2100" y="886"/>
                    <a:pt x="1902" y="1242"/>
                  </a:cubicBezTo>
                  <a:cubicBezTo>
                    <a:pt x="1728" y="1485"/>
                    <a:pt x="1464" y="1606"/>
                    <a:pt x="1162" y="1606"/>
                  </a:cubicBezTo>
                  <a:cubicBezTo>
                    <a:pt x="1119" y="1606"/>
                    <a:pt x="1075" y="1604"/>
                    <a:pt x="1030" y="1599"/>
                  </a:cubicBezTo>
                  <a:cubicBezTo>
                    <a:pt x="713" y="1559"/>
                    <a:pt x="515" y="1163"/>
                    <a:pt x="674" y="886"/>
                  </a:cubicBezTo>
                  <a:cubicBezTo>
                    <a:pt x="781" y="601"/>
                    <a:pt x="1047" y="444"/>
                    <a:pt x="1330" y="444"/>
                  </a:cubicBezTo>
                  <a:close/>
                  <a:moveTo>
                    <a:pt x="1309" y="0"/>
                  </a:moveTo>
                  <a:cubicBezTo>
                    <a:pt x="911" y="0"/>
                    <a:pt x="531" y="202"/>
                    <a:pt x="317" y="569"/>
                  </a:cubicBezTo>
                  <a:lnTo>
                    <a:pt x="278" y="608"/>
                  </a:lnTo>
                  <a:cubicBezTo>
                    <a:pt x="0" y="1123"/>
                    <a:pt x="238" y="1797"/>
                    <a:pt x="832" y="1995"/>
                  </a:cubicBezTo>
                  <a:cubicBezTo>
                    <a:pt x="947" y="2028"/>
                    <a:pt x="1064" y="2043"/>
                    <a:pt x="1182" y="2043"/>
                  </a:cubicBezTo>
                  <a:cubicBezTo>
                    <a:pt x="1633" y="2043"/>
                    <a:pt x="2078" y="1809"/>
                    <a:pt x="2298" y="1401"/>
                  </a:cubicBezTo>
                  <a:cubicBezTo>
                    <a:pt x="2535" y="846"/>
                    <a:pt x="2258" y="212"/>
                    <a:pt x="1664" y="54"/>
                  </a:cubicBezTo>
                  <a:cubicBezTo>
                    <a:pt x="1547" y="18"/>
                    <a:pt x="1427" y="0"/>
                    <a:pt x="13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2"/>
            <p:cNvSpPr/>
            <p:nvPr/>
          </p:nvSpPr>
          <p:spPr>
            <a:xfrm>
              <a:off x="6109266" y="3049675"/>
              <a:ext cx="54020" cy="42349"/>
            </a:xfrm>
            <a:custGeom>
              <a:avLst/>
              <a:gdLst/>
              <a:ahLst/>
              <a:cxnLst/>
              <a:rect l="l" t="t" r="r" b="b"/>
              <a:pathLst>
                <a:path w="1583" h="1241" extrusionOk="0">
                  <a:moveTo>
                    <a:pt x="847" y="1"/>
                  </a:moveTo>
                  <a:cubicBezTo>
                    <a:pt x="735" y="1"/>
                    <a:pt x="622" y="27"/>
                    <a:pt x="513" y="82"/>
                  </a:cubicBezTo>
                  <a:cubicBezTo>
                    <a:pt x="473" y="82"/>
                    <a:pt x="434" y="121"/>
                    <a:pt x="434" y="161"/>
                  </a:cubicBezTo>
                  <a:lnTo>
                    <a:pt x="394" y="161"/>
                  </a:lnTo>
                  <a:cubicBezTo>
                    <a:pt x="1" y="619"/>
                    <a:pt x="393" y="1240"/>
                    <a:pt x="899" y="1240"/>
                  </a:cubicBezTo>
                  <a:cubicBezTo>
                    <a:pt x="1005" y="1240"/>
                    <a:pt x="1116" y="1213"/>
                    <a:pt x="1226" y="1151"/>
                  </a:cubicBezTo>
                  <a:cubicBezTo>
                    <a:pt x="1503" y="953"/>
                    <a:pt x="1582" y="597"/>
                    <a:pt x="1424" y="280"/>
                  </a:cubicBezTo>
                  <a:cubicBezTo>
                    <a:pt x="1268" y="97"/>
                    <a:pt x="1060" y="1"/>
                    <a:pt x="8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2"/>
            <p:cNvSpPr/>
            <p:nvPr/>
          </p:nvSpPr>
          <p:spPr>
            <a:xfrm>
              <a:off x="6194337" y="3081137"/>
              <a:ext cx="43714" cy="40677"/>
            </a:xfrm>
            <a:custGeom>
              <a:avLst/>
              <a:gdLst/>
              <a:ahLst/>
              <a:cxnLst/>
              <a:rect l="l" t="t" r="r" b="b"/>
              <a:pathLst>
                <a:path w="1281" h="1192" extrusionOk="0">
                  <a:moveTo>
                    <a:pt x="520" y="1"/>
                  </a:moveTo>
                  <a:cubicBezTo>
                    <a:pt x="349" y="1"/>
                    <a:pt x="193" y="77"/>
                    <a:pt x="119" y="269"/>
                  </a:cubicBezTo>
                  <a:cubicBezTo>
                    <a:pt x="40" y="308"/>
                    <a:pt x="40" y="388"/>
                    <a:pt x="0" y="467"/>
                  </a:cubicBezTo>
                  <a:cubicBezTo>
                    <a:pt x="0" y="704"/>
                    <a:pt x="119" y="942"/>
                    <a:pt x="317" y="1101"/>
                  </a:cubicBezTo>
                  <a:cubicBezTo>
                    <a:pt x="416" y="1164"/>
                    <a:pt x="521" y="1192"/>
                    <a:pt x="623" y="1192"/>
                  </a:cubicBezTo>
                  <a:cubicBezTo>
                    <a:pt x="970" y="1192"/>
                    <a:pt x="1281" y="865"/>
                    <a:pt x="1189" y="467"/>
                  </a:cubicBezTo>
                  <a:cubicBezTo>
                    <a:pt x="1139" y="218"/>
                    <a:pt x="808" y="1"/>
                    <a:pt x="5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4" name="Google Shape;784;p32"/>
          <p:cNvGrpSpPr/>
          <p:nvPr/>
        </p:nvGrpSpPr>
        <p:grpSpPr>
          <a:xfrm>
            <a:off x="87255" y="4080528"/>
            <a:ext cx="268572" cy="248618"/>
            <a:chOff x="1412390" y="2258211"/>
            <a:chExt cx="620689" cy="574573"/>
          </a:xfrm>
        </p:grpSpPr>
        <p:sp>
          <p:nvSpPr>
            <p:cNvPr id="785" name="Google Shape;785;p32"/>
            <p:cNvSpPr/>
            <p:nvPr/>
          </p:nvSpPr>
          <p:spPr>
            <a:xfrm>
              <a:off x="1786301" y="2258211"/>
              <a:ext cx="246778" cy="343858"/>
            </a:xfrm>
            <a:custGeom>
              <a:avLst/>
              <a:gdLst/>
              <a:ahLst/>
              <a:cxnLst/>
              <a:rect l="l" t="t" r="r" b="b"/>
              <a:pathLst>
                <a:path w="3843" h="5355" extrusionOk="0">
                  <a:moveTo>
                    <a:pt x="941" y="1"/>
                  </a:moveTo>
                  <a:cubicBezTo>
                    <a:pt x="714" y="1"/>
                    <a:pt x="481" y="120"/>
                    <a:pt x="357" y="348"/>
                  </a:cubicBezTo>
                  <a:cubicBezTo>
                    <a:pt x="199" y="665"/>
                    <a:pt x="80" y="1022"/>
                    <a:pt x="1" y="1339"/>
                  </a:cubicBezTo>
                  <a:cubicBezTo>
                    <a:pt x="1" y="1537"/>
                    <a:pt x="40" y="1735"/>
                    <a:pt x="80" y="1893"/>
                  </a:cubicBezTo>
                  <a:cubicBezTo>
                    <a:pt x="119" y="1972"/>
                    <a:pt x="278" y="2012"/>
                    <a:pt x="357" y="2012"/>
                  </a:cubicBezTo>
                  <a:cubicBezTo>
                    <a:pt x="397" y="2012"/>
                    <a:pt x="516" y="1853"/>
                    <a:pt x="476" y="1774"/>
                  </a:cubicBezTo>
                  <a:cubicBezTo>
                    <a:pt x="436" y="1418"/>
                    <a:pt x="516" y="1022"/>
                    <a:pt x="714" y="705"/>
                  </a:cubicBezTo>
                  <a:cubicBezTo>
                    <a:pt x="753" y="586"/>
                    <a:pt x="832" y="507"/>
                    <a:pt x="912" y="427"/>
                  </a:cubicBezTo>
                  <a:cubicBezTo>
                    <a:pt x="1030" y="546"/>
                    <a:pt x="1149" y="586"/>
                    <a:pt x="1189" y="705"/>
                  </a:cubicBezTo>
                  <a:cubicBezTo>
                    <a:pt x="1387" y="1101"/>
                    <a:pt x="1427" y="1537"/>
                    <a:pt x="1347" y="1933"/>
                  </a:cubicBezTo>
                  <a:cubicBezTo>
                    <a:pt x="1229" y="2804"/>
                    <a:pt x="1110" y="3715"/>
                    <a:pt x="951" y="4587"/>
                  </a:cubicBezTo>
                  <a:cubicBezTo>
                    <a:pt x="882" y="5107"/>
                    <a:pt x="1056" y="5354"/>
                    <a:pt x="1499" y="5354"/>
                  </a:cubicBezTo>
                  <a:cubicBezTo>
                    <a:pt x="1562" y="5354"/>
                    <a:pt x="1630" y="5349"/>
                    <a:pt x="1704" y="5339"/>
                  </a:cubicBezTo>
                  <a:cubicBezTo>
                    <a:pt x="2219" y="5260"/>
                    <a:pt x="2734" y="5141"/>
                    <a:pt x="3249" y="4943"/>
                  </a:cubicBezTo>
                  <a:cubicBezTo>
                    <a:pt x="3685" y="4824"/>
                    <a:pt x="3843" y="4587"/>
                    <a:pt x="3843" y="4230"/>
                  </a:cubicBezTo>
                  <a:cubicBezTo>
                    <a:pt x="3764" y="3834"/>
                    <a:pt x="3526" y="3478"/>
                    <a:pt x="3130" y="3359"/>
                  </a:cubicBezTo>
                  <a:cubicBezTo>
                    <a:pt x="3051" y="3359"/>
                    <a:pt x="2892" y="3359"/>
                    <a:pt x="2853" y="3438"/>
                  </a:cubicBezTo>
                  <a:cubicBezTo>
                    <a:pt x="2813" y="3517"/>
                    <a:pt x="2853" y="3636"/>
                    <a:pt x="2892" y="3715"/>
                  </a:cubicBezTo>
                  <a:cubicBezTo>
                    <a:pt x="2971" y="3874"/>
                    <a:pt x="3130" y="3953"/>
                    <a:pt x="3249" y="4072"/>
                  </a:cubicBezTo>
                  <a:cubicBezTo>
                    <a:pt x="3328" y="4191"/>
                    <a:pt x="3368" y="4349"/>
                    <a:pt x="3170" y="4428"/>
                  </a:cubicBezTo>
                  <a:cubicBezTo>
                    <a:pt x="2615" y="4666"/>
                    <a:pt x="2060" y="4785"/>
                    <a:pt x="1466" y="4824"/>
                  </a:cubicBezTo>
                  <a:cubicBezTo>
                    <a:pt x="1466" y="4626"/>
                    <a:pt x="1466" y="4468"/>
                    <a:pt x="1506" y="4309"/>
                  </a:cubicBezTo>
                  <a:cubicBezTo>
                    <a:pt x="1625" y="3517"/>
                    <a:pt x="1744" y="2725"/>
                    <a:pt x="1823" y="1933"/>
                  </a:cubicBezTo>
                  <a:cubicBezTo>
                    <a:pt x="1902" y="1378"/>
                    <a:pt x="1783" y="784"/>
                    <a:pt x="1466" y="309"/>
                  </a:cubicBezTo>
                  <a:cubicBezTo>
                    <a:pt x="1353" y="101"/>
                    <a:pt x="1149" y="1"/>
                    <a:pt x="9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2"/>
            <p:cNvSpPr/>
            <p:nvPr/>
          </p:nvSpPr>
          <p:spPr>
            <a:xfrm>
              <a:off x="1643877" y="2480321"/>
              <a:ext cx="124706" cy="136066"/>
            </a:xfrm>
            <a:custGeom>
              <a:avLst/>
              <a:gdLst/>
              <a:ahLst/>
              <a:cxnLst/>
              <a:rect l="l" t="t" r="r" b="b"/>
              <a:pathLst>
                <a:path w="1942" h="2119" extrusionOk="0">
                  <a:moveTo>
                    <a:pt x="493" y="1"/>
                  </a:moveTo>
                  <a:cubicBezTo>
                    <a:pt x="414" y="1"/>
                    <a:pt x="317" y="19"/>
                    <a:pt x="238" y="19"/>
                  </a:cubicBezTo>
                  <a:cubicBezTo>
                    <a:pt x="238" y="137"/>
                    <a:pt x="278" y="217"/>
                    <a:pt x="357" y="335"/>
                  </a:cubicBezTo>
                  <a:cubicBezTo>
                    <a:pt x="476" y="534"/>
                    <a:pt x="634" y="692"/>
                    <a:pt x="832" y="890"/>
                  </a:cubicBezTo>
                  <a:lnTo>
                    <a:pt x="278" y="1326"/>
                  </a:lnTo>
                  <a:cubicBezTo>
                    <a:pt x="159" y="1445"/>
                    <a:pt x="0" y="1524"/>
                    <a:pt x="80" y="1722"/>
                  </a:cubicBezTo>
                  <a:cubicBezTo>
                    <a:pt x="135" y="1796"/>
                    <a:pt x="199" y="1826"/>
                    <a:pt x="267" y="1826"/>
                  </a:cubicBezTo>
                  <a:cubicBezTo>
                    <a:pt x="346" y="1826"/>
                    <a:pt x="430" y="1786"/>
                    <a:pt x="515" y="1722"/>
                  </a:cubicBezTo>
                  <a:cubicBezTo>
                    <a:pt x="713" y="1643"/>
                    <a:pt x="872" y="1524"/>
                    <a:pt x="1070" y="1365"/>
                  </a:cubicBezTo>
                  <a:cubicBezTo>
                    <a:pt x="1149" y="1563"/>
                    <a:pt x="1268" y="1762"/>
                    <a:pt x="1387" y="1960"/>
                  </a:cubicBezTo>
                  <a:cubicBezTo>
                    <a:pt x="1466" y="2039"/>
                    <a:pt x="1585" y="2078"/>
                    <a:pt x="1704" y="2118"/>
                  </a:cubicBezTo>
                  <a:cubicBezTo>
                    <a:pt x="1743" y="1999"/>
                    <a:pt x="1783" y="1880"/>
                    <a:pt x="1783" y="1762"/>
                  </a:cubicBezTo>
                  <a:cubicBezTo>
                    <a:pt x="1783" y="1682"/>
                    <a:pt x="1743" y="1603"/>
                    <a:pt x="1704" y="1524"/>
                  </a:cubicBezTo>
                  <a:cubicBezTo>
                    <a:pt x="1387" y="1247"/>
                    <a:pt x="1466" y="692"/>
                    <a:pt x="1862" y="534"/>
                  </a:cubicBezTo>
                  <a:cubicBezTo>
                    <a:pt x="1941" y="415"/>
                    <a:pt x="1941" y="296"/>
                    <a:pt x="1902" y="137"/>
                  </a:cubicBezTo>
                  <a:cubicBezTo>
                    <a:pt x="1873" y="80"/>
                    <a:pt x="1834" y="59"/>
                    <a:pt x="1791" y="59"/>
                  </a:cubicBezTo>
                  <a:cubicBezTo>
                    <a:pt x="1714" y="59"/>
                    <a:pt x="1621" y="126"/>
                    <a:pt x="1545" y="177"/>
                  </a:cubicBezTo>
                  <a:cubicBezTo>
                    <a:pt x="1426" y="296"/>
                    <a:pt x="1268" y="415"/>
                    <a:pt x="1149" y="534"/>
                  </a:cubicBezTo>
                  <a:cubicBezTo>
                    <a:pt x="991" y="335"/>
                    <a:pt x="793" y="177"/>
                    <a:pt x="594" y="19"/>
                  </a:cubicBezTo>
                  <a:cubicBezTo>
                    <a:pt x="568" y="5"/>
                    <a:pt x="533" y="1"/>
                    <a:pt x="4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2"/>
            <p:cNvSpPr/>
            <p:nvPr/>
          </p:nvSpPr>
          <p:spPr>
            <a:xfrm>
              <a:off x="1412390" y="2529508"/>
              <a:ext cx="295132" cy="303276"/>
            </a:xfrm>
            <a:custGeom>
              <a:avLst/>
              <a:gdLst/>
              <a:ahLst/>
              <a:cxnLst/>
              <a:rect l="l" t="t" r="r" b="b"/>
              <a:pathLst>
                <a:path w="4596" h="4723" extrusionOk="0">
                  <a:moveTo>
                    <a:pt x="1103" y="1"/>
                  </a:moveTo>
                  <a:cubicBezTo>
                    <a:pt x="742" y="1"/>
                    <a:pt x="428" y="232"/>
                    <a:pt x="317" y="599"/>
                  </a:cubicBezTo>
                  <a:cubicBezTo>
                    <a:pt x="159" y="1035"/>
                    <a:pt x="80" y="1510"/>
                    <a:pt x="1" y="1946"/>
                  </a:cubicBezTo>
                  <a:cubicBezTo>
                    <a:pt x="1" y="2144"/>
                    <a:pt x="1" y="2382"/>
                    <a:pt x="238" y="2382"/>
                  </a:cubicBezTo>
                  <a:cubicBezTo>
                    <a:pt x="476" y="2382"/>
                    <a:pt x="397" y="2105"/>
                    <a:pt x="436" y="1946"/>
                  </a:cubicBezTo>
                  <a:cubicBezTo>
                    <a:pt x="476" y="1550"/>
                    <a:pt x="595" y="1154"/>
                    <a:pt x="714" y="758"/>
                  </a:cubicBezTo>
                  <a:cubicBezTo>
                    <a:pt x="793" y="599"/>
                    <a:pt x="951" y="481"/>
                    <a:pt x="1149" y="441"/>
                  </a:cubicBezTo>
                  <a:cubicBezTo>
                    <a:pt x="1170" y="438"/>
                    <a:pt x="1190" y="436"/>
                    <a:pt x="1210" y="436"/>
                  </a:cubicBezTo>
                  <a:cubicBezTo>
                    <a:pt x="1414" y="436"/>
                    <a:pt x="1552" y="617"/>
                    <a:pt x="1625" y="797"/>
                  </a:cubicBezTo>
                  <a:cubicBezTo>
                    <a:pt x="1625" y="877"/>
                    <a:pt x="1664" y="956"/>
                    <a:pt x="1664" y="1035"/>
                  </a:cubicBezTo>
                  <a:cubicBezTo>
                    <a:pt x="1704" y="1550"/>
                    <a:pt x="1744" y="2065"/>
                    <a:pt x="1783" y="2580"/>
                  </a:cubicBezTo>
                  <a:cubicBezTo>
                    <a:pt x="1783" y="3095"/>
                    <a:pt x="1783" y="3650"/>
                    <a:pt x="1783" y="4165"/>
                  </a:cubicBezTo>
                  <a:cubicBezTo>
                    <a:pt x="1783" y="4536"/>
                    <a:pt x="1928" y="4722"/>
                    <a:pt x="2187" y="4722"/>
                  </a:cubicBezTo>
                  <a:cubicBezTo>
                    <a:pt x="2287" y="4722"/>
                    <a:pt x="2404" y="4695"/>
                    <a:pt x="2536" y="4640"/>
                  </a:cubicBezTo>
                  <a:cubicBezTo>
                    <a:pt x="3090" y="4402"/>
                    <a:pt x="3645" y="4125"/>
                    <a:pt x="4199" y="3887"/>
                  </a:cubicBezTo>
                  <a:cubicBezTo>
                    <a:pt x="4477" y="3768"/>
                    <a:pt x="4596" y="3412"/>
                    <a:pt x="4398" y="3174"/>
                  </a:cubicBezTo>
                  <a:cubicBezTo>
                    <a:pt x="4318" y="2976"/>
                    <a:pt x="4160" y="2818"/>
                    <a:pt x="4041" y="2659"/>
                  </a:cubicBezTo>
                  <a:cubicBezTo>
                    <a:pt x="3962" y="2580"/>
                    <a:pt x="3803" y="2580"/>
                    <a:pt x="3685" y="2540"/>
                  </a:cubicBezTo>
                  <a:cubicBezTo>
                    <a:pt x="3645" y="2659"/>
                    <a:pt x="3645" y="2818"/>
                    <a:pt x="3685" y="2937"/>
                  </a:cubicBezTo>
                  <a:cubicBezTo>
                    <a:pt x="3764" y="3095"/>
                    <a:pt x="3883" y="3293"/>
                    <a:pt x="4001" y="3452"/>
                  </a:cubicBezTo>
                  <a:lnTo>
                    <a:pt x="2258" y="4244"/>
                  </a:lnTo>
                  <a:lnTo>
                    <a:pt x="2258" y="2659"/>
                  </a:lnTo>
                  <a:cubicBezTo>
                    <a:pt x="2258" y="1986"/>
                    <a:pt x="2179" y="1312"/>
                    <a:pt x="2021" y="679"/>
                  </a:cubicBezTo>
                  <a:cubicBezTo>
                    <a:pt x="1902" y="322"/>
                    <a:pt x="1585" y="45"/>
                    <a:pt x="1189" y="5"/>
                  </a:cubicBezTo>
                  <a:cubicBezTo>
                    <a:pt x="1160" y="2"/>
                    <a:pt x="1132" y="1"/>
                    <a:pt x="11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8" name="Google Shape;788;p32"/>
          <p:cNvSpPr/>
          <p:nvPr/>
        </p:nvSpPr>
        <p:spPr>
          <a:xfrm>
            <a:off x="268775" y="3868979"/>
            <a:ext cx="345593" cy="256340"/>
          </a:xfrm>
          <a:custGeom>
            <a:avLst/>
            <a:gdLst/>
            <a:ahLst/>
            <a:cxnLst/>
            <a:rect l="l" t="t" r="r" b="b"/>
            <a:pathLst>
              <a:path w="12437" h="9225" extrusionOk="0">
                <a:moveTo>
                  <a:pt x="1895" y="0"/>
                </a:moveTo>
                <a:cubicBezTo>
                  <a:pt x="1313" y="0"/>
                  <a:pt x="705" y="248"/>
                  <a:pt x="197" y="558"/>
                </a:cubicBezTo>
                <a:cubicBezTo>
                  <a:pt x="0" y="721"/>
                  <a:pt x="155" y="993"/>
                  <a:pt x="349" y="993"/>
                </a:cubicBezTo>
                <a:cubicBezTo>
                  <a:pt x="390" y="993"/>
                  <a:pt x="433" y="981"/>
                  <a:pt x="474" y="954"/>
                </a:cubicBezTo>
                <a:cubicBezTo>
                  <a:pt x="915" y="666"/>
                  <a:pt x="1403" y="443"/>
                  <a:pt x="1857" y="443"/>
                </a:cubicBezTo>
                <a:cubicBezTo>
                  <a:pt x="2339" y="443"/>
                  <a:pt x="2782" y="695"/>
                  <a:pt x="3088" y="1390"/>
                </a:cubicBezTo>
                <a:cubicBezTo>
                  <a:pt x="3247" y="1825"/>
                  <a:pt x="3366" y="2340"/>
                  <a:pt x="3405" y="2816"/>
                </a:cubicBezTo>
                <a:cubicBezTo>
                  <a:pt x="3405" y="3331"/>
                  <a:pt x="3564" y="3846"/>
                  <a:pt x="3881" y="4321"/>
                </a:cubicBezTo>
                <a:cubicBezTo>
                  <a:pt x="4166" y="4574"/>
                  <a:pt x="4552" y="4701"/>
                  <a:pt x="4939" y="4701"/>
                </a:cubicBezTo>
                <a:cubicBezTo>
                  <a:pt x="5036" y="4701"/>
                  <a:pt x="5132" y="4693"/>
                  <a:pt x="5227" y="4677"/>
                </a:cubicBezTo>
                <a:cubicBezTo>
                  <a:pt x="5604" y="4638"/>
                  <a:pt x="5802" y="4578"/>
                  <a:pt x="6005" y="4578"/>
                </a:cubicBezTo>
                <a:cubicBezTo>
                  <a:pt x="6208" y="4578"/>
                  <a:pt x="6416" y="4638"/>
                  <a:pt x="6812" y="4836"/>
                </a:cubicBezTo>
                <a:cubicBezTo>
                  <a:pt x="7248" y="4836"/>
                  <a:pt x="7604" y="5232"/>
                  <a:pt x="7564" y="5707"/>
                </a:cubicBezTo>
                <a:cubicBezTo>
                  <a:pt x="7564" y="5905"/>
                  <a:pt x="7604" y="6143"/>
                  <a:pt x="7604" y="6381"/>
                </a:cubicBezTo>
                <a:cubicBezTo>
                  <a:pt x="7683" y="7569"/>
                  <a:pt x="8119" y="8599"/>
                  <a:pt x="9466" y="8599"/>
                </a:cubicBezTo>
                <a:cubicBezTo>
                  <a:pt x="10535" y="8599"/>
                  <a:pt x="11328" y="7926"/>
                  <a:pt x="11961" y="7133"/>
                </a:cubicBezTo>
                <a:lnTo>
                  <a:pt x="11961" y="7133"/>
                </a:lnTo>
                <a:cubicBezTo>
                  <a:pt x="11922" y="7728"/>
                  <a:pt x="11882" y="8361"/>
                  <a:pt x="11763" y="8956"/>
                </a:cubicBezTo>
                <a:cubicBezTo>
                  <a:pt x="11740" y="9117"/>
                  <a:pt x="11891" y="9224"/>
                  <a:pt x="12029" y="9224"/>
                </a:cubicBezTo>
                <a:cubicBezTo>
                  <a:pt x="12129" y="9224"/>
                  <a:pt x="12222" y="9168"/>
                  <a:pt x="12239" y="9035"/>
                </a:cubicBezTo>
                <a:cubicBezTo>
                  <a:pt x="12358" y="8282"/>
                  <a:pt x="12397" y="7490"/>
                  <a:pt x="12437" y="6698"/>
                </a:cubicBezTo>
                <a:cubicBezTo>
                  <a:pt x="12437" y="6618"/>
                  <a:pt x="12397" y="6579"/>
                  <a:pt x="12358" y="6539"/>
                </a:cubicBezTo>
                <a:cubicBezTo>
                  <a:pt x="12414" y="6371"/>
                  <a:pt x="12272" y="6203"/>
                  <a:pt x="12127" y="6203"/>
                </a:cubicBezTo>
                <a:cubicBezTo>
                  <a:pt x="12068" y="6203"/>
                  <a:pt x="12008" y="6232"/>
                  <a:pt x="11961" y="6302"/>
                </a:cubicBezTo>
                <a:lnTo>
                  <a:pt x="11961" y="6341"/>
                </a:lnTo>
                <a:cubicBezTo>
                  <a:pt x="11922" y="6302"/>
                  <a:pt x="11882" y="6302"/>
                  <a:pt x="11843" y="6302"/>
                </a:cubicBezTo>
                <a:cubicBezTo>
                  <a:pt x="11130" y="6302"/>
                  <a:pt x="10417" y="6222"/>
                  <a:pt x="9704" y="6024"/>
                </a:cubicBezTo>
                <a:cubicBezTo>
                  <a:pt x="9681" y="6018"/>
                  <a:pt x="9659" y="6015"/>
                  <a:pt x="9639" y="6015"/>
                </a:cubicBezTo>
                <a:cubicBezTo>
                  <a:pt x="9416" y="6015"/>
                  <a:pt x="9370" y="6387"/>
                  <a:pt x="9624" y="6460"/>
                </a:cubicBezTo>
                <a:cubicBezTo>
                  <a:pt x="10298" y="6658"/>
                  <a:pt x="10971" y="6737"/>
                  <a:pt x="11645" y="6737"/>
                </a:cubicBezTo>
                <a:cubicBezTo>
                  <a:pt x="11146" y="7449"/>
                  <a:pt x="10456" y="8193"/>
                  <a:pt x="9574" y="8193"/>
                </a:cubicBezTo>
                <a:cubicBezTo>
                  <a:pt x="9474" y="8193"/>
                  <a:pt x="9372" y="8183"/>
                  <a:pt x="9268" y="8163"/>
                </a:cubicBezTo>
                <a:cubicBezTo>
                  <a:pt x="7763" y="7886"/>
                  <a:pt x="8277" y="6341"/>
                  <a:pt x="8000" y="5311"/>
                </a:cubicBezTo>
                <a:cubicBezTo>
                  <a:pt x="7742" y="4439"/>
                  <a:pt x="7167" y="4067"/>
                  <a:pt x="6405" y="4067"/>
                </a:cubicBezTo>
                <a:cubicBezTo>
                  <a:pt x="6233" y="4067"/>
                  <a:pt x="6051" y="4086"/>
                  <a:pt x="5861" y="4123"/>
                </a:cubicBezTo>
                <a:cubicBezTo>
                  <a:pt x="5573" y="4157"/>
                  <a:pt x="5292" y="4234"/>
                  <a:pt x="5025" y="4234"/>
                </a:cubicBezTo>
                <a:cubicBezTo>
                  <a:pt x="4667" y="4234"/>
                  <a:pt x="4334" y="4096"/>
                  <a:pt x="4039" y="3529"/>
                </a:cubicBezTo>
                <a:cubicBezTo>
                  <a:pt x="3801" y="3093"/>
                  <a:pt x="3841" y="2301"/>
                  <a:pt x="3722" y="1825"/>
                </a:cubicBezTo>
                <a:cubicBezTo>
                  <a:pt x="3643" y="1350"/>
                  <a:pt x="3445" y="914"/>
                  <a:pt x="3167" y="558"/>
                </a:cubicBezTo>
                <a:cubicBezTo>
                  <a:pt x="2800" y="155"/>
                  <a:pt x="2355" y="0"/>
                  <a:pt x="18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2"/>
          <p:cNvSpPr/>
          <p:nvPr/>
        </p:nvSpPr>
        <p:spPr>
          <a:xfrm>
            <a:off x="982657" y="4797016"/>
            <a:ext cx="125516" cy="132435"/>
          </a:xfrm>
          <a:custGeom>
            <a:avLst/>
            <a:gdLst/>
            <a:ahLst/>
            <a:cxnLst/>
            <a:rect l="l" t="t" r="r" b="b"/>
            <a:pathLst>
              <a:path w="4517" h="4766" extrusionOk="0">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2"/>
          <p:cNvSpPr/>
          <p:nvPr/>
        </p:nvSpPr>
        <p:spPr>
          <a:xfrm>
            <a:off x="905073" y="4946608"/>
            <a:ext cx="76054" cy="70163"/>
          </a:xfrm>
          <a:custGeom>
            <a:avLst/>
            <a:gdLst/>
            <a:ahLst/>
            <a:cxnLst/>
            <a:rect l="l" t="t" r="r" b="b"/>
            <a:pathLst>
              <a:path w="2737" h="2525" extrusionOk="0">
                <a:moveTo>
                  <a:pt x="514" y="0"/>
                </a:moveTo>
                <a:cubicBezTo>
                  <a:pt x="329" y="0"/>
                  <a:pt x="187" y="258"/>
                  <a:pt x="344" y="415"/>
                </a:cubicBezTo>
                <a:cubicBezTo>
                  <a:pt x="502" y="573"/>
                  <a:pt x="621" y="692"/>
                  <a:pt x="780" y="811"/>
                </a:cubicBezTo>
                <a:lnTo>
                  <a:pt x="304" y="851"/>
                </a:lnTo>
                <a:cubicBezTo>
                  <a:pt x="0" y="889"/>
                  <a:pt x="25" y="1328"/>
                  <a:pt x="307" y="1328"/>
                </a:cubicBezTo>
                <a:cubicBezTo>
                  <a:pt x="319" y="1328"/>
                  <a:pt x="331" y="1328"/>
                  <a:pt x="344" y="1326"/>
                </a:cubicBezTo>
                <a:lnTo>
                  <a:pt x="740" y="1286"/>
                </a:lnTo>
                <a:lnTo>
                  <a:pt x="740" y="1286"/>
                </a:lnTo>
                <a:cubicBezTo>
                  <a:pt x="582" y="1484"/>
                  <a:pt x="423" y="1722"/>
                  <a:pt x="265" y="1960"/>
                </a:cubicBezTo>
                <a:cubicBezTo>
                  <a:pt x="130" y="2121"/>
                  <a:pt x="288" y="2283"/>
                  <a:pt x="453" y="2283"/>
                </a:cubicBezTo>
                <a:cubicBezTo>
                  <a:pt x="531" y="2283"/>
                  <a:pt x="610" y="2247"/>
                  <a:pt x="661" y="2158"/>
                </a:cubicBezTo>
                <a:lnTo>
                  <a:pt x="1017" y="1603"/>
                </a:lnTo>
                <a:cubicBezTo>
                  <a:pt x="1057" y="1841"/>
                  <a:pt x="1097" y="2118"/>
                  <a:pt x="1097" y="2316"/>
                </a:cubicBezTo>
                <a:cubicBezTo>
                  <a:pt x="1116" y="2455"/>
                  <a:pt x="1225" y="2524"/>
                  <a:pt x="1334" y="2524"/>
                </a:cubicBezTo>
                <a:cubicBezTo>
                  <a:pt x="1443" y="2524"/>
                  <a:pt x="1552" y="2455"/>
                  <a:pt x="1572" y="2316"/>
                </a:cubicBezTo>
                <a:cubicBezTo>
                  <a:pt x="1572" y="2039"/>
                  <a:pt x="1493" y="1762"/>
                  <a:pt x="1493" y="1484"/>
                </a:cubicBezTo>
                <a:lnTo>
                  <a:pt x="1493" y="1484"/>
                </a:lnTo>
                <a:lnTo>
                  <a:pt x="1849" y="1762"/>
                </a:lnTo>
                <a:cubicBezTo>
                  <a:pt x="1898" y="1802"/>
                  <a:pt x="1949" y="1820"/>
                  <a:pt x="1996" y="1820"/>
                </a:cubicBezTo>
                <a:cubicBezTo>
                  <a:pt x="2179" y="1820"/>
                  <a:pt x="2315" y="1562"/>
                  <a:pt x="2127" y="1405"/>
                </a:cubicBezTo>
                <a:cubicBezTo>
                  <a:pt x="2008" y="1326"/>
                  <a:pt x="1929" y="1247"/>
                  <a:pt x="1810" y="1128"/>
                </a:cubicBezTo>
                <a:lnTo>
                  <a:pt x="2443" y="1049"/>
                </a:lnTo>
                <a:cubicBezTo>
                  <a:pt x="2736" y="975"/>
                  <a:pt x="2725" y="564"/>
                  <a:pt x="2503" y="564"/>
                </a:cubicBezTo>
                <a:cubicBezTo>
                  <a:pt x="2484" y="564"/>
                  <a:pt x="2465" y="567"/>
                  <a:pt x="2443" y="573"/>
                </a:cubicBezTo>
                <a:lnTo>
                  <a:pt x="1691" y="653"/>
                </a:lnTo>
                <a:lnTo>
                  <a:pt x="1849" y="415"/>
                </a:lnTo>
                <a:cubicBezTo>
                  <a:pt x="1994" y="241"/>
                  <a:pt x="1843" y="47"/>
                  <a:pt x="1674" y="47"/>
                </a:cubicBezTo>
                <a:cubicBezTo>
                  <a:pt x="1611" y="47"/>
                  <a:pt x="1546" y="73"/>
                  <a:pt x="1493" y="138"/>
                </a:cubicBezTo>
                <a:lnTo>
                  <a:pt x="1374" y="336"/>
                </a:lnTo>
                <a:lnTo>
                  <a:pt x="1374" y="296"/>
                </a:lnTo>
                <a:cubicBezTo>
                  <a:pt x="1355" y="143"/>
                  <a:pt x="1234" y="73"/>
                  <a:pt x="1118" y="73"/>
                </a:cubicBezTo>
                <a:cubicBezTo>
                  <a:pt x="995" y="73"/>
                  <a:pt x="878" y="153"/>
                  <a:pt x="899" y="296"/>
                </a:cubicBezTo>
                <a:lnTo>
                  <a:pt x="661" y="58"/>
                </a:lnTo>
                <a:cubicBezTo>
                  <a:pt x="612" y="18"/>
                  <a:pt x="561" y="0"/>
                  <a:pt x="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2"/>
          <p:cNvSpPr/>
          <p:nvPr/>
        </p:nvSpPr>
        <p:spPr>
          <a:xfrm rot="-6435031">
            <a:off x="8685253" y="1065433"/>
            <a:ext cx="260437" cy="352922"/>
          </a:xfrm>
          <a:custGeom>
            <a:avLst/>
            <a:gdLst/>
            <a:ahLst/>
            <a:cxnLst/>
            <a:rect l="l" t="t" r="r" b="b"/>
            <a:pathLst>
              <a:path w="6412" h="8689" extrusionOk="0">
                <a:moveTo>
                  <a:pt x="1262" y="565"/>
                </a:moveTo>
                <a:cubicBezTo>
                  <a:pt x="2252" y="1001"/>
                  <a:pt x="3164" y="1556"/>
                  <a:pt x="3995" y="2190"/>
                </a:cubicBezTo>
                <a:lnTo>
                  <a:pt x="3045" y="2704"/>
                </a:lnTo>
                <a:cubicBezTo>
                  <a:pt x="2821" y="2816"/>
                  <a:pt x="2984" y="3104"/>
                  <a:pt x="3169" y="3104"/>
                </a:cubicBezTo>
                <a:cubicBezTo>
                  <a:pt x="3180" y="3104"/>
                  <a:pt x="3192" y="3103"/>
                  <a:pt x="3203" y="3101"/>
                </a:cubicBezTo>
                <a:cubicBezTo>
                  <a:pt x="3679" y="3932"/>
                  <a:pt x="4114" y="4764"/>
                  <a:pt x="4550" y="5636"/>
                </a:cubicBezTo>
                <a:cubicBezTo>
                  <a:pt x="4867" y="6111"/>
                  <a:pt x="5144" y="6587"/>
                  <a:pt x="5342" y="7101"/>
                </a:cubicBezTo>
                <a:cubicBezTo>
                  <a:pt x="5515" y="7552"/>
                  <a:pt x="5689" y="8214"/>
                  <a:pt x="5173" y="8214"/>
                </a:cubicBezTo>
                <a:cubicBezTo>
                  <a:pt x="5099" y="8214"/>
                  <a:pt x="5011" y="8201"/>
                  <a:pt x="4907" y="8171"/>
                </a:cubicBezTo>
                <a:cubicBezTo>
                  <a:pt x="4233" y="7973"/>
                  <a:pt x="3797" y="6547"/>
                  <a:pt x="3441" y="5913"/>
                </a:cubicBezTo>
                <a:cubicBezTo>
                  <a:pt x="2966" y="5002"/>
                  <a:pt x="2490" y="4091"/>
                  <a:pt x="2015" y="3180"/>
                </a:cubicBezTo>
                <a:cubicBezTo>
                  <a:pt x="1993" y="3114"/>
                  <a:pt x="1935" y="3085"/>
                  <a:pt x="1874" y="3085"/>
                </a:cubicBezTo>
                <a:cubicBezTo>
                  <a:pt x="1825" y="3085"/>
                  <a:pt x="1773" y="3105"/>
                  <a:pt x="1738" y="3140"/>
                </a:cubicBezTo>
                <a:lnTo>
                  <a:pt x="1658" y="3140"/>
                </a:lnTo>
                <a:lnTo>
                  <a:pt x="589" y="3695"/>
                </a:lnTo>
                <a:cubicBezTo>
                  <a:pt x="826" y="2665"/>
                  <a:pt x="1064" y="1595"/>
                  <a:pt x="1262" y="565"/>
                </a:cubicBezTo>
                <a:close/>
                <a:moveTo>
                  <a:pt x="1139" y="1"/>
                </a:moveTo>
                <a:cubicBezTo>
                  <a:pt x="1013" y="1"/>
                  <a:pt x="906" y="72"/>
                  <a:pt x="906" y="169"/>
                </a:cubicBezTo>
                <a:cubicBezTo>
                  <a:pt x="628" y="1477"/>
                  <a:pt x="311" y="2784"/>
                  <a:pt x="34" y="4051"/>
                </a:cubicBezTo>
                <a:cubicBezTo>
                  <a:pt x="1" y="4185"/>
                  <a:pt x="136" y="4347"/>
                  <a:pt x="275" y="4347"/>
                </a:cubicBezTo>
                <a:cubicBezTo>
                  <a:pt x="300" y="4347"/>
                  <a:pt x="326" y="4341"/>
                  <a:pt x="351" y="4329"/>
                </a:cubicBezTo>
                <a:lnTo>
                  <a:pt x="1738" y="3616"/>
                </a:lnTo>
                <a:cubicBezTo>
                  <a:pt x="2451" y="5042"/>
                  <a:pt x="3203" y="6428"/>
                  <a:pt x="3956" y="7775"/>
                </a:cubicBezTo>
                <a:cubicBezTo>
                  <a:pt x="4279" y="8362"/>
                  <a:pt x="4537" y="8689"/>
                  <a:pt x="5004" y="8689"/>
                </a:cubicBezTo>
                <a:cubicBezTo>
                  <a:pt x="5167" y="8689"/>
                  <a:pt x="5355" y="8649"/>
                  <a:pt x="5580" y="8567"/>
                </a:cubicBezTo>
                <a:cubicBezTo>
                  <a:pt x="6412" y="8290"/>
                  <a:pt x="6333" y="7933"/>
                  <a:pt x="5936" y="7220"/>
                </a:cubicBezTo>
                <a:lnTo>
                  <a:pt x="3639" y="2903"/>
                </a:lnTo>
                <a:lnTo>
                  <a:pt x="4550" y="2388"/>
                </a:lnTo>
                <a:cubicBezTo>
                  <a:pt x="4669" y="2348"/>
                  <a:pt x="4669" y="2150"/>
                  <a:pt x="4550" y="2071"/>
                </a:cubicBezTo>
                <a:cubicBezTo>
                  <a:pt x="3679" y="1160"/>
                  <a:pt x="2292" y="645"/>
                  <a:pt x="1223" y="11"/>
                </a:cubicBezTo>
                <a:cubicBezTo>
                  <a:pt x="1195" y="4"/>
                  <a:pt x="1166" y="1"/>
                  <a:pt x="11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2"/>
          <p:cNvSpPr/>
          <p:nvPr/>
        </p:nvSpPr>
        <p:spPr>
          <a:xfrm>
            <a:off x="8156001" y="175854"/>
            <a:ext cx="140862" cy="170272"/>
          </a:xfrm>
          <a:custGeom>
            <a:avLst/>
            <a:gdLst/>
            <a:ahLst/>
            <a:cxnLst/>
            <a:rect l="l" t="t" r="r" b="b"/>
            <a:pathLst>
              <a:path w="6945" h="8395" extrusionOk="0">
                <a:moveTo>
                  <a:pt x="1685" y="0"/>
                </a:moveTo>
                <a:cubicBezTo>
                  <a:pt x="1533" y="0"/>
                  <a:pt x="1382" y="187"/>
                  <a:pt x="1465" y="354"/>
                </a:cubicBezTo>
                <a:cubicBezTo>
                  <a:pt x="2020" y="1424"/>
                  <a:pt x="2456" y="2493"/>
                  <a:pt x="2852" y="3602"/>
                </a:cubicBezTo>
                <a:cubicBezTo>
                  <a:pt x="2060" y="3246"/>
                  <a:pt x="1267" y="2929"/>
                  <a:pt x="475" y="2572"/>
                </a:cubicBezTo>
                <a:cubicBezTo>
                  <a:pt x="440" y="2557"/>
                  <a:pt x="405" y="2550"/>
                  <a:pt x="372" y="2550"/>
                </a:cubicBezTo>
                <a:cubicBezTo>
                  <a:pt x="146" y="2550"/>
                  <a:pt x="1" y="2865"/>
                  <a:pt x="277" y="2968"/>
                </a:cubicBezTo>
                <a:cubicBezTo>
                  <a:pt x="1030" y="3325"/>
                  <a:pt x="1782" y="3642"/>
                  <a:pt x="2575" y="3959"/>
                </a:cubicBezTo>
                <a:cubicBezTo>
                  <a:pt x="2060" y="4196"/>
                  <a:pt x="1505" y="4394"/>
                  <a:pt x="990" y="4632"/>
                </a:cubicBezTo>
                <a:cubicBezTo>
                  <a:pt x="736" y="4705"/>
                  <a:pt x="848" y="5077"/>
                  <a:pt x="1082" y="5077"/>
                </a:cubicBezTo>
                <a:cubicBezTo>
                  <a:pt x="1104" y="5077"/>
                  <a:pt x="1126" y="5074"/>
                  <a:pt x="1149" y="5068"/>
                </a:cubicBezTo>
                <a:cubicBezTo>
                  <a:pt x="1703" y="4830"/>
                  <a:pt x="2258" y="4593"/>
                  <a:pt x="2852" y="4355"/>
                </a:cubicBezTo>
                <a:lnTo>
                  <a:pt x="2852" y="4355"/>
                </a:lnTo>
                <a:cubicBezTo>
                  <a:pt x="2416" y="5266"/>
                  <a:pt x="1980" y="6177"/>
                  <a:pt x="1584" y="7088"/>
                </a:cubicBezTo>
                <a:cubicBezTo>
                  <a:pt x="1506" y="7271"/>
                  <a:pt x="1652" y="7437"/>
                  <a:pt x="1795" y="7437"/>
                </a:cubicBezTo>
                <a:cubicBezTo>
                  <a:pt x="1868" y="7437"/>
                  <a:pt x="1940" y="7394"/>
                  <a:pt x="1980" y="7286"/>
                </a:cubicBezTo>
                <a:cubicBezTo>
                  <a:pt x="2416" y="6415"/>
                  <a:pt x="2812" y="5504"/>
                  <a:pt x="3208" y="4593"/>
                </a:cubicBezTo>
                <a:cubicBezTo>
                  <a:pt x="3644" y="5860"/>
                  <a:pt x="4159" y="7088"/>
                  <a:pt x="4714" y="8276"/>
                </a:cubicBezTo>
                <a:cubicBezTo>
                  <a:pt x="4755" y="8359"/>
                  <a:pt x="4835" y="8394"/>
                  <a:pt x="4917" y="8394"/>
                </a:cubicBezTo>
                <a:cubicBezTo>
                  <a:pt x="5069" y="8394"/>
                  <a:pt x="5227" y="8273"/>
                  <a:pt x="5149" y="8118"/>
                </a:cubicBezTo>
                <a:cubicBezTo>
                  <a:pt x="4595" y="6890"/>
                  <a:pt x="4080" y="5662"/>
                  <a:pt x="3644" y="4394"/>
                </a:cubicBezTo>
                <a:lnTo>
                  <a:pt x="3644" y="4394"/>
                </a:lnTo>
                <a:cubicBezTo>
                  <a:pt x="4595" y="4791"/>
                  <a:pt x="5546" y="5147"/>
                  <a:pt x="6536" y="5504"/>
                </a:cubicBezTo>
                <a:cubicBezTo>
                  <a:pt x="6559" y="5511"/>
                  <a:pt x="6582" y="5515"/>
                  <a:pt x="6604" y="5515"/>
                </a:cubicBezTo>
                <a:cubicBezTo>
                  <a:pt x="6808" y="5515"/>
                  <a:pt x="6944" y="5211"/>
                  <a:pt x="6694" y="5068"/>
                </a:cubicBezTo>
                <a:cubicBezTo>
                  <a:pt x="5704" y="4751"/>
                  <a:pt x="4753" y="4355"/>
                  <a:pt x="3803" y="3998"/>
                </a:cubicBezTo>
                <a:cubicBezTo>
                  <a:pt x="4357" y="3761"/>
                  <a:pt x="4912" y="3563"/>
                  <a:pt x="5427" y="3365"/>
                </a:cubicBezTo>
                <a:cubicBezTo>
                  <a:pt x="5690" y="3252"/>
                  <a:pt x="5561" y="2926"/>
                  <a:pt x="5344" y="2926"/>
                </a:cubicBezTo>
                <a:cubicBezTo>
                  <a:pt x="5332" y="2926"/>
                  <a:pt x="5320" y="2927"/>
                  <a:pt x="5308" y="2929"/>
                </a:cubicBezTo>
                <a:cubicBezTo>
                  <a:pt x="4753" y="3127"/>
                  <a:pt x="4238" y="3325"/>
                  <a:pt x="3723" y="3523"/>
                </a:cubicBezTo>
                <a:lnTo>
                  <a:pt x="4714" y="1384"/>
                </a:lnTo>
                <a:cubicBezTo>
                  <a:pt x="4792" y="1201"/>
                  <a:pt x="4629" y="1052"/>
                  <a:pt x="4475" y="1052"/>
                </a:cubicBezTo>
                <a:cubicBezTo>
                  <a:pt x="4395" y="1052"/>
                  <a:pt x="4318" y="1092"/>
                  <a:pt x="4278" y="1186"/>
                </a:cubicBezTo>
                <a:lnTo>
                  <a:pt x="3288" y="3404"/>
                </a:lnTo>
                <a:cubicBezTo>
                  <a:pt x="2892" y="2255"/>
                  <a:pt x="2416" y="1186"/>
                  <a:pt x="1862" y="116"/>
                </a:cubicBezTo>
                <a:cubicBezTo>
                  <a:pt x="1814" y="34"/>
                  <a:pt x="1750" y="0"/>
                  <a:pt x="1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2"/>
          <p:cNvSpPr/>
          <p:nvPr/>
        </p:nvSpPr>
        <p:spPr>
          <a:xfrm>
            <a:off x="8098549" y="319483"/>
            <a:ext cx="140862" cy="170272"/>
          </a:xfrm>
          <a:custGeom>
            <a:avLst/>
            <a:gdLst/>
            <a:ahLst/>
            <a:cxnLst/>
            <a:rect l="l" t="t" r="r" b="b"/>
            <a:pathLst>
              <a:path w="6945" h="8395" extrusionOk="0">
                <a:moveTo>
                  <a:pt x="1685" y="0"/>
                </a:moveTo>
                <a:cubicBezTo>
                  <a:pt x="1533" y="0"/>
                  <a:pt x="1382" y="187"/>
                  <a:pt x="1465" y="354"/>
                </a:cubicBezTo>
                <a:cubicBezTo>
                  <a:pt x="2020" y="1424"/>
                  <a:pt x="2456" y="2493"/>
                  <a:pt x="2852" y="3602"/>
                </a:cubicBezTo>
                <a:cubicBezTo>
                  <a:pt x="2060" y="3246"/>
                  <a:pt x="1267" y="2929"/>
                  <a:pt x="475" y="2572"/>
                </a:cubicBezTo>
                <a:cubicBezTo>
                  <a:pt x="440" y="2557"/>
                  <a:pt x="405" y="2550"/>
                  <a:pt x="372" y="2550"/>
                </a:cubicBezTo>
                <a:cubicBezTo>
                  <a:pt x="146" y="2550"/>
                  <a:pt x="1" y="2865"/>
                  <a:pt x="277" y="2968"/>
                </a:cubicBezTo>
                <a:cubicBezTo>
                  <a:pt x="1030" y="3325"/>
                  <a:pt x="1782" y="3642"/>
                  <a:pt x="2575" y="3959"/>
                </a:cubicBezTo>
                <a:cubicBezTo>
                  <a:pt x="2060" y="4196"/>
                  <a:pt x="1505" y="4394"/>
                  <a:pt x="990" y="4632"/>
                </a:cubicBezTo>
                <a:cubicBezTo>
                  <a:pt x="736" y="4705"/>
                  <a:pt x="848" y="5077"/>
                  <a:pt x="1082" y="5077"/>
                </a:cubicBezTo>
                <a:cubicBezTo>
                  <a:pt x="1104" y="5077"/>
                  <a:pt x="1126" y="5074"/>
                  <a:pt x="1149" y="5068"/>
                </a:cubicBezTo>
                <a:cubicBezTo>
                  <a:pt x="1703" y="4830"/>
                  <a:pt x="2258" y="4593"/>
                  <a:pt x="2852" y="4355"/>
                </a:cubicBezTo>
                <a:lnTo>
                  <a:pt x="2852" y="4355"/>
                </a:lnTo>
                <a:cubicBezTo>
                  <a:pt x="2416" y="5266"/>
                  <a:pt x="1980" y="6177"/>
                  <a:pt x="1584" y="7088"/>
                </a:cubicBezTo>
                <a:cubicBezTo>
                  <a:pt x="1506" y="7271"/>
                  <a:pt x="1652" y="7437"/>
                  <a:pt x="1795" y="7437"/>
                </a:cubicBezTo>
                <a:cubicBezTo>
                  <a:pt x="1868" y="7437"/>
                  <a:pt x="1940" y="7394"/>
                  <a:pt x="1980" y="7286"/>
                </a:cubicBezTo>
                <a:cubicBezTo>
                  <a:pt x="2416" y="6415"/>
                  <a:pt x="2812" y="5504"/>
                  <a:pt x="3208" y="4593"/>
                </a:cubicBezTo>
                <a:cubicBezTo>
                  <a:pt x="3644" y="5860"/>
                  <a:pt x="4159" y="7088"/>
                  <a:pt x="4714" y="8276"/>
                </a:cubicBezTo>
                <a:cubicBezTo>
                  <a:pt x="4755" y="8359"/>
                  <a:pt x="4835" y="8394"/>
                  <a:pt x="4917" y="8394"/>
                </a:cubicBezTo>
                <a:cubicBezTo>
                  <a:pt x="5069" y="8394"/>
                  <a:pt x="5227" y="8273"/>
                  <a:pt x="5149" y="8118"/>
                </a:cubicBezTo>
                <a:cubicBezTo>
                  <a:pt x="4595" y="6890"/>
                  <a:pt x="4080" y="5662"/>
                  <a:pt x="3644" y="4394"/>
                </a:cubicBezTo>
                <a:lnTo>
                  <a:pt x="3644" y="4394"/>
                </a:lnTo>
                <a:cubicBezTo>
                  <a:pt x="4595" y="4791"/>
                  <a:pt x="5546" y="5147"/>
                  <a:pt x="6536" y="5504"/>
                </a:cubicBezTo>
                <a:cubicBezTo>
                  <a:pt x="6559" y="5511"/>
                  <a:pt x="6582" y="5515"/>
                  <a:pt x="6604" y="5515"/>
                </a:cubicBezTo>
                <a:cubicBezTo>
                  <a:pt x="6808" y="5515"/>
                  <a:pt x="6944" y="5211"/>
                  <a:pt x="6694" y="5068"/>
                </a:cubicBezTo>
                <a:cubicBezTo>
                  <a:pt x="5704" y="4751"/>
                  <a:pt x="4753" y="4355"/>
                  <a:pt x="3803" y="3998"/>
                </a:cubicBezTo>
                <a:cubicBezTo>
                  <a:pt x="4357" y="3761"/>
                  <a:pt x="4912" y="3563"/>
                  <a:pt x="5427" y="3365"/>
                </a:cubicBezTo>
                <a:cubicBezTo>
                  <a:pt x="5690" y="3252"/>
                  <a:pt x="5561" y="2926"/>
                  <a:pt x="5344" y="2926"/>
                </a:cubicBezTo>
                <a:cubicBezTo>
                  <a:pt x="5332" y="2926"/>
                  <a:pt x="5320" y="2927"/>
                  <a:pt x="5308" y="2929"/>
                </a:cubicBezTo>
                <a:cubicBezTo>
                  <a:pt x="4753" y="3127"/>
                  <a:pt x="4238" y="3325"/>
                  <a:pt x="3723" y="3523"/>
                </a:cubicBezTo>
                <a:lnTo>
                  <a:pt x="4714" y="1384"/>
                </a:lnTo>
                <a:cubicBezTo>
                  <a:pt x="4792" y="1201"/>
                  <a:pt x="4629" y="1052"/>
                  <a:pt x="4475" y="1052"/>
                </a:cubicBezTo>
                <a:cubicBezTo>
                  <a:pt x="4395" y="1052"/>
                  <a:pt x="4318" y="1092"/>
                  <a:pt x="4278" y="1186"/>
                </a:cubicBezTo>
                <a:lnTo>
                  <a:pt x="3288" y="3404"/>
                </a:lnTo>
                <a:cubicBezTo>
                  <a:pt x="2892" y="2255"/>
                  <a:pt x="2416" y="1186"/>
                  <a:pt x="1862" y="116"/>
                </a:cubicBezTo>
                <a:cubicBezTo>
                  <a:pt x="1814" y="34"/>
                  <a:pt x="1750" y="0"/>
                  <a:pt x="1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2"/>
          <p:cNvSpPr/>
          <p:nvPr/>
        </p:nvSpPr>
        <p:spPr>
          <a:xfrm rot="1790084">
            <a:off x="8738953" y="81612"/>
            <a:ext cx="331694" cy="280529"/>
          </a:xfrm>
          <a:custGeom>
            <a:avLst/>
            <a:gdLst/>
            <a:ahLst/>
            <a:cxnLst/>
            <a:rect l="l" t="t" r="r" b="b"/>
            <a:pathLst>
              <a:path w="72936" h="61656" extrusionOk="0">
                <a:moveTo>
                  <a:pt x="58129" y="1"/>
                </a:moveTo>
                <a:cubicBezTo>
                  <a:pt x="49636" y="1"/>
                  <a:pt x="41824" y="11632"/>
                  <a:pt x="40726" y="20415"/>
                </a:cubicBezTo>
                <a:cubicBezTo>
                  <a:pt x="35733" y="16358"/>
                  <a:pt x="29227" y="14011"/>
                  <a:pt x="23094" y="14011"/>
                </a:cubicBezTo>
                <a:cubicBezTo>
                  <a:pt x="14674" y="14011"/>
                  <a:pt x="6955" y="18434"/>
                  <a:pt x="4813" y="28930"/>
                </a:cubicBezTo>
                <a:cubicBezTo>
                  <a:pt x="1" y="51884"/>
                  <a:pt x="33321" y="55957"/>
                  <a:pt x="47390" y="61140"/>
                </a:cubicBezTo>
                <a:lnTo>
                  <a:pt x="48501" y="61140"/>
                </a:lnTo>
                <a:cubicBezTo>
                  <a:pt x="48833" y="61473"/>
                  <a:pt x="49241" y="61656"/>
                  <a:pt x="49656" y="61656"/>
                </a:cubicBezTo>
                <a:cubicBezTo>
                  <a:pt x="50165" y="61656"/>
                  <a:pt x="50685" y="61381"/>
                  <a:pt x="51092" y="60770"/>
                </a:cubicBezTo>
                <a:cubicBezTo>
                  <a:pt x="57756" y="51884"/>
                  <a:pt x="62940" y="41888"/>
                  <a:pt x="66642" y="31522"/>
                </a:cubicBezTo>
                <a:cubicBezTo>
                  <a:pt x="69233" y="23376"/>
                  <a:pt x="72936" y="12270"/>
                  <a:pt x="67012" y="4865"/>
                </a:cubicBezTo>
                <a:cubicBezTo>
                  <a:pt x="64139" y="1417"/>
                  <a:pt x="61092" y="1"/>
                  <a:pt x="58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5" name="Google Shape;795;p32"/>
          <p:cNvGrpSpPr/>
          <p:nvPr/>
        </p:nvGrpSpPr>
        <p:grpSpPr>
          <a:xfrm rot="9322877">
            <a:off x="532795" y="4326070"/>
            <a:ext cx="177560" cy="196388"/>
            <a:chOff x="5414907" y="2017485"/>
            <a:chExt cx="220338" cy="243702"/>
          </a:xfrm>
        </p:grpSpPr>
        <p:sp>
          <p:nvSpPr>
            <p:cNvPr id="796" name="Google Shape;796;p32"/>
            <p:cNvSpPr/>
            <p:nvPr/>
          </p:nvSpPr>
          <p:spPr>
            <a:xfrm>
              <a:off x="5414907" y="2017485"/>
              <a:ext cx="131370" cy="113351"/>
            </a:xfrm>
            <a:custGeom>
              <a:avLst/>
              <a:gdLst/>
              <a:ahLst/>
              <a:cxnLst/>
              <a:rect l="l" t="t" r="r" b="b"/>
              <a:pathLst>
                <a:path w="2457" h="2120" extrusionOk="0">
                  <a:moveTo>
                    <a:pt x="1361" y="470"/>
                  </a:moveTo>
                  <a:cubicBezTo>
                    <a:pt x="1383" y="470"/>
                    <a:pt x="1405" y="472"/>
                    <a:pt x="1427" y="476"/>
                  </a:cubicBezTo>
                  <a:cubicBezTo>
                    <a:pt x="1506" y="555"/>
                    <a:pt x="1585" y="634"/>
                    <a:pt x="1664" y="714"/>
                  </a:cubicBezTo>
                  <a:cubicBezTo>
                    <a:pt x="1902" y="951"/>
                    <a:pt x="2021" y="1308"/>
                    <a:pt x="1704" y="1546"/>
                  </a:cubicBezTo>
                  <a:cubicBezTo>
                    <a:pt x="1565" y="1645"/>
                    <a:pt x="1407" y="1694"/>
                    <a:pt x="1248" y="1694"/>
                  </a:cubicBezTo>
                  <a:cubicBezTo>
                    <a:pt x="1090" y="1694"/>
                    <a:pt x="931" y="1645"/>
                    <a:pt x="793" y="1546"/>
                  </a:cubicBezTo>
                  <a:cubicBezTo>
                    <a:pt x="515" y="1347"/>
                    <a:pt x="515" y="951"/>
                    <a:pt x="753" y="714"/>
                  </a:cubicBezTo>
                  <a:lnTo>
                    <a:pt x="793" y="714"/>
                  </a:lnTo>
                  <a:cubicBezTo>
                    <a:pt x="934" y="608"/>
                    <a:pt x="1171" y="470"/>
                    <a:pt x="1361" y="470"/>
                  </a:cubicBezTo>
                  <a:close/>
                  <a:moveTo>
                    <a:pt x="1427" y="1"/>
                  </a:moveTo>
                  <a:cubicBezTo>
                    <a:pt x="1149" y="1"/>
                    <a:pt x="872" y="80"/>
                    <a:pt x="634" y="238"/>
                  </a:cubicBezTo>
                  <a:cubicBezTo>
                    <a:pt x="623" y="227"/>
                    <a:pt x="608" y="222"/>
                    <a:pt x="591" y="222"/>
                  </a:cubicBezTo>
                  <a:cubicBezTo>
                    <a:pt x="552" y="222"/>
                    <a:pt x="504" y="250"/>
                    <a:pt x="476" y="278"/>
                  </a:cubicBezTo>
                  <a:cubicBezTo>
                    <a:pt x="40" y="714"/>
                    <a:pt x="1" y="1387"/>
                    <a:pt x="436" y="1823"/>
                  </a:cubicBezTo>
                  <a:cubicBezTo>
                    <a:pt x="674" y="2021"/>
                    <a:pt x="961" y="2120"/>
                    <a:pt x="1248" y="2120"/>
                  </a:cubicBezTo>
                  <a:cubicBezTo>
                    <a:pt x="1536" y="2120"/>
                    <a:pt x="1823" y="2021"/>
                    <a:pt x="2060" y="1823"/>
                  </a:cubicBezTo>
                  <a:cubicBezTo>
                    <a:pt x="2417" y="1466"/>
                    <a:pt x="2456" y="833"/>
                    <a:pt x="2100" y="476"/>
                  </a:cubicBezTo>
                  <a:cubicBezTo>
                    <a:pt x="1942" y="238"/>
                    <a:pt x="1704" y="80"/>
                    <a:pt x="1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2"/>
            <p:cNvSpPr/>
            <p:nvPr/>
          </p:nvSpPr>
          <p:spPr>
            <a:xfrm>
              <a:off x="5469978" y="2200929"/>
              <a:ext cx="77849" cy="60258"/>
            </a:xfrm>
            <a:custGeom>
              <a:avLst/>
              <a:gdLst/>
              <a:ahLst/>
              <a:cxnLst/>
              <a:rect l="l" t="t" r="r" b="b"/>
              <a:pathLst>
                <a:path w="1456" h="1127" extrusionOk="0">
                  <a:moveTo>
                    <a:pt x="707" y="0"/>
                  </a:moveTo>
                  <a:cubicBezTo>
                    <a:pt x="599" y="0"/>
                    <a:pt x="492" y="32"/>
                    <a:pt x="397" y="95"/>
                  </a:cubicBezTo>
                  <a:cubicBezTo>
                    <a:pt x="278" y="95"/>
                    <a:pt x="238" y="135"/>
                    <a:pt x="199" y="214"/>
                  </a:cubicBezTo>
                  <a:cubicBezTo>
                    <a:pt x="40" y="372"/>
                    <a:pt x="0" y="610"/>
                    <a:pt x="80" y="808"/>
                  </a:cubicBezTo>
                  <a:cubicBezTo>
                    <a:pt x="199" y="1006"/>
                    <a:pt x="436" y="1125"/>
                    <a:pt x="634" y="1125"/>
                  </a:cubicBezTo>
                  <a:cubicBezTo>
                    <a:pt x="651" y="1126"/>
                    <a:pt x="667" y="1127"/>
                    <a:pt x="683" y="1127"/>
                  </a:cubicBezTo>
                  <a:cubicBezTo>
                    <a:pt x="1169" y="1127"/>
                    <a:pt x="1456" y="559"/>
                    <a:pt x="1149" y="214"/>
                  </a:cubicBezTo>
                  <a:cubicBezTo>
                    <a:pt x="1030" y="71"/>
                    <a:pt x="869" y="0"/>
                    <a:pt x="7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2"/>
            <p:cNvSpPr/>
            <p:nvPr/>
          </p:nvSpPr>
          <p:spPr>
            <a:xfrm>
              <a:off x="5603431" y="2178473"/>
              <a:ext cx="31813" cy="25451"/>
            </a:xfrm>
            <a:custGeom>
              <a:avLst/>
              <a:gdLst/>
              <a:ahLst/>
              <a:cxnLst/>
              <a:rect l="l" t="t" r="r" b="b"/>
              <a:pathLst>
                <a:path w="595" h="476" extrusionOk="0">
                  <a:moveTo>
                    <a:pt x="277" y="0"/>
                  </a:moveTo>
                  <a:cubicBezTo>
                    <a:pt x="0" y="0"/>
                    <a:pt x="0" y="476"/>
                    <a:pt x="317" y="476"/>
                  </a:cubicBezTo>
                  <a:cubicBezTo>
                    <a:pt x="594" y="476"/>
                    <a:pt x="594" y="0"/>
                    <a:pt x="2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9" name="Google Shape;799;p32"/>
          <p:cNvSpPr/>
          <p:nvPr/>
        </p:nvSpPr>
        <p:spPr>
          <a:xfrm>
            <a:off x="516601" y="4679108"/>
            <a:ext cx="312281" cy="302089"/>
          </a:xfrm>
          <a:custGeom>
            <a:avLst/>
            <a:gdLst/>
            <a:ahLst/>
            <a:cxnLst/>
            <a:rect l="l" t="t" r="r" b="b"/>
            <a:pathLst>
              <a:path w="75158" h="72705" extrusionOk="0">
                <a:moveTo>
                  <a:pt x="38048" y="0"/>
                </a:moveTo>
                <a:cubicBezTo>
                  <a:pt x="37232" y="0"/>
                  <a:pt x="36468" y="417"/>
                  <a:pt x="35913" y="1250"/>
                </a:cubicBezTo>
                <a:cubicBezTo>
                  <a:pt x="32951" y="9765"/>
                  <a:pt x="29619" y="18280"/>
                  <a:pt x="26287" y="26796"/>
                </a:cubicBezTo>
                <a:cubicBezTo>
                  <a:pt x="25917" y="26425"/>
                  <a:pt x="25176" y="26425"/>
                  <a:pt x="24806" y="26425"/>
                </a:cubicBezTo>
                <a:cubicBezTo>
                  <a:pt x="19993" y="26425"/>
                  <a:pt x="15550" y="26425"/>
                  <a:pt x="11108" y="26796"/>
                </a:cubicBezTo>
                <a:cubicBezTo>
                  <a:pt x="7776" y="26796"/>
                  <a:pt x="4444" y="27536"/>
                  <a:pt x="1482" y="28647"/>
                </a:cubicBezTo>
                <a:cubicBezTo>
                  <a:pt x="371" y="29387"/>
                  <a:pt x="1" y="30498"/>
                  <a:pt x="371" y="31238"/>
                </a:cubicBezTo>
                <a:cubicBezTo>
                  <a:pt x="3333" y="38643"/>
                  <a:pt x="11478" y="44196"/>
                  <a:pt x="18142" y="48269"/>
                </a:cubicBezTo>
                <a:cubicBezTo>
                  <a:pt x="17031" y="54193"/>
                  <a:pt x="15550" y="60116"/>
                  <a:pt x="14440" y="66040"/>
                </a:cubicBezTo>
                <a:cubicBezTo>
                  <a:pt x="14070" y="68631"/>
                  <a:pt x="13329" y="72334"/>
                  <a:pt x="17402" y="72704"/>
                </a:cubicBezTo>
                <a:cubicBezTo>
                  <a:pt x="21104" y="72704"/>
                  <a:pt x="26287" y="68631"/>
                  <a:pt x="28879" y="66410"/>
                </a:cubicBezTo>
                <a:cubicBezTo>
                  <a:pt x="33321" y="63078"/>
                  <a:pt x="37394" y="59376"/>
                  <a:pt x="41096" y="55673"/>
                </a:cubicBezTo>
                <a:cubicBezTo>
                  <a:pt x="45909" y="59006"/>
                  <a:pt x="50722" y="61597"/>
                  <a:pt x="55905" y="64189"/>
                </a:cubicBezTo>
                <a:cubicBezTo>
                  <a:pt x="57962" y="65364"/>
                  <a:pt x="62115" y="68170"/>
                  <a:pt x="65223" y="68170"/>
                </a:cubicBezTo>
                <a:cubicBezTo>
                  <a:pt x="66032" y="68170"/>
                  <a:pt x="66771" y="67980"/>
                  <a:pt x="67383" y="67521"/>
                </a:cubicBezTo>
                <a:cubicBezTo>
                  <a:pt x="70344" y="65670"/>
                  <a:pt x="68493" y="59006"/>
                  <a:pt x="67753" y="56414"/>
                </a:cubicBezTo>
                <a:cubicBezTo>
                  <a:pt x="66642" y="50860"/>
                  <a:pt x="64421" y="45677"/>
                  <a:pt x="61459" y="41234"/>
                </a:cubicBezTo>
                <a:cubicBezTo>
                  <a:pt x="66272" y="36422"/>
                  <a:pt x="70344" y="31238"/>
                  <a:pt x="74417" y="25685"/>
                </a:cubicBezTo>
                <a:cubicBezTo>
                  <a:pt x="75157" y="24574"/>
                  <a:pt x="74787" y="23093"/>
                  <a:pt x="73676" y="22353"/>
                </a:cubicBezTo>
                <a:cubicBezTo>
                  <a:pt x="70959" y="20923"/>
                  <a:pt x="67800" y="20432"/>
                  <a:pt x="64519" y="20432"/>
                </a:cubicBezTo>
                <a:cubicBezTo>
                  <a:pt x="59306" y="20432"/>
                  <a:pt x="53786" y="21671"/>
                  <a:pt x="49241" y="22353"/>
                </a:cubicBezTo>
                <a:cubicBezTo>
                  <a:pt x="47760" y="17910"/>
                  <a:pt x="45909" y="13097"/>
                  <a:pt x="44058" y="8654"/>
                </a:cubicBezTo>
                <a:cubicBezTo>
                  <a:pt x="42947" y="5692"/>
                  <a:pt x="42207" y="1620"/>
                  <a:pt x="38875" y="139"/>
                </a:cubicBezTo>
                <a:cubicBezTo>
                  <a:pt x="38597" y="46"/>
                  <a:pt x="38320" y="0"/>
                  <a:pt x="38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2">
  <p:cSld name="CUSTOM_11_1">
    <p:spTree>
      <p:nvGrpSpPr>
        <p:cNvPr id="1" name="Shape 800"/>
        <p:cNvGrpSpPr/>
        <p:nvPr/>
      </p:nvGrpSpPr>
      <p:grpSpPr>
        <a:xfrm>
          <a:off x="0" y="0"/>
          <a:ext cx="0" cy="0"/>
          <a:chOff x="0" y="0"/>
          <a:chExt cx="0" cy="0"/>
        </a:xfrm>
      </p:grpSpPr>
      <p:sp>
        <p:nvSpPr>
          <p:cNvPr id="801" name="Google Shape;801;p33"/>
          <p:cNvSpPr/>
          <p:nvPr/>
        </p:nvSpPr>
        <p:spPr>
          <a:xfrm rot="10603370">
            <a:off x="7954482" y="67838"/>
            <a:ext cx="417288" cy="266368"/>
          </a:xfrm>
          <a:custGeom>
            <a:avLst/>
            <a:gdLst/>
            <a:ahLst/>
            <a:cxnLst/>
            <a:rect l="l" t="t" r="r" b="b"/>
            <a:pathLst>
              <a:path w="10023" h="6398" extrusionOk="0">
                <a:moveTo>
                  <a:pt x="8763" y="1"/>
                </a:moveTo>
                <a:cubicBezTo>
                  <a:pt x="8679" y="1"/>
                  <a:pt x="8598" y="40"/>
                  <a:pt x="8560" y="115"/>
                </a:cubicBezTo>
                <a:cubicBezTo>
                  <a:pt x="8521" y="95"/>
                  <a:pt x="8481" y="86"/>
                  <a:pt x="8442" y="86"/>
                </a:cubicBezTo>
                <a:cubicBezTo>
                  <a:pt x="8402" y="86"/>
                  <a:pt x="8362" y="95"/>
                  <a:pt x="8323" y="115"/>
                </a:cubicBezTo>
                <a:cubicBezTo>
                  <a:pt x="7768" y="511"/>
                  <a:pt x="7134" y="868"/>
                  <a:pt x="6501" y="1185"/>
                </a:cubicBezTo>
                <a:cubicBezTo>
                  <a:pt x="6256" y="1290"/>
                  <a:pt x="6350" y="1641"/>
                  <a:pt x="6566" y="1641"/>
                </a:cubicBezTo>
                <a:cubicBezTo>
                  <a:pt x="6595" y="1641"/>
                  <a:pt x="6626" y="1635"/>
                  <a:pt x="6659" y="1621"/>
                </a:cubicBezTo>
                <a:cubicBezTo>
                  <a:pt x="7253" y="1343"/>
                  <a:pt x="7887" y="987"/>
                  <a:pt x="8442" y="630"/>
                </a:cubicBezTo>
                <a:lnTo>
                  <a:pt x="8442" y="630"/>
                </a:lnTo>
                <a:cubicBezTo>
                  <a:pt x="8085" y="2215"/>
                  <a:pt x="7174" y="3641"/>
                  <a:pt x="5867" y="4631"/>
                </a:cubicBezTo>
                <a:cubicBezTo>
                  <a:pt x="4890" y="5329"/>
                  <a:pt x="3382" y="5948"/>
                  <a:pt x="2008" y="5948"/>
                </a:cubicBezTo>
                <a:cubicBezTo>
                  <a:pt x="1432" y="5948"/>
                  <a:pt x="880" y="5839"/>
                  <a:pt x="400" y="5582"/>
                </a:cubicBezTo>
                <a:cubicBezTo>
                  <a:pt x="364" y="5558"/>
                  <a:pt x="330" y="5547"/>
                  <a:pt x="297" y="5547"/>
                </a:cubicBezTo>
                <a:cubicBezTo>
                  <a:pt x="113" y="5547"/>
                  <a:pt x="0" y="5877"/>
                  <a:pt x="202" y="5978"/>
                </a:cubicBezTo>
                <a:cubicBezTo>
                  <a:pt x="741" y="6273"/>
                  <a:pt x="1364" y="6398"/>
                  <a:pt x="2010" y="6398"/>
                </a:cubicBezTo>
                <a:cubicBezTo>
                  <a:pt x="3358" y="6398"/>
                  <a:pt x="4810" y="5855"/>
                  <a:pt x="5827" y="5186"/>
                </a:cubicBezTo>
                <a:cubicBezTo>
                  <a:pt x="7332" y="4195"/>
                  <a:pt x="8442" y="2650"/>
                  <a:pt x="8877" y="868"/>
                </a:cubicBezTo>
                <a:cubicBezTo>
                  <a:pt x="9075" y="1304"/>
                  <a:pt x="9313" y="1779"/>
                  <a:pt x="9511" y="2215"/>
                </a:cubicBezTo>
                <a:cubicBezTo>
                  <a:pt x="9555" y="2317"/>
                  <a:pt x="9641" y="2360"/>
                  <a:pt x="9727" y="2360"/>
                </a:cubicBezTo>
                <a:cubicBezTo>
                  <a:pt x="9875" y="2360"/>
                  <a:pt x="10022" y="2232"/>
                  <a:pt x="9947" y="2056"/>
                </a:cubicBezTo>
                <a:cubicBezTo>
                  <a:pt x="9670" y="1422"/>
                  <a:pt x="9353" y="828"/>
                  <a:pt x="9036" y="194"/>
                </a:cubicBezTo>
                <a:cubicBezTo>
                  <a:pt x="9036" y="194"/>
                  <a:pt x="8996" y="155"/>
                  <a:pt x="8996" y="155"/>
                </a:cubicBezTo>
                <a:cubicBezTo>
                  <a:pt x="8954" y="50"/>
                  <a:pt x="8857" y="1"/>
                  <a:pt x="87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3"/>
          <p:cNvSpPr/>
          <p:nvPr/>
        </p:nvSpPr>
        <p:spPr>
          <a:xfrm rot="-8617878" flipH="1">
            <a:off x="8574420" y="304226"/>
            <a:ext cx="154139" cy="162636"/>
          </a:xfrm>
          <a:custGeom>
            <a:avLst/>
            <a:gdLst/>
            <a:ahLst/>
            <a:cxnLst/>
            <a:rect l="l" t="t" r="r" b="b"/>
            <a:pathLst>
              <a:path w="4517" h="4766" extrusionOk="0">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3"/>
          <p:cNvSpPr/>
          <p:nvPr/>
        </p:nvSpPr>
        <p:spPr>
          <a:xfrm rot="-8617878" flipH="1">
            <a:off x="8851123" y="1006221"/>
            <a:ext cx="244842" cy="242419"/>
          </a:xfrm>
          <a:custGeom>
            <a:avLst/>
            <a:gdLst/>
            <a:ahLst/>
            <a:cxnLst/>
            <a:rect l="l" t="t" r="r" b="b"/>
            <a:pathLst>
              <a:path w="7175" h="7104" extrusionOk="0">
                <a:moveTo>
                  <a:pt x="1980" y="0"/>
                </a:moveTo>
                <a:cubicBezTo>
                  <a:pt x="1831" y="0"/>
                  <a:pt x="1685" y="128"/>
                  <a:pt x="1760" y="303"/>
                </a:cubicBezTo>
                <a:cubicBezTo>
                  <a:pt x="2116" y="1016"/>
                  <a:pt x="2433" y="1729"/>
                  <a:pt x="2750" y="2482"/>
                </a:cubicBezTo>
                <a:cubicBezTo>
                  <a:pt x="1958" y="2284"/>
                  <a:pt x="1126" y="2086"/>
                  <a:pt x="334" y="1888"/>
                </a:cubicBezTo>
                <a:cubicBezTo>
                  <a:pt x="311" y="1881"/>
                  <a:pt x="289" y="1878"/>
                  <a:pt x="269" y="1878"/>
                </a:cubicBezTo>
                <a:cubicBezTo>
                  <a:pt x="46" y="1878"/>
                  <a:pt x="0" y="2251"/>
                  <a:pt x="255" y="2324"/>
                </a:cubicBezTo>
                <a:lnTo>
                  <a:pt x="2631" y="2918"/>
                </a:lnTo>
                <a:lnTo>
                  <a:pt x="1364" y="3552"/>
                </a:lnTo>
                <a:cubicBezTo>
                  <a:pt x="1159" y="3688"/>
                  <a:pt x="1307" y="3972"/>
                  <a:pt x="1529" y="3972"/>
                </a:cubicBezTo>
                <a:cubicBezTo>
                  <a:pt x="1565" y="3972"/>
                  <a:pt x="1603" y="3964"/>
                  <a:pt x="1641" y="3948"/>
                </a:cubicBezTo>
                <a:lnTo>
                  <a:pt x="2909" y="3314"/>
                </a:lnTo>
                <a:lnTo>
                  <a:pt x="2909" y="3314"/>
                </a:lnTo>
                <a:cubicBezTo>
                  <a:pt x="2552" y="4067"/>
                  <a:pt x="2275" y="4819"/>
                  <a:pt x="1958" y="5611"/>
                </a:cubicBezTo>
                <a:cubicBezTo>
                  <a:pt x="1906" y="5795"/>
                  <a:pt x="2060" y="5943"/>
                  <a:pt x="2206" y="5943"/>
                </a:cubicBezTo>
                <a:cubicBezTo>
                  <a:pt x="2281" y="5943"/>
                  <a:pt x="2353" y="5904"/>
                  <a:pt x="2394" y="5809"/>
                </a:cubicBezTo>
                <a:cubicBezTo>
                  <a:pt x="2671" y="5057"/>
                  <a:pt x="2988" y="4304"/>
                  <a:pt x="3305" y="3591"/>
                </a:cubicBezTo>
                <a:cubicBezTo>
                  <a:pt x="3780" y="4700"/>
                  <a:pt x="4255" y="5809"/>
                  <a:pt x="4691" y="6958"/>
                </a:cubicBezTo>
                <a:cubicBezTo>
                  <a:pt x="4735" y="7060"/>
                  <a:pt x="4810" y="7103"/>
                  <a:pt x="4887" y="7103"/>
                </a:cubicBezTo>
                <a:cubicBezTo>
                  <a:pt x="5018" y="7103"/>
                  <a:pt x="5152" y="6975"/>
                  <a:pt x="5127" y="6800"/>
                </a:cubicBezTo>
                <a:cubicBezTo>
                  <a:pt x="4651" y="5572"/>
                  <a:pt x="4137" y="4344"/>
                  <a:pt x="3582" y="3155"/>
                </a:cubicBezTo>
                <a:lnTo>
                  <a:pt x="3582" y="3155"/>
                </a:lnTo>
                <a:cubicBezTo>
                  <a:pt x="4651" y="3393"/>
                  <a:pt x="5721" y="3631"/>
                  <a:pt x="6830" y="3868"/>
                </a:cubicBezTo>
                <a:cubicBezTo>
                  <a:pt x="6842" y="3870"/>
                  <a:pt x="6854" y="3871"/>
                  <a:pt x="6865" y="3871"/>
                </a:cubicBezTo>
                <a:cubicBezTo>
                  <a:pt x="7114" y="3871"/>
                  <a:pt x="7175" y="3469"/>
                  <a:pt x="6909" y="3393"/>
                </a:cubicBezTo>
                <a:cubicBezTo>
                  <a:pt x="5919" y="3195"/>
                  <a:pt x="4929" y="2957"/>
                  <a:pt x="3978" y="2759"/>
                </a:cubicBezTo>
                <a:lnTo>
                  <a:pt x="5483" y="1927"/>
                </a:lnTo>
                <a:cubicBezTo>
                  <a:pt x="5722" y="1825"/>
                  <a:pt x="5550" y="1547"/>
                  <a:pt x="5346" y="1547"/>
                </a:cubicBezTo>
                <a:cubicBezTo>
                  <a:pt x="5313" y="1547"/>
                  <a:pt x="5279" y="1554"/>
                  <a:pt x="5246" y="1571"/>
                </a:cubicBezTo>
                <a:lnTo>
                  <a:pt x="3859" y="2284"/>
                </a:lnTo>
                <a:cubicBezTo>
                  <a:pt x="4176" y="1690"/>
                  <a:pt x="4453" y="1096"/>
                  <a:pt x="4770" y="501"/>
                </a:cubicBezTo>
                <a:cubicBezTo>
                  <a:pt x="4849" y="318"/>
                  <a:pt x="4703" y="170"/>
                  <a:pt x="4549" y="170"/>
                </a:cubicBezTo>
                <a:cubicBezTo>
                  <a:pt x="4470" y="170"/>
                  <a:pt x="4388" y="209"/>
                  <a:pt x="4335" y="303"/>
                </a:cubicBezTo>
                <a:cubicBezTo>
                  <a:pt x="3978" y="1016"/>
                  <a:pt x="3622" y="1729"/>
                  <a:pt x="3265" y="2482"/>
                </a:cubicBezTo>
                <a:cubicBezTo>
                  <a:pt x="2909" y="1690"/>
                  <a:pt x="2552" y="898"/>
                  <a:pt x="2196" y="145"/>
                </a:cubicBezTo>
                <a:cubicBezTo>
                  <a:pt x="2152" y="43"/>
                  <a:pt x="2066" y="0"/>
                  <a:pt x="19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4" name="Google Shape;804;p33"/>
          <p:cNvGrpSpPr/>
          <p:nvPr/>
        </p:nvGrpSpPr>
        <p:grpSpPr>
          <a:xfrm rot="-3217784" flipH="1">
            <a:off x="8464266" y="568401"/>
            <a:ext cx="158098" cy="163113"/>
            <a:chOff x="6109266" y="2958701"/>
            <a:chExt cx="158099" cy="163114"/>
          </a:xfrm>
        </p:grpSpPr>
        <p:sp>
          <p:nvSpPr>
            <p:cNvPr id="805" name="Google Shape;805;p33"/>
            <p:cNvSpPr/>
            <p:nvPr/>
          </p:nvSpPr>
          <p:spPr>
            <a:xfrm>
              <a:off x="6180824" y="2958701"/>
              <a:ext cx="86541" cy="69751"/>
            </a:xfrm>
            <a:custGeom>
              <a:avLst/>
              <a:gdLst/>
              <a:ahLst/>
              <a:cxnLst/>
              <a:rect l="l" t="t" r="r" b="b"/>
              <a:pathLst>
                <a:path w="2536" h="2044" extrusionOk="0">
                  <a:moveTo>
                    <a:pt x="1330" y="444"/>
                  </a:moveTo>
                  <a:cubicBezTo>
                    <a:pt x="1362" y="444"/>
                    <a:pt x="1394" y="446"/>
                    <a:pt x="1426" y="450"/>
                  </a:cubicBezTo>
                  <a:cubicBezTo>
                    <a:pt x="1783" y="529"/>
                    <a:pt x="2100" y="886"/>
                    <a:pt x="1902" y="1242"/>
                  </a:cubicBezTo>
                  <a:cubicBezTo>
                    <a:pt x="1728" y="1485"/>
                    <a:pt x="1464" y="1606"/>
                    <a:pt x="1162" y="1606"/>
                  </a:cubicBezTo>
                  <a:cubicBezTo>
                    <a:pt x="1119" y="1606"/>
                    <a:pt x="1075" y="1604"/>
                    <a:pt x="1030" y="1599"/>
                  </a:cubicBezTo>
                  <a:cubicBezTo>
                    <a:pt x="713" y="1559"/>
                    <a:pt x="515" y="1163"/>
                    <a:pt x="674" y="886"/>
                  </a:cubicBezTo>
                  <a:cubicBezTo>
                    <a:pt x="781" y="601"/>
                    <a:pt x="1047" y="444"/>
                    <a:pt x="1330" y="444"/>
                  </a:cubicBezTo>
                  <a:close/>
                  <a:moveTo>
                    <a:pt x="1309" y="0"/>
                  </a:moveTo>
                  <a:cubicBezTo>
                    <a:pt x="911" y="0"/>
                    <a:pt x="531" y="202"/>
                    <a:pt x="317" y="569"/>
                  </a:cubicBezTo>
                  <a:lnTo>
                    <a:pt x="278" y="608"/>
                  </a:lnTo>
                  <a:cubicBezTo>
                    <a:pt x="0" y="1123"/>
                    <a:pt x="238" y="1797"/>
                    <a:pt x="832" y="1995"/>
                  </a:cubicBezTo>
                  <a:cubicBezTo>
                    <a:pt x="947" y="2028"/>
                    <a:pt x="1064" y="2043"/>
                    <a:pt x="1182" y="2043"/>
                  </a:cubicBezTo>
                  <a:cubicBezTo>
                    <a:pt x="1633" y="2043"/>
                    <a:pt x="2078" y="1809"/>
                    <a:pt x="2298" y="1401"/>
                  </a:cubicBezTo>
                  <a:cubicBezTo>
                    <a:pt x="2535" y="846"/>
                    <a:pt x="2258" y="212"/>
                    <a:pt x="1664" y="54"/>
                  </a:cubicBezTo>
                  <a:cubicBezTo>
                    <a:pt x="1547" y="18"/>
                    <a:pt x="1427" y="0"/>
                    <a:pt x="13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3"/>
            <p:cNvSpPr/>
            <p:nvPr/>
          </p:nvSpPr>
          <p:spPr>
            <a:xfrm>
              <a:off x="6109266" y="3049675"/>
              <a:ext cx="54020" cy="42349"/>
            </a:xfrm>
            <a:custGeom>
              <a:avLst/>
              <a:gdLst/>
              <a:ahLst/>
              <a:cxnLst/>
              <a:rect l="l" t="t" r="r" b="b"/>
              <a:pathLst>
                <a:path w="1583" h="1241" extrusionOk="0">
                  <a:moveTo>
                    <a:pt x="847" y="1"/>
                  </a:moveTo>
                  <a:cubicBezTo>
                    <a:pt x="735" y="1"/>
                    <a:pt x="622" y="27"/>
                    <a:pt x="513" y="82"/>
                  </a:cubicBezTo>
                  <a:cubicBezTo>
                    <a:pt x="473" y="82"/>
                    <a:pt x="434" y="121"/>
                    <a:pt x="434" y="161"/>
                  </a:cubicBezTo>
                  <a:lnTo>
                    <a:pt x="394" y="161"/>
                  </a:lnTo>
                  <a:cubicBezTo>
                    <a:pt x="1" y="619"/>
                    <a:pt x="393" y="1240"/>
                    <a:pt x="899" y="1240"/>
                  </a:cubicBezTo>
                  <a:cubicBezTo>
                    <a:pt x="1005" y="1240"/>
                    <a:pt x="1116" y="1213"/>
                    <a:pt x="1226" y="1151"/>
                  </a:cubicBezTo>
                  <a:cubicBezTo>
                    <a:pt x="1503" y="953"/>
                    <a:pt x="1582" y="597"/>
                    <a:pt x="1424" y="280"/>
                  </a:cubicBezTo>
                  <a:cubicBezTo>
                    <a:pt x="1268" y="97"/>
                    <a:pt x="1060" y="1"/>
                    <a:pt x="8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3"/>
            <p:cNvSpPr/>
            <p:nvPr/>
          </p:nvSpPr>
          <p:spPr>
            <a:xfrm>
              <a:off x="6194337" y="3081137"/>
              <a:ext cx="43714" cy="40677"/>
            </a:xfrm>
            <a:custGeom>
              <a:avLst/>
              <a:gdLst/>
              <a:ahLst/>
              <a:cxnLst/>
              <a:rect l="l" t="t" r="r" b="b"/>
              <a:pathLst>
                <a:path w="1281" h="1192" extrusionOk="0">
                  <a:moveTo>
                    <a:pt x="520" y="1"/>
                  </a:moveTo>
                  <a:cubicBezTo>
                    <a:pt x="349" y="1"/>
                    <a:pt x="193" y="77"/>
                    <a:pt x="119" y="269"/>
                  </a:cubicBezTo>
                  <a:cubicBezTo>
                    <a:pt x="40" y="308"/>
                    <a:pt x="40" y="388"/>
                    <a:pt x="0" y="467"/>
                  </a:cubicBezTo>
                  <a:cubicBezTo>
                    <a:pt x="0" y="704"/>
                    <a:pt x="119" y="942"/>
                    <a:pt x="317" y="1101"/>
                  </a:cubicBezTo>
                  <a:cubicBezTo>
                    <a:pt x="416" y="1164"/>
                    <a:pt x="521" y="1192"/>
                    <a:pt x="623" y="1192"/>
                  </a:cubicBezTo>
                  <a:cubicBezTo>
                    <a:pt x="970" y="1192"/>
                    <a:pt x="1281" y="865"/>
                    <a:pt x="1189" y="467"/>
                  </a:cubicBezTo>
                  <a:cubicBezTo>
                    <a:pt x="1139" y="218"/>
                    <a:pt x="808" y="1"/>
                    <a:pt x="5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8" name="Google Shape;808;p33"/>
          <p:cNvSpPr/>
          <p:nvPr/>
        </p:nvSpPr>
        <p:spPr>
          <a:xfrm rot="-3216764" flipH="1">
            <a:off x="8761083" y="120379"/>
            <a:ext cx="312293" cy="302100"/>
          </a:xfrm>
          <a:custGeom>
            <a:avLst/>
            <a:gdLst/>
            <a:ahLst/>
            <a:cxnLst/>
            <a:rect l="l" t="t" r="r" b="b"/>
            <a:pathLst>
              <a:path w="75158" h="72705" extrusionOk="0">
                <a:moveTo>
                  <a:pt x="38048" y="0"/>
                </a:moveTo>
                <a:cubicBezTo>
                  <a:pt x="37232" y="0"/>
                  <a:pt x="36468" y="417"/>
                  <a:pt x="35913" y="1250"/>
                </a:cubicBezTo>
                <a:cubicBezTo>
                  <a:pt x="32951" y="9765"/>
                  <a:pt x="29619" y="18280"/>
                  <a:pt x="26287" y="26796"/>
                </a:cubicBezTo>
                <a:cubicBezTo>
                  <a:pt x="25917" y="26425"/>
                  <a:pt x="25176" y="26425"/>
                  <a:pt x="24806" y="26425"/>
                </a:cubicBezTo>
                <a:cubicBezTo>
                  <a:pt x="19993" y="26425"/>
                  <a:pt x="15550" y="26425"/>
                  <a:pt x="11108" y="26796"/>
                </a:cubicBezTo>
                <a:cubicBezTo>
                  <a:pt x="7776" y="26796"/>
                  <a:pt x="4444" y="27536"/>
                  <a:pt x="1482" y="28647"/>
                </a:cubicBezTo>
                <a:cubicBezTo>
                  <a:pt x="371" y="29387"/>
                  <a:pt x="1" y="30498"/>
                  <a:pt x="371" y="31238"/>
                </a:cubicBezTo>
                <a:cubicBezTo>
                  <a:pt x="3333" y="38643"/>
                  <a:pt x="11478" y="44196"/>
                  <a:pt x="18142" y="48269"/>
                </a:cubicBezTo>
                <a:cubicBezTo>
                  <a:pt x="17031" y="54193"/>
                  <a:pt x="15550" y="60116"/>
                  <a:pt x="14440" y="66040"/>
                </a:cubicBezTo>
                <a:cubicBezTo>
                  <a:pt x="14070" y="68631"/>
                  <a:pt x="13329" y="72334"/>
                  <a:pt x="17402" y="72704"/>
                </a:cubicBezTo>
                <a:cubicBezTo>
                  <a:pt x="21104" y="72704"/>
                  <a:pt x="26287" y="68631"/>
                  <a:pt x="28879" y="66410"/>
                </a:cubicBezTo>
                <a:cubicBezTo>
                  <a:pt x="33321" y="63078"/>
                  <a:pt x="37394" y="59376"/>
                  <a:pt x="41096" y="55673"/>
                </a:cubicBezTo>
                <a:cubicBezTo>
                  <a:pt x="45909" y="59006"/>
                  <a:pt x="50722" y="61597"/>
                  <a:pt x="55905" y="64189"/>
                </a:cubicBezTo>
                <a:cubicBezTo>
                  <a:pt x="57962" y="65364"/>
                  <a:pt x="62115" y="68170"/>
                  <a:pt x="65223" y="68170"/>
                </a:cubicBezTo>
                <a:cubicBezTo>
                  <a:pt x="66032" y="68170"/>
                  <a:pt x="66771" y="67980"/>
                  <a:pt x="67383" y="67521"/>
                </a:cubicBezTo>
                <a:cubicBezTo>
                  <a:pt x="70344" y="65670"/>
                  <a:pt x="68493" y="59006"/>
                  <a:pt x="67753" y="56414"/>
                </a:cubicBezTo>
                <a:cubicBezTo>
                  <a:pt x="66642" y="50860"/>
                  <a:pt x="64421" y="45677"/>
                  <a:pt x="61459" y="41234"/>
                </a:cubicBezTo>
                <a:cubicBezTo>
                  <a:pt x="66272" y="36422"/>
                  <a:pt x="70344" y="31238"/>
                  <a:pt x="74417" y="25685"/>
                </a:cubicBezTo>
                <a:cubicBezTo>
                  <a:pt x="75157" y="24574"/>
                  <a:pt x="74787" y="23093"/>
                  <a:pt x="73676" y="22353"/>
                </a:cubicBezTo>
                <a:cubicBezTo>
                  <a:pt x="70959" y="20923"/>
                  <a:pt x="67800" y="20432"/>
                  <a:pt x="64519" y="20432"/>
                </a:cubicBezTo>
                <a:cubicBezTo>
                  <a:pt x="59306" y="20432"/>
                  <a:pt x="53786" y="21671"/>
                  <a:pt x="49241" y="22353"/>
                </a:cubicBezTo>
                <a:cubicBezTo>
                  <a:pt x="47760" y="17910"/>
                  <a:pt x="45909" y="13097"/>
                  <a:pt x="44058" y="8654"/>
                </a:cubicBezTo>
                <a:cubicBezTo>
                  <a:pt x="42947" y="5692"/>
                  <a:pt x="42207" y="1620"/>
                  <a:pt x="38875" y="139"/>
                </a:cubicBezTo>
                <a:cubicBezTo>
                  <a:pt x="38597" y="46"/>
                  <a:pt x="38320" y="0"/>
                  <a:pt x="38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3"/>
          <p:cNvSpPr/>
          <p:nvPr/>
        </p:nvSpPr>
        <p:spPr>
          <a:xfrm>
            <a:off x="1148084" y="4868966"/>
            <a:ext cx="172983" cy="209098"/>
          </a:xfrm>
          <a:custGeom>
            <a:avLst/>
            <a:gdLst/>
            <a:ahLst/>
            <a:cxnLst/>
            <a:rect l="l" t="t" r="r" b="b"/>
            <a:pathLst>
              <a:path w="6945" h="8395" extrusionOk="0">
                <a:moveTo>
                  <a:pt x="1685" y="0"/>
                </a:moveTo>
                <a:cubicBezTo>
                  <a:pt x="1533" y="0"/>
                  <a:pt x="1382" y="187"/>
                  <a:pt x="1465" y="354"/>
                </a:cubicBezTo>
                <a:cubicBezTo>
                  <a:pt x="2020" y="1424"/>
                  <a:pt x="2456" y="2493"/>
                  <a:pt x="2852" y="3602"/>
                </a:cubicBezTo>
                <a:cubicBezTo>
                  <a:pt x="2060" y="3246"/>
                  <a:pt x="1267" y="2929"/>
                  <a:pt x="475" y="2572"/>
                </a:cubicBezTo>
                <a:cubicBezTo>
                  <a:pt x="440" y="2557"/>
                  <a:pt x="405" y="2550"/>
                  <a:pt x="372" y="2550"/>
                </a:cubicBezTo>
                <a:cubicBezTo>
                  <a:pt x="146" y="2550"/>
                  <a:pt x="1" y="2865"/>
                  <a:pt x="277" y="2968"/>
                </a:cubicBezTo>
                <a:cubicBezTo>
                  <a:pt x="1030" y="3325"/>
                  <a:pt x="1782" y="3642"/>
                  <a:pt x="2575" y="3959"/>
                </a:cubicBezTo>
                <a:cubicBezTo>
                  <a:pt x="2060" y="4196"/>
                  <a:pt x="1505" y="4394"/>
                  <a:pt x="990" y="4632"/>
                </a:cubicBezTo>
                <a:cubicBezTo>
                  <a:pt x="736" y="4705"/>
                  <a:pt x="848" y="5077"/>
                  <a:pt x="1082" y="5077"/>
                </a:cubicBezTo>
                <a:cubicBezTo>
                  <a:pt x="1104" y="5077"/>
                  <a:pt x="1126" y="5074"/>
                  <a:pt x="1149" y="5068"/>
                </a:cubicBezTo>
                <a:cubicBezTo>
                  <a:pt x="1703" y="4830"/>
                  <a:pt x="2258" y="4593"/>
                  <a:pt x="2852" y="4355"/>
                </a:cubicBezTo>
                <a:lnTo>
                  <a:pt x="2852" y="4355"/>
                </a:lnTo>
                <a:cubicBezTo>
                  <a:pt x="2416" y="5266"/>
                  <a:pt x="1980" y="6177"/>
                  <a:pt x="1584" y="7088"/>
                </a:cubicBezTo>
                <a:cubicBezTo>
                  <a:pt x="1506" y="7271"/>
                  <a:pt x="1652" y="7437"/>
                  <a:pt x="1795" y="7437"/>
                </a:cubicBezTo>
                <a:cubicBezTo>
                  <a:pt x="1868" y="7437"/>
                  <a:pt x="1940" y="7394"/>
                  <a:pt x="1980" y="7286"/>
                </a:cubicBezTo>
                <a:cubicBezTo>
                  <a:pt x="2416" y="6415"/>
                  <a:pt x="2812" y="5504"/>
                  <a:pt x="3208" y="4593"/>
                </a:cubicBezTo>
                <a:cubicBezTo>
                  <a:pt x="3644" y="5860"/>
                  <a:pt x="4159" y="7088"/>
                  <a:pt x="4714" y="8276"/>
                </a:cubicBezTo>
                <a:cubicBezTo>
                  <a:pt x="4755" y="8359"/>
                  <a:pt x="4835" y="8394"/>
                  <a:pt x="4917" y="8394"/>
                </a:cubicBezTo>
                <a:cubicBezTo>
                  <a:pt x="5069" y="8394"/>
                  <a:pt x="5227" y="8273"/>
                  <a:pt x="5149" y="8118"/>
                </a:cubicBezTo>
                <a:cubicBezTo>
                  <a:pt x="4595" y="6890"/>
                  <a:pt x="4080" y="5662"/>
                  <a:pt x="3644" y="4394"/>
                </a:cubicBezTo>
                <a:lnTo>
                  <a:pt x="3644" y="4394"/>
                </a:lnTo>
                <a:cubicBezTo>
                  <a:pt x="4595" y="4791"/>
                  <a:pt x="5546" y="5147"/>
                  <a:pt x="6536" y="5504"/>
                </a:cubicBezTo>
                <a:cubicBezTo>
                  <a:pt x="6559" y="5511"/>
                  <a:pt x="6582" y="5515"/>
                  <a:pt x="6604" y="5515"/>
                </a:cubicBezTo>
                <a:cubicBezTo>
                  <a:pt x="6808" y="5515"/>
                  <a:pt x="6944" y="5211"/>
                  <a:pt x="6694" y="5068"/>
                </a:cubicBezTo>
                <a:cubicBezTo>
                  <a:pt x="5704" y="4751"/>
                  <a:pt x="4753" y="4355"/>
                  <a:pt x="3803" y="3998"/>
                </a:cubicBezTo>
                <a:cubicBezTo>
                  <a:pt x="4357" y="3761"/>
                  <a:pt x="4912" y="3563"/>
                  <a:pt x="5427" y="3365"/>
                </a:cubicBezTo>
                <a:cubicBezTo>
                  <a:pt x="5690" y="3252"/>
                  <a:pt x="5561" y="2926"/>
                  <a:pt x="5344" y="2926"/>
                </a:cubicBezTo>
                <a:cubicBezTo>
                  <a:pt x="5332" y="2926"/>
                  <a:pt x="5320" y="2927"/>
                  <a:pt x="5308" y="2929"/>
                </a:cubicBezTo>
                <a:cubicBezTo>
                  <a:pt x="4753" y="3127"/>
                  <a:pt x="4238" y="3325"/>
                  <a:pt x="3723" y="3523"/>
                </a:cubicBezTo>
                <a:lnTo>
                  <a:pt x="4714" y="1384"/>
                </a:lnTo>
                <a:cubicBezTo>
                  <a:pt x="4792" y="1201"/>
                  <a:pt x="4629" y="1052"/>
                  <a:pt x="4475" y="1052"/>
                </a:cubicBezTo>
                <a:cubicBezTo>
                  <a:pt x="4395" y="1052"/>
                  <a:pt x="4318" y="1092"/>
                  <a:pt x="4278" y="1186"/>
                </a:cubicBezTo>
                <a:lnTo>
                  <a:pt x="3288" y="3404"/>
                </a:lnTo>
                <a:cubicBezTo>
                  <a:pt x="2892" y="2255"/>
                  <a:pt x="2416" y="1186"/>
                  <a:pt x="1862" y="116"/>
                </a:cubicBezTo>
                <a:cubicBezTo>
                  <a:pt x="1814" y="34"/>
                  <a:pt x="1750" y="0"/>
                  <a:pt x="1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0" name="Google Shape;810;p33"/>
          <p:cNvGrpSpPr/>
          <p:nvPr/>
        </p:nvGrpSpPr>
        <p:grpSpPr>
          <a:xfrm>
            <a:off x="74603" y="4067844"/>
            <a:ext cx="252794" cy="279648"/>
            <a:chOff x="5414907" y="2017485"/>
            <a:chExt cx="220338" cy="243702"/>
          </a:xfrm>
        </p:grpSpPr>
        <p:sp>
          <p:nvSpPr>
            <p:cNvPr id="811" name="Google Shape;811;p33"/>
            <p:cNvSpPr/>
            <p:nvPr/>
          </p:nvSpPr>
          <p:spPr>
            <a:xfrm>
              <a:off x="5414907" y="2017485"/>
              <a:ext cx="131370" cy="113351"/>
            </a:xfrm>
            <a:custGeom>
              <a:avLst/>
              <a:gdLst/>
              <a:ahLst/>
              <a:cxnLst/>
              <a:rect l="l" t="t" r="r" b="b"/>
              <a:pathLst>
                <a:path w="2457" h="2120" extrusionOk="0">
                  <a:moveTo>
                    <a:pt x="1361" y="470"/>
                  </a:moveTo>
                  <a:cubicBezTo>
                    <a:pt x="1383" y="470"/>
                    <a:pt x="1405" y="472"/>
                    <a:pt x="1427" y="476"/>
                  </a:cubicBezTo>
                  <a:cubicBezTo>
                    <a:pt x="1506" y="555"/>
                    <a:pt x="1585" y="634"/>
                    <a:pt x="1664" y="714"/>
                  </a:cubicBezTo>
                  <a:cubicBezTo>
                    <a:pt x="1902" y="951"/>
                    <a:pt x="2021" y="1308"/>
                    <a:pt x="1704" y="1546"/>
                  </a:cubicBezTo>
                  <a:cubicBezTo>
                    <a:pt x="1565" y="1645"/>
                    <a:pt x="1407" y="1694"/>
                    <a:pt x="1248" y="1694"/>
                  </a:cubicBezTo>
                  <a:cubicBezTo>
                    <a:pt x="1090" y="1694"/>
                    <a:pt x="931" y="1645"/>
                    <a:pt x="793" y="1546"/>
                  </a:cubicBezTo>
                  <a:cubicBezTo>
                    <a:pt x="515" y="1347"/>
                    <a:pt x="515" y="951"/>
                    <a:pt x="753" y="714"/>
                  </a:cubicBezTo>
                  <a:lnTo>
                    <a:pt x="793" y="714"/>
                  </a:lnTo>
                  <a:cubicBezTo>
                    <a:pt x="934" y="608"/>
                    <a:pt x="1171" y="470"/>
                    <a:pt x="1361" y="470"/>
                  </a:cubicBezTo>
                  <a:close/>
                  <a:moveTo>
                    <a:pt x="1427" y="1"/>
                  </a:moveTo>
                  <a:cubicBezTo>
                    <a:pt x="1149" y="1"/>
                    <a:pt x="872" y="80"/>
                    <a:pt x="634" y="238"/>
                  </a:cubicBezTo>
                  <a:cubicBezTo>
                    <a:pt x="623" y="227"/>
                    <a:pt x="608" y="222"/>
                    <a:pt x="591" y="222"/>
                  </a:cubicBezTo>
                  <a:cubicBezTo>
                    <a:pt x="552" y="222"/>
                    <a:pt x="504" y="250"/>
                    <a:pt x="476" y="278"/>
                  </a:cubicBezTo>
                  <a:cubicBezTo>
                    <a:pt x="40" y="714"/>
                    <a:pt x="1" y="1387"/>
                    <a:pt x="436" y="1823"/>
                  </a:cubicBezTo>
                  <a:cubicBezTo>
                    <a:pt x="674" y="2021"/>
                    <a:pt x="961" y="2120"/>
                    <a:pt x="1248" y="2120"/>
                  </a:cubicBezTo>
                  <a:cubicBezTo>
                    <a:pt x="1536" y="2120"/>
                    <a:pt x="1823" y="2021"/>
                    <a:pt x="2060" y="1823"/>
                  </a:cubicBezTo>
                  <a:cubicBezTo>
                    <a:pt x="2417" y="1466"/>
                    <a:pt x="2456" y="833"/>
                    <a:pt x="2100" y="476"/>
                  </a:cubicBezTo>
                  <a:cubicBezTo>
                    <a:pt x="1942" y="238"/>
                    <a:pt x="1704" y="80"/>
                    <a:pt x="1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3"/>
            <p:cNvSpPr/>
            <p:nvPr/>
          </p:nvSpPr>
          <p:spPr>
            <a:xfrm>
              <a:off x="5469978" y="2200929"/>
              <a:ext cx="77849" cy="60258"/>
            </a:xfrm>
            <a:custGeom>
              <a:avLst/>
              <a:gdLst/>
              <a:ahLst/>
              <a:cxnLst/>
              <a:rect l="l" t="t" r="r" b="b"/>
              <a:pathLst>
                <a:path w="1456" h="1127" extrusionOk="0">
                  <a:moveTo>
                    <a:pt x="707" y="0"/>
                  </a:moveTo>
                  <a:cubicBezTo>
                    <a:pt x="599" y="0"/>
                    <a:pt x="492" y="32"/>
                    <a:pt x="397" y="95"/>
                  </a:cubicBezTo>
                  <a:cubicBezTo>
                    <a:pt x="278" y="95"/>
                    <a:pt x="238" y="135"/>
                    <a:pt x="199" y="214"/>
                  </a:cubicBezTo>
                  <a:cubicBezTo>
                    <a:pt x="40" y="372"/>
                    <a:pt x="0" y="610"/>
                    <a:pt x="80" y="808"/>
                  </a:cubicBezTo>
                  <a:cubicBezTo>
                    <a:pt x="199" y="1006"/>
                    <a:pt x="436" y="1125"/>
                    <a:pt x="634" y="1125"/>
                  </a:cubicBezTo>
                  <a:cubicBezTo>
                    <a:pt x="651" y="1126"/>
                    <a:pt x="667" y="1127"/>
                    <a:pt x="683" y="1127"/>
                  </a:cubicBezTo>
                  <a:cubicBezTo>
                    <a:pt x="1169" y="1127"/>
                    <a:pt x="1456" y="559"/>
                    <a:pt x="1149" y="214"/>
                  </a:cubicBezTo>
                  <a:cubicBezTo>
                    <a:pt x="1030" y="71"/>
                    <a:pt x="869" y="0"/>
                    <a:pt x="7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3"/>
            <p:cNvSpPr/>
            <p:nvPr/>
          </p:nvSpPr>
          <p:spPr>
            <a:xfrm>
              <a:off x="5603431" y="2178473"/>
              <a:ext cx="31813" cy="25451"/>
            </a:xfrm>
            <a:custGeom>
              <a:avLst/>
              <a:gdLst/>
              <a:ahLst/>
              <a:cxnLst/>
              <a:rect l="l" t="t" r="r" b="b"/>
              <a:pathLst>
                <a:path w="595" h="476" extrusionOk="0">
                  <a:moveTo>
                    <a:pt x="277" y="0"/>
                  </a:moveTo>
                  <a:cubicBezTo>
                    <a:pt x="0" y="0"/>
                    <a:pt x="0" y="476"/>
                    <a:pt x="317" y="476"/>
                  </a:cubicBezTo>
                  <a:cubicBezTo>
                    <a:pt x="594" y="476"/>
                    <a:pt x="594" y="0"/>
                    <a:pt x="2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4" name="Google Shape;814;p33"/>
          <p:cNvSpPr/>
          <p:nvPr/>
        </p:nvSpPr>
        <p:spPr>
          <a:xfrm rot="899883">
            <a:off x="649926" y="4736559"/>
            <a:ext cx="250449" cy="338124"/>
          </a:xfrm>
          <a:custGeom>
            <a:avLst/>
            <a:gdLst/>
            <a:ahLst/>
            <a:cxnLst/>
            <a:rect l="l" t="t" r="r" b="b"/>
            <a:pathLst>
              <a:path w="60291" h="81397" extrusionOk="0">
                <a:moveTo>
                  <a:pt x="10476" y="1"/>
                </a:moveTo>
                <a:cubicBezTo>
                  <a:pt x="9595" y="1"/>
                  <a:pt x="8729" y="688"/>
                  <a:pt x="8458" y="1772"/>
                </a:cubicBezTo>
                <a:cubicBezTo>
                  <a:pt x="5866" y="13990"/>
                  <a:pt x="3275" y="26208"/>
                  <a:pt x="313" y="38055"/>
                </a:cubicBezTo>
                <a:cubicBezTo>
                  <a:pt x="1" y="39303"/>
                  <a:pt x="1267" y="40815"/>
                  <a:pt x="2560" y="40815"/>
                </a:cubicBezTo>
                <a:cubicBezTo>
                  <a:pt x="2801" y="40815"/>
                  <a:pt x="3042" y="40763"/>
                  <a:pt x="3275" y="40647"/>
                </a:cubicBezTo>
                <a:lnTo>
                  <a:pt x="16233" y="33982"/>
                </a:lnTo>
                <a:cubicBezTo>
                  <a:pt x="23267" y="46940"/>
                  <a:pt x="29931" y="59898"/>
                  <a:pt x="36966" y="72856"/>
                </a:cubicBezTo>
                <a:cubicBezTo>
                  <a:pt x="39986" y="78348"/>
                  <a:pt x="42395" y="81396"/>
                  <a:pt x="46913" y="81396"/>
                </a:cubicBezTo>
                <a:cubicBezTo>
                  <a:pt x="48486" y="81396"/>
                  <a:pt x="50315" y="81026"/>
                  <a:pt x="52515" y="80261"/>
                </a:cubicBezTo>
                <a:cubicBezTo>
                  <a:pt x="60290" y="77669"/>
                  <a:pt x="59179" y="74337"/>
                  <a:pt x="55847" y="67673"/>
                </a:cubicBezTo>
                <a:lnTo>
                  <a:pt x="34004" y="27318"/>
                </a:lnTo>
                <a:lnTo>
                  <a:pt x="42519" y="22875"/>
                </a:lnTo>
                <a:cubicBezTo>
                  <a:pt x="44000" y="22135"/>
                  <a:pt x="43630" y="20284"/>
                  <a:pt x="42519" y="19173"/>
                </a:cubicBezTo>
                <a:cubicBezTo>
                  <a:pt x="34374" y="11028"/>
                  <a:pt x="21416" y="6215"/>
                  <a:pt x="11420" y="291"/>
                </a:cubicBezTo>
                <a:cubicBezTo>
                  <a:pt x="11122" y="93"/>
                  <a:pt x="10798" y="1"/>
                  <a:pt x="104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3"/>
          <p:cNvSpPr/>
          <p:nvPr/>
        </p:nvSpPr>
        <p:spPr>
          <a:xfrm>
            <a:off x="393888" y="4259706"/>
            <a:ext cx="303049" cy="256181"/>
          </a:xfrm>
          <a:custGeom>
            <a:avLst/>
            <a:gdLst/>
            <a:ahLst/>
            <a:cxnLst/>
            <a:rect l="l" t="t" r="r" b="b"/>
            <a:pathLst>
              <a:path w="72936" h="61656" extrusionOk="0">
                <a:moveTo>
                  <a:pt x="58129" y="1"/>
                </a:moveTo>
                <a:cubicBezTo>
                  <a:pt x="49636" y="1"/>
                  <a:pt x="41824" y="11632"/>
                  <a:pt x="40726" y="20415"/>
                </a:cubicBezTo>
                <a:cubicBezTo>
                  <a:pt x="35733" y="16358"/>
                  <a:pt x="29227" y="14011"/>
                  <a:pt x="23094" y="14011"/>
                </a:cubicBezTo>
                <a:cubicBezTo>
                  <a:pt x="14674" y="14011"/>
                  <a:pt x="6955" y="18434"/>
                  <a:pt x="4813" y="28930"/>
                </a:cubicBezTo>
                <a:cubicBezTo>
                  <a:pt x="1" y="51884"/>
                  <a:pt x="33321" y="55957"/>
                  <a:pt x="47390" y="61140"/>
                </a:cubicBezTo>
                <a:lnTo>
                  <a:pt x="48501" y="61140"/>
                </a:lnTo>
                <a:cubicBezTo>
                  <a:pt x="48833" y="61473"/>
                  <a:pt x="49241" y="61656"/>
                  <a:pt x="49656" y="61656"/>
                </a:cubicBezTo>
                <a:cubicBezTo>
                  <a:pt x="50165" y="61656"/>
                  <a:pt x="50685" y="61381"/>
                  <a:pt x="51092" y="60770"/>
                </a:cubicBezTo>
                <a:cubicBezTo>
                  <a:pt x="57756" y="51884"/>
                  <a:pt x="62940" y="41888"/>
                  <a:pt x="66642" y="31522"/>
                </a:cubicBezTo>
                <a:cubicBezTo>
                  <a:pt x="69233" y="23376"/>
                  <a:pt x="72936" y="12270"/>
                  <a:pt x="67012" y="4865"/>
                </a:cubicBezTo>
                <a:cubicBezTo>
                  <a:pt x="64139" y="1417"/>
                  <a:pt x="61092" y="1"/>
                  <a:pt x="58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6" name="Google Shape;816;p33"/>
          <p:cNvGrpSpPr/>
          <p:nvPr/>
        </p:nvGrpSpPr>
        <p:grpSpPr>
          <a:xfrm>
            <a:off x="8194450" y="178806"/>
            <a:ext cx="284524" cy="263384"/>
            <a:chOff x="1412390" y="2258211"/>
            <a:chExt cx="620689" cy="574573"/>
          </a:xfrm>
        </p:grpSpPr>
        <p:sp>
          <p:nvSpPr>
            <p:cNvPr id="817" name="Google Shape;817;p33"/>
            <p:cNvSpPr/>
            <p:nvPr/>
          </p:nvSpPr>
          <p:spPr>
            <a:xfrm>
              <a:off x="1786301" y="2258211"/>
              <a:ext cx="246778" cy="343858"/>
            </a:xfrm>
            <a:custGeom>
              <a:avLst/>
              <a:gdLst/>
              <a:ahLst/>
              <a:cxnLst/>
              <a:rect l="l" t="t" r="r" b="b"/>
              <a:pathLst>
                <a:path w="3843" h="5355" extrusionOk="0">
                  <a:moveTo>
                    <a:pt x="941" y="1"/>
                  </a:moveTo>
                  <a:cubicBezTo>
                    <a:pt x="714" y="1"/>
                    <a:pt x="481" y="120"/>
                    <a:pt x="357" y="348"/>
                  </a:cubicBezTo>
                  <a:cubicBezTo>
                    <a:pt x="199" y="665"/>
                    <a:pt x="80" y="1022"/>
                    <a:pt x="1" y="1339"/>
                  </a:cubicBezTo>
                  <a:cubicBezTo>
                    <a:pt x="1" y="1537"/>
                    <a:pt x="40" y="1735"/>
                    <a:pt x="80" y="1893"/>
                  </a:cubicBezTo>
                  <a:cubicBezTo>
                    <a:pt x="119" y="1972"/>
                    <a:pt x="278" y="2012"/>
                    <a:pt x="357" y="2012"/>
                  </a:cubicBezTo>
                  <a:cubicBezTo>
                    <a:pt x="397" y="2012"/>
                    <a:pt x="516" y="1853"/>
                    <a:pt x="476" y="1774"/>
                  </a:cubicBezTo>
                  <a:cubicBezTo>
                    <a:pt x="436" y="1418"/>
                    <a:pt x="516" y="1022"/>
                    <a:pt x="714" y="705"/>
                  </a:cubicBezTo>
                  <a:cubicBezTo>
                    <a:pt x="753" y="586"/>
                    <a:pt x="832" y="507"/>
                    <a:pt x="912" y="427"/>
                  </a:cubicBezTo>
                  <a:cubicBezTo>
                    <a:pt x="1030" y="546"/>
                    <a:pt x="1149" y="586"/>
                    <a:pt x="1189" y="705"/>
                  </a:cubicBezTo>
                  <a:cubicBezTo>
                    <a:pt x="1387" y="1101"/>
                    <a:pt x="1427" y="1537"/>
                    <a:pt x="1347" y="1933"/>
                  </a:cubicBezTo>
                  <a:cubicBezTo>
                    <a:pt x="1229" y="2804"/>
                    <a:pt x="1110" y="3715"/>
                    <a:pt x="951" y="4587"/>
                  </a:cubicBezTo>
                  <a:cubicBezTo>
                    <a:pt x="882" y="5107"/>
                    <a:pt x="1056" y="5354"/>
                    <a:pt x="1499" y="5354"/>
                  </a:cubicBezTo>
                  <a:cubicBezTo>
                    <a:pt x="1562" y="5354"/>
                    <a:pt x="1630" y="5349"/>
                    <a:pt x="1704" y="5339"/>
                  </a:cubicBezTo>
                  <a:cubicBezTo>
                    <a:pt x="2219" y="5260"/>
                    <a:pt x="2734" y="5141"/>
                    <a:pt x="3249" y="4943"/>
                  </a:cubicBezTo>
                  <a:cubicBezTo>
                    <a:pt x="3685" y="4824"/>
                    <a:pt x="3843" y="4587"/>
                    <a:pt x="3843" y="4230"/>
                  </a:cubicBezTo>
                  <a:cubicBezTo>
                    <a:pt x="3764" y="3834"/>
                    <a:pt x="3526" y="3478"/>
                    <a:pt x="3130" y="3359"/>
                  </a:cubicBezTo>
                  <a:cubicBezTo>
                    <a:pt x="3051" y="3359"/>
                    <a:pt x="2892" y="3359"/>
                    <a:pt x="2853" y="3438"/>
                  </a:cubicBezTo>
                  <a:cubicBezTo>
                    <a:pt x="2813" y="3517"/>
                    <a:pt x="2853" y="3636"/>
                    <a:pt x="2892" y="3715"/>
                  </a:cubicBezTo>
                  <a:cubicBezTo>
                    <a:pt x="2971" y="3874"/>
                    <a:pt x="3130" y="3953"/>
                    <a:pt x="3249" y="4072"/>
                  </a:cubicBezTo>
                  <a:cubicBezTo>
                    <a:pt x="3328" y="4191"/>
                    <a:pt x="3368" y="4349"/>
                    <a:pt x="3170" y="4428"/>
                  </a:cubicBezTo>
                  <a:cubicBezTo>
                    <a:pt x="2615" y="4666"/>
                    <a:pt x="2060" y="4785"/>
                    <a:pt x="1466" y="4824"/>
                  </a:cubicBezTo>
                  <a:cubicBezTo>
                    <a:pt x="1466" y="4626"/>
                    <a:pt x="1466" y="4468"/>
                    <a:pt x="1506" y="4309"/>
                  </a:cubicBezTo>
                  <a:cubicBezTo>
                    <a:pt x="1625" y="3517"/>
                    <a:pt x="1744" y="2725"/>
                    <a:pt x="1823" y="1933"/>
                  </a:cubicBezTo>
                  <a:cubicBezTo>
                    <a:pt x="1902" y="1378"/>
                    <a:pt x="1783" y="784"/>
                    <a:pt x="1466" y="309"/>
                  </a:cubicBezTo>
                  <a:cubicBezTo>
                    <a:pt x="1353" y="101"/>
                    <a:pt x="1149" y="1"/>
                    <a:pt x="9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3"/>
            <p:cNvSpPr/>
            <p:nvPr/>
          </p:nvSpPr>
          <p:spPr>
            <a:xfrm>
              <a:off x="1643877" y="2480321"/>
              <a:ext cx="124706" cy="136066"/>
            </a:xfrm>
            <a:custGeom>
              <a:avLst/>
              <a:gdLst/>
              <a:ahLst/>
              <a:cxnLst/>
              <a:rect l="l" t="t" r="r" b="b"/>
              <a:pathLst>
                <a:path w="1942" h="2119" extrusionOk="0">
                  <a:moveTo>
                    <a:pt x="493" y="1"/>
                  </a:moveTo>
                  <a:cubicBezTo>
                    <a:pt x="414" y="1"/>
                    <a:pt x="317" y="19"/>
                    <a:pt x="238" y="19"/>
                  </a:cubicBezTo>
                  <a:cubicBezTo>
                    <a:pt x="238" y="137"/>
                    <a:pt x="278" y="217"/>
                    <a:pt x="357" y="335"/>
                  </a:cubicBezTo>
                  <a:cubicBezTo>
                    <a:pt x="476" y="534"/>
                    <a:pt x="634" y="692"/>
                    <a:pt x="832" y="890"/>
                  </a:cubicBezTo>
                  <a:lnTo>
                    <a:pt x="278" y="1326"/>
                  </a:lnTo>
                  <a:cubicBezTo>
                    <a:pt x="159" y="1445"/>
                    <a:pt x="0" y="1524"/>
                    <a:pt x="80" y="1722"/>
                  </a:cubicBezTo>
                  <a:cubicBezTo>
                    <a:pt x="135" y="1796"/>
                    <a:pt x="199" y="1826"/>
                    <a:pt x="267" y="1826"/>
                  </a:cubicBezTo>
                  <a:cubicBezTo>
                    <a:pt x="346" y="1826"/>
                    <a:pt x="430" y="1786"/>
                    <a:pt x="515" y="1722"/>
                  </a:cubicBezTo>
                  <a:cubicBezTo>
                    <a:pt x="713" y="1643"/>
                    <a:pt x="872" y="1524"/>
                    <a:pt x="1070" y="1365"/>
                  </a:cubicBezTo>
                  <a:cubicBezTo>
                    <a:pt x="1149" y="1563"/>
                    <a:pt x="1268" y="1762"/>
                    <a:pt x="1387" y="1960"/>
                  </a:cubicBezTo>
                  <a:cubicBezTo>
                    <a:pt x="1466" y="2039"/>
                    <a:pt x="1585" y="2078"/>
                    <a:pt x="1704" y="2118"/>
                  </a:cubicBezTo>
                  <a:cubicBezTo>
                    <a:pt x="1743" y="1999"/>
                    <a:pt x="1783" y="1880"/>
                    <a:pt x="1783" y="1762"/>
                  </a:cubicBezTo>
                  <a:cubicBezTo>
                    <a:pt x="1783" y="1682"/>
                    <a:pt x="1743" y="1603"/>
                    <a:pt x="1704" y="1524"/>
                  </a:cubicBezTo>
                  <a:cubicBezTo>
                    <a:pt x="1387" y="1247"/>
                    <a:pt x="1466" y="692"/>
                    <a:pt x="1862" y="534"/>
                  </a:cubicBezTo>
                  <a:cubicBezTo>
                    <a:pt x="1941" y="415"/>
                    <a:pt x="1941" y="296"/>
                    <a:pt x="1902" y="137"/>
                  </a:cubicBezTo>
                  <a:cubicBezTo>
                    <a:pt x="1873" y="80"/>
                    <a:pt x="1834" y="59"/>
                    <a:pt x="1791" y="59"/>
                  </a:cubicBezTo>
                  <a:cubicBezTo>
                    <a:pt x="1714" y="59"/>
                    <a:pt x="1621" y="126"/>
                    <a:pt x="1545" y="177"/>
                  </a:cubicBezTo>
                  <a:cubicBezTo>
                    <a:pt x="1426" y="296"/>
                    <a:pt x="1268" y="415"/>
                    <a:pt x="1149" y="534"/>
                  </a:cubicBezTo>
                  <a:cubicBezTo>
                    <a:pt x="991" y="335"/>
                    <a:pt x="793" y="177"/>
                    <a:pt x="594" y="19"/>
                  </a:cubicBezTo>
                  <a:cubicBezTo>
                    <a:pt x="568" y="5"/>
                    <a:pt x="533" y="1"/>
                    <a:pt x="4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3"/>
            <p:cNvSpPr/>
            <p:nvPr/>
          </p:nvSpPr>
          <p:spPr>
            <a:xfrm>
              <a:off x="1412390" y="2529508"/>
              <a:ext cx="295132" cy="303276"/>
            </a:xfrm>
            <a:custGeom>
              <a:avLst/>
              <a:gdLst/>
              <a:ahLst/>
              <a:cxnLst/>
              <a:rect l="l" t="t" r="r" b="b"/>
              <a:pathLst>
                <a:path w="4596" h="4723" extrusionOk="0">
                  <a:moveTo>
                    <a:pt x="1103" y="1"/>
                  </a:moveTo>
                  <a:cubicBezTo>
                    <a:pt x="742" y="1"/>
                    <a:pt x="428" y="232"/>
                    <a:pt x="317" y="599"/>
                  </a:cubicBezTo>
                  <a:cubicBezTo>
                    <a:pt x="159" y="1035"/>
                    <a:pt x="80" y="1510"/>
                    <a:pt x="1" y="1946"/>
                  </a:cubicBezTo>
                  <a:cubicBezTo>
                    <a:pt x="1" y="2144"/>
                    <a:pt x="1" y="2382"/>
                    <a:pt x="238" y="2382"/>
                  </a:cubicBezTo>
                  <a:cubicBezTo>
                    <a:pt x="476" y="2382"/>
                    <a:pt x="397" y="2105"/>
                    <a:pt x="436" y="1946"/>
                  </a:cubicBezTo>
                  <a:cubicBezTo>
                    <a:pt x="476" y="1550"/>
                    <a:pt x="595" y="1154"/>
                    <a:pt x="714" y="758"/>
                  </a:cubicBezTo>
                  <a:cubicBezTo>
                    <a:pt x="793" y="599"/>
                    <a:pt x="951" y="481"/>
                    <a:pt x="1149" y="441"/>
                  </a:cubicBezTo>
                  <a:cubicBezTo>
                    <a:pt x="1170" y="438"/>
                    <a:pt x="1190" y="436"/>
                    <a:pt x="1210" y="436"/>
                  </a:cubicBezTo>
                  <a:cubicBezTo>
                    <a:pt x="1414" y="436"/>
                    <a:pt x="1552" y="617"/>
                    <a:pt x="1625" y="797"/>
                  </a:cubicBezTo>
                  <a:cubicBezTo>
                    <a:pt x="1625" y="877"/>
                    <a:pt x="1664" y="956"/>
                    <a:pt x="1664" y="1035"/>
                  </a:cubicBezTo>
                  <a:cubicBezTo>
                    <a:pt x="1704" y="1550"/>
                    <a:pt x="1744" y="2065"/>
                    <a:pt x="1783" y="2580"/>
                  </a:cubicBezTo>
                  <a:cubicBezTo>
                    <a:pt x="1783" y="3095"/>
                    <a:pt x="1783" y="3650"/>
                    <a:pt x="1783" y="4165"/>
                  </a:cubicBezTo>
                  <a:cubicBezTo>
                    <a:pt x="1783" y="4536"/>
                    <a:pt x="1928" y="4722"/>
                    <a:pt x="2187" y="4722"/>
                  </a:cubicBezTo>
                  <a:cubicBezTo>
                    <a:pt x="2287" y="4722"/>
                    <a:pt x="2404" y="4695"/>
                    <a:pt x="2536" y="4640"/>
                  </a:cubicBezTo>
                  <a:cubicBezTo>
                    <a:pt x="3090" y="4402"/>
                    <a:pt x="3645" y="4125"/>
                    <a:pt x="4199" y="3887"/>
                  </a:cubicBezTo>
                  <a:cubicBezTo>
                    <a:pt x="4477" y="3768"/>
                    <a:pt x="4596" y="3412"/>
                    <a:pt x="4398" y="3174"/>
                  </a:cubicBezTo>
                  <a:cubicBezTo>
                    <a:pt x="4318" y="2976"/>
                    <a:pt x="4160" y="2818"/>
                    <a:pt x="4041" y="2659"/>
                  </a:cubicBezTo>
                  <a:cubicBezTo>
                    <a:pt x="3962" y="2580"/>
                    <a:pt x="3803" y="2580"/>
                    <a:pt x="3685" y="2540"/>
                  </a:cubicBezTo>
                  <a:cubicBezTo>
                    <a:pt x="3645" y="2659"/>
                    <a:pt x="3645" y="2818"/>
                    <a:pt x="3685" y="2937"/>
                  </a:cubicBezTo>
                  <a:cubicBezTo>
                    <a:pt x="3764" y="3095"/>
                    <a:pt x="3883" y="3293"/>
                    <a:pt x="4001" y="3452"/>
                  </a:cubicBezTo>
                  <a:lnTo>
                    <a:pt x="2258" y="4244"/>
                  </a:lnTo>
                  <a:lnTo>
                    <a:pt x="2258" y="2659"/>
                  </a:lnTo>
                  <a:cubicBezTo>
                    <a:pt x="2258" y="1986"/>
                    <a:pt x="2179" y="1312"/>
                    <a:pt x="2021" y="679"/>
                  </a:cubicBezTo>
                  <a:cubicBezTo>
                    <a:pt x="1902" y="322"/>
                    <a:pt x="1585" y="45"/>
                    <a:pt x="1189" y="5"/>
                  </a:cubicBezTo>
                  <a:cubicBezTo>
                    <a:pt x="1160" y="2"/>
                    <a:pt x="1132" y="1"/>
                    <a:pt x="11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0" name="Google Shape;820;p33"/>
          <p:cNvSpPr/>
          <p:nvPr/>
        </p:nvSpPr>
        <p:spPr>
          <a:xfrm rot="-10646460">
            <a:off x="7660188" y="125592"/>
            <a:ext cx="216057" cy="291692"/>
          </a:xfrm>
          <a:custGeom>
            <a:avLst/>
            <a:gdLst/>
            <a:ahLst/>
            <a:cxnLst/>
            <a:rect l="l" t="t" r="r" b="b"/>
            <a:pathLst>
              <a:path w="60291" h="81397" extrusionOk="0">
                <a:moveTo>
                  <a:pt x="10476" y="1"/>
                </a:moveTo>
                <a:cubicBezTo>
                  <a:pt x="9595" y="1"/>
                  <a:pt x="8729" y="688"/>
                  <a:pt x="8458" y="1772"/>
                </a:cubicBezTo>
                <a:cubicBezTo>
                  <a:pt x="5866" y="13990"/>
                  <a:pt x="3275" y="26208"/>
                  <a:pt x="313" y="38055"/>
                </a:cubicBezTo>
                <a:cubicBezTo>
                  <a:pt x="1" y="39303"/>
                  <a:pt x="1267" y="40815"/>
                  <a:pt x="2560" y="40815"/>
                </a:cubicBezTo>
                <a:cubicBezTo>
                  <a:pt x="2801" y="40815"/>
                  <a:pt x="3042" y="40763"/>
                  <a:pt x="3275" y="40647"/>
                </a:cubicBezTo>
                <a:lnTo>
                  <a:pt x="16233" y="33982"/>
                </a:lnTo>
                <a:cubicBezTo>
                  <a:pt x="23267" y="46940"/>
                  <a:pt x="29931" y="59898"/>
                  <a:pt x="36966" y="72856"/>
                </a:cubicBezTo>
                <a:cubicBezTo>
                  <a:pt x="39986" y="78348"/>
                  <a:pt x="42395" y="81396"/>
                  <a:pt x="46913" y="81396"/>
                </a:cubicBezTo>
                <a:cubicBezTo>
                  <a:pt x="48486" y="81396"/>
                  <a:pt x="50315" y="81026"/>
                  <a:pt x="52515" y="80261"/>
                </a:cubicBezTo>
                <a:cubicBezTo>
                  <a:pt x="60290" y="77669"/>
                  <a:pt x="59179" y="74337"/>
                  <a:pt x="55847" y="67673"/>
                </a:cubicBezTo>
                <a:lnTo>
                  <a:pt x="34004" y="27318"/>
                </a:lnTo>
                <a:lnTo>
                  <a:pt x="42519" y="22875"/>
                </a:lnTo>
                <a:cubicBezTo>
                  <a:pt x="44000" y="22135"/>
                  <a:pt x="43630" y="20284"/>
                  <a:pt x="42519" y="19173"/>
                </a:cubicBezTo>
                <a:cubicBezTo>
                  <a:pt x="34374" y="11028"/>
                  <a:pt x="21416" y="6215"/>
                  <a:pt x="11420" y="291"/>
                </a:cubicBezTo>
                <a:cubicBezTo>
                  <a:pt x="11122" y="93"/>
                  <a:pt x="10798" y="1"/>
                  <a:pt x="104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3"/>
          <p:cNvSpPr/>
          <p:nvPr/>
        </p:nvSpPr>
        <p:spPr>
          <a:xfrm>
            <a:off x="8524498" y="56124"/>
            <a:ext cx="132980" cy="140311"/>
          </a:xfrm>
          <a:custGeom>
            <a:avLst/>
            <a:gdLst/>
            <a:ahLst/>
            <a:cxnLst/>
            <a:rect l="l" t="t" r="r" b="b"/>
            <a:pathLst>
              <a:path w="4517" h="4766" extrusionOk="0">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3"/>
          <p:cNvSpPr/>
          <p:nvPr/>
        </p:nvSpPr>
        <p:spPr>
          <a:xfrm rot="2103638" flipH="1">
            <a:off x="8471487" y="885747"/>
            <a:ext cx="360000" cy="229800"/>
          </a:xfrm>
          <a:custGeom>
            <a:avLst/>
            <a:gdLst/>
            <a:ahLst/>
            <a:cxnLst/>
            <a:rect l="l" t="t" r="r" b="b"/>
            <a:pathLst>
              <a:path w="10023" h="6398" extrusionOk="0">
                <a:moveTo>
                  <a:pt x="8763" y="1"/>
                </a:moveTo>
                <a:cubicBezTo>
                  <a:pt x="8679" y="1"/>
                  <a:pt x="8598" y="40"/>
                  <a:pt x="8560" y="115"/>
                </a:cubicBezTo>
                <a:cubicBezTo>
                  <a:pt x="8521" y="95"/>
                  <a:pt x="8481" y="86"/>
                  <a:pt x="8442" y="86"/>
                </a:cubicBezTo>
                <a:cubicBezTo>
                  <a:pt x="8402" y="86"/>
                  <a:pt x="8362" y="95"/>
                  <a:pt x="8323" y="115"/>
                </a:cubicBezTo>
                <a:cubicBezTo>
                  <a:pt x="7768" y="511"/>
                  <a:pt x="7134" y="868"/>
                  <a:pt x="6501" y="1185"/>
                </a:cubicBezTo>
                <a:cubicBezTo>
                  <a:pt x="6256" y="1290"/>
                  <a:pt x="6350" y="1641"/>
                  <a:pt x="6566" y="1641"/>
                </a:cubicBezTo>
                <a:cubicBezTo>
                  <a:pt x="6595" y="1641"/>
                  <a:pt x="6626" y="1635"/>
                  <a:pt x="6659" y="1621"/>
                </a:cubicBezTo>
                <a:cubicBezTo>
                  <a:pt x="7253" y="1343"/>
                  <a:pt x="7887" y="987"/>
                  <a:pt x="8442" y="630"/>
                </a:cubicBezTo>
                <a:lnTo>
                  <a:pt x="8442" y="630"/>
                </a:lnTo>
                <a:cubicBezTo>
                  <a:pt x="8085" y="2215"/>
                  <a:pt x="7174" y="3641"/>
                  <a:pt x="5867" y="4631"/>
                </a:cubicBezTo>
                <a:cubicBezTo>
                  <a:pt x="4890" y="5329"/>
                  <a:pt x="3382" y="5948"/>
                  <a:pt x="2008" y="5948"/>
                </a:cubicBezTo>
                <a:cubicBezTo>
                  <a:pt x="1432" y="5948"/>
                  <a:pt x="880" y="5839"/>
                  <a:pt x="400" y="5582"/>
                </a:cubicBezTo>
                <a:cubicBezTo>
                  <a:pt x="364" y="5558"/>
                  <a:pt x="330" y="5547"/>
                  <a:pt x="297" y="5547"/>
                </a:cubicBezTo>
                <a:cubicBezTo>
                  <a:pt x="113" y="5547"/>
                  <a:pt x="0" y="5877"/>
                  <a:pt x="202" y="5978"/>
                </a:cubicBezTo>
                <a:cubicBezTo>
                  <a:pt x="741" y="6273"/>
                  <a:pt x="1364" y="6398"/>
                  <a:pt x="2010" y="6398"/>
                </a:cubicBezTo>
                <a:cubicBezTo>
                  <a:pt x="3358" y="6398"/>
                  <a:pt x="4810" y="5855"/>
                  <a:pt x="5827" y="5186"/>
                </a:cubicBezTo>
                <a:cubicBezTo>
                  <a:pt x="7332" y="4195"/>
                  <a:pt x="8442" y="2650"/>
                  <a:pt x="8877" y="868"/>
                </a:cubicBezTo>
                <a:cubicBezTo>
                  <a:pt x="9075" y="1304"/>
                  <a:pt x="9313" y="1779"/>
                  <a:pt x="9511" y="2215"/>
                </a:cubicBezTo>
                <a:cubicBezTo>
                  <a:pt x="9555" y="2317"/>
                  <a:pt x="9641" y="2360"/>
                  <a:pt x="9727" y="2360"/>
                </a:cubicBezTo>
                <a:cubicBezTo>
                  <a:pt x="9875" y="2360"/>
                  <a:pt x="10022" y="2232"/>
                  <a:pt x="9947" y="2056"/>
                </a:cubicBezTo>
                <a:cubicBezTo>
                  <a:pt x="9670" y="1422"/>
                  <a:pt x="9353" y="828"/>
                  <a:pt x="9036" y="194"/>
                </a:cubicBezTo>
                <a:cubicBezTo>
                  <a:pt x="9036" y="194"/>
                  <a:pt x="8996" y="155"/>
                  <a:pt x="8996" y="155"/>
                </a:cubicBezTo>
                <a:cubicBezTo>
                  <a:pt x="8954" y="50"/>
                  <a:pt x="8857" y="1"/>
                  <a:pt x="87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3"/>
          <p:cNvSpPr/>
          <p:nvPr/>
        </p:nvSpPr>
        <p:spPr>
          <a:xfrm>
            <a:off x="66979" y="4696584"/>
            <a:ext cx="461540" cy="351582"/>
          </a:xfrm>
          <a:custGeom>
            <a:avLst/>
            <a:gdLst/>
            <a:ahLst/>
            <a:cxnLst/>
            <a:rect l="l" t="t" r="r" b="b"/>
            <a:pathLst>
              <a:path w="13036" h="9931" extrusionOk="0">
                <a:moveTo>
                  <a:pt x="10507" y="1110"/>
                </a:moveTo>
                <a:lnTo>
                  <a:pt x="10507" y="1110"/>
                </a:lnTo>
                <a:cubicBezTo>
                  <a:pt x="8011" y="2457"/>
                  <a:pt x="5555" y="3883"/>
                  <a:pt x="3179" y="5388"/>
                </a:cubicBezTo>
                <a:lnTo>
                  <a:pt x="3139" y="5349"/>
                </a:lnTo>
                <a:cubicBezTo>
                  <a:pt x="2307" y="5071"/>
                  <a:pt x="1555" y="4715"/>
                  <a:pt x="802" y="4319"/>
                </a:cubicBezTo>
                <a:cubicBezTo>
                  <a:pt x="4050" y="3289"/>
                  <a:pt x="7259" y="2219"/>
                  <a:pt x="10507" y="1110"/>
                </a:cubicBezTo>
                <a:close/>
                <a:moveTo>
                  <a:pt x="10903" y="1387"/>
                </a:moveTo>
                <a:cubicBezTo>
                  <a:pt x="8843" y="2932"/>
                  <a:pt x="6783" y="4477"/>
                  <a:pt x="4684" y="6062"/>
                </a:cubicBezTo>
                <a:cubicBezTo>
                  <a:pt x="4565" y="5824"/>
                  <a:pt x="4407" y="5586"/>
                  <a:pt x="4328" y="5309"/>
                </a:cubicBezTo>
                <a:lnTo>
                  <a:pt x="4288" y="5309"/>
                </a:lnTo>
                <a:cubicBezTo>
                  <a:pt x="4288" y="5269"/>
                  <a:pt x="4288" y="5230"/>
                  <a:pt x="4248" y="5190"/>
                </a:cubicBezTo>
                <a:cubicBezTo>
                  <a:pt x="6427" y="3843"/>
                  <a:pt x="8645" y="2576"/>
                  <a:pt x="10903" y="1387"/>
                </a:cubicBezTo>
                <a:close/>
                <a:moveTo>
                  <a:pt x="12369" y="872"/>
                </a:moveTo>
                <a:lnTo>
                  <a:pt x="12369" y="872"/>
                </a:lnTo>
                <a:cubicBezTo>
                  <a:pt x="11656" y="2259"/>
                  <a:pt x="10784" y="3566"/>
                  <a:pt x="9952" y="4913"/>
                </a:cubicBezTo>
                <a:lnTo>
                  <a:pt x="7140" y="9468"/>
                </a:lnTo>
                <a:cubicBezTo>
                  <a:pt x="6387" y="8478"/>
                  <a:pt x="5555" y="7607"/>
                  <a:pt x="4644" y="6775"/>
                </a:cubicBezTo>
                <a:cubicBezTo>
                  <a:pt x="4605" y="6775"/>
                  <a:pt x="4605" y="6735"/>
                  <a:pt x="4565" y="6735"/>
                </a:cubicBezTo>
                <a:cubicBezTo>
                  <a:pt x="7140" y="4754"/>
                  <a:pt x="9754" y="2813"/>
                  <a:pt x="12369" y="872"/>
                </a:cubicBezTo>
                <a:close/>
                <a:moveTo>
                  <a:pt x="12448" y="1"/>
                </a:moveTo>
                <a:cubicBezTo>
                  <a:pt x="8566" y="1387"/>
                  <a:pt x="4605" y="2695"/>
                  <a:pt x="683" y="3923"/>
                </a:cubicBezTo>
                <a:cubicBezTo>
                  <a:pt x="564" y="3962"/>
                  <a:pt x="525" y="4081"/>
                  <a:pt x="564" y="4200"/>
                </a:cubicBezTo>
                <a:lnTo>
                  <a:pt x="366" y="4081"/>
                </a:lnTo>
                <a:cubicBezTo>
                  <a:pt x="336" y="4066"/>
                  <a:pt x="307" y="4059"/>
                  <a:pt x="280" y="4059"/>
                </a:cubicBezTo>
                <a:cubicBezTo>
                  <a:pt x="95" y="4059"/>
                  <a:pt x="1" y="4374"/>
                  <a:pt x="208" y="4477"/>
                </a:cubicBezTo>
                <a:cubicBezTo>
                  <a:pt x="1079" y="4953"/>
                  <a:pt x="1990" y="5388"/>
                  <a:pt x="2941" y="5745"/>
                </a:cubicBezTo>
                <a:cubicBezTo>
                  <a:pt x="2961" y="5765"/>
                  <a:pt x="2981" y="5774"/>
                  <a:pt x="3001" y="5774"/>
                </a:cubicBezTo>
                <a:cubicBezTo>
                  <a:pt x="3020" y="5774"/>
                  <a:pt x="3040" y="5765"/>
                  <a:pt x="3060" y="5745"/>
                </a:cubicBezTo>
                <a:cubicBezTo>
                  <a:pt x="3109" y="5794"/>
                  <a:pt x="3173" y="5828"/>
                  <a:pt x="3233" y="5828"/>
                </a:cubicBezTo>
                <a:cubicBezTo>
                  <a:pt x="3271" y="5828"/>
                  <a:pt x="3307" y="5815"/>
                  <a:pt x="3337" y="5784"/>
                </a:cubicBezTo>
                <a:lnTo>
                  <a:pt x="3931" y="5428"/>
                </a:lnTo>
                <a:cubicBezTo>
                  <a:pt x="4050" y="5745"/>
                  <a:pt x="4209" y="6022"/>
                  <a:pt x="4367" y="6299"/>
                </a:cubicBezTo>
                <a:lnTo>
                  <a:pt x="3971" y="6616"/>
                </a:lnTo>
                <a:cubicBezTo>
                  <a:pt x="3769" y="6751"/>
                  <a:pt x="3910" y="6999"/>
                  <a:pt x="4102" y="6999"/>
                </a:cubicBezTo>
                <a:cubicBezTo>
                  <a:pt x="4136" y="6999"/>
                  <a:pt x="4173" y="6991"/>
                  <a:pt x="4209" y="6973"/>
                </a:cubicBezTo>
                <a:cubicBezTo>
                  <a:pt x="4248" y="6933"/>
                  <a:pt x="4248" y="6933"/>
                  <a:pt x="4288" y="6894"/>
                </a:cubicBezTo>
                <a:cubicBezTo>
                  <a:pt x="4288" y="6973"/>
                  <a:pt x="4288" y="7012"/>
                  <a:pt x="4367" y="7092"/>
                </a:cubicBezTo>
                <a:cubicBezTo>
                  <a:pt x="5318" y="7923"/>
                  <a:pt x="6189" y="8835"/>
                  <a:pt x="6982" y="9864"/>
                </a:cubicBezTo>
                <a:cubicBezTo>
                  <a:pt x="7005" y="9911"/>
                  <a:pt x="7042" y="9930"/>
                  <a:pt x="7084" y="9930"/>
                </a:cubicBezTo>
                <a:cubicBezTo>
                  <a:pt x="7114" y="9930"/>
                  <a:pt x="7147" y="9920"/>
                  <a:pt x="7180" y="9904"/>
                </a:cubicBezTo>
                <a:cubicBezTo>
                  <a:pt x="7259" y="9904"/>
                  <a:pt x="7338" y="9864"/>
                  <a:pt x="7378" y="9825"/>
                </a:cubicBezTo>
                <a:lnTo>
                  <a:pt x="10349" y="5032"/>
                </a:lnTo>
                <a:cubicBezTo>
                  <a:pt x="11339" y="3566"/>
                  <a:pt x="12210" y="2061"/>
                  <a:pt x="12963" y="516"/>
                </a:cubicBezTo>
                <a:cubicBezTo>
                  <a:pt x="12963" y="437"/>
                  <a:pt x="12963" y="397"/>
                  <a:pt x="12963" y="357"/>
                </a:cubicBezTo>
                <a:cubicBezTo>
                  <a:pt x="13035" y="213"/>
                  <a:pt x="12943" y="35"/>
                  <a:pt x="12776" y="35"/>
                </a:cubicBezTo>
                <a:cubicBezTo>
                  <a:pt x="12759" y="35"/>
                  <a:pt x="12743" y="37"/>
                  <a:pt x="12725" y="41"/>
                </a:cubicBezTo>
                <a:lnTo>
                  <a:pt x="12646" y="41"/>
                </a:lnTo>
                <a:cubicBezTo>
                  <a:pt x="12606" y="1"/>
                  <a:pt x="12527" y="1"/>
                  <a:pt x="12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3"/>
          <p:cNvSpPr/>
          <p:nvPr/>
        </p:nvSpPr>
        <p:spPr>
          <a:xfrm>
            <a:off x="479867" y="4924661"/>
            <a:ext cx="131083" cy="138309"/>
          </a:xfrm>
          <a:custGeom>
            <a:avLst/>
            <a:gdLst/>
            <a:ahLst/>
            <a:cxnLst/>
            <a:rect l="l" t="t" r="r" b="b"/>
            <a:pathLst>
              <a:path w="4517" h="4766" extrusionOk="0">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3"/>
          <p:cNvSpPr/>
          <p:nvPr/>
        </p:nvSpPr>
        <p:spPr>
          <a:xfrm>
            <a:off x="560550" y="4795708"/>
            <a:ext cx="79428" cy="73275"/>
          </a:xfrm>
          <a:custGeom>
            <a:avLst/>
            <a:gdLst/>
            <a:ahLst/>
            <a:cxnLst/>
            <a:rect l="l" t="t" r="r" b="b"/>
            <a:pathLst>
              <a:path w="2737" h="2525" extrusionOk="0">
                <a:moveTo>
                  <a:pt x="514" y="0"/>
                </a:moveTo>
                <a:cubicBezTo>
                  <a:pt x="329" y="0"/>
                  <a:pt x="187" y="258"/>
                  <a:pt x="344" y="415"/>
                </a:cubicBezTo>
                <a:cubicBezTo>
                  <a:pt x="502" y="573"/>
                  <a:pt x="621" y="692"/>
                  <a:pt x="780" y="811"/>
                </a:cubicBezTo>
                <a:lnTo>
                  <a:pt x="304" y="851"/>
                </a:lnTo>
                <a:cubicBezTo>
                  <a:pt x="0" y="889"/>
                  <a:pt x="25" y="1328"/>
                  <a:pt x="307" y="1328"/>
                </a:cubicBezTo>
                <a:cubicBezTo>
                  <a:pt x="319" y="1328"/>
                  <a:pt x="331" y="1328"/>
                  <a:pt x="344" y="1326"/>
                </a:cubicBezTo>
                <a:lnTo>
                  <a:pt x="740" y="1286"/>
                </a:lnTo>
                <a:lnTo>
                  <a:pt x="740" y="1286"/>
                </a:lnTo>
                <a:cubicBezTo>
                  <a:pt x="582" y="1484"/>
                  <a:pt x="423" y="1722"/>
                  <a:pt x="265" y="1960"/>
                </a:cubicBezTo>
                <a:cubicBezTo>
                  <a:pt x="130" y="2121"/>
                  <a:pt x="288" y="2283"/>
                  <a:pt x="453" y="2283"/>
                </a:cubicBezTo>
                <a:cubicBezTo>
                  <a:pt x="531" y="2283"/>
                  <a:pt x="610" y="2247"/>
                  <a:pt x="661" y="2158"/>
                </a:cubicBezTo>
                <a:lnTo>
                  <a:pt x="1017" y="1603"/>
                </a:lnTo>
                <a:cubicBezTo>
                  <a:pt x="1057" y="1841"/>
                  <a:pt x="1097" y="2118"/>
                  <a:pt x="1097" y="2316"/>
                </a:cubicBezTo>
                <a:cubicBezTo>
                  <a:pt x="1116" y="2455"/>
                  <a:pt x="1225" y="2524"/>
                  <a:pt x="1334" y="2524"/>
                </a:cubicBezTo>
                <a:cubicBezTo>
                  <a:pt x="1443" y="2524"/>
                  <a:pt x="1552" y="2455"/>
                  <a:pt x="1572" y="2316"/>
                </a:cubicBezTo>
                <a:cubicBezTo>
                  <a:pt x="1572" y="2039"/>
                  <a:pt x="1493" y="1762"/>
                  <a:pt x="1493" y="1484"/>
                </a:cubicBezTo>
                <a:lnTo>
                  <a:pt x="1493" y="1484"/>
                </a:lnTo>
                <a:lnTo>
                  <a:pt x="1849" y="1762"/>
                </a:lnTo>
                <a:cubicBezTo>
                  <a:pt x="1898" y="1802"/>
                  <a:pt x="1949" y="1820"/>
                  <a:pt x="1996" y="1820"/>
                </a:cubicBezTo>
                <a:cubicBezTo>
                  <a:pt x="2179" y="1820"/>
                  <a:pt x="2315" y="1562"/>
                  <a:pt x="2127" y="1405"/>
                </a:cubicBezTo>
                <a:cubicBezTo>
                  <a:pt x="2008" y="1326"/>
                  <a:pt x="1929" y="1247"/>
                  <a:pt x="1810" y="1128"/>
                </a:cubicBezTo>
                <a:lnTo>
                  <a:pt x="2443" y="1049"/>
                </a:lnTo>
                <a:cubicBezTo>
                  <a:pt x="2736" y="975"/>
                  <a:pt x="2725" y="564"/>
                  <a:pt x="2503" y="564"/>
                </a:cubicBezTo>
                <a:cubicBezTo>
                  <a:pt x="2484" y="564"/>
                  <a:pt x="2465" y="567"/>
                  <a:pt x="2443" y="573"/>
                </a:cubicBezTo>
                <a:lnTo>
                  <a:pt x="1691" y="653"/>
                </a:lnTo>
                <a:lnTo>
                  <a:pt x="1849" y="415"/>
                </a:lnTo>
                <a:cubicBezTo>
                  <a:pt x="1994" y="241"/>
                  <a:pt x="1843" y="47"/>
                  <a:pt x="1674" y="47"/>
                </a:cubicBezTo>
                <a:cubicBezTo>
                  <a:pt x="1611" y="47"/>
                  <a:pt x="1546" y="73"/>
                  <a:pt x="1493" y="138"/>
                </a:cubicBezTo>
                <a:lnTo>
                  <a:pt x="1374" y="336"/>
                </a:lnTo>
                <a:lnTo>
                  <a:pt x="1374" y="296"/>
                </a:lnTo>
                <a:cubicBezTo>
                  <a:pt x="1355" y="143"/>
                  <a:pt x="1234" y="73"/>
                  <a:pt x="1118" y="73"/>
                </a:cubicBezTo>
                <a:cubicBezTo>
                  <a:pt x="995" y="73"/>
                  <a:pt x="878" y="153"/>
                  <a:pt x="899" y="296"/>
                </a:cubicBezTo>
                <a:lnTo>
                  <a:pt x="661" y="58"/>
                </a:lnTo>
                <a:cubicBezTo>
                  <a:pt x="612" y="18"/>
                  <a:pt x="561" y="0"/>
                  <a:pt x="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3"/>
          <p:cNvSpPr/>
          <p:nvPr/>
        </p:nvSpPr>
        <p:spPr>
          <a:xfrm>
            <a:off x="939862" y="4662822"/>
            <a:ext cx="208218" cy="206158"/>
          </a:xfrm>
          <a:custGeom>
            <a:avLst/>
            <a:gdLst/>
            <a:ahLst/>
            <a:cxnLst/>
            <a:rect l="l" t="t" r="r" b="b"/>
            <a:pathLst>
              <a:path w="7175" h="7104" extrusionOk="0">
                <a:moveTo>
                  <a:pt x="1980" y="0"/>
                </a:moveTo>
                <a:cubicBezTo>
                  <a:pt x="1831" y="0"/>
                  <a:pt x="1685" y="128"/>
                  <a:pt x="1760" y="303"/>
                </a:cubicBezTo>
                <a:cubicBezTo>
                  <a:pt x="2116" y="1016"/>
                  <a:pt x="2433" y="1729"/>
                  <a:pt x="2750" y="2482"/>
                </a:cubicBezTo>
                <a:cubicBezTo>
                  <a:pt x="1958" y="2284"/>
                  <a:pt x="1126" y="2086"/>
                  <a:pt x="334" y="1888"/>
                </a:cubicBezTo>
                <a:cubicBezTo>
                  <a:pt x="311" y="1881"/>
                  <a:pt x="289" y="1878"/>
                  <a:pt x="269" y="1878"/>
                </a:cubicBezTo>
                <a:cubicBezTo>
                  <a:pt x="46" y="1878"/>
                  <a:pt x="0" y="2251"/>
                  <a:pt x="255" y="2324"/>
                </a:cubicBezTo>
                <a:lnTo>
                  <a:pt x="2631" y="2918"/>
                </a:lnTo>
                <a:lnTo>
                  <a:pt x="1364" y="3552"/>
                </a:lnTo>
                <a:cubicBezTo>
                  <a:pt x="1159" y="3688"/>
                  <a:pt x="1307" y="3972"/>
                  <a:pt x="1529" y="3972"/>
                </a:cubicBezTo>
                <a:cubicBezTo>
                  <a:pt x="1565" y="3972"/>
                  <a:pt x="1603" y="3964"/>
                  <a:pt x="1641" y="3948"/>
                </a:cubicBezTo>
                <a:lnTo>
                  <a:pt x="2909" y="3314"/>
                </a:lnTo>
                <a:lnTo>
                  <a:pt x="2909" y="3314"/>
                </a:lnTo>
                <a:cubicBezTo>
                  <a:pt x="2552" y="4067"/>
                  <a:pt x="2275" y="4819"/>
                  <a:pt x="1958" y="5611"/>
                </a:cubicBezTo>
                <a:cubicBezTo>
                  <a:pt x="1906" y="5795"/>
                  <a:pt x="2060" y="5943"/>
                  <a:pt x="2206" y="5943"/>
                </a:cubicBezTo>
                <a:cubicBezTo>
                  <a:pt x="2281" y="5943"/>
                  <a:pt x="2353" y="5904"/>
                  <a:pt x="2394" y="5809"/>
                </a:cubicBezTo>
                <a:cubicBezTo>
                  <a:pt x="2671" y="5057"/>
                  <a:pt x="2988" y="4304"/>
                  <a:pt x="3305" y="3591"/>
                </a:cubicBezTo>
                <a:cubicBezTo>
                  <a:pt x="3780" y="4700"/>
                  <a:pt x="4255" y="5809"/>
                  <a:pt x="4691" y="6958"/>
                </a:cubicBezTo>
                <a:cubicBezTo>
                  <a:pt x="4735" y="7060"/>
                  <a:pt x="4810" y="7103"/>
                  <a:pt x="4887" y="7103"/>
                </a:cubicBezTo>
                <a:cubicBezTo>
                  <a:pt x="5018" y="7103"/>
                  <a:pt x="5152" y="6975"/>
                  <a:pt x="5127" y="6800"/>
                </a:cubicBezTo>
                <a:cubicBezTo>
                  <a:pt x="4651" y="5572"/>
                  <a:pt x="4137" y="4344"/>
                  <a:pt x="3582" y="3155"/>
                </a:cubicBezTo>
                <a:lnTo>
                  <a:pt x="3582" y="3155"/>
                </a:lnTo>
                <a:cubicBezTo>
                  <a:pt x="4651" y="3393"/>
                  <a:pt x="5721" y="3631"/>
                  <a:pt x="6830" y="3868"/>
                </a:cubicBezTo>
                <a:cubicBezTo>
                  <a:pt x="6842" y="3870"/>
                  <a:pt x="6854" y="3871"/>
                  <a:pt x="6865" y="3871"/>
                </a:cubicBezTo>
                <a:cubicBezTo>
                  <a:pt x="7114" y="3871"/>
                  <a:pt x="7175" y="3469"/>
                  <a:pt x="6909" y="3393"/>
                </a:cubicBezTo>
                <a:cubicBezTo>
                  <a:pt x="5919" y="3195"/>
                  <a:pt x="4929" y="2957"/>
                  <a:pt x="3978" y="2759"/>
                </a:cubicBezTo>
                <a:lnTo>
                  <a:pt x="5483" y="1927"/>
                </a:lnTo>
                <a:cubicBezTo>
                  <a:pt x="5722" y="1825"/>
                  <a:pt x="5550" y="1547"/>
                  <a:pt x="5346" y="1547"/>
                </a:cubicBezTo>
                <a:cubicBezTo>
                  <a:pt x="5313" y="1547"/>
                  <a:pt x="5279" y="1554"/>
                  <a:pt x="5246" y="1571"/>
                </a:cubicBezTo>
                <a:lnTo>
                  <a:pt x="3859" y="2284"/>
                </a:lnTo>
                <a:cubicBezTo>
                  <a:pt x="4176" y="1690"/>
                  <a:pt x="4453" y="1096"/>
                  <a:pt x="4770" y="501"/>
                </a:cubicBezTo>
                <a:cubicBezTo>
                  <a:pt x="4849" y="318"/>
                  <a:pt x="4703" y="170"/>
                  <a:pt x="4549" y="170"/>
                </a:cubicBezTo>
                <a:cubicBezTo>
                  <a:pt x="4470" y="170"/>
                  <a:pt x="4388" y="209"/>
                  <a:pt x="4335" y="303"/>
                </a:cubicBezTo>
                <a:cubicBezTo>
                  <a:pt x="3978" y="1016"/>
                  <a:pt x="3622" y="1729"/>
                  <a:pt x="3265" y="2482"/>
                </a:cubicBezTo>
                <a:cubicBezTo>
                  <a:pt x="2909" y="1690"/>
                  <a:pt x="2552" y="898"/>
                  <a:pt x="2196" y="145"/>
                </a:cubicBezTo>
                <a:cubicBezTo>
                  <a:pt x="2152" y="43"/>
                  <a:pt x="2066" y="0"/>
                  <a:pt x="19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3"/>
          <p:cNvSpPr/>
          <p:nvPr/>
        </p:nvSpPr>
        <p:spPr>
          <a:xfrm rot="10400195">
            <a:off x="294886" y="3904617"/>
            <a:ext cx="360935" cy="267696"/>
          </a:xfrm>
          <a:custGeom>
            <a:avLst/>
            <a:gdLst/>
            <a:ahLst/>
            <a:cxnLst/>
            <a:rect l="l" t="t" r="r" b="b"/>
            <a:pathLst>
              <a:path w="12437" h="9225" extrusionOk="0">
                <a:moveTo>
                  <a:pt x="1895" y="0"/>
                </a:moveTo>
                <a:cubicBezTo>
                  <a:pt x="1313" y="0"/>
                  <a:pt x="705" y="248"/>
                  <a:pt x="197" y="558"/>
                </a:cubicBezTo>
                <a:cubicBezTo>
                  <a:pt x="0" y="721"/>
                  <a:pt x="155" y="993"/>
                  <a:pt x="349" y="993"/>
                </a:cubicBezTo>
                <a:cubicBezTo>
                  <a:pt x="390" y="993"/>
                  <a:pt x="433" y="981"/>
                  <a:pt x="474" y="954"/>
                </a:cubicBezTo>
                <a:cubicBezTo>
                  <a:pt x="915" y="666"/>
                  <a:pt x="1403" y="443"/>
                  <a:pt x="1857" y="443"/>
                </a:cubicBezTo>
                <a:cubicBezTo>
                  <a:pt x="2339" y="443"/>
                  <a:pt x="2782" y="695"/>
                  <a:pt x="3088" y="1390"/>
                </a:cubicBezTo>
                <a:cubicBezTo>
                  <a:pt x="3247" y="1825"/>
                  <a:pt x="3366" y="2340"/>
                  <a:pt x="3405" y="2816"/>
                </a:cubicBezTo>
                <a:cubicBezTo>
                  <a:pt x="3405" y="3331"/>
                  <a:pt x="3564" y="3846"/>
                  <a:pt x="3881" y="4321"/>
                </a:cubicBezTo>
                <a:cubicBezTo>
                  <a:pt x="4166" y="4574"/>
                  <a:pt x="4552" y="4701"/>
                  <a:pt x="4939" y="4701"/>
                </a:cubicBezTo>
                <a:cubicBezTo>
                  <a:pt x="5036" y="4701"/>
                  <a:pt x="5132" y="4693"/>
                  <a:pt x="5227" y="4677"/>
                </a:cubicBezTo>
                <a:cubicBezTo>
                  <a:pt x="5604" y="4638"/>
                  <a:pt x="5802" y="4578"/>
                  <a:pt x="6005" y="4578"/>
                </a:cubicBezTo>
                <a:cubicBezTo>
                  <a:pt x="6208" y="4578"/>
                  <a:pt x="6416" y="4638"/>
                  <a:pt x="6812" y="4836"/>
                </a:cubicBezTo>
                <a:cubicBezTo>
                  <a:pt x="7248" y="4836"/>
                  <a:pt x="7604" y="5232"/>
                  <a:pt x="7564" y="5707"/>
                </a:cubicBezTo>
                <a:cubicBezTo>
                  <a:pt x="7564" y="5905"/>
                  <a:pt x="7604" y="6143"/>
                  <a:pt x="7604" y="6381"/>
                </a:cubicBezTo>
                <a:cubicBezTo>
                  <a:pt x="7683" y="7569"/>
                  <a:pt x="8119" y="8599"/>
                  <a:pt x="9466" y="8599"/>
                </a:cubicBezTo>
                <a:cubicBezTo>
                  <a:pt x="10535" y="8599"/>
                  <a:pt x="11328" y="7926"/>
                  <a:pt x="11961" y="7133"/>
                </a:cubicBezTo>
                <a:lnTo>
                  <a:pt x="11961" y="7133"/>
                </a:lnTo>
                <a:cubicBezTo>
                  <a:pt x="11922" y="7728"/>
                  <a:pt x="11882" y="8361"/>
                  <a:pt x="11763" y="8956"/>
                </a:cubicBezTo>
                <a:cubicBezTo>
                  <a:pt x="11740" y="9117"/>
                  <a:pt x="11891" y="9224"/>
                  <a:pt x="12029" y="9224"/>
                </a:cubicBezTo>
                <a:cubicBezTo>
                  <a:pt x="12129" y="9224"/>
                  <a:pt x="12222" y="9168"/>
                  <a:pt x="12239" y="9035"/>
                </a:cubicBezTo>
                <a:cubicBezTo>
                  <a:pt x="12358" y="8282"/>
                  <a:pt x="12397" y="7490"/>
                  <a:pt x="12437" y="6698"/>
                </a:cubicBezTo>
                <a:cubicBezTo>
                  <a:pt x="12437" y="6618"/>
                  <a:pt x="12397" y="6579"/>
                  <a:pt x="12358" y="6539"/>
                </a:cubicBezTo>
                <a:cubicBezTo>
                  <a:pt x="12414" y="6371"/>
                  <a:pt x="12272" y="6203"/>
                  <a:pt x="12127" y="6203"/>
                </a:cubicBezTo>
                <a:cubicBezTo>
                  <a:pt x="12068" y="6203"/>
                  <a:pt x="12008" y="6232"/>
                  <a:pt x="11961" y="6302"/>
                </a:cubicBezTo>
                <a:lnTo>
                  <a:pt x="11961" y="6341"/>
                </a:lnTo>
                <a:cubicBezTo>
                  <a:pt x="11922" y="6302"/>
                  <a:pt x="11882" y="6302"/>
                  <a:pt x="11843" y="6302"/>
                </a:cubicBezTo>
                <a:cubicBezTo>
                  <a:pt x="11130" y="6302"/>
                  <a:pt x="10417" y="6222"/>
                  <a:pt x="9704" y="6024"/>
                </a:cubicBezTo>
                <a:cubicBezTo>
                  <a:pt x="9681" y="6018"/>
                  <a:pt x="9659" y="6015"/>
                  <a:pt x="9639" y="6015"/>
                </a:cubicBezTo>
                <a:cubicBezTo>
                  <a:pt x="9416" y="6015"/>
                  <a:pt x="9370" y="6387"/>
                  <a:pt x="9624" y="6460"/>
                </a:cubicBezTo>
                <a:cubicBezTo>
                  <a:pt x="10298" y="6658"/>
                  <a:pt x="10971" y="6737"/>
                  <a:pt x="11645" y="6737"/>
                </a:cubicBezTo>
                <a:cubicBezTo>
                  <a:pt x="11146" y="7449"/>
                  <a:pt x="10456" y="8193"/>
                  <a:pt x="9574" y="8193"/>
                </a:cubicBezTo>
                <a:cubicBezTo>
                  <a:pt x="9474" y="8193"/>
                  <a:pt x="9372" y="8183"/>
                  <a:pt x="9268" y="8163"/>
                </a:cubicBezTo>
                <a:cubicBezTo>
                  <a:pt x="7763" y="7886"/>
                  <a:pt x="8277" y="6341"/>
                  <a:pt x="8000" y="5311"/>
                </a:cubicBezTo>
                <a:cubicBezTo>
                  <a:pt x="7742" y="4439"/>
                  <a:pt x="7167" y="4067"/>
                  <a:pt x="6405" y="4067"/>
                </a:cubicBezTo>
                <a:cubicBezTo>
                  <a:pt x="6233" y="4067"/>
                  <a:pt x="6051" y="4086"/>
                  <a:pt x="5861" y="4123"/>
                </a:cubicBezTo>
                <a:cubicBezTo>
                  <a:pt x="5573" y="4157"/>
                  <a:pt x="5292" y="4234"/>
                  <a:pt x="5025" y="4234"/>
                </a:cubicBezTo>
                <a:cubicBezTo>
                  <a:pt x="4667" y="4234"/>
                  <a:pt x="4334" y="4096"/>
                  <a:pt x="4039" y="3529"/>
                </a:cubicBezTo>
                <a:cubicBezTo>
                  <a:pt x="3801" y="3093"/>
                  <a:pt x="3841" y="2301"/>
                  <a:pt x="3722" y="1825"/>
                </a:cubicBezTo>
                <a:cubicBezTo>
                  <a:pt x="3643" y="1350"/>
                  <a:pt x="3445" y="914"/>
                  <a:pt x="3167" y="558"/>
                </a:cubicBezTo>
                <a:cubicBezTo>
                  <a:pt x="2800" y="155"/>
                  <a:pt x="2355" y="0"/>
                  <a:pt x="18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3"/>
          <p:cNvSpPr/>
          <p:nvPr/>
        </p:nvSpPr>
        <p:spPr>
          <a:xfrm>
            <a:off x="8657485" y="656190"/>
            <a:ext cx="399871" cy="301041"/>
          </a:xfrm>
          <a:custGeom>
            <a:avLst/>
            <a:gdLst/>
            <a:ahLst/>
            <a:cxnLst/>
            <a:rect l="l" t="t" r="r" b="b"/>
            <a:pathLst>
              <a:path w="8834" h="6651" extrusionOk="0">
                <a:moveTo>
                  <a:pt x="2899" y="501"/>
                </a:moveTo>
                <a:cubicBezTo>
                  <a:pt x="3776" y="501"/>
                  <a:pt x="4566" y="1085"/>
                  <a:pt x="4873" y="1929"/>
                </a:cubicBezTo>
                <a:cubicBezTo>
                  <a:pt x="4810" y="2085"/>
                  <a:pt x="4945" y="2242"/>
                  <a:pt x="5103" y="2242"/>
                </a:cubicBezTo>
                <a:cubicBezTo>
                  <a:pt x="5144" y="2242"/>
                  <a:pt x="5188" y="2231"/>
                  <a:pt x="5229" y="2206"/>
                </a:cubicBezTo>
                <a:cubicBezTo>
                  <a:pt x="5677" y="1947"/>
                  <a:pt x="6223" y="1730"/>
                  <a:pt x="6758" y="1730"/>
                </a:cubicBezTo>
                <a:cubicBezTo>
                  <a:pt x="7123" y="1730"/>
                  <a:pt x="7483" y="1830"/>
                  <a:pt x="7804" y="2087"/>
                </a:cubicBezTo>
                <a:cubicBezTo>
                  <a:pt x="8834" y="2959"/>
                  <a:pt x="8042" y="4226"/>
                  <a:pt x="7210" y="4820"/>
                </a:cubicBezTo>
                <a:cubicBezTo>
                  <a:pt x="5982" y="5573"/>
                  <a:pt x="4635" y="6048"/>
                  <a:pt x="3248" y="6207"/>
                </a:cubicBezTo>
                <a:cubicBezTo>
                  <a:pt x="3248" y="6167"/>
                  <a:pt x="3248" y="6167"/>
                  <a:pt x="3248" y="6128"/>
                </a:cubicBezTo>
                <a:cubicBezTo>
                  <a:pt x="2575" y="5098"/>
                  <a:pt x="2020" y="3949"/>
                  <a:pt x="1664" y="2761"/>
                </a:cubicBezTo>
                <a:cubicBezTo>
                  <a:pt x="1387" y="1810"/>
                  <a:pt x="1624" y="542"/>
                  <a:pt x="2813" y="503"/>
                </a:cubicBezTo>
                <a:cubicBezTo>
                  <a:pt x="2841" y="501"/>
                  <a:pt x="2870" y="501"/>
                  <a:pt x="2899" y="501"/>
                </a:cubicBezTo>
                <a:close/>
                <a:moveTo>
                  <a:pt x="2835" y="1"/>
                </a:moveTo>
                <a:cubicBezTo>
                  <a:pt x="2392" y="1"/>
                  <a:pt x="1956" y="140"/>
                  <a:pt x="1585" y="463"/>
                </a:cubicBezTo>
                <a:cubicBezTo>
                  <a:pt x="0" y="1889"/>
                  <a:pt x="2060" y="5058"/>
                  <a:pt x="2852" y="6365"/>
                </a:cubicBezTo>
                <a:cubicBezTo>
                  <a:pt x="2852" y="6405"/>
                  <a:pt x="2892" y="6445"/>
                  <a:pt x="2971" y="6445"/>
                </a:cubicBezTo>
                <a:cubicBezTo>
                  <a:pt x="2971" y="6547"/>
                  <a:pt x="3060" y="6650"/>
                  <a:pt x="3161" y="6650"/>
                </a:cubicBezTo>
                <a:cubicBezTo>
                  <a:pt x="3177" y="6650"/>
                  <a:pt x="3193" y="6648"/>
                  <a:pt x="3209" y="6643"/>
                </a:cubicBezTo>
                <a:cubicBezTo>
                  <a:pt x="5031" y="6405"/>
                  <a:pt x="8438" y="5652"/>
                  <a:pt x="8755" y="3355"/>
                </a:cubicBezTo>
                <a:cubicBezTo>
                  <a:pt x="8834" y="2562"/>
                  <a:pt x="8438" y="1810"/>
                  <a:pt x="7685" y="1493"/>
                </a:cubicBezTo>
                <a:cubicBezTo>
                  <a:pt x="7348" y="1341"/>
                  <a:pt x="6996" y="1268"/>
                  <a:pt x="6646" y="1268"/>
                </a:cubicBezTo>
                <a:cubicBezTo>
                  <a:pt x="6173" y="1268"/>
                  <a:pt x="5701" y="1401"/>
                  <a:pt x="5269" y="1651"/>
                </a:cubicBezTo>
                <a:cubicBezTo>
                  <a:pt x="4909" y="739"/>
                  <a:pt x="3856" y="1"/>
                  <a:pt x="28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3"/>
          <p:cNvSpPr/>
          <p:nvPr/>
        </p:nvSpPr>
        <p:spPr>
          <a:xfrm>
            <a:off x="66980" y="4420947"/>
            <a:ext cx="268053" cy="258834"/>
          </a:xfrm>
          <a:custGeom>
            <a:avLst/>
            <a:gdLst/>
            <a:ahLst/>
            <a:cxnLst/>
            <a:rect l="l" t="t" r="r" b="b"/>
            <a:pathLst>
              <a:path w="6775" h="6542" extrusionOk="0">
                <a:moveTo>
                  <a:pt x="3051" y="636"/>
                </a:moveTo>
                <a:cubicBezTo>
                  <a:pt x="3170" y="873"/>
                  <a:pt x="3249" y="1230"/>
                  <a:pt x="3289" y="1349"/>
                </a:cubicBezTo>
                <a:lnTo>
                  <a:pt x="3725" y="2339"/>
                </a:lnTo>
                <a:cubicBezTo>
                  <a:pt x="3749" y="2435"/>
                  <a:pt x="3816" y="2487"/>
                  <a:pt x="3892" y="2487"/>
                </a:cubicBezTo>
                <a:cubicBezTo>
                  <a:pt x="3942" y="2487"/>
                  <a:pt x="3995" y="2465"/>
                  <a:pt x="4041" y="2418"/>
                </a:cubicBezTo>
                <a:cubicBezTo>
                  <a:pt x="4081" y="2497"/>
                  <a:pt x="4160" y="2537"/>
                  <a:pt x="4240" y="2537"/>
                </a:cubicBezTo>
                <a:lnTo>
                  <a:pt x="5428" y="2458"/>
                </a:lnTo>
                <a:cubicBezTo>
                  <a:pt x="5547" y="2458"/>
                  <a:pt x="5903" y="2379"/>
                  <a:pt x="6181" y="2379"/>
                </a:cubicBezTo>
                <a:cubicBezTo>
                  <a:pt x="5943" y="2537"/>
                  <a:pt x="5547" y="2814"/>
                  <a:pt x="5467" y="2854"/>
                </a:cubicBezTo>
                <a:lnTo>
                  <a:pt x="4636" y="3607"/>
                </a:lnTo>
                <a:cubicBezTo>
                  <a:pt x="4477" y="3686"/>
                  <a:pt x="4517" y="3884"/>
                  <a:pt x="4675" y="3963"/>
                </a:cubicBezTo>
                <a:cubicBezTo>
                  <a:pt x="4855" y="4323"/>
                  <a:pt x="5494" y="5502"/>
                  <a:pt x="5727" y="5683"/>
                </a:cubicBezTo>
                <a:lnTo>
                  <a:pt x="5727" y="5683"/>
                </a:lnTo>
                <a:cubicBezTo>
                  <a:pt x="5562" y="5618"/>
                  <a:pt x="5452" y="5575"/>
                  <a:pt x="5309" y="5468"/>
                </a:cubicBezTo>
                <a:lnTo>
                  <a:pt x="4834" y="5270"/>
                </a:lnTo>
                <a:lnTo>
                  <a:pt x="3764" y="4795"/>
                </a:lnTo>
                <a:cubicBezTo>
                  <a:pt x="3734" y="4765"/>
                  <a:pt x="3704" y="4752"/>
                  <a:pt x="3673" y="4752"/>
                </a:cubicBezTo>
                <a:cubicBezTo>
                  <a:pt x="3624" y="4752"/>
                  <a:pt x="3575" y="4786"/>
                  <a:pt x="3526" y="4835"/>
                </a:cubicBezTo>
                <a:cubicBezTo>
                  <a:pt x="3501" y="4758"/>
                  <a:pt x="3426" y="4714"/>
                  <a:pt x="3354" y="4714"/>
                </a:cubicBezTo>
                <a:cubicBezTo>
                  <a:pt x="3315" y="4714"/>
                  <a:pt x="3277" y="4727"/>
                  <a:pt x="3249" y="4755"/>
                </a:cubicBezTo>
                <a:cubicBezTo>
                  <a:pt x="2734" y="5191"/>
                  <a:pt x="2219" y="5627"/>
                  <a:pt x="1665" y="5983"/>
                </a:cubicBezTo>
                <a:cubicBezTo>
                  <a:pt x="1546" y="5983"/>
                  <a:pt x="1427" y="6062"/>
                  <a:pt x="1387" y="6142"/>
                </a:cubicBezTo>
                <a:cubicBezTo>
                  <a:pt x="1374" y="6168"/>
                  <a:pt x="1365" y="6181"/>
                  <a:pt x="1362" y="6181"/>
                </a:cubicBezTo>
                <a:cubicBezTo>
                  <a:pt x="1357" y="6181"/>
                  <a:pt x="1374" y="6129"/>
                  <a:pt x="1427" y="6023"/>
                </a:cubicBezTo>
                <a:cubicBezTo>
                  <a:pt x="1506" y="5864"/>
                  <a:pt x="1546" y="5706"/>
                  <a:pt x="1585" y="5548"/>
                </a:cubicBezTo>
                <a:cubicBezTo>
                  <a:pt x="1704" y="5151"/>
                  <a:pt x="1823" y="4795"/>
                  <a:pt x="1942" y="4399"/>
                </a:cubicBezTo>
                <a:cubicBezTo>
                  <a:pt x="1942" y="4320"/>
                  <a:pt x="1942" y="4280"/>
                  <a:pt x="1863" y="4201"/>
                </a:cubicBezTo>
                <a:lnTo>
                  <a:pt x="1863" y="4201"/>
                </a:lnTo>
                <a:cubicBezTo>
                  <a:pt x="1878" y="4204"/>
                  <a:pt x="1892" y="4205"/>
                  <a:pt x="1906" y="4205"/>
                </a:cubicBezTo>
                <a:cubicBezTo>
                  <a:pt x="2077" y="4205"/>
                  <a:pt x="2168" y="3991"/>
                  <a:pt x="2021" y="3844"/>
                </a:cubicBezTo>
                <a:cubicBezTo>
                  <a:pt x="1546" y="3408"/>
                  <a:pt x="1110" y="2973"/>
                  <a:pt x="714" y="2458"/>
                </a:cubicBezTo>
                <a:lnTo>
                  <a:pt x="2061" y="2458"/>
                </a:lnTo>
                <a:cubicBezTo>
                  <a:pt x="2100" y="2458"/>
                  <a:pt x="2140" y="2418"/>
                  <a:pt x="2180" y="2418"/>
                </a:cubicBezTo>
                <a:cubicBezTo>
                  <a:pt x="2203" y="2441"/>
                  <a:pt x="2233" y="2451"/>
                  <a:pt x="2265" y="2451"/>
                </a:cubicBezTo>
                <a:cubicBezTo>
                  <a:pt x="2342" y="2451"/>
                  <a:pt x="2429" y="2395"/>
                  <a:pt x="2457" y="2339"/>
                </a:cubicBezTo>
                <a:cubicBezTo>
                  <a:pt x="2655" y="1745"/>
                  <a:pt x="2853" y="1190"/>
                  <a:pt x="3051" y="636"/>
                </a:cubicBezTo>
                <a:close/>
                <a:moveTo>
                  <a:pt x="2916" y="0"/>
                </a:moveTo>
                <a:cubicBezTo>
                  <a:pt x="2853" y="0"/>
                  <a:pt x="2785" y="44"/>
                  <a:pt x="2734" y="121"/>
                </a:cubicBezTo>
                <a:lnTo>
                  <a:pt x="2061" y="2022"/>
                </a:lnTo>
                <a:lnTo>
                  <a:pt x="2021" y="2022"/>
                </a:lnTo>
                <a:lnTo>
                  <a:pt x="239" y="2062"/>
                </a:lnTo>
                <a:cubicBezTo>
                  <a:pt x="80" y="2062"/>
                  <a:pt x="1" y="2260"/>
                  <a:pt x="80" y="2379"/>
                </a:cubicBezTo>
                <a:cubicBezTo>
                  <a:pt x="595" y="3052"/>
                  <a:pt x="1150" y="3646"/>
                  <a:pt x="1744" y="4161"/>
                </a:cubicBezTo>
                <a:cubicBezTo>
                  <a:pt x="1625" y="4161"/>
                  <a:pt x="1506" y="4201"/>
                  <a:pt x="1467" y="4320"/>
                </a:cubicBezTo>
                <a:cubicBezTo>
                  <a:pt x="1308" y="4874"/>
                  <a:pt x="1110" y="5389"/>
                  <a:pt x="991" y="5944"/>
                </a:cubicBezTo>
                <a:cubicBezTo>
                  <a:pt x="912" y="6181"/>
                  <a:pt x="872" y="6498"/>
                  <a:pt x="1229" y="6538"/>
                </a:cubicBezTo>
                <a:cubicBezTo>
                  <a:pt x="1250" y="6540"/>
                  <a:pt x="1271" y="6542"/>
                  <a:pt x="1292" y="6542"/>
                </a:cubicBezTo>
                <a:cubicBezTo>
                  <a:pt x="1597" y="6542"/>
                  <a:pt x="1960" y="6287"/>
                  <a:pt x="2219" y="6102"/>
                </a:cubicBezTo>
                <a:cubicBezTo>
                  <a:pt x="2655" y="5785"/>
                  <a:pt x="3091" y="5468"/>
                  <a:pt x="3526" y="5112"/>
                </a:cubicBezTo>
                <a:cubicBezTo>
                  <a:pt x="3526" y="5151"/>
                  <a:pt x="3566" y="5191"/>
                  <a:pt x="3606" y="5191"/>
                </a:cubicBezTo>
                <a:cubicBezTo>
                  <a:pt x="4121" y="5429"/>
                  <a:pt x="4636" y="5666"/>
                  <a:pt x="5151" y="5904"/>
                </a:cubicBezTo>
                <a:cubicBezTo>
                  <a:pt x="5314" y="5986"/>
                  <a:pt x="5552" y="6142"/>
                  <a:pt x="5762" y="6142"/>
                </a:cubicBezTo>
                <a:cubicBezTo>
                  <a:pt x="5858" y="6142"/>
                  <a:pt x="5948" y="6110"/>
                  <a:pt x="6022" y="6023"/>
                </a:cubicBezTo>
                <a:cubicBezTo>
                  <a:pt x="6220" y="5746"/>
                  <a:pt x="6022" y="5429"/>
                  <a:pt x="5864" y="5191"/>
                </a:cubicBezTo>
                <a:lnTo>
                  <a:pt x="5071" y="3805"/>
                </a:lnTo>
                <a:lnTo>
                  <a:pt x="6141" y="2893"/>
                </a:lnTo>
                <a:cubicBezTo>
                  <a:pt x="6339" y="2695"/>
                  <a:pt x="6775" y="2458"/>
                  <a:pt x="6695" y="2141"/>
                </a:cubicBezTo>
                <a:cubicBezTo>
                  <a:pt x="6650" y="1983"/>
                  <a:pt x="6490" y="1941"/>
                  <a:pt x="6324" y="1941"/>
                </a:cubicBezTo>
                <a:cubicBezTo>
                  <a:pt x="6198" y="1941"/>
                  <a:pt x="6068" y="1965"/>
                  <a:pt x="5982" y="1982"/>
                </a:cubicBezTo>
                <a:lnTo>
                  <a:pt x="4160" y="2101"/>
                </a:lnTo>
                <a:cubicBezTo>
                  <a:pt x="4121" y="2101"/>
                  <a:pt x="4081" y="2101"/>
                  <a:pt x="4081" y="2141"/>
                </a:cubicBezTo>
                <a:cubicBezTo>
                  <a:pt x="3883" y="1705"/>
                  <a:pt x="3685" y="1269"/>
                  <a:pt x="3526" y="834"/>
                </a:cubicBezTo>
                <a:cubicBezTo>
                  <a:pt x="3408" y="517"/>
                  <a:pt x="3328" y="200"/>
                  <a:pt x="3012" y="41"/>
                </a:cubicBezTo>
                <a:cubicBezTo>
                  <a:pt x="2983" y="13"/>
                  <a:pt x="2950" y="0"/>
                  <a:pt x="29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2">
  <p:cSld name="CUSTOM_12">
    <p:spTree>
      <p:nvGrpSpPr>
        <p:cNvPr id="1" name="Shape 830"/>
        <p:cNvGrpSpPr/>
        <p:nvPr/>
      </p:nvGrpSpPr>
      <p:grpSpPr>
        <a:xfrm>
          <a:off x="0" y="0"/>
          <a:ext cx="0" cy="0"/>
          <a:chOff x="0" y="0"/>
          <a:chExt cx="0" cy="0"/>
        </a:xfrm>
      </p:grpSpPr>
      <p:sp>
        <p:nvSpPr>
          <p:cNvPr id="831" name="Google Shape;831;p34"/>
          <p:cNvSpPr txBox="1">
            <a:spLocks noGrp="1"/>
          </p:cNvSpPr>
          <p:nvPr>
            <p:ph type="title"/>
          </p:nvPr>
        </p:nvSpPr>
        <p:spPr>
          <a:xfrm>
            <a:off x="4587300" y="1900525"/>
            <a:ext cx="3821100" cy="8418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32" name="Google Shape;832;p34"/>
          <p:cNvSpPr txBox="1">
            <a:spLocks noGrp="1"/>
          </p:cNvSpPr>
          <p:nvPr>
            <p:ph type="subTitle" idx="1"/>
          </p:nvPr>
        </p:nvSpPr>
        <p:spPr>
          <a:xfrm>
            <a:off x="4587300" y="2742325"/>
            <a:ext cx="3821100" cy="7929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833" name="Google Shape;833;p34"/>
          <p:cNvSpPr txBox="1">
            <a:spLocks noGrp="1"/>
          </p:cNvSpPr>
          <p:nvPr>
            <p:ph type="title" idx="2" hasCustomPrompt="1"/>
          </p:nvPr>
        </p:nvSpPr>
        <p:spPr>
          <a:xfrm>
            <a:off x="735600" y="1768675"/>
            <a:ext cx="3851700" cy="189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4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3">
  <p:cSld name="CUSTOM_12_1">
    <p:spTree>
      <p:nvGrpSpPr>
        <p:cNvPr id="1" name="Shape 834"/>
        <p:cNvGrpSpPr/>
        <p:nvPr/>
      </p:nvGrpSpPr>
      <p:grpSpPr>
        <a:xfrm>
          <a:off x="0" y="0"/>
          <a:ext cx="0" cy="0"/>
          <a:chOff x="0" y="0"/>
          <a:chExt cx="0" cy="0"/>
        </a:xfrm>
      </p:grpSpPr>
      <p:sp>
        <p:nvSpPr>
          <p:cNvPr id="835" name="Google Shape;835;p35"/>
          <p:cNvSpPr txBox="1">
            <a:spLocks noGrp="1"/>
          </p:cNvSpPr>
          <p:nvPr>
            <p:ph type="title"/>
          </p:nvPr>
        </p:nvSpPr>
        <p:spPr>
          <a:xfrm>
            <a:off x="838500" y="1873650"/>
            <a:ext cx="3615300" cy="841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36" name="Google Shape;836;p35"/>
          <p:cNvSpPr txBox="1">
            <a:spLocks noGrp="1"/>
          </p:cNvSpPr>
          <p:nvPr>
            <p:ph type="subTitle" idx="1"/>
          </p:nvPr>
        </p:nvSpPr>
        <p:spPr>
          <a:xfrm>
            <a:off x="838500" y="2715450"/>
            <a:ext cx="3615300" cy="7956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a:lvl1pPr>
            <a:lvl2pPr lvl="1" algn="r" rtl="0">
              <a:spcBef>
                <a:spcPts val="1600"/>
              </a:spcBef>
              <a:spcAft>
                <a:spcPts val="0"/>
              </a:spcAft>
              <a:buNone/>
              <a:defRPr/>
            </a:lvl2pPr>
            <a:lvl3pPr lvl="2" algn="r" rtl="0">
              <a:spcBef>
                <a:spcPts val="1600"/>
              </a:spcBef>
              <a:spcAft>
                <a:spcPts val="0"/>
              </a:spcAft>
              <a:buNone/>
              <a:defRPr/>
            </a:lvl3pPr>
            <a:lvl4pPr lvl="3" algn="r" rtl="0">
              <a:spcBef>
                <a:spcPts val="1600"/>
              </a:spcBef>
              <a:spcAft>
                <a:spcPts val="0"/>
              </a:spcAft>
              <a:buNone/>
              <a:defRPr/>
            </a:lvl4pPr>
            <a:lvl5pPr lvl="4" algn="r" rtl="0">
              <a:spcBef>
                <a:spcPts val="1600"/>
              </a:spcBef>
              <a:spcAft>
                <a:spcPts val="0"/>
              </a:spcAft>
              <a:buNone/>
              <a:defRPr/>
            </a:lvl5pPr>
            <a:lvl6pPr lvl="5" algn="r" rtl="0">
              <a:spcBef>
                <a:spcPts val="1600"/>
              </a:spcBef>
              <a:spcAft>
                <a:spcPts val="0"/>
              </a:spcAft>
              <a:buNone/>
              <a:defRPr/>
            </a:lvl6pPr>
            <a:lvl7pPr lvl="6" algn="r" rtl="0">
              <a:spcBef>
                <a:spcPts val="1600"/>
              </a:spcBef>
              <a:spcAft>
                <a:spcPts val="0"/>
              </a:spcAft>
              <a:buNone/>
              <a:defRPr/>
            </a:lvl7pPr>
            <a:lvl8pPr lvl="7" algn="r" rtl="0">
              <a:spcBef>
                <a:spcPts val="1600"/>
              </a:spcBef>
              <a:spcAft>
                <a:spcPts val="0"/>
              </a:spcAft>
              <a:buNone/>
              <a:defRPr/>
            </a:lvl8pPr>
            <a:lvl9pPr lvl="8" algn="r" rtl="0">
              <a:spcBef>
                <a:spcPts val="1600"/>
              </a:spcBef>
              <a:spcAft>
                <a:spcPts val="1600"/>
              </a:spcAft>
              <a:buNone/>
              <a:defRPr/>
            </a:lvl9pPr>
          </a:lstStyle>
          <a:p>
            <a:endParaRPr/>
          </a:p>
        </p:txBody>
      </p:sp>
      <p:sp>
        <p:nvSpPr>
          <p:cNvPr id="837" name="Google Shape;837;p35"/>
          <p:cNvSpPr txBox="1">
            <a:spLocks noGrp="1"/>
          </p:cNvSpPr>
          <p:nvPr>
            <p:ph type="title" idx="2" hasCustomPrompt="1"/>
          </p:nvPr>
        </p:nvSpPr>
        <p:spPr>
          <a:xfrm>
            <a:off x="4453788" y="1743150"/>
            <a:ext cx="3851700" cy="189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4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4">
  <p:cSld name="CUSTOM_12_1_1">
    <p:spTree>
      <p:nvGrpSpPr>
        <p:cNvPr id="1" name="Shape 838"/>
        <p:cNvGrpSpPr/>
        <p:nvPr/>
      </p:nvGrpSpPr>
      <p:grpSpPr>
        <a:xfrm>
          <a:off x="0" y="0"/>
          <a:ext cx="0" cy="0"/>
          <a:chOff x="0" y="0"/>
          <a:chExt cx="0" cy="0"/>
        </a:xfrm>
      </p:grpSpPr>
      <p:sp>
        <p:nvSpPr>
          <p:cNvPr id="839" name="Google Shape;839;p36"/>
          <p:cNvSpPr txBox="1">
            <a:spLocks noGrp="1"/>
          </p:cNvSpPr>
          <p:nvPr>
            <p:ph type="title"/>
          </p:nvPr>
        </p:nvSpPr>
        <p:spPr>
          <a:xfrm>
            <a:off x="1631700" y="978563"/>
            <a:ext cx="58806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40" name="Google Shape;840;p36"/>
          <p:cNvSpPr txBox="1">
            <a:spLocks noGrp="1"/>
          </p:cNvSpPr>
          <p:nvPr>
            <p:ph type="subTitle" idx="1"/>
          </p:nvPr>
        </p:nvSpPr>
        <p:spPr>
          <a:xfrm>
            <a:off x="1631700" y="1820363"/>
            <a:ext cx="5880600" cy="5289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841" name="Google Shape;841;p36"/>
          <p:cNvSpPr txBox="1">
            <a:spLocks noGrp="1"/>
          </p:cNvSpPr>
          <p:nvPr>
            <p:ph type="title" idx="2" hasCustomPrompt="1"/>
          </p:nvPr>
        </p:nvSpPr>
        <p:spPr>
          <a:xfrm>
            <a:off x="2646150" y="2266525"/>
            <a:ext cx="3851700" cy="189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4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1631725" y="2914438"/>
            <a:ext cx="5880600" cy="8418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subTitle" idx="1"/>
          </p:nvPr>
        </p:nvSpPr>
        <p:spPr>
          <a:xfrm>
            <a:off x="1631725" y="3756238"/>
            <a:ext cx="5880600" cy="5289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15" name="Google Shape;15;p3"/>
          <p:cNvSpPr txBox="1">
            <a:spLocks noGrp="1"/>
          </p:cNvSpPr>
          <p:nvPr>
            <p:ph type="title" idx="2" hasCustomPrompt="1"/>
          </p:nvPr>
        </p:nvSpPr>
        <p:spPr>
          <a:xfrm>
            <a:off x="2646150" y="1101450"/>
            <a:ext cx="3851700" cy="189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4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1"/>
        <p:cNvGrpSpPr/>
        <p:nvPr/>
      </p:nvGrpSpPr>
      <p:grpSpPr>
        <a:xfrm>
          <a:off x="0" y="0"/>
          <a:ext cx="0" cy="0"/>
          <a:chOff x="0" y="0"/>
          <a:chExt cx="0" cy="0"/>
        </a:xfrm>
      </p:grpSpPr>
      <p:sp>
        <p:nvSpPr>
          <p:cNvPr id="42" name="Google Shape;42;p5"/>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3" name="Google Shape;43;p5"/>
          <p:cNvSpPr txBox="1">
            <a:spLocks noGrp="1"/>
          </p:cNvSpPr>
          <p:nvPr>
            <p:ph type="body" idx="1"/>
          </p:nvPr>
        </p:nvSpPr>
        <p:spPr>
          <a:xfrm>
            <a:off x="1310300" y="3094095"/>
            <a:ext cx="3041700" cy="1247100"/>
          </a:xfrm>
          <a:prstGeom prst="rect">
            <a:avLst/>
          </a:prstGeom>
        </p:spPr>
        <p:txBody>
          <a:bodyPr spcFirstLastPara="1" wrap="square" lIns="91425" tIns="91425" rIns="91425" bIns="91425" anchor="t" anchorCtr="0">
            <a:noAutofit/>
          </a:bodyPr>
          <a:lstStyle>
            <a:lvl1pPr marL="457200" lvl="0" indent="-317500" algn="ctr">
              <a:lnSpc>
                <a:spcPct val="100000"/>
              </a:lnSpc>
              <a:spcBef>
                <a:spcPts val="0"/>
              </a:spcBef>
              <a:spcAft>
                <a:spcPts val="0"/>
              </a:spcAft>
              <a:buSzPts val="1400"/>
              <a:buChar char="●"/>
              <a:defRPr sz="16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4" name="Google Shape;44;p5"/>
          <p:cNvSpPr txBox="1">
            <a:spLocks noGrp="1"/>
          </p:cNvSpPr>
          <p:nvPr>
            <p:ph type="body" idx="2"/>
          </p:nvPr>
        </p:nvSpPr>
        <p:spPr>
          <a:xfrm>
            <a:off x="4792029" y="3094095"/>
            <a:ext cx="3041700" cy="1247100"/>
          </a:xfrm>
          <a:prstGeom prst="rect">
            <a:avLst/>
          </a:prstGeom>
        </p:spPr>
        <p:txBody>
          <a:bodyPr spcFirstLastPara="1" wrap="square" lIns="91425" tIns="91425" rIns="91425" bIns="91425" anchor="t" anchorCtr="0">
            <a:noAutofit/>
          </a:bodyPr>
          <a:lstStyle>
            <a:lvl1pPr marL="457200" lvl="0" indent="-317500" algn="ctr">
              <a:lnSpc>
                <a:spcPct val="100000"/>
              </a:lnSpc>
              <a:spcBef>
                <a:spcPts val="0"/>
              </a:spcBef>
              <a:spcAft>
                <a:spcPts val="0"/>
              </a:spcAft>
              <a:buSzPts val="1400"/>
              <a:buChar char="●"/>
              <a:defRPr sz="16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5" name="Google Shape;45;p5"/>
          <p:cNvSpPr txBox="1">
            <a:spLocks noGrp="1"/>
          </p:cNvSpPr>
          <p:nvPr>
            <p:ph type="subTitle" idx="3"/>
          </p:nvPr>
        </p:nvSpPr>
        <p:spPr>
          <a:xfrm>
            <a:off x="1310300" y="2689900"/>
            <a:ext cx="3041700" cy="5184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None/>
              <a:defRPr sz="2000" b="1">
                <a:latin typeface="Kalam"/>
                <a:ea typeface="Kalam"/>
                <a:cs typeface="Kalam"/>
                <a:sym typeface="Kalam"/>
              </a:defRPr>
            </a:lvl1pPr>
            <a:lvl2pPr lvl="1" algn="ctr">
              <a:lnSpc>
                <a:spcPct val="100000"/>
              </a:lnSpc>
              <a:spcBef>
                <a:spcPts val="0"/>
              </a:spcBef>
              <a:spcAft>
                <a:spcPts val="0"/>
              </a:spcAft>
              <a:buNone/>
              <a:defRPr sz="2000" b="1">
                <a:latin typeface="Kalam"/>
                <a:ea typeface="Kalam"/>
                <a:cs typeface="Kalam"/>
                <a:sym typeface="Kalam"/>
              </a:defRPr>
            </a:lvl2pPr>
            <a:lvl3pPr lvl="2" algn="ctr">
              <a:lnSpc>
                <a:spcPct val="100000"/>
              </a:lnSpc>
              <a:spcBef>
                <a:spcPts val="0"/>
              </a:spcBef>
              <a:spcAft>
                <a:spcPts val="0"/>
              </a:spcAft>
              <a:buNone/>
              <a:defRPr sz="2000" b="1">
                <a:latin typeface="Kalam"/>
                <a:ea typeface="Kalam"/>
                <a:cs typeface="Kalam"/>
                <a:sym typeface="Kalam"/>
              </a:defRPr>
            </a:lvl3pPr>
            <a:lvl4pPr lvl="3" algn="ctr">
              <a:lnSpc>
                <a:spcPct val="100000"/>
              </a:lnSpc>
              <a:spcBef>
                <a:spcPts val="0"/>
              </a:spcBef>
              <a:spcAft>
                <a:spcPts val="0"/>
              </a:spcAft>
              <a:buNone/>
              <a:defRPr sz="2000" b="1">
                <a:latin typeface="Kalam"/>
                <a:ea typeface="Kalam"/>
                <a:cs typeface="Kalam"/>
                <a:sym typeface="Kalam"/>
              </a:defRPr>
            </a:lvl4pPr>
            <a:lvl5pPr lvl="4" algn="ctr">
              <a:lnSpc>
                <a:spcPct val="100000"/>
              </a:lnSpc>
              <a:spcBef>
                <a:spcPts val="0"/>
              </a:spcBef>
              <a:spcAft>
                <a:spcPts val="0"/>
              </a:spcAft>
              <a:buNone/>
              <a:defRPr sz="2000" b="1">
                <a:latin typeface="Kalam"/>
                <a:ea typeface="Kalam"/>
                <a:cs typeface="Kalam"/>
                <a:sym typeface="Kalam"/>
              </a:defRPr>
            </a:lvl5pPr>
            <a:lvl6pPr lvl="5" algn="ctr">
              <a:lnSpc>
                <a:spcPct val="100000"/>
              </a:lnSpc>
              <a:spcBef>
                <a:spcPts val="0"/>
              </a:spcBef>
              <a:spcAft>
                <a:spcPts val="0"/>
              </a:spcAft>
              <a:buNone/>
              <a:defRPr sz="2000" b="1">
                <a:latin typeface="Kalam"/>
                <a:ea typeface="Kalam"/>
                <a:cs typeface="Kalam"/>
                <a:sym typeface="Kalam"/>
              </a:defRPr>
            </a:lvl6pPr>
            <a:lvl7pPr lvl="6" algn="ctr">
              <a:lnSpc>
                <a:spcPct val="100000"/>
              </a:lnSpc>
              <a:spcBef>
                <a:spcPts val="0"/>
              </a:spcBef>
              <a:spcAft>
                <a:spcPts val="0"/>
              </a:spcAft>
              <a:buNone/>
              <a:defRPr sz="2000" b="1">
                <a:latin typeface="Kalam"/>
                <a:ea typeface="Kalam"/>
                <a:cs typeface="Kalam"/>
                <a:sym typeface="Kalam"/>
              </a:defRPr>
            </a:lvl7pPr>
            <a:lvl8pPr lvl="7" algn="ctr">
              <a:lnSpc>
                <a:spcPct val="100000"/>
              </a:lnSpc>
              <a:spcBef>
                <a:spcPts val="0"/>
              </a:spcBef>
              <a:spcAft>
                <a:spcPts val="0"/>
              </a:spcAft>
              <a:buNone/>
              <a:defRPr sz="2000" b="1">
                <a:latin typeface="Kalam"/>
                <a:ea typeface="Kalam"/>
                <a:cs typeface="Kalam"/>
                <a:sym typeface="Kalam"/>
              </a:defRPr>
            </a:lvl8pPr>
            <a:lvl9pPr lvl="8" algn="ctr">
              <a:lnSpc>
                <a:spcPct val="100000"/>
              </a:lnSpc>
              <a:spcBef>
                <a:spcPts val="0"/>
              </a:spcBef>
              <a:spcAft>
                <a:spcPts val="0"/>
              </a:spcAft>
              <a:buNone/>
              <a:defRPr sz="2000" b="1">
                <a:latin typeface="Kalam"/>
                <a:ea typeface="Kalam"/>
                <a:cs typeface="Kalam"/>
                <a:sym typeface="Kalam"/>
              </a:defRPr>
            </a:lvl9pPr>
          </a:lstStyle>
          <a:p>
            <a:endParaRPr/>
          </a:p>
        </p:txBody>
      </p:sp>
      <p:sp>
        <p:nvSpPr>
          <p:cNvPr id="46" name="Google Shape;46;p5"/>
          <p:cNvSpPr txBox="1">
            <a:spLocks noGrp="1"/>
          </p:cNvSpPr>
          <p:nvPr>
            <p:ph type="subTitle" idx="4"/>
          </p:nvPr>
        </p:nvSpPr>
        <p:spPr>
          <a:xfrm>
            <a:off x="4792025" y="2689900"/>
            <a:ext cx="3041700" cy="518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000" b="1">
                <a:latin typeface="Kalam"/>
                <a:ea typeface="Kalam"/>
                <a:cs typeface="Kalam"/>
                <a:sym typeface="Kalam"/>
              </a:defRPr>
            </a:lvl1pPr>
            <a:lvl2pPr lvl="1" algn="ctr" rtl="0">
              <a:lnSpc>
                <a:spcPct val="100000"/>
              </a:lnSpc>
              <a:spcBef>
                <a:spcPts val="0"/>
              </a:spcBef>
              <a:spcAft>
                <a:spcPts val="0"/>
              </a:spcAft>
              <a:buNone/>
              <a:defRPr sz="2000" b="1">
                <a:latin typeface="Kalam"/>
                <a:ea typeface="Kalam"/>
                <a:cs typeface="Kalam"/>
                <a:sym typeface="Kalam"/>
              </a:defRPr>
            </a:lvl2pPr>
            <a:lvl3pPr lvl="2" algn="ctr" rtl="0">
              <a:lnSpc>
                <a:spcPct val="100000"/>
              </a:lnSpc>
              <a:spcBef>
                <a:spcPts val="0"/>
              </a:spcBef>
              <a:spcAft>
                <a:spcPts val="0"/>
              </a:spcAft>
              <a:buNone/>
              <a:defRPr sz="2000" b="1">
                <a:latin typeface="Kalam"/>
                <a:ea typeface="Kalam"/>
                <a:cs typeface="Kalam"/>
                <a:sym typeface="Kalam"/>
              </a:defRPr>
            </a:lvl3pPr>
            <a:lvl4pPr lvl="3" algn="ctr" rtl="0">
              <a:lnSpc>
                <a:spcPct val="100000"/>
              </a:lnSpc>
              <a:spcBef>
                <a:spcPts val="0"/>
              </a:spcBef>
              <a:spcAft>
                <a:spcPts val="0"/>
              </a:spcAft>
              <a:buNone/>
              <a:defRPr sz="2000" b="1">
                <a:latin typeface="Kalam"/>
                <a:ea typeface="Kalam"/>
                <a:cs typeface="Kalam"/>
                <a:sym typeface="Kalam"/>
              </a:defRPr>
            </a:lvl4pPr>
            <a:lvl5pPr lvl="4" algn="ctr" rtl="0">
              <a:lnSpc>
                <a:spcPct val="100000"/>
              </a:lnSpc>
              <a:spcBef>
                <a:spcPts val="0"/>
              </a:spcBef>
              <a:spcAft>
                <a:spcPts val="0"/>
              </a:spcAft>
              <a:buNone/>
              <a:defRPr sz="2000" b="1">
                <a:latin typeface="Kalam"/>
                <a:ea typeface="Kalam"/>
                <a:cs typeface="Kalam"/>
                <a:sym typeface="Kalam"/>
              </a:defRPr>
            </a:lvl5pPr>
            <a:lvl6pPr lvl="5" algn="ctr" rtl="0">
              <a:lnSpc>
                <a:spcPct val="100000"/>
              </a:lnSpc>
              <a:spcBef>
                <a:spcPts val="0"/>
              </a:spcBef>
              <a:spcAft>
                <a:spcPts val="0"/>
              </a:spcAft>
              <a:buNone/>
              <a:defRPr sz="2000" b="1">
                <a:latin typeface="Kalam"/>
                <a:ea typeface="Kalam"/>
                <a:cs typeface="Kalam"/>
                <a:sym typeface="Kalam"/>
              </a:defRPr>
            </a:lvl6pPr>
            <a:lvl7pPr lvl="6" algn="ctr" rtl="0">
              <a:lnSpc>
                <a:spcPct val="100000"/>
              </a:lnSpc>
              <a:spcBef>
                <a:spcPts val="0"/>
              </a:spcBef>
              <a:spcAft>
                <a:spcPts val="0"/>
              </a:spcAft>
              <a:buNone/>
              <a:defRPr sz="2000" b="1">
                <a:latin typeface="Kalam"/>
                <a:ea typeface="Kalam"/>
                <a:cs typeface="Kalam"/>
                <a:sym typeface="Kalam"/>
              </a:defRPr>
            </a:lvl7pPr>
            <a:lvl8pPr lvl="7" algn="ctr" rtl="0">
              <a:lnSpc>
                <a:spcPct val="100000"/>
              </a:lnSpc>
              <a:spcBef>
                <a:spcPts val="0"/>
              </a:spcBef>
              <a:spcAft>
                <a:spcPts val="0"/>
              </a:spcAft>
              <a:buNone/>
              <a:defRPr sz="2000" b="1">
                <a:latin typeface="Kalam"/>
                <a:ea typeface="Kalam"/>
                <a:cs typeface="Kalam"/>
                <a:sym typeface="Kalam"/>
              </a:defRPr>
            </a:lvl8pPr>
            <a:lvl9pPr lvl="8" algn="ctr" rtl="0">
              <a:lnSpc>
                <a:spcPct val="100000"/>
              </a:lnSpc>
              <a:spcBef>
                <a:spcPts val="0"/>
              </a:spcBef>
              <a:spcAft>
                <a:spcPts val="0"/>
              </a:spcAft>
              <a:buNone/>
              <a:defRPr sz="2000" b="1">
                <a:latin typeface="Kalam"/>
                <a:ea typeface="Kalam"/>
                <a:cs typeface="Kalam"/>
                <a:sym typeface="Kalam"/>
              </a:defRPr>
            </a:lvl9pPr>
          </a:lstStyle>
          <a:p>
            <a:endParaRPr/>
          </a:p>
        </p:txBody>
      </p:sp>
      <p:sp>
        <p:nvSpPr>
          <p:cNvPr id="47" name="Google Shape;47;p5"/>
          <p:cNvSpPr/>
          <p:nvPr/>
        </p:nvSpPr>
        <p:spPr>
          <a:xfrm>
            <a:off x="80370" y="4402866"/>
            <a:ext cx="492109" cy="374895"/>
          </a:xfrm>
          <a:custGeom>
            <a:avLst/>
            <a:gdLst/>
            <a:ahLst/>
            <a:cxnLst/>
            <a:rect l="l" t="t" r="r" b="b"/>
            <a:pathLst>
              <a:path w="13036" h="9931" extrusionOk="0">
                <a:moveTo>
                  <a:pt x="10507" y="1110"/>
                </a:moveTo>
                <a:lnTo>
                  <a:pt x="10507" y="1110"/>
                </a:lnTo>
                <a:cubicBezTo>
                  <a:pt x="8011" y="2457"/>
                  <a:pt x="5555" y="3883"/>
                  <a:pt x="3179" y="5388"/>
                </a:cubicBezTo>
                <a:lnTo>
                  <a:pt x="3139" y="5349"/>
                </a:lnTo>
                <a:cubicBezTo>
                  <a:pt x="2307" y="5071"/>
                  <a:pt x="1555" y="4715"/>
                  <a:pt x="802" y="4319"/>
                </a:cubicBezTo>
                <a:cubicBezTo>
                  <a:pt x="4050" y="3289"/>
                  <a:pt x="7259" y="2219"/>
                  <a:pt x="10507" y="1110"/>
                </a:cubicBezTo>
                <a:close/>
                <a:moveTo>
                  <a:pt x="10903" y="1387"/>
                </a:moveTo>
                <a:cubicBezTo>
                  <a:pt x="8843" y="2932"/>
                  <a:pt x="6783" y="4477"/>
                  <a:pt x="4684" y="6062"/>
                </a:cubicBezTo>
                <a:cubicBezTo>
                  <a:pt x="4565" y="5824"/>
                  <a:pt x="4407" y="5586"/>
                  <a:pt x="4328" y="5309"/>
                </a:cubicBezTo>
                <a:lnTo>
                  <a:pt x="4288" y="5309"/>
                </a:lnTo>
                <a:cubicBezTo>
                  <a:pt x="4288" y="5269"/>
                  <a:pt x="4288" y="5230"/>
                  <a:pt x="4248" y="5190"/>
                </a:cubicBezTo>
                <a:cubicBezTo>
                  <a:pt x="6427" y="3843"/>
                  <a:pt x="8645" y="2576"/>
                  <a:pt x="10903" y="1387"/>
                </a:cubicBezTo>
                <a:close/>
                <a:moveTo>
                  <a:pt x="12369" y="872"/>
                </a:moveTo>
                <a:lnTo>
                  <a:pt x="12369" y="872"/>
                </a:lnTo>
                <a:cubicBezTo>
                  <a:pt x="11656" y="2259"/>
                  <a:pt x="10784" y="3566"/>
                  <a:pt x="9952" y="4913"/>
                </a:cubicBezTo>
                <a:lnTo>
                  <a:pt x="7140" y="9468"/>
                </a:lnTo>
                <a:cubicBezTo>
                  <a:pt x="6387" y="8478"/>
                  <a:pt x="5555" y="7607"/>
                  <a:pt x="4644" y="6775"/>
                </a:cubicBezTo>
                <a:cubicBezTo>
                  <a:pt x="4605" y="6775"/>
                  <a:pt x="4605" y="6735"/>
                  <a:pt x="4565" y="6735"/>
                </a:cubicBezTo>
                <a:cubicBezTo>
                  <a:pt x="7140" y="4754"/>
                  <a:pt x="9754" y="2813"/>
                  <a:pt x="12369" y="872"/>
                </a:cubicBezTo>
                <a:close/>
                <a:moveTo>
                  <a:pt x="12448" y="1"/>
                </a:moveTo>
                <a:cubicBezTo>
                  <a:pt x="8566" y="1387"/>
                  <a:pt x="4605" y="2695"/>
                  <a:pt x="683" y="3923"/>
                </a:cubicBezTo>
                <a:cubicBezTo>
                  <a:pt x="564" y="3962"/>
                  <a:pt x="525" y="4081"/>
                  <a:pt x="564" y="4200"/>
                </a:cubicBezTo>
                <a:lnTo>
                  <a:pt x="366" y="4081"/>
                </a:lnTo>
                <a:cubicBezTo>
                  <a:pt x="336" y="4066"/>
                  <a:pt x="307" y="4059"/>
                  <a:pt x="280" y="4059"/>
                </a:cubicBezTo>
                <a:cubicBezTo>
                  <a:pt x="95" y="4059"/>
                  <a:pt x="1" y="4374"/>
                  <a:pt x="208" y="4477"/>
                </a:cubicBezTo>
                <a:cubicBezTo>
                  <a:pt x="1079" y="4953"/>
                  <a:pt x="1990" y="5388"/>
                  <a:pt x="2941" y="5745"/>
                </a:cubicBezTo>
                <a:cubicBezTo>
                  <a:pt x="2961" y="5765"/>
                  <a:pt x="2981" y="5774"/>
                  <a:pt x="3001" y="5774"/>
                </a:cubicBezTo>
                <a:cubicBezTo>
                  <a:pt x="3020" y="5774"/>
                  <a:pt x="3040" y="5765"/>
                  <a:pt x="3060" y="5745"/>
                </a:cubicBezTo>
                <a:cubicBezTo>
                  <a:pt x="3109" y="5794"/>
                  <a:pt x="3173" y="5828"/>
                  <a:pt x="3233" y="5828"/>
                </a:cubicBezTo>
                <a:cubicBezTo>
                  <a:pt x="3271" y="5828"/>
                  <a:pt x="3307" y="5815"/>
                  <a:pt x="3337" y="5784"/>
                </a:cubicBezTo>
                <a:lnTo>
                  <a:pt x="3931" y="5428"/>
                </a:lnTo>
                <a:cubicBezTo>
                  <a:pt x="4050" y="5745"/>
                  <a:pt x="4209" y="6022"/>
                  <a:pt x="4367" y="6299"/>
                </a:cubicBezTo>
                <a:lnTo>
                  <a:pt x="3971" y="6616"/>
                </a:lnTo>
                <a:cubicBezTo>
                  <a:pt x="3769" y="6751"/>
                  <a:pt x="3910" y="6999"/>
                  <a:pt x="4102" y="6999"/>
                </a:cubicBezTo>
                <a:cubicBezTo>
                  <a:pt x="4136" y="6999"/>
                  <a:pt x="4173" y="6991"/>
                  <a:pt x="4209" y="6973"/>
                </a:cubicBezTo>
                <a:cubicBezTo>
                  <a:pt x="4248" y="6933"/>
                  <a:pt x="4248" y="6933"/>
                  <a:pt x="4288" y="6894"/>
                </a:cubicBezTo>
                <a:cubicBezTo>
                  <a:pt x="4288" y="6973"/>
                  <a:pt x="4288" y="7012"/>
                  <a:pt x="4367" y="7092"/>
                </a:cubicBezTo>
                <a:cubicBezTo>
                  <a:pt x="5318" y="7923"/>
                  <a:pt x="6189" y="8835"/>
                  <a:pt x="6982" y="9864"/>
                </a:cubicBezTo>
                <a:cubicBezTo>
                  <a:pt x="7005" y="9911"/>
                  <a:pt x="7042" y="9930"/>
                  <a:pt x="7084" y="9930"/>
                </a:cubicBezTo>
                <a:cubicBezTo>
                  <a:pt x="7114" y="9930"/>
                  <a:pt x="7147" y="9920"/>
                  <a:pt x="7180" y="9904"/>
                </a:cubicBezTo>
                <a:cubicBezTo>
                  <a:pt x="7259" y="9904"/>
                  <a:pt x="7338" y="9864"/>
                  <a:pt x="7378" y="9825"/>
                </a:cubicBezTo>
                <a:lnTo>
                  <a:pt x="10349" y="5032"/>
                </a:lnTo>
                <a:cubicBezTo>
                  <a:pt x="11339" y="3566"/>
                  <a:pt x="12210" y="2061"/>
                  <a:pt x="12963" y="516"/>
                </a:cubicBezTo>
                <a:cubicBezTo>
                  <a:pt x="12963" y="437"/>
                  <a:pt x="12963" y="397"/>
                  <a:pt x="12963" y="357"/>
                </a:cubicBezTo>
                <a:cubicBezTo>
                  <a:pt x="13035" y="213"/>
                  <a:pt x="12943" y="35"/>
                  <a:pt x="12776" y="35"/>
                </a:cubicBezTo>
                <a:cubicBezTo>
                  <a:pt x="12759" y="35"/>
                  <a:pt x="12743" y="37"/>
                  <a:pt x="12725" y="41"/>
                </a:cubicBezTo>
                <a:lnTo>
                  <a:pt x="12646" y="41"/>
                </a:lnTo>
                <a:cubicBezTo>
                  <a:pt x="12606" y="1"/>
                  <a:pt x="12527" y="1"/>
                  <a:pt x="12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a:off x="597862" y="4662610"/>
            <a:ext cx="255756" cy="246961"/>
          </a:xfrm>
          <a:custGeom>
            <a:avLst/>
            <a:gdLst/>
            <a:ahLst/>
            <a:cxnLst/>
            <a:rect l="l" t="t" r="r" b="b"/>
            <a:pathLst>
              <a:path w="6775" h="6542" extrusionOk="0">
                <a:moveTo>
                  <a:pt x="3051" y="636"/>
                </a:moveTo>
                <a:cubicBezTo>
                  <a:pt x="3170" y="873"/>
                  <a:pt x="3249" y="1230"/>
                  <a:pt x="3289" y="1349"/>
                </a:cubicBezTo>
                <a:lnTo>
                  <a:pt x="3725" y="2339"/>
                </a:lnTo>
                <a:cubicBezTo>
                  <a:pt x="3749" y="2435"/>
                  <a:pt x="3816" y="2487"/>
                  <a:pt x="3892" y="2487"/>
                </a:cubicBezTo>
                <a:cubicBezTo>
                  <a:pt x="3942" y="2487"/>
                  <a:pt x="3995" y="2465"/>
                  <a:pt x="4041" y="2418"/>
                </a:cubicBezTo>
                <a:cubicBezTo>
                  <a:pt x="4081" y="2497"/>
                  <a:pt x="4160" y="2537"/>
                  <a:pt x="4240" y="2537"/>
                </a:cubicBezTo>
                <a:lnTo>
                  <a:pt x="5428" y="2458"/>
                </a:lnTo>
                <a:cubicBezTo>
                  <a:pt x="5547" y="2458"/>
                  <a:pt x="5903" y="2379"/>
                  <a:pt x="6181" y="2379"/>
                </a:cubicBezTo>
                <a:cubicBezTo>
                  <a:pt x="5943" y="2537"/>
                  <a:pt x="5547" y="2814"/>
                  <a:pt x="5467" y="2854"/>
                </a:cubicBezTo>
                <a:lnTo>
                  <a:pt x="4636" y="3607"/>
                </a:lnTo>
                <a:cubicBezTo>
                  <a:pt x="4477" y="3686"/>
                  <a:pt x="4517" y="3884"/>
                  <a:pt x="4675" y="3963"/>
                </a:cubicBezTo>
                <a:cubicBezTo>
                  <a:pt x="4855" y="4323"/>
                  <a:pt x="5494" y="5502"/>
                  <a:pt x="5727" y="5683"/>
                </a:cubicBezTo>
                <a:lnTo>
                  <a:pt x="5727" y="5683"/>
                </a:lnTo>
                <a:cubicBezTo>
                  <a:pt x="5562" y="5618"/>
                  <a:pt x="5452" y="5575"/>
                  <a:pt x="5309" y="5468"/>
                </a:cubicBezTo>
                <a:lnTo>
                  <a:pt x="4834" y="5270"/>
                </a:lnTo>
                <a:lnTo>
                  <a:pt x="3764" y="4795"/>
                </a:lnTo>
                <a:cubicBezTo>
                  <a:pt x="3734" y="4765"/>
                  <a:pt x="3704" y="4752"/>
                  <a:pt x="3673" y="4752"/>
                </a:cubicBezTo>
                <a:cubicBezTo>
                  <a:pt x="3624" y="4752"/>
                  <a:pt x="3575" y="4786"/>
                  <a:pt x="3526" y="4835"/>
                </a:cubicBezTo>
                <a:cubicBezTo>
                  <a:pt x="3501" y="4758"/>
                  <a:pt x="3426" y="4714"/>
                  <a:pt x="3354" y="4714"/>
                </a:cubicBezTo>
                <a:cubicBezTo>
                  <a:pt x="3315" y="4714"/>
                  <a:pt x="3277" y="4727"/>
                  <a:pt x="3249" y="4755"/>
                </a:cubicBezTo>
                <a:cubicBezTo>
                  <a:pt x="2734" y="5191"/>
                  <a:pt x="2219" y="5627"/>
                  <a:pt x="1665" y="5983"/>
                </a:cubicBezTo>
                <a:cubicBezTo>
                  <a:pt x="1546" y="5983"/>
                  <a:pt x="1427" y="6062"/>
                  <a:pt x="1387" y="6142"/>
                </a:cubicBezTo>
                <a:cubicBezTo>
                  <a:pt x="1374" y="6168"/>
                  <a:pt x="1365" y="6181"/>
                  <a:pt x="1362" y="6181"/>
                </a:cubicBezTo>
                <a:cubicBezTo>
                  <a:pt x="1357" y="6181"/>
                  <a:pt x="1374" y="6129"/>
                  <a:pt x="1427" y="6023"/>
                </a:cubicBezTo>
                <a:cubicBezTo>
                  <a:pt x="1506" y="5864"/>
                  <a:pt x="1546" y="5706"/>
                  <a:pt x="1585" y="5548"/>
                </a:cubicBezTo>
                <a:cubicBezTo>
                  <a:pt x="1704" y="5151"/>
                  <a:pt x="1823" y="4795"/>
                  <a:pt x="1942" y="4399"/>
                </a:cubicBezTo>
                <a:cubicBezTo>
                  <a:pt x="1942" y="4320"/>
                  <a:pt x="1942" y="4280"/>
                  <a:pt x="1863" y="4201"/>
                </a:cubicBezTo>
                <a:lnTo>
                  <a:pt x="1863" y="4201"/>
                </a:lnTo>
                <a:cubicBezTo>
                  <a:pt x="1878" y="4204"/>
                  <a:pt x="1892" y="4205"/>
                  <a:pt x="1906" y="4205"/>
                </a:cubicBezTo>
                <a:cubicBezTo>
                  <a:pt x="2077" y="4205"/>
                  <a:pt x="2168" y="3991"/>
                  <a:pt x="2021" y="3844"/>
                </a:cubicBezTo>
                <a:cubicBezTo>
                  <a:pt x="1546" y="3408"/>
                  <a:pt x="1110" y="2973"/>
                  <a:pt x="714" y="2458"/>
                </a:cubicBezTo>
                <a:lnTo>
                  <a:pt x="2061" y="2458"/>
                </a:lnTo>
                <a:cubicBezTo>
                  <a:pt x="2100" y="2458"/>
                  <a:pt x="2140" y="2418"/>
                  <a:pt x="2180" y="2418"/>
                </a:cubicBezTo>
                <a:cubicBezTo>
                  <a:pt x="2203" y="2441"/>
                  <a:pt x="2233" y="2451"/>
                  <a:pt x="2265" y="2451"/>
                </a:cubicBezTo>
                <a:cubicBezTo>
                  <a:pt x="2342" y="2451"/>
                  <a:pt x="2429" y="2395"/>
                  <a:pt x="2457" y="2339"/>
                </a:cubicBezTo>
                <a:cubicBezTo>
                  <a:pt x="2655" y="1745"/>
                  <a:pt x="2853" y="1190"/>
                  <a:pt x="3051" y="636"/>
                </a:cubicBezTo>
                <a:close/>
                <a:moveTo>
                  <a:pt x="2916" y="0"/>
                </a:moveTo>
                <a:cubicBezTo>
                  <a:pt x="2853" y="0"/>
                  <a:pt x="2785" y="44"/>
                  <a:pt x="2734" y="121"/>
                </a:cubicBezTo>
                <a:lnTo>
                  <a:pt x="2061" y="2022"/>
                </a:lnTo>
                <a:lnTo>
                  <a:pt x="2021" y="2022"/>
                </a:lnTo>
                <a:lnTo>
                  <a:pt x="239" y="2062"/>
                </a:lnTo>
                <a:cubicBezTo>
                  <a:pt x="80" y="2062"/>
                  <a:pt x="1" y="2260"/>
                  <a:pt x="80" y="2379"/>
                </a:cubicBezTo>
                <a:cubicBezTo>
                  <a:pt x="595" y="3052"/>
                  <a:pt x="1150" y="3646"/>
                  <a:pt x="1744" y="4161"/>
                </a:cubicBezTo>
                <a:cubicBezTo>
                  <a:pt x="1625" y="4161"/>
                  <a:pt x="1506" y="4201"/>
                  <a:pt x="1467" y="4320"/>
                </a:cubicBezTo>
                <a:cubicBezTo>
                  <a:pt x="1308" y="4874"/>
                  <a:pt x="1110" y="5389"/>
                  <a:pt x="991" y="5944"/>
                </a:cubicBezTo>
                <a:cubicBezTo>
                  <a:pt x="912" y="6181"/>
                  <a:pt x="872" y="6498"/>
                  <a:pt x="1229" y="6538"/>
                </a:cubicBezTo>
                <a:cubicBezTo>
                  <a:pt x="1250" y="6540"/>
                  <a:pt x="1271" y="6542"/>
                  <a:pt x="1292" y="6542"/>
                </a:cubicBezTo>
                <a:cubicBezTo>
                  <a:pt x="1597" y="6542"/>
                  <a:pt x="1960" y="6287"/>
                  <a:pt x="2219" y="6102"/>
                </a:cubicBezTo>
                <a:cubicBezTo>
                  <a:pt x="2655" y="5785"/>
                  <a:pt x="3091" y="5468"/>
                  <a:pt x="3526" y="5112"/>
                </a:cubicBezTo>
                <a:cubicBezTo>
                  <a:pt x="3526" y="5151"/>
                  <a:pt x="3566" y="5191"/>
                  <a:pt x="3606" y="5191"/>
                </a:cubicBezTo>
                <a:cubicBezTo>
                  <a:pt x="4121" y="5429"/>
                  <a:pt x="4636" y="5666"/>
                  <a:pt x="5151" y="5904"/>
                </a:cubicBezTo>
                <a:cubicBezTo>
                  <a:pt x="5314" y="5986"/>
                  <a:pt x="5552" y="6142"/>
                  <a:pt x="5762" y="6142"/>
                </a:cubicBezTo>
                <a:cubicBezTo>
                  <a:pt x="5858" y="6142"/>
                  <a:pt x="5948" y="6110"/>
                  <a:pt x="6022" y="6023"/>
                </a:cubicBezTo>
                <a:cubicBezTo>
                  <a:pt x="6220" y="5746"/>
                  <a:pt x="6022" y="5429"/>
                  <a:pt x="5864" y="5191"/>
                </a:cubicBezTo>
                <a:lnTo>
                  <a:pt x="5071" y="3805"/>
                </a:lnTo>
                <a:lnTo>
                  <a:pt x="6141" y="2893"/>
                </a:lnTo>
                <a:cubicBezTo>
                  <a:pt x="6339" y="2695"/>
                  <a:pt x="6775" y="2458"/>
                  <a:pt x="6695" y="2141"/>
                </a:cubicBezTo>
                <a:cubicBezTo>
                  <a:pt x="6650" y="1983"/>
                  <a:pt x="6490" y="1941"/>
                  <a:pt x="6324" y="1941"/>
                </a:cubicBezTo>
                <a:cubicBezTo>
                  <a:pt x="6198" y="1941"/>
                  <a:pt x="6068" y="1965"/>
                  <a:pt x="5982" y="1982"/>
                </a:cubicBezTo>
                <a:lnTo>
                  <a:pt x="4160" y="2101"/>
                </a:lnTo>
                <a:cubicBezTo>
                  <a:pt x="4121" y="2101"/>
                  <a:pt x="4081" y="2101"/>
                  <a:pt x="4081" y="2141"/>
                </a:cubicBezTo>
                <a:cubicBezTo>
                  <a:pt x="3883" y="1705"/>
                  <a:pt x="3685" y="1269"/>
                  <a:pt x="3526" y="834"/>
                </a:cubicBezTo>
                <a:cubicBezTo>
                  <a:pt x="3408" y="517"/>
                  <a:pt x="3328" y="200"/>
                  <a:pt x="3012" y="41"/>
                </a:cubicBezTo>
                <a:cubicBezTo>
                  <a:pt x="2983" y="13"/>
                  <a:pt x="2950" y="0"/>
                  <a:pt x="29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flipH="1">
            <a:off x="251858" y="4830961"/>
            <a:ext cx="378368" cy="241525"/>
          </a:xfrm>
          <a:custGeom>
            <a:avLst/>
            <a:gdLst/>
            <a:ahLst/>
            <a:cxnLst/>
            <a:rect l="l" t="t" r="r" b="b"/>
            <a:pathLst>
              <a:path w="10023" h="6398" extrusionOk="0">
                <a:moveTo>
                  <a:pt x="8763" y="1"/>
                </a:moveTo>
                <a:cubicBezTo>
                  <a:pt x="8679" y="1"/>
                  <a:pt x="8598" y="40"/>
                  <a:pt x="8560" y="115"/>
                </a:cubicBezTo>
                <a:cubicBezTo>
                  <a:pt x="8521" y="95"/>
                  <a:pt x="8481" y="86"/>
                  <a:pt x="8442" y="86"/>
                </a:cubicBezTo>
                <a:cubicBezTo>
                  <a:pt x="8402" y="86"/>
                  <a:pt x="8362" y="95"/>
                  <a:pt x="8323" y="115"/>
                </a:cubicBezTo>
                <a:cubicBezTo>
                  <a:pt x="7768" y="511"/>
                  <a:pt x="7134" y="868"/>
                  <a:pt x="6501" y="1185"/>
                </a:cubicBezTo>
                <a:cubicBezTo>
                  <a:pt x="6256" y="1290"/>
                  <a:pt x="6350" y="1641"/>
                  <a:pt x="6566" y="1641"/>
                </a:cubicBezTo>
                <a:cubicBezTo>
                  <a:pt x="6595" y="1641"/>
                  <a:pt x="6626" y="1635"/>
                  <a:pt x="6659" y="1621"/>
                </a:cubicBezTo>
                <a:cubicBezTo>
                  <a:pt x="7253" y="1343"/>
                  <a:pt x="7887" y="987"/>
                  <a:pt x="8442" y="630"/>
                </a:cubicBezTo>
                <a:lnTo>
                  <a:pt x="8442" y="630"/>
                </a:lnTo>
                <a:cubicBezTo>
                  <a:pt x="8085" y="2215"/>
                  <a:pt x="7174" y="3641"/>
                  <a:pt x="5867" y="4631"/>
                </a:cubicBezTo>
                <a:cubicBezTo>
                  <a:pt x="4890" y="5329"/>
                  <a:pt x="3382" y="5948"/>
                  <a:pt x="2008" y="5948"/>
                </a:cubicBezTo>
                <a:cubicBezTo>
                  <a:pt x="1432" y="5948"/>
                  <a:pt x="880" y="5839"/>
                  <a:pt x="400" y="5582"/>
                </a:cubicBezTo>
                <a:cubicBezTo>
                  <a:pt x="364" y="5558"/>
                  <a:pt x="330" y="5547"/>
                  <a:pt x="297" y="5547"/>
                </a:cubicBezTo>
                <a:cubicBezTo>
                  <a:pt x="113" y="5547"/>
                  <a:pt x="0" y="5877"/>
                  <a:pt x="202" y="5978"/>
                </a:cubicBezTo>
                <a:cubicBezTo>
                  <a:pt x="741" y="6273"/>
                  <a:pt x="1364" y="6398"/>
                  <a:pt x="2010" y="6398"/>
                </a:cubicBezTo>
                <a:cubicBezTo>
                  <a:pt x="3358" y="6398"/>
                  <a:pt x="4810" y="5855"/>
                  <a:pt x="5827" y="5186"/>
                </a:cubicBezTo>
                <a:cubicBezTo>
                  <a:pt x="7332" y="4195"/>
                  <a:pt x="8442" y="2650"/>
                  <a:pt x="8877" y="868"/>
                </a:cubicBezTo>
                <a:cubicBezTo>
                  <a:pt x="9075" y="1304"/>
                  <a:pt x="9313" y="1779"/>
                  <a:pt x="9511" y="2215"/>
                </a:cubicBezTo>
                <a:cubicBezTo>
                  <a:pt x="9555" y="2317"/>
                  <a:pt x="9641" y="2360"/>
                  <a:pt x="9727" y="2360"/>
                </a:cubicBezTo>
                <a:cubicBezTo>
                  <a:pt x="9875" y="2360"/>
                  <a:pt x="10022" y="2232"/>
                  <a:pt x="9947" y="2056"/>
                </a:cubicBezTo>
                <a:cubicBezTo>
                  <a:pt x="9670" y="1422"/>
                  <a:pt x="9353" y="828"/>
                  <a:pt x="9036" y="194"/>
                </a:cubicBezTo>
                <a:cubicBezTo>
                  <a:pt x="9036" y="194"/>
                  <a:pt x="8996" y="155"/>
                  <a:pt x="8996" y="155"/>
                </a:cubicBezTo>
                <a:cubicBezTo>
                  <a:pt x="8954" y="50"/>
                  <a:pt x="8857" y="1"/>
                  <a:pt x="87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5"/>
          <p:cNvGrpSpPr/>
          <p:nvPr/>
        </p:nvGrpSpPr>
        <p:grpSpPr>
          <a:xfrm>
            <a:off x="80206" y="4817683"/>
            <a:ext cx="197687" cy="218649"/>
            <a:chOff x="5414907" y="2017485"/>
            <a:chExt cx="220338" cy="243702"/>
          </a:xfrm>
        </p:grpSpPr>
        <p:sp>
          <p:nvSpPr>
            <p:cNvPr id="51" name="Google Shape;51;p5"/>
            <p:cNvSpPr/>
            <p:nvPr/>
          </p:nvSpPr>
          <p:spPr>
            <a:xfrm>
              <a:off x="5414907" y="2017485"/>
              <a:ext cx="131370" cy="113351"/>
            </a:xfrm>
            <a:custGeom>
              <a:avLst/>
              <a:gdLst/>
              <a:ahLst/>
              <a:cxnLst/>
              <a:rect l="l" t="t" r="r" b="b"/>
              <a:pathLst>
                <a:path w="2457" h="2120" extrusionOk="0">
                  <a:moveTo>
                    <a:pt x="1361" y="470"/>
                  </a:moveTo>
                  <a:cubicBezTo>
                    <a:pt x="1383" y="470"/>
                    <a:pt x="1405" y="472"/>
                    <a:pt x="1427" y="476"/>
                  </a:cubicBezTo>
                  <a:cubicBezTo>
                    <a:pt x="1506" y="555"/>
                    <a:pt x="1585" y="634"/>
                    <a:pt x="1664" y="714"/>
                  </a:cubicBezTo>
                  <a:cubicBezTo>
                    <a:pt x="1902" y="951"/>
                    <a:pt x="2021" y="1308"/>
                    <a:pt x="1704" y="1546"/>
                  </a:cubicBezTo>
                  <a:cubicBezTo>
                    <a:pt x="1565" y="1645"/>
                    <a:pt x="1407" y="1694"/>
                    <a:pt x="1248" y="1694"/>
                  </a:cubicBezTo>
                  <a:cubicBezTo>
                    <a:pt x="1090" y="1694"/>
                    <a:pt x="931" y="1645"/>
                    <a:pt x="793" y="1546"/>
                  </a:cubicBezTo>
                  <a:cubicBezTo>
                    <a:pt x="515" y="1347"/>
                    <a:pt x="515" y="951"/>
                    <a:pt x="753" y="714"/>
                  </a:cubicBezTo>
                  <a:lnTo>
                    <a:pt x="793" y="714"/>
                  </a:lnTo>
                  <a:cubicBezTo>
                    <a:pt x="934" y="608"/>
                    <a:pt x="1171" y="470"/>
                    <a:pt x="1361" y="470"/>
                  </a:cubicBezTo>
                  <a:close/>
                  <a:moveTo>
                    <a:pt x="1427" y="1"/>
                  </a:moveTo>
                  <a:cubicBezTo>
                    <a:pt x="1149" y="1"/>
                    <a:pt x="872" y="80"/>
                    <a:pt x="634" y="238"/>
                  </a:cubicBezTo>
                  <a:cubicBezTo>
                    <a:pt x="623" y="227"/>
                    <a:pt x="608" y="222"/>
                    <a:pt x="591" y="222"/>
                  </a:cubicBezTo>
                  <a:cubicBezTo>
                    <a:pt x="552" y="222"/>
                    <a:pt x="504" y="250"/>
                    <a:pt x="476" y="278"/>
                  </a:cubicBezTo>
                  <a:cubicBezTo>
                    <a:pt x="40" y="714"/>
                    <a:pt x="1" y="1387"/>
                    <a:pt x="436" y="1823"/>
                  </a:cubicBezTo>
                  <a:cubicBezTo>
                    <a:pt x="674" y="2021"/>
                    <a:pt x="961" y="2120"/>
                    <a:pt x="1248" y="2120"/>
                  </a:cubicBezTo>
                  <a:cubicBezTo>
                    <a:pt x="1536" y="2120"/>
                    <a:pt x="1823" y="2021"/>
                    <a:pt x="2060" y="1823"/>
                  </a:cubicBezTo>
                  <a:cubicBezTo>
                    <a:pt x="2417" y="1466"/>
                    <a:pt x="2456" y="833"/>
                    <a:pt x="2100" y="476"/>
                  </a:cubicBezTo>
                  <a:cubicBezTo>
                    <a:pt x="1942" y="238"/>
                    <a:pt x="1704" y="80"/>
                    <a:pt x="1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5469978" y="2200929"/>
              <a:ext cx="77849" cy="60258"/>
            </a:xfrm>
            <a:custGeom>
              <a:avLst/>
              <a:gdLst/>
              <a:ahLst/>
              <a:cxnLst/>
              <a:rect l="l" t="t" r="r" b="b"/>
              <a:pathLst>
                <a:path w="1456" h="1127" extrusionOk="0">
                  <a:moveTo>
                    <a:pt x="707" y="0"/>
                  </a:moveTo>
                  <a:cubicBezTo>
                    <a:pt x="599" y="0"/>
                    <a:pt x="492" y="32"/>
                    <a:pt x="397" y="95"/>
                  </a:cubicBezTo>
                  <a:cubicBezTo>
                    <a:pt x="278" y="95"/>
                    <a:pt x="238" y="135"/>
                    <a:pt x="199" y="214"/>
                  </a:cubicBezTo>
                  <a:cubicBezTo>
                    <a:pt x="40" y="372"/>
                    <a:pt x="0" y="610"/>
                    <a:pt x="80" y="808"/>
                  </a:cubicBezTo>
                  <a:cubicBezTo>
                    <a:pt x="199" y="1006"/>
                    <a:pt x="436" y="1125"/>
                    <a:pt x="634" y="1125"/>
                  </a:cubicBezTo>
                  <a:cubicBezTo>
                    <a:pt x="651" y="1126"/>
                    <a:pt x="667" y="1127"/>
                    <a:pt x="683" y="1127"/>
                  </a:cubicBezTo>
                  <a:cubicBezTo>
                    <a:pt x="1169" y="1127"/>
                    <a:pt x="1456" y="559"/>
                    <a:pt x="1149" y="214"/>
                  </a:cubicBezTo>
                  <a:cubicBezTo>
                    <a:pt x="1030" y="71"/>
                    <a:pt x="869" y="0"/>
                    <a:pt x="7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a:off x="5603431" y="2178473"/>
              <a:ext cx="31813" cy="25451"/>
            </a:xfrm>
            <a:custGeom>
              <a:avLst/>
              <a:gdLst/>
              <a:ahLst/>
              <a:cxnLst/>
              <a:rect l="l" t="t" r="r" b="b"/>
              <a:pathLst>
                <a:path w="595" h="476" extrusionOk="0">
                  <a:moveTo>
                    <a:pt x="277" y="0"/>
                  </a:moveTo>
                  <a:cubicBezTo>
                    <a:pt x="0" y="0"/>
                    <a:pt x="0" y="476"/>
                    <a:pt x="317" y="476"/>
                  </a:cubicBezTo>
                  <a:cubicBezTo>
                    <a:pt x="594" y="476"/>
                    <a:pt x="594" y="0"/>
                    <a:pt x="2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5"/>
          <p:cNvSpPr/>
          <p:nvPr/>
        </p:nvSpPr>
        <p:spPr>
          <a:xfrm>
            <a:off x="8759739" y="78649"/>
            <a:ext cx="292831" cy="275869"/>
          </a:xfrm>
          <a:custGeom>
            <a:avLst/>
            <a:gdLst/>
            <a:ahLst/>
            <a:cxnLst/>
            <a:rect l="l" t="t" r="r" b="b"/>
            <a:pathLst>
              <a:path w="7924" h="7465" extrusionOk="0">
                <a:moveTo>
                  <a:pt x="2382" y="628"/>
                </a:moveTo>
                <a:cubicBezTo>
                  <a:pt x="2532" y="628"/>
                  <a:pt x="2620" y="776"/>
                  <a:pt x="2774" y="1007"/>
                </a:cubicBezTo>
                <a:lnTo>
                  <a:pt x="3843" y="2790"/>
                </a:lnTo>
                <a:cubicBezTo>
                  <a:pt x="3903" y="2849"/>
                  <a:pt x="3972" y="2879"/>
                  <a:pt x="4036" y="2879"/>
                </a:cubicBezTo>
                <a:cubicBezTo>
                  <a:pt x="4101" y="2879"/>
                  <a:pt x="4160" y="2849"/>
                  <a:pt x="4200" y="2790"/>
                </a:cubicBezTo>
                <a:cubicBezTo>
                  <a:pt x="4239" y="2790"/>
                  <a:pt x="4279" y="2750"/>
                  <a:pt x="4318" y="2750"/>
                </a:cubicBezTo>
                <a:lnTo>
                  <a:pt x="5705" y="1562"/>
                </a:lnTo>
                <a:cubicBezTo>
                  <a:pt x="5863" y="1364"/>
                  <a:pt x="6061" y="1205"/>
                  <a:pt x="6299" y="1047"/>
                </a:cubicBezTo>
                <a:cubicBezTo>
                  <a:pt x="6436" y="956"/>
                  <a:pt x="6515" y="911"/>
                  <a:pt x="6573" y="911"/>
                </a:cubicBezTo>
                <a:cubicBezTo>
                  <a:pt x="6666" y="911"/>
                  <a:pt x="6707" y="1025"/>
                  <a:pt x="6854" y="1245"/>
                </a:cubicBezTo>
                <a:cubicBezTo>
                  <a:pt x="6933" y="1364"/>
                  <a:pt x="7408" y="1918"/>
                  <a:pt x="7329" y="2037"/>
                </a:cubicBezTo>
                <a:cubicBezTo>
                  <a:pt x="7289" y="2156"/>
                  <a:pt x="6774" y="2354"/>
                  <a:pt x="6695" y="2394"/>
                </a:cubicBezTo>
                <a:lnTo>
                  <a:pt x="5150" y="3344"/>
                </a:lnTo>
                <a:cubicBezTo>
                  <a:pt x="5111" y="3384"/>
                  <a:pt x="5111" y="3384"/>
                  <a:pt x="5071" y="3424"/>
                </a:cubicBezTo>
                <a:cubicBezTo>
                  <a:pt x="4952" y="3463"/>
                  <a:pt x="4873" y="3503"/>
                  <a:pt x="4754" y="3582"/>
                </a:cubicBezTo>
                <a:cubicBezTo>
                  <a:pt x="4675" y="3622"/>
                  <a:pt x="4635" y="3741"/>
                  <a:pt x="4675" y="3820"/>
                </a:cubicBezTo>
                <a:cubicBezTo>
                  <a:pt x="4517" y="3899"/>
                  <a:pt x="4437" y="4097"/>
                  <a:pt x="4596" y="4216"/>
                </a:cubicBezTo>
                <a:lnTo>
                  <a:pt x="5824" y="5444"/>
                </a:lnTo>
                <a:cubicBezTo>
                  <a:pt x="5982" y="5642"/>
                  <a:pt x="6180" y="5800"/>
                  <a:pt x="6339" y="5998"/>
                </a:cubicBezTo>
                <a:cubicBezTo>
                  <a:pt x="6656" y="6315"/>
                  <a:pt x="6339" y="6355"/>
                  <a:pt x="6022" y="6553"/>
                </a:cubicBezTo>
                <a:cubicBezTo>
                  <a:pt x="5943" y="6593"/>
                  <a:pt x="5467" y="6989"/>
                  <a:pt x="5388" y="6989"/>
                </a:cubicBezTo>
                <a:cubicBezTo>
                  <a:pt x="5269" y="6949"/>
                  <a:pt x="5031" y="6474"/>
                  <a:pt x="4952" y="6434"/>
                </a:cubicBezTo>
                <a:cubicBezTo>
                  <a:pt x="4596" y="5959"/>
                  <a:pt x="4239" y="5523"/>
                  <a:pt x="3883" y="5048"/>
                </a:cubicBezTo>
                <a:cubicBezTo>
                  <a:pt x="3843" y="5008"/>
                  <a:pt x="3803" y="4969"/>
                  <a:pt x="3764" y="4969"/>
                </a:cubicBezTo>
                <a:cubicBezTo>
                  <a:pt x="3737" y="4863"/>
                  <a:pt x="3641" y="4792"/>
                  <a:pt x="3544" y="4792"/>
                </a:cubicBezTo>
                <a:cubicBezTo>
                  <a:pt x="3495" y="4792"/>
                  <a:pt x="3447" y="4810"/>
                  <a:pt x="3407" y="4850"/>
                </a:cubicBezTo>
                <a:cubicBezTo>
                  <a:pt x="3011" y="5167"/>
                  <a:pt x="2615" y="5483"/>
                  <a:pt x="2219" y="5800"/>
                </a:cubicBezTo>
                <a:cubicBezTo>
                  <a:pt x="1958" y="6029"/>
                  <a:pt x="1562" y="6553"/>
                  <a:pt x="1209" y="6553"/>
                </a:cubicBezTo>
                <a:cubicBezTo>
                  <a:pt x="1134" y="6553"/>
                  <a:pt x="1061" y="6530"/>
                  <a:pt x="991" y="6474"/>
                </a:cubicBezTo>
                <a:cubicBezTo>
                  <a:pt x="357" y="5998"/>
                  <a:pt x="991" y="5602"/>
                  <a:pt x="1427" y="5246"/>
                </a:cubicBezTo>
                <a:lnTo>
                  <a:pt x="2813" y="4137"/>
                </a:lnTo>
                <a:cubicBezTo>
                  <a:pt x="2853" y="4097"/>
                  <a:pt x="2892" y="4018"/>
                  <a:pt x="2892" y="3939"/>
                </a:cubicBezTo>
                <a:cubicBezTo>
                  <a:pt x="3051" y="3899"/>
                  <a:pt x="3090" y="3741"/>
                  <a:pt x="3011" y="3622"/>
                </a:cubicBezTo>
                <a:lnTo>
                  <a:pt x="1229" y="1324"/>
                </a:lnTo>
                <a:lnTo>
                  <a:pt x="2061" y="770"/>
                </a:lnTo>
                <a:cubicBezTo>
                  <a:pt x="2200" y="672"/>
                  <a:pt x="2300" y="628"/>
                  <a:pt x="2382" y="628"/>
                </a:cubicBezTo>
                <a:close/>
                <a:moveTo>
                  <a:pt x="2487" y="1"/>
                </a:moveTo>
                <a:cubicBezTo>
                  <a:pt x="2463" y="1"/>
                  <a:pt x="2440" y="5"/>
                  <a:pt x="2417" y="17"/>
                </a:cubicBezTo>
                <a:cubicBezTo>
                  <a:pt x="1902" y="255"/>
                  <a:pt x="1427" y="572"/>
                  <a:pt x="991" y="928"/>
                </a:cubicBezTo>
                <a:cubicBezTo>
                  <a:pt x="912" y="968"/>
                  <a:pt x="872" y="1047"/>
                  <a:pt x="912" y="1126"/>
                </a:cubicBezTo>
                <a:cubicBezTo>
                  <a:pt x="753" y="1166"/>
                  <a:pt x="674" y="1324"/>
                  <a:pt x="793" y="1483"/>
                </a:cubicBezTo>
                <a:lnTo>
                  <a:pt x="2536" y="3741"/>
                </a:lnTo>
                <a:cubicBezTo>
                  <a:pt x="1783" y="4295"/>
                  <a:pt x="1031" y="4889"/>
                  <a:pt x="357" y="5563"/>
                </a:cubicBezTo>
                <a:cubicBezTo>
                  <a:pt x="1" y="5919"/>
                  <a:pt x="318" y="6315"/>
                  <a:pt x="595" y="6672"/>
                </a:cubicBezTo>
                <a:cubicBezTo>
                  <a:pt x="792" y="6925"/>
                  <a:pt x="969" y="7159"/>
                  <a:pt x="1211" y="7159"/>
                </a:cubicBezTo>
                <a:cubicBezTo>
                  <a:pt x="1310" y="7159"/>
                  <a:pt x="1420" y="7120"/>
                  <a:pt x="1546" y="7028"/>
                </a:cubicBezTo>
                <a:cubicBezTo>
                  <a:pt x="1942" y="6751"/>
                  <a:pt x="2219" y="6395"/>
                  <a:pt x="2576" y="6117"/>
                </a:cubicBezTo>
                <a:cubicBezTo>
                  <a:pt x="2932" y="5840"/>
                  <a:pt x="3209" y="5642"/>
                  <a:pt x="3566" y="5365"/>
                </a:cubicBezTo>
                <a:lnTo>
                  <a:pt x="4477" y="6513"/>
                </a:lnTo>
                <a:cubicBezTo>
                  <a:pt x="4675" y="6791"/>
                  <a:pt x="4913" y="7266"/>
                  <a:pt x="5230" y="7424"/>
                </a:cubicBezTo>
                <a:cubicBezTo>
                  <a:pt x="5285" y="7452"/>
                  <a:pt x="5343" y="7464"/>
                  <a:pt x="5405" y="7464"/>
                </a:cubicBezTo>
                <a:cubicBezTo>
                  <a:pt x="5785" y="7464"/>
                  <a:pt x="6264" y="6995"/>
                  <a:pt x="6537" y="6791"/>
                </a:cubicBezTo>
                <a:cubicBezTo>
                  <a:pt x="6933" y="6553"/>
                  <a:pt x="7250" y="6315"/>
                  <a:pt x="6893" y="5880"/>
                </a:cubicBezTo>
                <a:cubicBezTo>
                  <a:pt x="6299" y="5206"/>
                  <a:pt x="5665" y="4572"/>
                  <a:pt x="5031" y="3978"/>
                </a:cubicBezTo>
                <a:lnTo>
                  <a:pt x="5071" y="3978"/>
                </a:lnTo>
                <a:cubicBezTo>
                  <a:pt x="5150" y="3939"/>
                  <a:pt x="5269" y="3899"/>
                  <a:pt x="5388" y="3859"/>
                </a:cubicBezTo>
                <a:cubicBezTo>
                  <a:pt x="5507" y="3859"/>
                  <a:pt x="5586" y="3780"/>
                  <a:pt x="5626" y="3661"/>
                </a:cubicBezTo>
                <a:lnTo>
                  <a:pt x="6972" y="2829"/>
                </a:lnTo>
                <a:cubicBezTo>
                  <a:pt x="7210" y="2671"/>
                  <a:pt x="7725" y="2473"/>
                  <a:pt x="7804" y="2196"/>
                </a:cubicBezTo>
                <a:cubicBezTo>
                  <a:pt x="7923" y="1918"/>
                  <a:pt x="7685" y="1760"/>
                  <a:pt x="7606" y="1601"/>
                </a:cubicBezTo>
                <a:cubicBezTo>
                  <a:pt x="7369" y="1126"/>
                  <a:pt x="7091" y="730"/>
                  <a:pt x="6774" y="373"/>
                </a:cubicBezTo>
                <a:cubicBezTo>
                  <a:pt x="6728" y="327"/>
                  <a:pt x="6682" y="308"/>
                  <a:pt x="6635" y="308"/>
                </a:cubicBezTo>
                <a:cubicBezTo>
                  <a:pt x="6602" y="308"/>
                  <a:pt x="6570" y="317"/>
                  <a:pt x="6537" y="334"/>
                </a:cubicBezTo>
                <a:cubicBezTo>
                  <a:pt x="6141" y="572"/>
                  <a:pt x="5784" y="849"/>
                  <a:pt x="5467" y="1205"/>
                </a:cubicBezTo>
                <a:lnTo>
                  <a:pt x="4120" y="2354"/>
                </a:lnTo>
                <a:lnTo>
                  <a:pt x="3407" y="1166"/>
                </a:lnTo>
                <a:cubicBezTo>
                  <a:pt x="3209" y="770"/>
                  <a:pt x="2932" y="413"/>
                  <a:pt x="2655" y="57"/>
                </a:cubicBezTo>
                <a:cubicBezTo>
                  <a:pt x="2599" y="29"/>
                  <a:pt x="2543" y="1"/>
                  <a:pt x="24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 name="Google Shape;55;p5"/>
          <p:cNvGrpSpPr/>
          <p:nvPr/>
        </p:nvGrpSpPr>
        <p:grpSpPr>
          <a:xfrm>
            <a:off x="8568233" y="420105"/>
            <a:ext cx="292779" cy="271026"/>
            <a:chOff x="1412390" y="2258211"/>
            <a:chExt cx="620689" cy="574573"/>
          </a:xfrm>
        </p:grpSpPr>
        <p:sp>
          <p:nvSpPr>
            <p:cNvPr id="56" name="Google Shape;56;p5"/>
            <p:cNvSpPr/>
            <p:nvPr/>
          </p:nvSpPr>
          <p:spPr>
            <a:xfrm>
              <a:off x="1786301" y="2258211"/>
              <a:ext cx="246778" cy="343858"/>
            </a:xfrm>
            <a:custGeom>
              <a:avLst/>
              <a:gdLst/>
              <a:ahLst/>
              <a:cxnLst/>
              <a:rect l="l" t="t" r="r" b="b"/>
              <a:pathLst>
                <a:path w="3843" h="5355" extrusionOk="0">
                  <a:moveTo>
                    <a:pt x="941" y="1"/>
                  </a:moveTo>
                  <a:cubicBezTo>
                    <a:pt x="714" y="1"/>
                    <a:pt x="481" y="120"/>
                    <a:pt x="357" y="348"/>
                  </a:cubicBezTo>
                  <a:cubicBezTo>
                    <a:pt x="199" y="665"/>
                    <a:pt x="80" y="1022"/>
                    <a:pt x="1" y="1339"/>
                  </a:cubicBezTo>
                  <a:cubicBezTo>
                    <a:pt x="1" y="1537"/>
                    <a:pt x="40" y="1735"/>
                    <a:pt x="80" y="1893"/>
                  </a:cubicBezTo>
                  <a:cubicBezTo>
                    <a:pt x="119" y="1972"/>
                    <a:pt x="278" y="2012"/>
                    <a:pt x="357" y="2012"/>
                  </a:cubicBezTo>
                  <a:cubicBezTo>
                    <a:pt x="397" y="2012"/>
                    <a:pt x="516" y="1853"/>
                    <a:pt x="476" y="1774"/>
                  </a:cubicBezTo>
                  <a:cubicBezTo>
                    <a:pt x="436" y="1418"/>
                    <a:pt x="516" y="1022"/>
                    <a:pt x="714" y="705"/>
                  </a:cubicBezTo>
                  <a:cubicBezTo>
                    <a:pt x="753" y="586"/>
                    <a:pt x="832" y="507"/>
                    <a:pt x="912" y="427"/>
                  </a:cubicBezTo>
                  <a:cubicBezTo>
                    <a:pt x="1030" y="546"/>
                    <a:pt x="1149" y="586"/>
                    <a:pt x="1189" y="705"/>
                  </a:cubicBezTo>
                  <a:cubicBezTo>
                    <a:pt x="1387" y="1101"/>
                    <a:pt x="1427" y="1537"/>
                    <a:pt x="1347" y="1933"/>
                  </a:cubicBezTo>
                  <a:cubicBezTo>
                    <a:pt x="1229" y="2804"/>
                    <a:pt x="1110" y="3715"/>
                    <a:pt x="951" y="4587"/>
                  </a:cubicBezTo>
                  <a:cubicBezTo>
                    <a:pt x="882" y="5107"/>
                    <a:pt x="1056" y="5354"/>
                    <a:pt x="1499" y="5354"/>
                  </a:cubicBezTo>
                  <a:cubicBezTo>
                    <a:pt x="1562" y="5354"/>
                    <a:pt x="1630" y="5349"/>
                    <a:pt x="1704" y="5339"/>
                  </a:cubicBezTo>
                  <a:cubicBezTo>
                    <a:pt x="2219" y="5260"/>
                    <a:pt x="2734" y="5141"/>
                    <a:pt x="3249" y="4943"/>
                  </a:cubicBezTo>
                  <a:cubicBezTo>
                    <a:pt x="3685" y="4824"/>
                    <a:pt x="3843" y="4587"/>
                    <a:pt x="3843" y="4230"/>
                  </a:cubicBezTo>
                  <a:cubicBezTo>
                    <a:pt x="3764" y="3834"/>
                    <a:pt x="3526" y="3478"/>
                    <a:pt x="3130" y="3359"/>
                  </a:cubicBezTo>
                  <a:cubicBezTo>
                    <a:pt x="3051" y="3359"/>
                    <a:pt x="2892" y="3359"/>
                    <a:pt x="2853" y="3438"/>
                  </a:cubicBezTo>
                  <a:cubicBezTo>
                    <a:pt x="2813" y="3517"/>
                    <a:pt x="2853" y="3636"/>
                    <a:pt x="2892" y="3715"/>
                  </a:cubicBezTo>
                  <a:cubicBezTo>
                    <a:pt x="2971" y="3874"/>
                    <a:pt x="3130" y="3953"/>
                    <a:pt x="3249" y="4072"/>
                  </a:cubicBezTo>
                  <a:cubicBezTo>
                    <a:pt x="3328" y="4191"/>
                    <a:pt x="3368" y="4349"/>
                    <a:pt x="3170" y="4428"/>
                  </a:cubicBezTo>
                  <a:cubicBezTo>
                    <a:pt x="2615" y="4666"/>
                    <a:pt x="2060" y="4785"/>
                    <a:pt x="1466" y="4824"/>
                  </a:cubicBezTo>
                  <a:cubicBezTo>
                    <a:pt x="1466" y="4626"/>
                    <a:pt x="1466" y="4468"/>
                    <a:pt x="1506" y="4309"/>
                  </a:cubicBezTo>
                  <a:cubicBezTo>
                    <a:pt x="1625" y="3517"/>
                    <a:pt x="1744" y="2725"/>
                    <a:pt x="1823" y="1933"/>
                  </a:cubicBezTo>
                  <a:cubicBezTo>
                    <a:pt x="1902" y="1378"/>
                    <a:pt x="1783" y="784"/>
                    <a:pt x="1466" y="309"/>
                  </a:cubicBezTo>
                  <a:cubicBezTo>
                    <a:pt x="1353" y="101"/>
                    <a:pt x="1149" y="1"/>
                    <a:pt x="9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a:off x="1643877" y="2480321"/>
              <a:ext cx="124706" cy="136066"/>
            </a:xfrm>
            <a:custGeom>
              <a:avLst/>
              <a:gdLst/>
              <a:ahLst/>
              <a:cxnLst/>
              <a:rect l="l" t="t" r="r" b="b"/>
              <a:pathLst>
                <a:path w="1942" h="2119" extrusionOk="0">
                  <a:moveTo>
                    <a:pt x="493" y="1"/>
                  </a:moveTo>
                  <a:cubicBezTo>
                    <a:pt x="414" y="1"/>
                    <a:pt x="317" y="19"/>
                    <a:pt x="238" y="19"/>
                  </a:cubicBezTo>
                  <a:cubicBezTo>
                    <a:pt x="238" y="137"/>
                    <a:pt x="278" y="217"/>
                    <a:pt x="357" y="335"/>
                  </a:cubicBezTo>
                  <a:cubicBezTo>
                    <a:pt x="476" y="534"/>
                    <a:pt x="634" y="692"/>
                    <a:pt x="832" y="890"/>
                  </a:cubicBezTo>
                  <a:lnTo>
                    <a:pt x="278" y="1326"/>
                  </a:lnTo>
                  <a:cubicBezTo>
                    <a:pt x="159" y="1445"/>
                    <a:pt x="0" y="1524"/>
                    <a:pt x="80" y="1722"/>
                  </a:cubicBezTo>
                  <a:cubicBezTo>
                    <a:pt x="135" y="1796"/>
                    <a:pt x="199" y="1826"/>
                    <a:pt x="267" y="1826"/>
                  </a:cubicBezTo>
                  <a:cubicBezTo>
                    <a:pt x="346" y="1826"/>
                    <a:pt x="430" y="1786"/>
                    <a:pt x="515" y="1722"/>
                  </a:cubicBezTo>
                  <a:cubicBezTo>
                    <a:pt x="713" y="1643"/>
                    <a:pt x="872" y="1524"/>
                    <a:pt x="1070" y="1365"/>
                  </a:cubicBezTo>
                  <a:cubicBezTo>
                    <a:pt x="1149" y="1563"/>
                    <a:pt x="1268" y="1762"/>
                    <a:pt x="1387" y="1960"/>
                  </a:cubicBezTo>
                  <a:cubicBezTo>
                    <a:pt x="1466" y="2039"/>
                    <a:pt x="1585" y="2078"/>
                    <a:pt x="1704" y="2118"/>
                  </a:cubicBezTo>
                  <a:cubicBezTo>
                    <a:pt x="1743" y="1999"/>
                    <a:pt x="1783" y="1880"/>
                    <a:pt x="1783" y="1762"/>
                  </a:cubicBezTo>
                  <a:cubicBezTo>
                    <a:pt x="1783" y="1682"/>
                    <a:pt x="1743" y="1603"/>
                    <a:pt x="1704" y="1524"/>
                  </a:cubicBezTo>
                  <a:cubicBezTo>
                    <a:pt x="1387" y="1247"/>
                    <a:pt x="1466" y="692"/>
                    <a:pt x="1862" y="534"/>
                  </a:cubicBezTo>
                  <a:cubicBezTo>
                    <a:pt x="1941" y="415"/>
                    <a:pt x="1941" y="296"/>
                    <a:pt x="1902" y="137"/>
                  </a:cubicBezTo>
                  <a:cubicBezTo>
                    <a:pt x="1873" y="80"/>
                    <a:pt x="1834" y="59"/>
                    <a:pt x="1791" y="59"/>
                  </a:cubicBezTo>
                  <a:cubicBezTo>
                    <a:pt x="1714" y="59"/>
                    <a:pt x="1621" y="126"/>
                    <a:pt x="1545" y="177"/>
                  </a:cubicBezTo>
                  <a:cubicBezTo>
                    <a:pt x="1426" y="296"/>
                    <a:pt x="1268" y="415"/>
                    <a:pt x="1149" y="534"/>
                  </a:cubicBezTo>
                  <a:cubicBezTo>
                    <a:pt x="991" y="335"/>
                    <a:pt x="793" y="177"/>
                    <a:pt x="594" y="19"/>
                  </a:cubicBezTo>
                  <a:cubicBezTo>
                    <a:pt x="568" y="5"/>
                    <a:pt x="533" y="1"/>
                    <a:pt x="4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1412390" y="2529508"/>
              <a:ext cx="295132" cy="303276"/>
            </a:xfrm>
            <a:custGeom>
              <a:avLst/>
              <a:gdLst/>
              <a:ahLst/>
              <a:cxnLst/>
              <a:rect l="l" t="t" r="r" b="b"/>
              <a:pathLst>
                <a:path w="4596" h="4723" extrusionOk="0">
                  <a:moveTo>
                    <a:pt x="1103" y="1"/>
                  </a:moveTo>
                  <a:cubicBezTo>
                    <a:pt x="742" y="1"/>
                    <a:pt x="428" y="232"/>
                    <a:pt x="317" y="599"/>
                  </a:cubicBezTo>
                  <a:cubicBezTo>
                    <a:pt x="159" y="1035"/>
                    <a:pt x="80" y="1510"/>
                    <a:pt x="1" y="1946"/>
                  </a:cubicBezTo>
                  <a:cubicBezTo>
                    <a:pt x="1" y="2144"/>
                    <a:pt x="1" y="2382"/>
                    <a:pt x="238" y="2382"/>
                  </a:cubicBezTo>
                  <a:cubicBezTo>
                    <a:pt x="476" y="2382"/>
                    <a:pt x="397" y="2105"/>
                    <a:pt x="436" y="1946"/>
                  </a:cubicBezTo>
                  <a:cubicBezTo>
                    <a:pt x="476" y="1550"/>
                    <a:pt x="595" y="1154"/>
                    <a:pt x="714" y="758"/>
                  </a:cubicBezTo>
                  <a:cubicBezTo>
                    <a:pt x="793" y="599"/>
                    <a:pt x="951" y="481"/>
                    <a:pt x="1149" y="441"/>
                  </a:cubicBezTo>
                  <a:cubicBezTo>
                    <a:pt x="1170" y="438"/>
                    <a:pt x="1190" y="436"/>
                    <a:pt x="1210" y="436"/>
                  </a:cubicBezTo>
                  <a:cubicBezTo>
                    <a:pt x="1414" y="436"/>
                    <a:pt x="1552" y="617"/>
                    <a:pt x="1625" y="797"/>
                  </a:cubicBezTo>
                  <a:cubicBezTo>
                    <a:pt x="1625" y="877"/>
                    <a:pt x="1664" y="956"/>
                    <a:pt x="1664" y="1035"/>
                  </a:cubicBezTo>
                  <a:cubicBezTo>
                    <a:pt x="1704" y="1550"/>
                    <a:pt x="1744" y="2065"/>
                    <a:pt x="1783" y="2580"/>
                  </a:cubicBezTo>
                  <a:cubicBezTo>
                    <a:pt x="1783" y="3095"/>
                    <a:pt x="1783" y="3650"/>
                    <a:pt x="1783" y="4165"/>
                  </a:cubicBezTo>
                  <a:cubicBezTo>
                    <a:pt x="1783" y="4536"/>
                    <a:pt x="1928" y="4722"/>
                    <a:pt x="2187" y="4722"/>
                  </a:cubicBezTo>
                  <a:cubicBezTo>
                    <a:pt x="2287" y="4722"/>
                    <a:pt x="2404" y="4695"/>
                    <a:pt x="2536" y="4640"/>
                  </a:cubicBezTo>
                  <a:cubicBezTo>
                    <a:pt x="3090" y="4402"/>
                    <a:pt x="3645" y="4125"/>
                    <a:pt x="4199" y="3887"/>
                  </a:cubicBezTo>
                  <a:cubicBezTo>
                    <a:pt x="4477" y="3768"/>
                    <a:pt x="4596" y="3412"/>
                    <a:pt x="4398" y="3174"/>
                  </a:cubicBezTo>
                  <a:cubicBezTo>
                    <a:pt x="4318" y="2976"/>
                    <a:pt x="4160" y="2818"/>
                    <a:pt x="4041" y="2659"/>
                  </a:cubicBezTo>
                  <a:cubicBezTo>
                    <a:pt x="3962" y="2580"/>
                    <a:pt x="3803" y="2580"/>
                    <a:pt x="3685" y="2540"/>
                  </a:cubicBezTo>
                  <a:cubicBezTo>
                    <a:pt x="3645" y="2659"/>
                    <a:pt x="3645" y="2818"/>
                    <a:pt x="3685" y="2937"/>
                  </a:cubicBezTo>
                  <a:cubicBezTo>
                    <a:pt x="3764" y="3095"/>
                    <a:pt x="3883" y="3293"/>
                    <a:pt x="4001" y="3452"/>
                  </a:cubicBezTo>
                  <a:lnTo>
                    <a:pt x="2258" y="4244"/>
                  </a:lnTo>
                  <a:lnTo>
                    <a:pt x="2258" y="2659"/>
                  </a:lnTo>
                  <a:cubicBezTo>
                    <a:pt x="2258" y="1986"/>
                    <a:pt x="2179" y="1312"/>
                    <a:pt x="2021" y="679"/>
                  </a:cubicBezTo>
                  <a:cubicBezTo>
                    <a:pt x="1902" y="322"/>
                    <a:pt x="1585" y="45"/>
                    <a:pt x="1189" y="5"/>
                  </a:cubicBezTo>
                  <a:cubicBezTo>
                    <a:pt x="1160" y="2"/>
                    <a:pt x="1132" y="1"/>
                    <a:pt x="11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5"/>
          <p:cNvSpPr/>
          <p:nvPr/>
        </p:nvSpPr>
        <p:spPr>
          <a:xfrm>
            <a:off x="8175324" y="121886"/>
            <a:ext cx="230335" cy="312087"/>
          </a:xfrm>
          <a:custGeom>
            <a:avLst/>
            <a:gdLst/>
            <a:ahLst/>
            <a:cxnLst/>
            <a:rect l="l" t="t" r="r" b="b"/>
            <a:pathLst>
              <a:path w="6412" h="8689" extrusionOk="0">
                <a:moveTo>
                  <a:pt x="1262" y="565"/>
                </a:moveTo>
                <a:cubicBezTo>
                  <a:pt x="2252" y="1001"/>
                  <a:pt x="3164" y="1556"/>
                  <a:pt x="3995" y="2190"/>
                </a:cubicBezTo>
                <a:lnTo>
                  <a:pt x="3045" y="2704"/>
                </a:lnTo>
                <a:cubicBezTo>
                  <a:pt x="2821" y="2816"/>
                  <a:pt x="2984" y="3104"/>
                  <a:pt x="3169" y="3104"/>
                </a:cubicBezTo>
                <a:cubicBezTo>
                  <a:pt x="3180" y="3104"/>
                  <a:pt x="3192" y="3103"/>
                  <a:pt x="3203" y="3101"/>
                </a:cubicBezTo>
                <a:cubicBezTo>
                  <a:pt x="3679" y="3932"/>
                  <a:pt x="4114" y="4764"/>
                  <a:pt x="4550" y="5636"/>
                </a:cubicBezTo>
                <a:cubicBezTo>
                  <a:pt x="4867" y="6111"/>
                  <a:pt x="5144" y="6587"/>
                  <a:pt x="5342" y="7101"/>
                </a:cubicBezTo>
                <a:cubicBezTo>
                  <a:pt x="5515" y="7552"/>
                  <a:pt x="5689" y="8214"/>
                  <a:pt x="5173" y="8214"/>
                </a:cubicBezTo>
                <a:cubicBezTo>
                  <a:pt x="5099" y="8214"/>
                  <a:pt x="5011" y="8201"/>
                  <a:pt x="4907" y="8171"/>
                </a:cubicBezTo>
                <a:cubicBezTo>
                  <a:pt x="4233" y="7973"/>
                  <a:pt x="3797" y="6547"/>
                  <a:pt x="3441" y="5913"/>
                </a:cubicBezTo>
                <a:cubicBezTo>
                  <a:pt x="2966" y="5002"/>
                  <a:pt x="2490" y="4091"/>
                  <a:pt x="2015" y="3180"/>
                </a:cubicBezTo>
                <a:cubicBezTo>
                  <a:pt x="1993" y="3114"/>
                  <a:pt x="1935" y="3085"/>
                  <a:pt x="1874" y="3085"/>
                </a:cubicBezTo>
                <a:cubicBezTo>
                  <a:pt x="1825" y="3085"/>
                  <a:pt x="1773" y="3105"/>
                  <a:pt x="1738" y="3140"/>
                </a:cubicBezTo>
                <a:lnTo>
                  <a:pt x="1658" y="3140"/>
                </a:lnTo>
                <a:lnTo>
                  <a:pt x="589" y="3695"/>
                </a:lnTo>
                <a:cubicBezTo>
                  <a:pt x="826" y="2665"/>
                  <a:pt x="1064" y="1595"/>
                  <a:pt x="1262" y="565"/>
                </a:cubicBezTo>
                <a:close/>
                <a:moveTo>
                  <a:pt x="1139" y="1"/>
                </a:moveTo>
                <a:cubicBezTo>
                  <a:pt x="1013" y="1"/>
                  <a:pt x="906" y="72"/>
                  <a:pt x="906" y="169"/>
                </a:cubicBezTo>
                <a:cubicBezTo>
                  <a:pt x="628" y="1477"/>
                  <a:pt x="311" y="2784"/>
                  <a:pt x="34" y="4051"/>
                </a:cubicBezTo>
                <a:cubicBezTo>
                  <a:pt x="1" y="4185"/>
                  <a:pt x="136" y="4347"/>
                  <a:pt x="275" y="4347"/>
                </a:cubicBezTo>
                <a:cubicBezTo>
                  <a:pt x="300" y="4347"/>
                  <a:pt x="326" y="4341"/>
                  <a:pt x="351" y="4329"/>
                </a:cubicBezTo>
                <a:lnTo>
                  <a:pt x="1738" y="3616"/>
                </a:lnTo>
                <a:cubicBezTo>
                  <a:pt x="2451" y="5042"/>
                  <a:pt x="3203" y="6428"/>
                  <a:pt x="3956" y="7775"/>
                </a:cubicBezTo>
                <a:cubicBezTo>
                  <a:pt x="4279" y="8362"/>
                  <a:pt x="4537" y="8689"/>
                  <a:pt x="5004" y="8689"/>
                </a:cubicBezTo>
                <a:cubicBezTo>
                  <a:pt x="5167" y="8689"/>
                  <a:pt x="5355" y="8649"/>
                  <a:pt x="5580" y="8567"/>
                </a:cubicBezTo>
                <a:cubicBezTo>
                  <a:pt x="6412" y="8290"/>
                  <a:pt x="6333" y="7933"/>
                  <a:pt x="5936" y="7220"/>
                </a:cubicBezTo>
                <a:lnTo>
                  <a:pt x="3639" y="2903"/>
                </a:lnTo>
                <a:lnTo>
                  <a:pt x="4550" y="2388"/>
                </a:lnTo>
                <a:cubicBezTo>
                  <a:pt x="4669" y="2348"/>
                  <a:pt x="4669" y="2150"/>
                  <a:pt x="4550" y="2071"/>
                </a:cubicBezTo>
                <a:cubicBezTo>
                  <a:pt x="3679" y="1160"/>
                  <a:pt x="2292" y="645"/>
                  <a:pt x="1223" y="11"/>
                </a:cubicBezTo>
                <a:cubicBezTo>
                  <a:pt x="1195" y="4"/>
                  <a:pt x="1166" y="1"/>
                  <a:pt x="11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rot="2699799">
            <a:off x="8559078" y="243561"/>
            <a:ext cx="136823" cy="144365"/>
          </a:xfrm>
          <a:custGeom>
            <a:avLst/>
            <a:gdLst/>
            <a:ahLst/>
            <a:cxnLst/>
            <a:rect l="l" t="t" r="r" b="b"/>
            <a:pathLst>
              <a:path w="4517" h="4766" extrusionOk="0">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5"/>
          <p:cNvSpPr/>
          <p:nvPr/>
        </p:nvSpPr>
        <p:spPr>
          <a:xfrm rot="2699799">
            <a:off x="8475186" y="153396"/>
            <a:ext cx="82906" cy="76484"/>
          </a:xfrm>
          <a:custGeom>
            <a:avLst/>
            <a:gdLst/>
            <a:ahLst/>
            <a:cxnLst/>
            <a:rect l="l" t="t" r="r" b="b"/>
            <a:pathLst>
              <a:path w="2737" h="2525" extrusionOk="0">
                <a:moveTo>
                  <a:pt x="514" y="0"/>
                </a:moveTo>
                <a:cubicBezTo>
                  <a:pt x="329" y="0"/>
                  <a:pt x="187" y="258"/>
                  <a:pt x="344" y="415"/>
                </a:cubicBezTo>
                <a:cubicBezTo>
                  <a:pt x="502" y="573"/>
                  <a:pt x="621" y="692"/>
                  <a:pt x="780" y="811"/>
                </a:cubicBezTo>
                <a:lnTo>
                  <a:pt x="304" y="851"/>
                </a:lnTo>
                <a:cubicBezTo>
                  <a:pt x="0" y="889"/>
                  <a:pt x="25" y="1328"/>
                  <a:pt x="307" y="1328"/>
                </a:cubicBezTo>
                <a:cubicBezTo>
                  <a:pt x="319" y="1328"/>
                  <a:pt x="331" y="1328"/>
                  <a:pt x="344" y="1326"/>
                </a:cubicBezTo>
                <a:lnTo>
                  <a:pt x="740" y="1286"/>
                </a:lnTo>
                <a:lnTo>
                  <a:pt x="740" y="1286"/>
                </a:lnTo>
                <a:cubicBezTo>
                  <a:pt x="582" y="1484"/>
                  <a:pt x="423" y="1722"/>
                  <a:pt x="265" y="1960"/>
                </a:cubicBezTo>
                <a:cubicBezTo>
                  <a:pt x="130" y="2121"/>
                  <a:pt x="288" y="2283"/>
                  <a:pt x="453" y="2283"/>
                </a:cubicBezTo>
                <a:cubicBezTo>
                  <a:pt x="531" y="2283"/>
                  <a:pt x="610" y="2247"/>
                  <a:pt x="661" y="2158"/>
                </a:cubicBezTo>
                <a:lnTo>
                  <a:pt x="1017" y="1603"/>
                </a:lnTo>
                <a:cubicBezTo>
                  <a:pt x="1057" y="1841"/>
                  <a:pt x="1097" y="2118"/>
                  <a:pt x="1097" y="2316"/>
                </a:cubicBezTo>
                <a:cubicBezTo>
                  <a:pt x="1116" y="2455"/>
                  <a:pt x="1225" y="2524"/>
                  <a:pt x="1334" y="2524"/>
                </a:cubicBezTo>
                <a:cubicBezTo>
                  <a:pt x="1443" y="2524"/>
                  <a:pt x="1552" y="2455"/>
                  <a:pt x="1572" y="2316"/>
                </a:cubicBezTo>
                <a:cubicBezTo>
                  <a:pt x="1572" y="2039"/>
                  <a:pt x="1493" y="1762"/>
                  <a:pt x="1493" y="1484"/>
                </a:cubicBezTo>
                <a:lnTo>
                  <a:pt x="1493" y="1484"/>
                </a:lnTo>
                <a:lnTo>
                  <a:pt x="1849" y="1762"/>
                </a:lnTo>
                <a:cubicBezTo>
                  <a:pt x="1898" y="1802"/>
                  <a:pt x="1949" y="1820"/>
                  <a:pt x="1996" y="1820"/>
                </a:cubicBezTo>
                <a:cubicBezTo>
                  <a:pt x="2179" y="1820"/>
                  <a:pt x="2315" y="1562"/>
                  <a:pt x="2127" y="1405"/>
                </a:cubicBezTo>
                <a:cubicBezTo>
                  <a:pt x="2008" y="1326"/>
                  <a:pt x="1929" y="1247"/>
                  <a:pt x="1810" y="1128"/>
                </a:cubicBezTo>
                <a:lnTo>
                  <a:pt x="2443" y="1049"/>
                </a:lnTo>
                <a:cubicBezTo>
                  <a:pt x="2736" y="975"/>
                  <a:pt x="2725" y="564"/>
                  <a:pt x="2503" y="564"/>
                </a:cubicBezTo>
                <a:cubicBezTo>
                  <a:pt x="2484" y="564"/>
                  <a:pt x="2465" y="567"/>
                  <a:pt x="2443" y="573"/>
                </a:cubicBezTo>
                <a:lnTo>
                  <a:pt x="1691" y="653"/>
                </a:lnTo>
                <a:lnTo>
                  <a:pt x="1849" y="415"/>
                </a:lnTo>
                <a:cubicBezTo>
                  <a:pt x="1994" y="241"/>
                  <a:pt x="1843" y="47"/>
                  <a:pt x="1674" y="47"/>
                </a:cubicBezTo>
                <a:cubicBezTo>
                  <a:pt x="1611" y="47"/>
                  <a:pt x="1546" y="73"/>
                  <a:pt x="1493" y="138"/>
                </a:cubicBezTo>
                <a:lnTo>
                  <a:pt x="1374" y="336"/>
                </a:lnTo>
                <a:lnTo>
                  <a:pt x="1374" y="296"/>
                </a:lnTo>
                <a:cubicBezTo>
                  <a:pt x="1355" y="143"/>
                  <a:pt x="1234" y="73"/>
                  <a:pt x="1118" y="73"/>
                </a:cubicBezTo>
                <a:cubicBezTo>
                  <a:pt x="995" y="73"/>
                  <a:pt x="878" y="153"/>
                  <a:pt x="899" y="296"/>
                </a:cubicBezTo>
                <a:lnTo>
                  <a:pt x="661" y="58"/>
                </a:lnTo>
                <a:cubicBezTo>
                  <a:pt x="612" y="18"/>
                  <a:pt x="561" y="0"/>
                  <a:pt x="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3"/>
        <p:cNvGrpSpPr/>
        <p:nvPr/>
      </p:nvGrpSpPr>
      <p:grpSpPr>
        <a:xfrm>
          <a:off x="0" y="0"/>
          <a:ext cx="0" cy="0"/>
          <a:chOff x="0" y="0"/>
          <a:chExt cx="0" cy="0"/>
        </a:xfrm>
      </p:grpSpPr>
      <p:sp>
        <p:nvSpPr>
          <p:cNvPr id="114" name="Google Shape;11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15" name="Google Shape;11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16" name="Google Shape;11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0"/>
        <p:cNvGrpSpPr/>
        <p:nvPr/>
      </p:nvGrpSpPr>
      <p:grpSpPr>
        <a:xfrm>
          <a:off x="0" y="0"/>
          <a:ext cx="0" cy="0"/>
          <a:chOff x="0" y="0"/>
          <a:chExt cx="0" cy="0"/>
        </a:xfrm>
      </p:grpSpPr>
      <p:sp>
        <p:nvSpPr>
          <p:cNvPr id="121" name="Google Shape;121;p11"/>
          <p:cNvSpPr txBox="1">
            <a:spLocks noGrp="1"/>
          </p:cNvSpPr>
          <p:nvPr>
            <p:ph type="title" hasCustomPrompt="1"/>
          </p:nvPr>
        </p:nvSpPr>
        <p:spPr>
          <a:xfrm>
            <a:off x="1532450" y="2027325"/>
            <a:ext cx="6078900" cy="10422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6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22" name="Google Shape;122;p11"/>
          <p:cNvSpPr txBox="1">
            <a:spLocks noGrp="1"/>
          </p:cNvSpPr>
          <p:nvPr>
            <p:ph type="body" idx="1"/>
          </p:nvPr>
        </p:nvSpPr>
        <p:spPr>
          <a:xfrm>
            <a:off x="1532450" y="3152225"/>
            <a:ext cx="6078900" cy="6324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123" name="Google Shape;123;p11"/>
          <p:cNvSpPr/>
          <p:nvPr/>
        </p:nvSpPr>
        <p:spPr>
          <a:xfrm rot="9263243">
            <a:off x="205230" y="230060"/>
            <a:ext cx="525166" cy="335230"/>
          </a:xfrm>
          <a:custGeom>
            <a:avLst/>
            <a:gdLst/>
            <a:ahLst/>
            <a:cxnLst/>
            <a:rect l="l" t="t" r="r" b="b"/>
            <a:pathLst>
              <a:path w="10023" h="6398" extrusionOk="0">
                <a:moveTo>
                  <a:pt x="8763" y="1"/>
                </a:moveTo>
                <a:cubicBezTo>
                  <a:pt x="8679" y="1"/>
                  <a:pt x="8598" y="40"/>
                  <a:pt x="8560" y="115"/>
                </a:cubicBezTo>
                <a:cubicBezTo>
                  <a:pt x="8521" y="95"/>
                  <a:pt x="8481" y="86"/>
                  <a:pt x="8442" y="86"/>
                </a:cubicBezTo>
                <a:cubicBezTo>
                  <a:pt x="8402" y="86"/>
                  <a:pt x="8362" y="95"/>
                  <a:pt x="8323" y="115"/>
                </a:cubicBezTo>
                <a:cubicBezTo>
                  <a:pt x="7768" y="511"/>
                  <a:pt x="7134" y="868"/>
                  <a:pt x="6501" y="1185"/>
                </a:cubicBezTo>
                <a:cubicBezTo>
                  <a:pt x="6256" y="1290"/>
                  <a:pt x="6350" y="1641"/>
                  <a:pt x="6566" y="1641"/>
                </a:cubicBezTo>
                <a:cubicBezTo>
                  <a:pt x="6595" y="1641"/>
                  <a:pt x="6626" y="1635"/>
                  <a:pt x="6659" y="1621"/>
                </a:cubicBezTo>
                <a:cubicBezTo>
                  <a:pt x="7253" y="1343"/>
                  <a:pt x="7887" y="987"/>
                  <a:pt x="8442" y="630"/>
                </a:cubicBezTo>
                <a:lnTo>
                  <a:pt x="8442" y="630"/>
                </a:lnTo>
                <a:cubicBezTo>
                  <a:pt x="8085" y="2215"/>
                  <a:pt x="7174" y="3641"/>
                  <a:pt x="5867" y="4631"/>
                </a:cubicBezTo>
                <a:cubicBezTo>
                  <a:pt x="4890" y="5329"/>
                  <a:pt x="3382" y="5948"/>
                  <a:pt x="2008" y="5948"/>
                </a:cubicBezTo>
                <a:cubicBezTo>
                  <a:pt x="1432" y="5948"/>
                  <a:pt x="880" y="5839"/>
                  <a:pt x="400" y="5582"/>
                </a:cubicBezTo>
                <a:cubicBezTo>
                  <a:pt x="364" y="5558"/>
                  <a:pt x="330" y="5547"/>
                  <a:pt x="297" y="5547"/>
                </a:cubicBezTo>
                <a:cubicBezTo>
                  <a:pt x="113" y="5547"/>
                  <a:pt x="0" y="5877"/>
                  <a:pt x="202" y="5978"/>
                </a:cubicBezTo>
                <a:cubicBezTo>
                  <a:pt x="741" y="6273"/>
                  <a:pt x="1364" y="6398"/>
                  <a:pt x="2010" y="6398"/>
                </a:cubicBezTo>
                <a:cubicBezTo>
                  <a:pt x="3358" y="6398"/>
                  <a:pt x="4810" y="5855"/>
                  <a:pt x="5827" y="5186"/>
                </a:cubicBezTo>
                <a:cubicBezTo>
                  <a:pt x="7332" y="4195"/>
                  <a:pt x="8442" y="2650"/>
                  <a:pt x="8877" y="868"/>
                </a:cubicBezTo>
                <a:cubicBezTo>
                  <a:pt x="9075" y="1304"/>
                  <a:pt x="9313" y="1779"/>
                  <a:pt x="9511" y="2215"/>
                </a:cubicBezTo>
                <a:cubicBezTo>
                  <a:pt x="9555" y="2317"/>
                  <a:pt x="9641" y="2360"/>
                  <a:pt x="9727" y="2360"/>
                </a:cubicBezTo>
                <a:cubicBezTo>
                  <a:pt x="9875" y="2360"/>
                  <a:pt x="10022" y="2232"/>
                  <a:pt x="9947" y="2056"/>
                </a:cubicBezTo>
                <a:cubicBezTo>
                  <a:pt x="9670" y="1422"/>
                  <a:pt x="9353" y="828"/>
                  <a:pt x="9036" y="194"/>
                </a:cubicBezTo>
                <a:cubicBezTo>
                  <a:pt x="9036" y="194"/>
                  <a:pt x="8996" y="155"/>
                  <a:pt x="8996" y="155"/>
                </a:cubicBezTo>
                <a:cubicBezTo>
                  <a:pt x="8954" y="50"/>
                  <a:pt x="8857" y="1"/>
                  <a:pt x="87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11"/>
          <p:cNvGrpSpPr/>
          <p:nvPr/>
        </p:nvGrpSpPr>
        <p:grpSpPr>
          <a:xfrm>
            <a:off x="1041161" y="994589"/>
            <a:ext cx="324245" cy="334497"/>
            <a:chOff x="6109266" y="2958701"/>
            <a:chExt cx="158099" cy="163114"/>
          </a:xfrm>
        </p:grpSpPr>
        <p:sp>
          <p:nvSpPr>
            <p:cNvPr id="125" name="Google Shape;125;p11"/>
            <p:cNvSpPr/>
            <p:nvPr/>
          </p:nvSpPr>
          <p:spPr>
            <a:xfrm>
              <a:off x="6180824" y="2958701"/>
              <a:ext cx="86541" cy="69751"/>
            </a:xfrm>
            <a:custGeom>
              <a:avLst/>
              <a:gdLst/>
              <a:ahLst/>
              <a:cxnLst/>
              <a:rect l="l" t="t" r="r" b="b"/>
              <a:pathLst>
                <a:path w="2536" h="2044" extrusionOk="0">
                  <a:moveTo>
                    <a:pt x="1330" y="444"/>
                  </a:moveTo>
                  <a:cubicBezTo>
                    <a:pt x="1362" y="444"/>
                    <a:pt x="1394" y="446"/>
                    <a:pt x="1426" y="450"/>
                  </a:cubicBezTo>
                  <a:cubicBezTo>
                    <a:pt x="1783" y="529"/>
                    <a:pt x="2100" y="886"/>
                    <a:pt x="1902" y="1242"/>
                  </a:cubicBezTo>
                  <a:cubicBezTo>
                    <a:pt x="1728" y="1485"/>
                    <a:pt x="1464" y="1606"/>
                    <a:pt x="1162" y="1606"/>
                  </a:cubicBezTo>
                  <a:cubicBezTo>
                    <a:pt x="1119" y="1606"/>
                    <a:pt x="1075" y="1604"/>
                    <a:pt x="1030" y="1599"/>
                  </a:cubicBezTo>
                  <a:cubicBezTo>
                    <a:pt x="713" y="1559"/>
                    <a:pt x="515" y="1163"/>
                    <a:pt x="674" y="886"/>
                  </a:cubicBezTo>
                  <a:cubicBezTo>
                    <a:pt x="781" y="601"/>
                    <a:pt x="1047" y="444"/>
                    <a:pt x="1330" y="444"/>
                  </a:cubicBezTo>
                  <a:close/>
                  <a:moveTo>
                    <a:pt x="1309" y="0"/>
                  </a:moveTo>
                  <a:cubicBezTo>
                    <a:pt x="911" y="0"/>
                    <a:pt x="531" y="202"/>
                    <a:pt x="317" y="569"/>
                  </a:cubicBezTo>
                  <a:lnTo>
                    <a:pt x="278" y="608"/>
                  </a:lnTo>
                  <a:cubicBezTo>
                    <a:pt x="0" y="1123"/>
                    <a:pt x="238" y="1797"/>
                    <a:pt x="832" y="1995"/>
                  </a:cubicBezTo>
                  <a:cubicBezTo>
                    <a:pt x="947" y="2028"/>
                    <a:pt x="1064" y="2043"/>
                    <a:pt x="1182" y="2043"/>
                  </a:cubicBezTo>
                  <a:cubicBezTo>
                    <a:pt x="1633" y="2043"/>
                    <a:pt x="2078" y="1809"/>
                    <a:pt x="2298" y="1401"/>
                  </a:cubicBezTo>
                  <a:cubicBezTo>
                    <a:pt x="2535" y="846"/>
                    <a:pt x="2258" y="212"/>
                    <a:pt x="1664" y="54"/>
                  </a:cubicBezTo>
                  <a:cubicBezTo>
                    <a:pt x="1547" y="18"/>
                    <a:pt x="1427" y="0"/>
                    <a:pt x="13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1"/>
            <p:cNvSpPr/>
            <p:nvPr/>
          </p:nvSpPr>
          <p:spPr>
            <a:xfrm>
              <a:off x="6109266" y="3049675"/>
              <a:ext cx="54020" cy="42349"/>
            </a:xfrm>
            <a:custGeom>
              <a:avLst/>
              <a:gdLst/>
              <a:ahLst/>
              <a:cxnLst/>
              <a:rect l="l" t="t" r="r" b="b"/>
              <a:pathLst>
                <a:path w="1583" h="1241" extrusionOk="0">
                  <a:moveTo>
                    <a:pt x="847" y="1"/>
                  </a:moveTo>
                  <a:cubicBezTo>
                    <a:pt x="735" y="1"/>
                    <a:pt x="622" y="27"/>
                    <a:pt x="513" y="82"/>
                  </a:cubicBezTo>
                  <a:cubicBezTo>
                    <a:pt x="473" y="82"/>
                    <a:pt x="434" y="121"/>
                    <a:pt x="434" y="161"/>
                  </a:cubicBezTo>
                  <a:lnTo>
                    <a:pt x="394" y="161"/>
                  </a:lnTo>
                  <a:cubicBezTo>
                    <a:pt x="1" y="619"/>
                    <a:pt x="393" y="1240"/>
                    <a:pt x="899" y="1240"/>
                  </a:cubicBezTo>
                  <a:cubicBezTo>
                    <a:pt x="1005" y="1240"/>
                    <a:pt x="1116" y="1213"/>
                    <a:pt x="1226" y="1151"/>
                  </a:cubicBezTo>
                  <a:cubicBezTo>
                    <a:pt x="1503" y="953"/>
                    <a:pt x="1582" y="597"/>
                    <a:pt x="1424" y="280"/>
                  </a:cubicBezTo>
                  <a:cubicBezTo>
                    <a:pt x="1268" y="97"/>
                    <a:pt x="1060" y="1"/>
                    <a:pt x="8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1"/>
            <p:cNvSpPr/>
            <p:nvPr/>
          </p:nvSpPr>
          <p:spPr>
            <a:xfrm>
              <a:off x="6194337" y="3081137"/>
              <a:ext cx="43714" cy="40677"/>
            </a:xfrm>
            <a:custGeom>
              <a:avLst/>
              <a:gdLst/>
              <a:ahLst/>
              <a:cxnLst/>
              <a:rect l="l" t="t" r="r" b="b"/>
              <a:pathLst>
                <a:path w="1281" h="1192" extrusionOk="0">
                  <a:moveTo>
                    <a:pt x="520" y="1"/>
                  </a:moveTo>
                  <a:cubicBezTo>
                    <a:pt x="349" y="1"/>
                    <a:pt x="193" y="77"/>
                    <a:pt x="119" y="269"/>
                  </a:cubicBezTo>
                  <a:cubicBezTo>
                    <a:pt x="40" y="308"/>
                    <a:pt x="40" y="388"/>
                    <a:pt x="0" y="467"/>
                  </a:cubicBezTo>
                  <a:cubicBezTo>
                    <a:pt x="0" y="704"/>
                    <a:pt x="119" y="942"/>
                    <a:pt x="317" y="1101"/>
                  </a:cubicBezTo>
                  <a:cubicBezTo>
                    <a:pt x="416" y="1164"/>
                    <a:pt x="521" y="1192"/>
                    <a:pt x="623" y="1192"/>
                  </a:cubicBezTo>
                  <a:cubicBezTo>
                    <a:pt x="970" y="1192"/>
                    <a:pt x="1281" y="865"/>
                    <a:pt x="1189" y="467"/>
                  </a:cubicBezTo>
                  <a:cubicBezTo>
                    <a:pt x="1139" y="218"/>
                    <a:pt x="808" y="1"/>
                    <a:pt x="5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 name="Google Shape;128;p11"/>
          <p:cNvSpPr/>
          <p:nvPr/>
        </p:nvSpPr>
        <p:spPr>
          <a:xfrm>
            <a:off x="255339" y="1124281"/>
            <a:ext cx="308166" cy="305117"/>
          </a:xfrm>
          <a:custGeom>
            <a:avLst/>
            <a:gdLst/>
            <a:ahLst/>
            <a:cxnLst/>
            <a:rect l="l" t="t" r="r" b="b"/>
            <a:pathLst>
              <a:path w="7175" h="7104" extrusionOk="0">
                <a:moveTo>
                  <a:pt x="1980" y="0"/>
                </a:moveTo>
                <a:cubicBezTo>
                  <a:pt x="1831" y="0"/>
                  <a:pt x="1685" y="128"/>
                  <a:pt x="1760" y="303"/>
                </a:cubicBezTo>
                <a:cubicBezTo>
                  <a:pt x="2116" y="1016"/>
                  <a:pt x="2433" y="1729"/>
                  <a:pt x="2750" y="2482"/>
                </a:cubicBezTo>
                <a:cubicBezTo>
                  <a:pt x="1958" y="2284"/>
                  <a:pt x="1126" y="2086"/>
                  <a:pt x="334" y="1888"/>
                </a:cubicBezTo>
                <a:cubicBezTo>
                  <a:pt x="311" y="1881"/>
                  <a:pt x="289" y="1878"/>
                  <a:pt x="269" y="1878"/>
                </a:cubicBezTo>
                <a:cubicBezTo>
                  <a:pt x="46" y="1878"/>
                  <a:pt x="0" y="2251"/>
                  <a:pt x="255" y="2324"/>
                </a:cubicBezTo>
                <a:lnTo>
                  <a:pt x="2631" y="2918"/>
                </a:lnTo>
                <a:lnTo>
                  <a:pt x="1364" y="3552"/>
                </a:lnTo>
                <a:cubicBezTo>
                  <a:pt x="1159" y="3688"/>
                  <a:pt x="1307" y="3972"/>
                  <a:pt x="1529" y="3972"/>
                </a:cubicBezTo>
                <a:cubicBezTo>
                  <a:pt x="1565" y="3972"/>
                  <a:pt x="1603" y="3964"/>
                  <a:pt x="1641" y="3948"/>
                </a:cubicBezTo>
                <a:lnTo>
                  <a:pt x="2909" y="3314"/>
                </a:lnTo>
                <a:lnTo>
                  <a:pt x="2909" y="3314"/>
                </a:lnTo>
                <a:cubicBezTo>
                  <a:pt x="2552" y="4067"/>
                  <a:pt x="2275" y="4819"/>
                  <a:pt x="1958" y="5611"/>
                </a:cubicBezTo>
                <a:cubicBezTo>
                  <a:pt x="1906" y="5795"/>
                  <a:pt x="2060" y="5943"/>
                  <a:pt x="2206" y="5943"/>
                </a:cubicBezTo>
                <a:cubicBezTo>
                  <a:pt x="2281" y="5943"/>
                  <a:pt x="2353" y="5904"/>
                  <a:pt x="2394" y="5809"/>
                </a:cubicBezTo>
                <a:cubicBezTo>
                  <a:pt x="2671" y="5057"/>
                  <a:pt x="2988" y="4304"/>
                  <a:pt x="3305" y="3591"/>
                </a:cubicBezTo>
                <a:cubicBezTo>
                  <a:pt x="3780" y="4700"/>
                  <a:pt x="4255" y="5809"/>
                  <a:pt x="4691" y="6958"/>
                </a:cubicBezTo>
                <a:cubicBezTo>
                  <a:pt x="4735" y="7060"/>
                  <a:pt x="4810" y="7103"/>
                  <a:pt x="4887" y="7103"/>
                </a:cubicBezTo>
                <a:cubicBezTo>
                  <a:pt x="5018" y="7103"/>
                  <a:pt x="5152" y="6975"/>
                  <a:pt x="5127" y="6800"/>
                </a:cubicBezTo>
                <a:cubicBezTo>
                  <a:pt x="4651" y="5572"/>
                  <a:pt x="4137" y="4344"/>
                  <a:pt x="3582" y="3155"/>
                </a:cubicBezTo>
                <a:lnTo>
                  <a:pt x="3582" y="3155"/>
                </a:lnTo>
                <a:cubicBezTo>
                  <a:pt x="4651" y="3393"/>
                  <a:pt x="5721" y="3631"/>
                  <a:pt x="6830" y="3868"/>
                </a:cubicBezTo>
                <a:cubicBezTo>
                  <a:pt x="6842" y="3870"/>
                  <a:pt x="6854" y="3871"/>
                  <a:pt x="6865" y="3871"/>
                </a:cubicBezTo>
                <a:cubicBezTo>
                  <a:pt x="7114" y="3871"/>
                  <a:pt x="7175" y="3469"/>
                  <a:pt x="6909" y="3393"/>
                </a:cubicBezTo>
                <a:cubicBezTo>
                  <a:pt x="5919" y="3195"/>
                  <a:pt x="4929" y="2957"/>
                  <a:pt x="3978" y="2759"/>
                </a:cubicBezTo>
                <a:lnTo>
                  <a:pt x="5483" y="1927"/>
                </a:lnTo>
                <a:cubicBezTo>
                  <a:pt x="5722" y="1825"/>
                  <a:pt x="5550" y="1547"/>
                  <a:pt x="5346" y="1547"/>
                </a:cubicBezTo>
                <a:cubicBezTo>
                  <a:pt x="5313" y="1547"/>
                  <a:pt x="5279" y="1554"/>
                  <a:pt x="5246" y="1571"/>
                </a:cubicBezTo>
                <a:lnTo>
                  <a:pt x="3859" y="2284"/>
                </a:lnTo>
                <a:cubicBezTo>
                  <a:pt x="4176" y="1690"/>
                  <a:pt x="4453" y="1096"/>
                  <a:pt x="4770" y="501"/>
                </a:cubicBezTo>
                <a:cubicBezTo>
                  <a:pt x="4849" y="318"/>
                  <a:pt x="4703" y="170"/>
                  <a:pt x="4549" y="170"/>
                </a:cubicBezTo>
                <a:cubicBezTo>
                  <a:pt x="4470" y="170"/>
                  <a:pt x="4388" y="209"/>
                  <a:pt x="4335" y="303"/>
                </a:cubicBezTo>
                <a:cubicBezTo>
                  <a:pt x="3978" y="1016"/>
                  <a:pt x="3622" y="1729"/>
                  <a:pt x="3265" y="2482"/>
                </a:cubicBezTo>
                <a:cubicBezTo>
                  <a:pt x="2909" y="1690"/>
                  <a:pt x="2552" y="898"/>
                  <a:pt x="2196" y="145"/>
                </a:cubicBezTo>
                <a:cubicBezTo>
                  <a:pt x="2152" y="43"/>
                  <a:pt x="2066" y="0"/>
                  <a:pt x="19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1"/>
          <p:cNvSpPr/>
          <p:nvPr/>
        </p:nvSpPr>
        <p:spPr>
          <a:xfrm rot="2700000">
            <a:off x="559976" y="1316465"/>
            <a:ext cx="216384" cy="214243"/>
          </a:xfrm>
          <a:custGeom>
            <a:avLst/>
            <a:gdLst/>
            <a:ahLst/>
            <a:cxnLst/>
            <a:rect l="l" t="t" r="r" b="b"/>
            <a:pathLst>
              <a:path w="7175" h="7104" extrusionOk="0">
                <a:moveTo>
                  <a:pt x="1980" y="0"/>
                </a:moveTo>
                <a:cubicBezTo>
                  <a:pt x="1831" y="0"/>
                  <a:pt x="1685" y="128"/>
                  <a:pt x="1760" y="303"/>
                </a:cubicBezTo>
                <a:cubicBezTo>
                  <a:pt x="2116" y="1016"/>
                  <a:pt x="2433" y="1729"/>
                  <a:pt x="2750" y="2482"/>
                </a:cubicBezTo>
                <a:cubicBezTo>
                  <a:pt x="1958" y="2284"/>
                  <a:pt x="1126" y="2086"/>
                  <a:pt x="334" y="1888"/>
                </a:cubicBezTo>
                <a:cubicBezTo>
                  <a:pt x="311" y="1881"/>
                  <a:pt x="289" y="1878"/>
                  <a:pt x="269" y="1878"/>
                </a:cubicBezTo>
                <a:cubicBezTo>
                  <a:pt x="46" y="1878"/>
                  <a:pt x="0" y="2251"/>
                  <a:pt x="255" y="2324"/>
                </a:cubicBezTo>
                <a:lnTo>
                  <a:pt x="2631" y="2918"/>
                </a:lnTo>
                <a:lnTo>
                  <a:pt x="1364" y="3552"/>
                </a:lnTo>
                <a:cubicBezTo>
                  <a:pt x="1159" y="3688"/>
                  <a:pt x="1307" y="3972"/>
                  <a:pt x="1529" y="3972"/>
                </a:cubicBezTo>
                <a:cubicBezTo>
                  <a:pt x="1565" y="3972"/>
                  <a:pt x="1603" y="3964"/>
                  <a:pt x="1641" y="3948"/>
                </a:cubicBezTo>
                <a:lnTo>
                  <a:pt x="2909" y="3314"/>
                </a:lnTo>
                <a:lnTo>
                  <a:pt x="2909" y="3314"/>
                </a:lnTo>
                <a:cubicBezTo>
                  <a:pt x="2552" y="4067"/>
                  <a:pt x="2275" y="4819"/>
                  <a:pt x="1958" y="5611"/>
                </a:cubicBezTo>
                <a:cubicBezTo>
                  <a:pt x="1906" y="5795"/>
                  <a:pt x="2060" y="5943"/>
                  <a:pt x="2206" y="5943"/>
                </a:cubicBezTo>
                <a:cubicBezTo>
                  <a:pt x="2281" y="5943"/>
                  <a:pt x="2353" y="5904"/>
                  <a:pt x="2394" y="5809"/>
                </a:cubicBezTo>
                <a:cubicBezTo>
                  <a:pt x="2671" y="5057"/>
                  <a:pt x="2988" y="4304"/>
                  <a:pt x="3305" y="3591"/>
                </a:cubicBezTo>
                <a:cubicBezTo>
                  <a:pt x="3780" y="4700"/>
                  <a:pt x="4255" y="5809"/>
                  <a:pt x="4691" y="6958"/>
                </a:cubicBezTo>
                <a:cubicBezTo>
                  <a:pt x="4735" y="7060"/>
                  <a:pt x="4810" y="7103"/>
                  <a:pt x="4887" y="7103"/>
                </a:cubicBezTo>
                <a:cubicBezTo>
                  <a:pt x="5018" y="7103"/>
                  <a:pt x="5152" y="6975"/>
                  <a:pt x="5127" y="6800"/>
                </a:cubicBezTo>
                <a:cubicBezTo>
                  <a:pt x="4651" y="5572"/>
                  <a:pt x="4137" y="4344"/>
                  <a:pt x="3582" y="3155"/>
                </a:cubicBezTo>
                <a:lnTo>
                  <a:pt x="3582" y="3155"/>
                </a:lnTo>
                <a:cubicBezTo>
                  <a:pt x="4651" y="3393"/>
                  <a:pt x="5721" y="3631"/>
                  <a:pt x="6830" y="3868"/>
                </a:cubicBezTo>
                <a:cubicBezTo>
                  <a:pt x="6842" y="3870"/>
                  <a:pt x="6854" y="3871"/>
                  <a:pt x="6865" y="3871"/>
                </a:cubicBezTo>
                <a:cubicBezTo>
                  <a:pt x="7114" y="3871"/>
                  <a:pt x="7175" y="3469"/>
                  <a:pt x="6909" y="3393"/>
                </a:cubicBezTo>
                <a:cubicBezTo>
                  <a:pt x="5919" y="3195"/>
                  <a:pt x="4929" y="2957"/>
                  <a:pt x="3978" y="2759"/>
                </a:cubicBezTo>
                <a:lnTo>
                  <a:pt x="5483" y="1927"/>
                </a:lnTo>
                <a:cubicBezTo>
                  <a:pt x="5722" y="1825"/>
                  <a:pt x="5550" y="1547"/>
                  <a:pt x="5346" y="1547"/>
                </a:cubicBezTo>
                <a:cubicBezTo>
                  <a:pt x="5313" y="1547"/>
                  <a:pt x="5279" y="1554"/>
                  <a:pt x="5246" y="1571"/>
                </a:cubicBezTo>
                <a:lnTo>
                  <a:pt x="3859" y="2284"/>
                </a:lnTo>
                <a:cubicBezTo>
                  <a:pt x="4176" y="1690"/>
                  <a:pt x="4453" y="1096"/>
                  <a:pt x="4770" y="501"/>
                </a:cubicBezTo>
                <a:cubicBezTo>
                  <a:pt x="4849" y="318"/>
                  <a:pt x="4703" y="170"/>
                  <a:pt x="4549" y="170"/>
                </a:cubicBezTo>
                <a:cubicBezTo>
                  <a:pt x="4470" y="170"/>
                  <a:pt x="4388" y="209"/>
                  <a:pt x="4335" y="303"/>
                </a:cubicBezTo>
                <a:cubicBezTo>
                  <a:pt x="3978" y="1016"/>
                  <a:pt x="3622" y="1729"/>
                  <a:pt x="3265" y="2482"/>
                </a:cubicBezTo>
                <a:cubicBezTo>
                  <a:pt x="2909" y="1690"/>
                  <a:pt x="2552" y="898"/>
                  <a:pt x="2196" y="145"/>
                </a:cubicBezTo>
                <a:cubicBezTo>
                  <a:pt x="2152" y="43"/>
                  <a:pt x="2066" y="0"/>
                  <a:pt x="19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1"/>
          <p:cNvSpPr/>
          <p:nvPr/>
        </p:nvSpPr>
        <p:spPr>
          <a:xfrm>
            <a:off x="1231098" y="317785"/>
            <a:ext cx="393076" cy="380247"/>
          </a:xfrm>
          <a:custGeom>
            <a:avLst/>
            <a:gdLst/>
            <a:ahLst/>
            <a:cxnLst/>
            <a:rect l="l" t="t" r="r" b="b"/>
            <a:pathLst>
              <a:path w="75158" h="72705" extrusionOk="0">
                <a:moveTo>
                  <a:pt x="38048" y="0"/>
                </a:moveTo>
                <a:cubicBezTo>
                  <a:pt x="37232" y="0"/>
                  <a:pt x="36468" y="417"/>
                  <a:pt x="35913" y="1250"/>
                </a:cubicBezTo>
                <a:cubicBezTo>
                  <a:pt x="32951" y="9765"/>
                  <a:pt x="29619" y="18280"/>
                  <a:pt x="26287" y="26796"/>
                </a:cubicBezTo>
                <a:cubicBezTo>
                  <a:pt x="25917" y="26425"/>
                  <a:pt x="25176" y="26425"/>
                  <a:pt x="24806" y="26425"/>
                </a:cubicBezTo>
                <a:cubicBezTo>
                  <a:pt x="19993" y="26425"/>
                  <a:pt x="15550" y="26425"/>
                  <a:pt x="11108" y="26796"/>
                </a:cubicBezTo>
                <a:cubicBezTo>
                  <a:pt x="7776" y="26796"/>
                  <a:pt x="4444" y="27536"/>
                  <a:pt x="1482" y="28647"/>
                </a:cubicBezTo>
                <a:cubicBezTo>
                  <a:pt x="371" y="29387"/>
                  <a:pt x="1" y="30498"/>
                  <a:pt x="371" y="31238"/>
                </a:cubicBezTo>
                <a:cubicBezTo>
                  <a:pt x="3333" y="38643"/>
                  <a:pt x="11478" y="44196"/>
                  <a:pt x="18142" y="48269"/>
                </a:cubicBezTo>
                <a:cubicBezTo>
                  <a:pt x="17031" y="54193"/>
                  <a:pt x="15550" y="60116"/>
                  <a:pt x="14440" y="66040"/>
                </a:cubicBezTo>
                <a:cubicBezTo>
                  <a:pt x="14070" y="68631"/>
                  <a:pt x="13329" y="72334"/>
                  <a:pt x="17402" y="72704"/>
                </a:cubicBezTo>
                <a:cubicBezTo>
                  <a:pt x="21104" y="72704"/>
                  <a:pt x="26287" y="68631"/>
                  <a:pt x="28879" y="66410"/>
                </a:cubicBezTo>
                <a:cubicBezTo>
                  <a:pt x="33321" y="63078"/>
                  <a:pt x="37394" y="59376"/>
                  <a:pt x="41096" y="55673"/>
                </a:cubicBezTo>
                <a:cubicBezTo>
                  <a:pt x="45909" y="59006"/>
                  <a:pt x="50722" y="61597"/>
                  <a:pt x="55905" y="64189"/>
                </a:cubicBezTo>
                <a:cubicBezTo>
                  <a:pt x="57962" y="65364"/>
                  <a:pt x="62115" y="68170"/>
                  <a:pt x="65223" y="68170"/>
                </a:cubicBezTo>
                <a:cubicBezTo>
                  <a:pt x="66032" y="68170"/>
                  <a:pt x="66771" y="67980"/>
                  <a:pt x="67383" y="67521"/>
                </a:cubicBezTo>
                <a:cubicBezTo>
                  <a:pt x="70344" y="65670"/>
                  <a:pt x="68493" y="59006"/>
                  <a:pt x="67753" y="56414"/>
                </a:cubicBezTo>
                <a:cubicBezTo>
                  <a:pt x="66642" y="50860"/>
                  <a:pt x="64421" y="45677"/>
                  <a:pt x="61459" y="41234"/>
                </a:cubicBezTo>
                <a:cubicBezTo>
                  <a:pt x="66272" y="36422"/>
                  <a:pt x="70344" y="31238"/>
                  <a:pt x="74417" y="25685"/>
                </a:cubicBezTo>
                <a:cubicBezTo>
                  <a:pt x="75157" y="24574"/>
                  <a:pt x="74787" y="23093"/>
                  <a:pt x="73676" y="22353"/>
                </a:cubicBezTo>
                <a:cubicBezTo>
                  <a:pt x="70959" y="20923"/>
                  <a:pt x="67800" y="20432"/>
                  <a:pt x="64519" y="20432"/>
                </a:cubicBezTo>
                <a:cubicBezTo>
                  <a:pt x="59306" y="20432"/>
                  <a:pt x="53786" y="21671"/>
                  <a:pt x="49241" y="22353"/>
                </a:cubicBezTo>
                <a:cubicBezTo>
                  <a:pt x="47760" y="17910"/>
                  <a:pt x="45909" y="13097"/>
                  <a:pt x="44058" y="8654"/>
                </a:cubicBezTo>
                <a:cubicBezTo>
                  <a:pt x="42947" y="5692"/>
                  <a:pt x="42207" y="1620"/>
                  <a:pt x="38875" y="139"/>
                </a:cubicBezTo>
                <a:cubicBezTo>
                  <a:pt x="38597" y="46"/>
                  <a:pt x="38320" y="0"/>
                  <a:pt x="38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 name="Google Shape;131;p11"/>
          <p:cNvGrpSpPr/>
          <p:nvPr/>
        </p:nvGrpSpPr>
        <p:grpSpPr>
          <a:xfrm>
            <a:off x="569667" y="305580"/>
            <a:ext cx="378742" cy="824461"/>
            <a:chOff x="3802335" y="3241869"/>
            <a:chExt cx="384392" cy="837867"/>
          </a:xfrm>
        </p:grpSpPr>
        <p:sp>
          <p:nvSpPr>
            <p:cNvPr id="132" name="Google Shape;132;p11"/>
            <p:cNvSpPr/>
            <p:nvPr/>
          </p:nvSpPr>
          <p:spPr>
            <a:xfrm>
              <a:off x="3917281" y="3774878"/>
              <a:ext cx="200448" cy="246475"/>
            </a:xfrm>
            <a:custGeom>
              <a:avLst/>
              <a:gdLst/>
              <a:ahLst/>
              <a:cxnLst/>
              <a:rect l="l" t="t" r="r" b="b"/>
              <a:pathLst>
                <a:path w="2417" h="2972" extrusionOk="0">
                  <a:moveTo>
                    <a:pt x="2338" y="1"/>
                  </a:moveTo>
                  <a:lnTo>
                    <a:pt x="2338" y="1"/>
                  </a:lnTo>
                  <a:cubicBezTo>
                    <a:pt x="1704" y="318"/>
                    <a:pt x="1070" y="635"/>
                    <a:pt x="436" y="991"/>
                  </a:cubicBezTo>
                  <a:cubicBezTo>
                    <a:pt x="357" y="1031"/>
                    <a:pt x="317" y="1071"/>
                    <a:pt x="317" y="1150"/>
                  </a:cubicBezTo>
                  <a:cubicBezTo>
                    <a:pt x="278" y="1269"/>
                    <a:pt x="238" y="1387"/>
                    <a:pt x="238" y="1506"/>
                  </a:cubicBezTo>
                  <a:lnTo>
                    <a:pt x="1" y="2972"/>
                  </a:lnTo>
                  <a:cubicBezTo>
                    <a:pt x="1070" y="2497"/>
                    <a:pt x="2417" y="754"/>
                    <a:pt x="23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1"/>
            <p:cNvSpPr/>
            <p:nvPr/>
          </p:nvSpPr>
          <p:spPr>
            <a:xfrm>
              <a:off x="3953439" y="3548223"/>
              <a:ext cx="187345" cy="266213"/>
            </a:xfrm>
            <a:custGeom>
              <a:avLst/>
              <a:gdLst/>
              <a:ahLst/>
              <a:cxnLst/>
              <a:rect l="l" t="t" r="r" b="b"/>
              <a:pathLst>
                <a:path w="2259" h="3210" extrusionOk="0">
                  <a:moveTo>
                    <a:pt x="2258" y="1"/>
                  </a:moveTo>
                  <a:lnTo>
                    <a:pt x="2258" y="1"/>
                  </a:lnTo>
                  <a:cubicBezTo>
                    <a:pt x="1862" y="318"/>
                    <a:pt x="1545" y="595"/>
                    <a:pt x="1189" y="833"/>
                  </a:cubicBezTo>
                  <a:cubicBezTo>
                    <a:pt x="793" y="991"/>
                    <a:pt x="515" y="1348"/>
                    <a:pt x="436" y="1783"/>
                  </a:cubicBezTo>
                  <a:cubicBezTo>
                    <a:pt x="396" y="1981"/>
                    <a:pt x="317" y="2140"/>
                    <a:pt x="278" y="2338"/>
                  </a:cubicBezTo>
                  <a:cubicBezTo>
                    <a:pt x="159" y="2615"/>
                    <a:pt x="80" y="2892"/>
                    <a:pt x="0" y="3130"/>
                  </a:cubicBezTo>
                  <a:lnTo>
                    <a:pt x="80" y="3209"/>
                  </a:lnTo>
                  <a:cubicBezTo>
                    <a:pt x="674" y="2853"/>
                    <a:pt x="1268" y="2496"/>
                    <a:pt x="1822" y="2140"/>
                  </a:cubicBezTo>
                  <a:cubicBezTo>
                    <a:pt x="2060" y="2021"/>
                    <a:pt x="2219" y="1744"/>
                    <a:pt x="2179" y="1506"/>
                  </a:cubicBezTo>
                  <a:cubicBezTo>
                    <a:pt x="2179" y="991"/>
                    <a:pt x="2219" y="516"/>
                    <a:pt x="2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1"/>
            <p:cNvSpPr/>
            <p:nvPr/>
          </p:nvSpPr>
          <p:spPr>
            <a:xfrm>
              <a:off x="3933701" y="3344540"/>
              <a:ext cx="138083" cy="259662"/>
            </a:xfrm>
            <a:custGeom>
              <a:avLst/>
              <a:gdLst/>
              <a:ahLst/>
              <a:cxnLst/>
              <a:rect l="l" t="t" r="r" b="b"/>
              <a:pathLst>
                <a:path w="1665" h="3131" extrusionOk="0">
                  <a:moveTo>
                    <a:pt x="1546" y="1"/>
                  </a:moveTo>
                  <a:cubicBezTo>
                    <a:pt x="1070" y="714"/>
                    <a:pt x="555" y="1387"/>
                    <a:pt x="80" y="2100"/>
                  </a:cubicBezTo>
                  <a:cubicBezTo>
                    <a:pt x="1" y="2179"/>
                    <a:pt x="1" y="2259"/>
                    <a:pt x="80" y="2338"/>
                  </a:cubicBezTo>
                  <a:cubicBezTo>
                    <a:pt x="199" y="2615"/>
                    <a:pt x="357" y="2853"/>
                    <a:pt x="555" y="3130"/>
                  </a:cubicBezTo>
                  <a:cubicBezTo>
                    <a:pt x="793" y="2021"/>
                    <a:pt x="1031" y="951"/>
                    <a:pt x="1664" y="80"/>
                  </a:cubicBezTo>
                  <a:lnTo>
                    <a:pt x="15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1"/>
            <p:cNvSpPr/>
            <p:nvPr/>
          </p:nvSpPr>
          <p:spPr>
            <a:xfrm>
              <a:off x="4025674" y="3351091"/>
              <a:ext cx="105241" cy="236689"/>
            </a:xfrm>
            <a:custGeom>
              <a:avLst/>
              <a:gdLst/>
              <a:ahLst/>
              <a:cxnLst/>
              <a:rect l="l" t="t" r="r" b="b"/>
              <a:pathLst>
                <a:path w="1269" h="2854" extrusionOk="0">
                  <a:moveTo>
                    <a:pt x="1031" y="1"/>
                  </a:moveTo>
                  <a:cubicBezTo>
                    <a:pt x="476" y="872"/>
                    <a:pt x="120" y="1863"/>
                    <a:pt x="1" y="2853"/>
                  </a:cubicBezTo>
                  <a:cubicBezTo>
                    <a:pt x="476" y="2615"/>
                    <a:pt x="912" y="2219"/>
                    <a:pt x="1229" y="1744"/>
                  </a:cubicBezTo>
                  <a:cubicBezTo>
                    <a:pt x="1268" y="1704"/>
                    <a:pt x="1268" y="1665"/>
                    <a:pt x="1268" y="1625"/>
                  </a:cubicBezTo>
                  <a:cubicBezTo>
                    <a:pt x="1189" y="1150"/>
                    <a:pt x="1110" y="595"/>
                    <a:pt x="10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1"/>
            <p:cNvSpPr/>
            <p:nvPr/>
          </p:nvSpPr>
          <p:spPr>
            <a:xfrm>
              <a:off x="3854832" y="3571278"/>
              <a:ext cx="108559" cy="233289"/>
            </a:xfrm>
            <a:custGeom>
              <a:avLst/>
              <a:gdLst/>
              <a:ahLst/>
              <a:cxnLst/>
              <a:rect l="l" t="t" r="r" b="b"/>
              <a:pathLst>
                <a:path w="1309" h="2813" extrusionOk="0">
                  <a:moveTo>
                    <a:pt x="635" y="0"/>
                  </a:moveTo>
                  <a:cubicBezTo>
                    <a:pt x="437" y="475"/>
                    <a:pt x="239" y="990"/>
                    <a:pt x="41" y="1505"/>
                  </a:cubicBezTo>
                  <a:cubicBezTo>
                    <a:pt x="1" y="1585"/>
                    <a:pt x="1" y="1664"/>
                    <a:pt x="41" y="1703"/>
                  </a:cubicBezTo>
                  <a:cubicBezTo>
                    <a:pt x="239" y="2060"/>
                    <a:pt x="476" y="2416"/>
                    <a:pt x="754" y="2813"/>
                  </a:cubicBezTo>
                  <a:cubicBezTo>
                    <a:pt x="912" y="2218"/>
                    <a:pt x="1110" y="1664"/>
                    <a:pt x="1308" y="1109"/>
                  </a:cubicBezTo>
                  <a:cubicBezTo>
                    <a:pt x="1308" y="1030"/>
                    <a:pt x="1308" y="951"/>
                    <a:pt x="1308" y="911"/>
                  </a:cubicBezTo>
                  <a:cubicBezTo>
                    <a:pt x="1110" y="594"/>
                    <a:pt x="912" y="277"/>
                    <a:pt x="7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1"/>
            <p:cNvSpPr/>
            <p:nvPr/>
          </p:nvSpPr>
          <p:spPr>
            <a:xfrm>
              <a:off x="3828625" y="3755223"/>
              <a:ext cx="78869" cy="256344"/>
            </a:xfrm>
            <a:custGeom>
              <a:avLst/>
              <a:gdLst/>
              <a:ahLst/>
              <a:cxnLst/>
              <a:rect l="l" t="t" r="r" b="b"/>
              <a:pathLst>
                <a:path w="951" h="3091" extrusionOk="0">
                  <a:moveTo>
                    <a:pt x="238" y="0"/>
                  </a:moveTo>
                  <a:cubicBezTo>
                    <a:pt x="0" y="1030"/>
                    <a:pt x="119" y="2139"/>
                    <a:pt x="594" y="3090"/>
                  </a:cubicBezTo>
                  <a:cubicBezTo>
                    <a:pt x="673" y="2734"/>
                    <a:pt x="753" y="2377"/>
                    <a:pt x="792" y="2060"/>
                  </a:cubicBezTo>
                  <a:cubicBezTo>
                    <a:pt x="951" y="1624"/>
                    <a:pt x="911" y="1189"/>
                    <a:pt x="673" y="832"/>
                  </a:cubicBezTo>
                  <a:cubicBezTo>
                    <a:pt x="475" y="595"/>
                    <a:pt x="357" y="317"/>
                    <a:pt x="2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1"/>
            <p:cNvSpPr/>
            <p:nvPr/>
          </p:nvSpPr>
          <p:spPr>
            <a:xfrm>
              <a:off x="3802335" y="3241869"/>
              <a:ext cx="384392" cy="837867"/>
            </a:xfrm>
            <a:custGeom>
              <a:avLst/>
              <a:gdLst/>
              <a:ahLst/>
              <a:cxnLst/>
              <a:rect l="l" t="t" r="r" b="b"/>
              <a:pathLst>
                <a:path w="4635" h="10103" extrusionOk="0">
                  <a:moveTo>
                    <a:pt x="3724" y="1318"/>
                  </a:moveTo>
                  <a:cubicBezTo>
                    <a:pt x="3803" y="1912"/>
                    <a:pt x="3882" y="2427"/>
                    <a:pt x="3961" y="2942"/>
                  </a:cubicBezTo>
                  <a:cubicBezTo>
                    <a:pt x="3961" y="2982"/>
                    <a:pt x="3961" y="3021"/>
                    <a:pt x="3922" y="3061"/>
                  </a:cubicBezTo>
                  <a:cubicBezTo>
                    <a:pt x="3605" y="3536"/>
                    <a:pt x="3169" y="3932"/>
                    <a:pt x="2694" y="4170"/>
                  </a:cubicBezTo>
                  <a:cubicBezTo>
                    <a:pt x="2813" y="3180"/>
                    <a:pt x="3169" y="2189"/>
                    <a:pt x="3724" y="1318"/>
                  </a:cubicBezTo>
                  <a:close/>
                  <a:moveTo>
                    <a:pt x="3130" y="1239"/>
                  </a:moveTo>
                  <a:lnTo>
                    <a:pt x="3248" y="1318"/>
                  </a:lnTo>
                  <a:cubicBezTo>
                    <a:pt x="2575" y="2189"/>
                    <a:pt x="2377" y="3259"/>
                    <a:pt x="2100" y="4368"/>
                  </a:cubicBezTo>
                  <a:cubicBezTo>
                    <a:pt x="1941" y="4091"/>
                    <a:pt x="1783" y="3853"/>
                    <a:pt x="1624" y="3576"/>
                  </a:cubicBezTo>
                  <a:cubicBezTo>
                    <a:pt x="1585" y="3497"/>
                    <a:pt x="1585" y="3417"/>
                    <a:pt x="1624" y="3338"/>
                  </a:cubicBezTo>
                  <a:cubicBezTo>
                    <a:pt x="2139" y="2625"/>
                    <a:pt x="2615" y="1952"/>
                    <a:pt x="3130" y="1239"/>
                  </a:cubicBezTo>
                  <a:close/>
                  <a:moveTo>
                    <a:pt x="1347" y="3932"/>
                  </a:moveTo>
                  <a:cubicBezTo>
                    <a:pt x="1545" y="4249"/>
                    <a:pt x="1743" y="4566"/>
                    <a:pt x="1902" y="4843"/>
                  </a:cubicBezTo>
                  <a:cubicBezTo>
                    <a:pt x="1941" y="4923"/>
                    <a:pt x="1941" y="5002"/>
                    <a:pt x="1902" y="5081"/>
                  </a:cubicBezTo>
                  <a:cubicBezTo>
                    <a:pt x="1743" y="5636"/>
                    <a:pt x="1545" y="6190"/>
                    <a:pt x="1347" y="6785"/>
                  </a:cubicBezTo>
                  <a:cubicBezTo>
                    <a:pt x="1109" y="6388"/>
                    <a:pt x="872" y="6032"/>
                    <a:pt x="634" y="5675"/>
                  </a:cubicBezTo>
                  <a:cubicBezTo>
                    <a:pt x="634" y="5596"/>
                    <a:pt x="634" y="5557"/>
                    <a:pt x="634" y="5477"/>
                  </a:cubicBezTo>
                  <a:cubicBezTo>
                    <a:pt x="832" y="5002"/>
                    <a:pt x="1070" y="4447"/>
                    <a:pt x="1268" y="3932"/>
                  </a:cubicBezTo>
                  <a:close/>
                  <a:moveTo>
                    <a:pt x="4080" y="3695"/>
                  </a:moveTo>
                  <a:lnTo>
                    <a:pt x="4080" y="3695"/>
                  </a:lnTo>
                  <a:cubicBezTo>
                    <a:pt x="4041" y="4170"/>
                    <a:pt x="4041" y="4685"/>
                    <a:pt x="4001" y="5160"/>
                  </a:cubicBezTo>
                  <a:cubicBezTo>
                    <a:pt x="4041" y="5438"/>
                    <a:pt x="3882" y="5675"/>
                    <a:pt x="3644" y="5794"/>
                  </a:cubicBezTo>
                  <a:cubicBezTo>
                    <a:pt x="3090" y="6151"/>
                    <a:pt x="2496" y="6507"/>
                    <a:pt x="1902" y="6903"/>
                  </a:cubicBezTo>
                  <a:lnTo>
                    <a:pt x="1822" y="6824"/>
                  </a:lnTo>
                  <a:cubicBezTo>
                    <a:pt x="1902" y="6547"/>
                    <a:pt x="1981" y="6270"/>
                    <a:pt x="2060" y="5992"/>
                  </a:cubicBezTo>
                  <a:cubicBezTo>
                    <a:pt x="2139" y="5834"/>
                    <a:pt x="2218" y="5636"/>
                    <a:pt x="2258" y="5477"/>
                  </a:cubicBezTo>
                  <a:cubicBezTo>
                    <a:pt x="2337" y="5042"/>
                    <a:pt x="2615" y="4645"/>
                    <a:pt x="3011" y="4487"/>
                  </a:cubicBezTo>
                  <a:cubicBezTo>
                    <a:pt x="3367" y="4289"/>
                    <a:pt x="3684" y="4012"/>
                    <a:pt x="4080" y="3695"/>
                  </a:cubicBezTo>
                  <a:close/>
                  <a:moveTo>
                    <a:pt x="555" y="6230"/>
                  </a:moveTo>
                  <a:lnTo>
                    <a:pt x="555" y="6230"/>
                  </a:lnTo>
                  <a:cubicBezTo>
                    <a:pt x="674" y="6507"/>
                    <a:pt x="792" y="6785"/>
                    <a:pt x="990" y="7022"/>
                  </a:cubicBezTo>
                  <a:cubicBezTo>
                    <a:pt x="1228" y="7379"/>
                    <a:pt x="1268" y="7814"/>
                    <a:pt x="1109" y="8250"/>
                  </a:cubicBezTo>
                  <a:cubicBezTo>
                    <a:pt x="1030" y="8567"/>
                    <a:pt x="990" y="8924"/>
                    <a:pt x="911" y="9280"/>
                  </a:cubicBezTo>
                  <a:cubicBezTo>
                    <a:pt x="436" y="8329"/>
                    <a:pt x="317" y="7260"/>
                    <a:pt x="555" y="6230"/>
                  </a:cubicBezTo>
                  <a:close/>
                  <a:moveTo>
                    <a:pt x="3724" y="6468"/>
                  </a:moveTo>
                  <a:cubicBezTo>
                    <a:pt x="3803" y="7181"/>
                    <a:pt x="2456" y="8963"/>
                    <a:pt x="1387" y="9439"/>
                  </a:cubicBezTo>
                  <a:lnTo>
                    <a:pt x="1624" y="7933"/>
                  </a:lnTo>
                  <a:cubicBezTo>
                    <a:pt x="1624" y="7814"/>
                    <a:pt x="1664" y="7696"/>
                    <a:pt x="1703" y="7577"/>
                  </a:cubicBezTo>
                  <a:cubicBezTo>
                    <a:pt x="1703" y="7537"/>
                    <a:pt x="1743" y="7458"/>
                    <a:pt x="1822" y="7418"/>
                  </a:cubicBezTo>
                  <a:cubicBezTo>
                    <a:pt x="2456" y="7062"/>
                    <a:pt x="3090" y="6745"/>
                    <a:pt x="3724" y="6468"/>
                  </a:cubicBezTo>
                  <a:close/>
                  <a:moveTo>
                    <a:pt x="3896" y="0"/>
                  </a:moveTo>
                  <a:cubicBezTo>
                    <a:pt x="3800" y="0"/>
                    <a:pt x="3709" y="65"/>
                    <a:pt x="3644" y="130"/>
                  </a:cubicBezTo>
                  <a:cubicBezTo>
                    <a:pt x="2892" y="1001"/>
                    <a:pt x="2139" y="1873"/>
                    <a:pt x="1466" y="2823"/>
                  </a:cubicBezTo>
                  <a:cubicBezTo>
                    <a:pt x="555" y="4051"/>
                    <a:pt x="0" y="5557"/>
                    <a:pt x="0" y="7101"/>
                  </a:cubicBezTo>
                  <a:cubicBezTo>
                    <a:pt x="0" y="7379"/>
                    <a:pt x="0" y="7616"/>
                    <a:pt x="40" y="7894"/>
                  </a:cubicBezTo>
                  <a:cubicBezTo>
                    <a:pt x="119" y="8527"/>
                    <a:pt x="198" y="9240"/>
                    <a:pt x="792" y="9676"/>
                  </a:cubicBezTo>
                  <a:cubicBezTo>
                    <a:pt x="832" y="9676"/>
                    <a:pt x="832" y="9755"/>
                    <a:pt x="832" y="9755"/>
                  </a:cubicBezTo>
                  <a:cubicBezTo>
                    <a:pt x="888" y="9978"/>
                    <a:pt x="963" y="10103"/>
                    <a:pt x="1098" y="10103"/>
                  </a:cubicBezTo>
                  <a:cubicBezTo>
                    <a:pt x="1156" y="10103"/>
                    <a:pt x="1225" y="10080"/>
                    <a:pt x="1307" y="10033"/>
                  </a:cubicBezTo>
                  <a:cubicBezTo>
                    <a:pt x="1902" y="9716"/>
                    <a:pt x="2456" y="9320"/>
                    <a:pt x="2971" y="8884"/>
                  </a:cubicBezTo>
                  <a:cubicBezTo>
                    <a:pt x="4278" y="7418"/>
                    <a:pt x="4635" y="5636"/>
                    <a:pt x="4516" y="3774"/>
                  </a:cubicBezTo>
                  <a:cubicBezTo>
                    <a:pt x="4437" y="2586"/>
                    <a:pt x="4278" y="1437"/>
                    <a:pt x="4159" y="288"/>
                  </a:cubicBezTo>
                  <a:cubicBezTo>
                    <a:pt x="4120" y="169"/>
                    <a:pt x="4041" y="50"/>
                    <a:pt x="3961" y="11"/>
                  </a:cubicBezTo>
                  <a:cubicBezTo>
                    <a:pt x="3940" y="4"/>
                    <a:pt x="3918" y="0"/>
                    <a:pt x="38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1"/>
          <p:cNvSpPr/>
          <p:nvPr/>
        </p:nvSpPr>
        <p:spPr>
          <a:xfrm rot="-9900185">
            <a:off x="8042781" y="3936555"/>
            <a:ext cx="290101" cy="287217"/>
          </a:xfrm>
          <a:custGeom>
            <a:avLst/>
            <a:gdLst/>
            <a:ahLst/>
            <a:cxnLst/>
            <a:rect l="l" t="t" r="r" b="b"/>
            <a:pathLst>
              <a:path w="7175" h="7104" extrusionOk="0">
                <a:moveTo>
                  <a:pt x="1980" y="0"/>
                </a:moveTo>
                <a:cubicBezTo>
                  <a:pt x="1831" y="0"/>
                  <a:pt x="1685" y="128"/>
                  <a:pt x="1760" y="303"/>
                </a:cubicBezTo>
                <a:cubicBezTo>
                  <a:pt x="2116" y="1016"/>
                  <a:pt x="2433" y="1729"/>
                  <a:pt x="2750" y="2482"/>
                </a:cubicBezTo>
                <a:cubicBezTo>
                  <a:pt x="1958" y="2284"/>
                  <a:pt x="1126" y="2086"/>
                  <a:pt x="334" y="1888"/>
                </a:cubicBezTo>
                <a:cubicBezTo>
                  <a:pt x="311" y="1881"/>
                  <a:pt x="289" y="1878"/>
                  <a:pt x="269" y="1878"/>
                </a:cubicBezTo>
                <a:cubicBezTo>
                  <a:pt x="46" y="1878"/>
                  <a:pt x="0" y="2251"/>
                  <a:pt x="255" y="2324"/>
                </a:cubicBezTo>
                <a:lnTo>
                  <a:pt x="2631" y="2918"/>
                </a:lnTo>
                <a:lnTo>
                  <a:pt x="1364" y="3552"/>
                </a:lnTo>
                <a:cubicBezTo>
                  <a:pt x="1159" y="3688"/>
                  <a:pt x="1307" y="3972"/>
                  <a:pt x="1529" y="3972"/>
                </a:cubicBezTo>
                <a:cubicBezTo>
                  <a:pt x="1565" y="3972"/>
                  <a:pt x="1603" y="3964"/>
                  <a:pt x="1641" y="3948"/>
                </a:cubicBezTo>
                <a:lnTo>
                  <a:pt x="2909" y="3314"/>
                </a:lnTo>
                <a:lnTo>
                  <a:pt x="2909" y="3314"/>
                </a:lnTo>
                <a:cubicBezTo>
                  <a:pt x="2552" y="4067"/>
                  <a:pt x="2275" y="4819"/>
                  <a:pt x="1958" y="5611"/>
                </a:cubicBezTo>
                <a:cubicBezTo>
                  <a:pt x="1906" y="5795"/>
                  <a:pt x="2060" y="5943"/>
                  <a:pt x="2206" y="5943"/>
                </a:cubicBezTo>
                <a:cubicBezTo>
                  <a:pt x="2281" y="5943"/>
                  <a:pt x="2353" y="5904"/>
                  <a:pt x="2394" y="5809"/>
                </a:cubicBezTo>
                <a:cubicBezTo>
                  <a:pt x="2671" y="5057"/>
                  <a:pt x="2988" y="4304"/>
                  <a:pt x="3305" y="3591"/>
                </a:cubicBezTo>
                <a:cubicBezTo>
                  <a:pt x="3780" y="4700"/>
                  <a:pt x="4255" y="5809"/>
                  <a:pt x="4691" y="6958"/>
                </a:cubicBezTo>
                <a:cubicBezTo>
                  <a:pt x="4735" y="7060"/>
                  <a:pt x="4810" y="7103"/>
                  <a:pt x="4887" y="7103"/>
                </a:cubicBezTo>
                <a:cubicBezTo>
                  <a:pt x="5018" y="7103"/>
                  <a:pt x="5152" y="6975"/>
                  <a:pt x="5127" y="6800"/>
                </a:cubicBezTo>
                <a:cubicBezTo>
                  <a:pt x="4651" y="5572"/>
                  <a:pt x="4137" y="4344"/>
                  <a:pt x="3582" y="3155"/>
                </a:cubicBezTo>
                <a:lnTo>
                  <a:pt x="3582" y="3155"/>
                </a:lnTo>
                <a:cubicBezTo>
                  <a:pt x="4651" y="3393"/>
                  <a:pt x="5721" y="3631"/>
                  <a:pt x="6830" y="3868"/>
                </a:cubicBezTo>
                <a:cubicBezTo>
                  <a:pt x="6842" y="3870"/>
                  <a:pt x="6854" y="3871"/>
                  <a:pt x="6865" y="3871"/>
                </a:cubicBezTo>
                <a:cubicBezTo>
                  <a:pt x="7114" y="3871"/>
                  <a:pt x="7175" y="3469"/>
                  <a:pt x="6909" y="3393"/>
                </a:cubicBezTo>
                <a:cubicBezTo>
                  <a:pt x="5919" y="3195"/>
                  <a:pt x="4929" y="2957"/>
                  <a:pt x="3978" y="2759"/>
                </a:cubicBezTo>
                <a:lnTo>
                  <a:pt x="5483" y="1927"/>
                </a:lnTo>
                <a:cubicBezTo>
                  <a:pt x="5722" y="1825"/>
                  <a:pt x="5550" y="1547"/>
                  <a:pt x="5346" y="1547"/>
                </a:cubicBezTo>
                <a:cubicBezTo>
                  <a:pt x="5313" y="1547"/>
                  <a:pt x="5279" y="1554"/>
                  <a:pt x="5246" y="1571"/>
                </a:cubicBezTo>
                <a:lnTo>
                  <a:pt x="3859" y="2284"/>
                </a:lnTo>
                <a:cubicBezTo>
                  <a:pt x="4176" y="1690"/>
                  <a:pt x="4453" y="1096"/>
                  <a:pt x="4770" y="501"/>
                </a:cubicBezTo>
                <a:cubicBezTo>
                  <a:pt x="4849" y="318"/>
                  <a:pt x="4703" y="170"/>
                  <a:pt x="4549" y="170"/>
                </a:cubicBezTo>
                <a:cubicBezTo>
                  <a:pt x="4470" y="170"/>
                  <a:pt x="4388" y="209"/>
                  <a:pt x="4335" y="303"/>
                </a:cubicBezTo>
                <a:cubicBezTo>
                  <a:pt x="3978" y="1016"/>
                  <a:pt x="3622" y="1729"/>
                  <a:pt x="3265" y="2482"/>
                </a:cubicBezTo>
                <a:cubicBezTo>
                  <a:pt x="2909" y="1690"/>
                  <a:pt x="2552" y="898"/>
                  <a:pt x="2196" y="145"/>
                </a:cubicBezTo>
                <a:cubicBezTo>
                  <a:pt x="2152" y="43"/>
                  <a:pt x="2066" y="0"/>
                  <a:pt x="19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1"/>
          <p:cNvSpPr/>
          <p:nvPr/>
        </p:nvSpPr>
        <p:spPr>
          <a:xfrm rot="-9900185">
            <a:off x="7888572" y="4165279"/>
            <a:ext cx="110663" cy="102087"/>
          </a:xfrm>
          <a:custGeom>
            <a:avLst/>
            <a:gdLst/>
            <a:ahLst/>
            <a:cxnLst/>
            <a:rect l="l" t="t" r="r" b="b"/>
            <a:pathLst>
              <a:path w="2737" h="2525" extrusionOk="0">
                <a:moveTo>
                  <a:pt x="514" y="0"/>
                </a:moveTo>
                <a:cubicBezTo>
                  <a:pt x="329" y="0"/>
                  <a:pt x="187" y="258"/>
                  <a:pt x="344" y="415"/>
                </a:cubicBezTo>
                <a:cubicBezTo>
                  <a:pt x="502" y="573"/>
                  <a:pt x="621" y="692"/>
                  <a:pt x="780" y="811"/>
                </a:cubicBezTo>
                <a:lnTo>
                  <a:pt x="304" y="851"/>
                </a:lnTo>
                <a:cubicBezTo>
                  <a:pt x="0" y="889"/>
                  <a:pt x="25" y="1328"/>
                  <a:pt x="307" y="1328"/>
                </a:cubicBezTo>
                <a:cubicBezTo>
                  <a:pt x="319" y="1328"/>
                  <a:pt x="331" y="1328"/>
                  <a:pt x="344" y="1326"/>
                </a:cubicBezTo>
                <a:lnTo>
                  <a:pt x="740" y="1286"/>
                </a:lnTo>
                <a:lnTo>
                  <a:pt x="740" y="1286"/>
                </a:lnTo>
                <a:cubicBezTo>
                  <a:pt x="582" y="1484"/>
                  <a:pt x="423" y="1722"/>
                  <a:pt x="265" y="1960"/>
                </a:cubicBezTo>
                <a:cubicBezTo>
                  <a:pt x="130" y="2121"/>
                  <a:pt x="288" y="2283"/>
                  <a:pt x="453" y="2283"/>
                </a:cubicBezTo>
                <a:cubicBezTo>
                  <a:pt x="531" y="2283"/>
                  <a:pt x="610" y="2247"/>
                  <a:pt x="661" y="2158"/>
                </a:cubicBezTo>
                <a:lnTo>
                  <a:pt x="1017" y="1603"/>
                </a:lnTo>
                <a:cubicBezTo>
                  <a:pt x="1057" y="1841"/>
                  <a:pt x="1097" y="2118"/>
                  <a:pt x="1097" y="2316"/>
                </a:cubicBezTo>
                <a:cubicBezTo>
                  <a:pt x="1116" y="2455"/>
                  <a:pt x="1225" y="2524"/>
                  <a:pt x="1334" y="2524"/>
                </a:cubicBezTo>
                <a:cubicBezTo>
                  <a:pt x="1443" y="2524"/>
                  <a:pt x="1552" y="2455"/>
                  <a:pt x="1572" y="2316"/>
                </a:cubicBezTo>
                <a:cubicBezTo>
                  <a:pt x="1572" y="2039"/>
                  <a:pt x="1493" y="1762"/>
                  <a:pt x="1493" y="1484"/>
                </a:cubicBezTo>
                <a:lnTo>
                  <a:pt x="1493" y="1484"/>
                </a:lnTo>
                <a:lnTo>
                  <a:pt x="1849" y="1762"/>
                </a:lnTo>
                <a:cubicBezTo>
                  <a:pt x="1898" y="1802"/>
                  <a:pt x="1949" y="1820"/>
                  <a:pt x="1996" y="1820"/>
                </a:cubicBezTo>
                <a:cubicBezTo>
                  <a:pt x="2179" y="1820"/>
                  <a:pt x="2315" y="1562"/>
                  <a:pt x="2127" y="1405"/>
                </a:cubicBezTo>
                <a:cubicBezTo>
                  <a:pt x="2008" y="1326"/>
                  <a:pt x="1929" y="1247"/>
                  <a:pt x="1810" y="1128"/>
                </a:cubicBezTo>
                <a:lnTo>
                  <a:pt x="2443" y="1049"/>
                </a:lnTo>
                <a:cubicBezTo>
                  <a:pt x="2736" y="975"/>
                  <a:pt x="2725" y="564"/>
                  <a:pt x="2503" y="564"/>
                </a:cubicBezTo>
                <a:cubicBezTo>
                  <a:pt x="2484" y="564"/>
                  <a:pt x="2465" y="567"/>
                  <a:pt x="2443" y="573"/>
                </a:cubicBezTo>
                <a:lnTo>
                  <a:pt x="1691" y="653"/>
                </a:lnTo>
                <a:lnTo>
                  <a:pt x="1849" y="415"/>
                </a:lnTo>
                <a:cubicBezTo>
                  <a:pt x="1994" y="241"/>
                  <a:pt x="1843" y="47"/>
                  <a:pt x="1674" y="47"/>
                </a:cubicBezTo>
                <a:cubicBezTo>
                  <a:pt x="1611" y="47"/>
                  <a:pt x="1546" y="73"/>
                  <a:pt x="1493" y="138"/>
                </a:cubicBezTo>
                <a:lnTo>
                  <a:pt x="1374" y="336"/>
                </a:lnTo>
                <a:lnTo>
                  <a:pt x="1374" y="296"/>
                </a:lnTo>
                <a:cubicBezTo>
                  <a:pt x="1355" y="143"/>
                  <a:pt x="1234" y="73"/>
                  <a:pt x="1118" y="73"/>
                </a:cubicBezTo>
                <a:cubicBezTo>
                  <a:pt x="995" y="73"/>
                  <a:pt x="878" y="153"/>
                  <a:pt x="899" y="296"/>
                </a:cubicBezTo>
                <a:lnTo>
                  <a:pt x="661" y="58"/>
                </a:lnTo>
                <a:cubicBezTo>
                  <a:pt x="612" y="18"/>
                  <a:pt x="561" y="0"/>
                  <a:pt x="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 name="Google Shape;141;p11"/>
          <p:cNvGrpSpPr/>
          <p:nvPr/>
        </p:nvGrpSpPr>
        <p:grpSpPr>
          <a:xfrm rot="1638200">
            <a:off x="7820250" y="4112423"/>
            <a:ext cx="1083422" cy="717701"/>
            <a:chOff x="7328322" y="3673510"/>
            <a:chExt cx="1126909" cy="745122"/>
          </a:xfrm>
        </p:grpSpPr>
        <p:sp>
          <p:nvSpPr>
            <p:cNvPr id="142" name="Google Shape;142;p11"/>
            <p:cNvSpPr/>
            <p:nvPr/>
          </p:nvSpPr>
          <p:spPr>
            <a:xfrm>
              <a:off x="7394461" y="3703818"/>
              <a:ext cx="1030265" cy="689385"/>
            </a:xfrm>
            <a:custGeom>
              <a:avLst/>
              <a:gdLst/>
              <a:ahLst/>
              <a:cxnLst/>
              <a:rect l="l" t="t" r="r" b="b"/>
              <a:pathLst>
                <a:path w="16044" h="10736" extrusionOk="0">
                  <a:moveTo>
                    <a:pt x="11587" y="2580"/>
                  </a:moveTo>
                  <a:cubicBezTo>
                    <a:pt x="11642" y="2580"/>
                    <a:pt x="11688" y="2622"/>
                    <a:pt x="11726" y="2734"/>
                  </a:cubicBezTo>
                  <a:cubicBezTo>
                    <a:pt x="11844" y="2972"/>
                    <a:pt x="11924" y="3130"/>
                    <a:pt x="12003" y="3328"/>
                  </a:cubicBezTo>
                  <a:cubicBezTo>
                    <a:pt x="12439" y="4715"/>
                    <a:pt x="12835" y="6062"/>
                    <a:pt x="13231" y="7448"/>
                  </a:cubicBezTo>
                  <a:cubicBezTo>
                    <a:pt x="13350" y="7844"/>
                    <a:pt x="13468" y="8240"/>
                    <a:pt x="13587" y="8636"/>
                  </a:cubicBezTo>
                  <a:cubicBezTo>
                    <a:pt x="13587" y="8676"/>
                    <a:pt x="13667" y="8716"/>
                    <a:pt x="13706" y="8755"/>
                  </a:cubicBezTo>
                  <a:cubicBezTo>
                    <a:pt x="13746" y="8795"/>
                    <a:pt x="13865" y="8914"/>
                    <a:pt x="13825" y="8914"/>
                  </a:cubicBezTo>
                  <a:cubicBezTo>
                    <a:pt x="13825" y="8953"/>
                    <a:pt x="13706" y="9112"/>
                    <a:pt x="13627" y="9112"/>
                  </a:cubicBezTo>
                  <a:cubicBezTo>
                    <a:pt x="13270" y="9151"/>
                    <a:pt x="12874" y="9191"/>
                    <a:pt x="12518" y="9191"/>
                  </a:cubicBezTo>
                  <a:lnTo>
                    <a:pt x="12201" y="9191"/>
                  </a:lnTo>
                  <a:lnTo>
                    <a:pt x="10022" y="9151"/>
                  </a:lnTo>
                  <a:lnTo>
                    <a:pt x="8240" y="9112"/>
                  </a:lnTo>
                  <a:lnTo>
                    <a:pt x="5506" y="9112"/>
                  </a:lnTo>
                  <a:cubicBezTo>
                    <a:pt x="5110" y="9072"/>
                    <a:pt x="4714" y="9072"/>
                    <a:pt x="4318" y="9032"/>
                  </a:cubicBezTo>
                  <a:cubicBezTo>
                    <a:pt x="4041" y="9032"/>
                    <a:pt x="3922" y="8795"/>
                    <a:pt x="4120" y="8478"/>
                  </a:cubicBezTo>
                  <a:cubicBezTo>
                    <a:pt x="4278" y="8359"/>
                    <a:pt x="4476" y="8161"/>
                    <a:pt x="4714" y="8003"/>
                  </a:cubicBezTo>
                  <a:cubicBezTo>
                    <a:pt x="6378" y="6695"/>
                    <a:pt x="8042" y="5428"/>
                    <a:pt x="9745" y="4121"/>
                  </a:cubicBezTo>
                  <a:cubicBezTo>
                    <a:pt x="10299" y="3645"/>
                    <a:pt x="10814" y="3170"/>
                    <a:pt x="11369" y="2694"/>
                  </a:cubicBezTo>
                  <a:cubicBezTo>
                    <a:pt x="11453" y="2632"/>
                    <a:pt x="11525" y="2580"/>
                    <a:pt x="11587" y="2580"/>
                  </a:cubicBezTo>
                  <a:close/>
                  <a:moveTo>
                    <a:pt x="12439" y="1"/>
                  </a:moveTo>
                  <a:cubicBezTo>
                    <a:pt x="12003" y="437"/>
                    <a:pt x="11527" y="952"/>
                    <a:pt x="11052" y="1348"/>
                  </a:cubicBezTo>
                  <a:cubicBezTo>
                    <a:pt x="9626" y="2576"/>
                    <a:pt x="8160" y="3724"/>
                    <a:pt x="6734" y="4913"/>
                  </a:cubicBezTo>
                  <a:cubicBezTo>
                    <a:pt x="4595" y="6695"/>
                    <a:pt x="2535" y="8478"/>
                    <a:pt x="436" y="10260"/>
                  </a:cubicBezTo>
                  <a:lnTo>
                    <a:pt x="0" y="10617"/>
                  </a:lnTo>
                  <a:lnTo>
                    <a:pt x="2417" y="10577"/>
                  </a:lnTo>
                  <a:cubicBezTo>
                    <a:pt x="2417" y="10340"/>
                    <a:pt x="2456" y="10142"/>
                    <a:pt x="2496" y="9944"/>
                  </a:cubicBezTo>
                  <a:cubicBezTo>
                    <a:pt x="2496" y="9864"/>
                    <a:pt x="2615" y="9785"/>
                    <a:pt x="2694" y="9666"/>
                  </a:cubicBezTo>
                  <a:cubicBezTo>
                    <a:pt x="2773" y="9785"/>
                    <a:pt x="2852" y="9864"/>
                    <a:pt x="2892" y="9983"/>
                  </a:cubicBezTo>
                  <a:cubicBezTo>
                    <a:pt x="2932" y="10181"/>
                    <a:pt x="2932" y="10379"/>
                    <a:pt x="2932" y="10577"/>
                  </a:cubicBezTo>
                  <a:lnTo>
                    <a:pt x="4358" y="10538"/>
                  </a:lnTo>
                  <a:cubicBezTo>
                    <a:pt x="4358" y="10379"/>
                    <a:pt x="4358" y="10221"/>
                    <a:pt x="4358" y="10102"/>
                  </a:cubicBezTo>
                  <a:cubicBezTo>
                    <a:pt x="4397" y="9983"/>
                    <a:pt x="4437" y="9904"/>
                    <a:pt x="4516" y="9785"/>
                  </a:cubicBezTo>
                  <a:cubicBezTo>
                    <a:pt x="4595" y="9864"/>
                    <a:pt x="4714" y="9944"/>
                    <a:pt x="4754" y="10062"/>
                  </a:cubicBezTo>
                  <a:cubicBezTo>
                    <a:pt x="4793" y="10221"/>
                    <a:pt x="4833" y="10379"/>
                    <a:pt x="4833" y="10538"/>
                  </a:cubicBezTo>
                  <a:lnTo>
                    <a:pt x="6219" y="10538"/>
                  </a:lnTo>
                  <a:cubicBezTo>
                    <a:pt x="6180" y="10340"/>
                    <a:pt x="6180" y="10142"/>
                    <a:pt x="6219" y="9944"/>
                  </a:cubicBezTo>
                  <a:cubicBezTo>
                    <a:pt x="6219" y="9864"/>
                    <a:pt x="6299" y="9785"/>
                    <a:pt x="6378" y="9706"/>
                  </a:cubicBezTo>
                  <a:cubicBezTo>
                    <a:pt x="6457" y="9785"/>
                    <a:pt x="6576" y="9825"/>
                    <a:pt x="6616" y="9944"/>
                  </a:cubicBezTo>
                  <a:cubicBezTo>
                    <a:pt x="6655" y="10142"/>
                    <a:pt x="6695" y="10340"/>
                    <a:pt x="6734" y="10538"/>
                  </a:cubicBezTo>
                  <a:lnTo>
                    <a:pt x="8042" y="10538"/>
                  </a:lnTo>
                  <a:cubicBezTo>
                    <a:pt x="8002" y="10379"/>
                    <a:pt x="8002" y="10181"/>
                    <a:pt x="8042" y="10023"/>
                  </a:cubicBezTo>
                  <a:cubicBezTo>
                    <a:pt x="8081" y="9904"/>
                    <a:pt x="8121" y="9785"/>
                    <a:pt x="8200" y="9666"/>
                  </a:cubicBezTo>
                  <a:cubicBezTo>
                    <a:pt x="8279" y="9785"/>
                    <a:pt x="8438" y="9864"/>
                    <a:pt x="8477" y="9983"/>
                  </a:cubicBezTo>
                  <a:cubicBezTo>
                    <a:pt x="8517" y="10181"/>
                    <a:pt x="8517" y="10379"/>
                    <a:pt x="8517" y="10577"/>
                  </a:cubicBezTo>
                  <a:lnTo>
                    <a:pt x="9943" y="10577"/>
                  </a:lnTo>
                  <a:cubicBezTo>
                    <a:pt x="9903" y="10340"/>
                    <a:pt x="9903" y="10142"/>
                    <a:pt x="9903" y="9944"/>
                  </a:cubicBezTo>
                  <a:cubicBezTo>
                    <a:pt x="9903" y="9864"/>
                    <a:pt x="9943" y="9706"/>
                    <a:pt x="9983" y="9706"/>
                  </a:cubicBezTo>
                  <a:lnTo>
                    <a:pt x="10062" y="9706"/>
                  </a:lnTo>
                  <a:cubicBezTo>
                    <a:pt x="10141" y="9706"/>
                    <a:pt x="10181" y="9706"/>
                    <a:pt x="10260" y="9746"/>
                  </a:cubicBezTo>
                  <a:cubicBezTo>
                    <a:pt x="10339" y="9864"/>
                    <a:pt x="10379" y="9983"/>
                    <a:pt x="10418" y="10102"/>
                  </a:cubicBezTo>
                  <a:cubicBezTo>
                    <a:pt x="10458" y="10260"/>
                    <a:pt x="10458" y="10379"/>
                    <a:pt x="10458" y="10538"/>
                  </a:cubicBezTo>
                  <a:lnTo>
                    <a:pt x="12082" y="10617"/>
                  </a:lnTo>
                  <a:cubicBezTo>
                    <a:pt x="12042" y="10459"/>
                    <a:pt x="12042" y="10260"/>
                    <a:pt x="12042" y="10062"/>
                  </a:cubicBezTo>
                  <a:cubicBezTo>
                    <a:pt x="12082" y="9944"/>
                    <a:pt x="12122" y="9825"/>
                    <a:pt x="12201" y="9746"/>
                  </a:cubicBezTo>
                  <a:cubicBezTo>
                    <a:pt x="12320" y="9825"/>
                    <a:pt x="12399" y="9944"/>
                    <a:pt x="12439" y="10062"/>
                  </a:cubicBezTo>
                  <a:cubicBezTo>
                    <a:pt x="12518" y="10260"/>
                    <a:pt x="12557" y="10459"/>
                    <a:pt x="12557" y="10657"/>
                  </a:cubicBezTo>
                  <a:lnTo>
                    <a:pt x="14221" y="10696"/>
                  </a:lnTo>
                  <a:cubicBezTo>
                    <a:pt x="14181" y="10538"/>
                    <a:pt x="14181" y="10379"/>
                    <a:pt x="14181" y="10221"/>
                  </a:cubicBezTo>
                  <a:cubicBezTo>
                    <a:pt x="14221" y="10102"/>
                    <a:pt x="14300" y="9983"/>
                    <a:pt x="14380" y="9904"/>
                  </a:cubicBezTo>
                  <a:cubicBezTo>
                    <a:pt x="14459" y="9983"/>
                    <a:pt x="14578" y="10062"/>
                    <a:pt x="14617" y="10181"/>
                  </a:cubicBezTo>
                  <a:cubicBezTo>
                    <a:pt x="14657" y="10340"/>
                    <a:pt x="14736" y="10538"/>
                    <a:pt x="14776" y="10736"/>
                  </a:cubicBezTo>
                  <a:lnTo>
                    <a:pt x="16043" y="10736"/>
                  </a:lnTo>
                  <a:cubicBezTo>
                    <a:pt x="14815" y="7171"/>
                    <a:pt x="13627" y="3566"/>
                    <a:pt x="124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1"/>
            <p:cNvSpPr/>
            <p:nvPr/>
          </p:nvSpPr>
          <p:spPr>
            <a:xfrm>
              <a:off x="7328322" y="3673510"/>
              <a:ext cx="1126909" cy="745122"/>
            </a:xfrm>
            <a:custGeom>
              <a:avLst/>
              <a:gdLst/>
              <a:ahLst/>
              <a:cxnLst/>
              <a:rect l="l" t="t" r="r" b="b"/>
              <a:pathLst>
                <a:path w="17549" h="11604" extrusionOk="0">
                  <a:moveTo>
                    <a:pt x="13469" y="473"/>
                  </a:moveTo>
                  <a:cubicBezTo>
                    <a:pt x="14657" y="4038"/>
                    <a:pt x="15845" y="7643"/>
                    <a:pt x="17034" y="11208"/>
                  </a:cubicBezTo>
                  <a:lnTo>
                    <a:pt x="15766" y="11208"/>
                  </a:lnTo>
                  <a:cubicBezTo>
                    <a:pt x="15726" y="11010"/>
                    <a:pt x="15687" y="10812"/>
                    <a:pt x="15608" y="10614"/>
                  </a:cubicBezTo>
                  <a:cubicBezTo>
                    <a:pt x="15568" y="10534"/>
                    <a:pt x="15449" y="10455"/>
                    <a:pt x="15370" y="10376"/>
                  </a:cubicBezTo>
                  <a:cubicBezTo>
                    <a:pt x="15291" y="10455"/>
                    <a:pt x="15251" y="10534"/>
                    <a:pt x="15211" y="10653"/>
                  </a:cubicBezTo>
                  <a:cubicBezTo>
                    <a:pt x="15172" y="10812"/>
                    <a:pt x="15211" y="11010"/>
                    <a:pt x="15211" y="11168"/>
                  </a:cubicBezTo>
                  <a:lnTo>
                    <a:pt x="13587" y="11089"/>
                  </a:lnTo>
                  <a:cubicBezTo>
                    <a:pt x="13548" y="10891"/>
                    <a:pt x="13508" y="10693"/>
                    <a:pt x="13469" y="10495"/>
                  </a:cubicBezTo>
                  <a:cubicBezTo>
                    <a:pt x="13389" y="10376"/>
                    <a:pt x="13310" y="10257"/>
                    <a:pt x="13231" y="10178"/>
                  </a:cubicBezTo>
                  <a:cubicBezTo>
                    <a:pt x="13152" y="10297"/>
                    <a:pt x="13072" y="10416"/>
                    <a:pt x="13033" y="10534"/>
                  </a:cubicBezTo>
                  <a:cubicBezTo>
                    <a:pt x="13033" y="10693"/>
                    <a:pt x="13072" y="10891"/>
                    <a:pt x="13072" y="11089"/>
                  </a:cubicBezTo>
                  <a:lnTo>
                    <a:pt x="11488" y="11010"/>
                  </a:lnTo>
                  <a:cubicBezTo>
                    <a:pt x="11488" y="10851"/>
                    <a:pt x="11448" y="10693"/>
                    <a:pt x="11448" y="10534"/>
                  </a:cubicBezTo>
                  <a:cubicBezTo>
                    <a:pt x="11409" y="10416"/>
                    <a:pt x="11369" y="10297"/>
                    <a:pt x="11290" y="10218"/>
                  </a:cubicBezTo>
                  <a:cubicBezTo>
                    <a:pt x="11211" y="10178"/>
                    <a:pt x="11131" y="10138"/>
                    <a:pt x="11052" y="10138"/>
                  </a:cubicBezTo>
                  <a:lnTo>
                    <a:pt x="11013" y="10138"/>
                  </a:lnTo>
                  <a:cubicBezTo>
                    <a:pt x="10933" y="10138"/>
                    <a:pt x="10894" y="10297"/>
                    <a:pt x="10933" y="10376"/>
                  </a:cubicBezTo>
                  <a:cubicBezTo>
                    <a:pt x="10933" y="10574"/>
                    <a:pt x="10973" y="10772"/>
                    <a:pt x="10973" y="11010"/>
                  </a:cubicBezTo>
                  <a:lnTo>
                    <a:pt x="9587" y="11010"/>
                  </a:lnTo>
                  <a:cubicBezTo>
                    <a:pt x="9587" y="10812"/>
                    <a:pt x="9547" y="10614"/>
                    <a:pt x="9507" y="10416"/>
                  </a:cubicBezTo>
                  <a:cubicBezTo>
                    <a:pt x="9468" y="10297"/>
                    <a:pt x="9349" y="10178"/>
                    <a:pt x="9230" y="10059"/>
                  </a:cubicBezTo>
                  <a:cubicBezTo>
                    <a:pt x="9190" y="10178"/>
                    <a:pt x="9111" y="10297"/>
                    <a:pt x="9072" y="10416"/>
                  </a:cubicBezTo>
                  <a:cubicBezTo>
                    <a:pt x="9072" y="10614"/>
                    <a:pt x="9072" y="10772"/>
                    <a:pt x="9072" y="10970"/>
                  </a:cubicBezTo>
                  <a:lnTo>
                    <a:pt x="7764" y="10970"/>
                  </a:lnTo>
                  <a:cubicBezTo>
                    <a:pt x="7725" y="10772"/>
                    <a:pt x="7685" y="10534"/>
                    <a:pt x="7646" y="10336"/>
                  </a:cubicBezTo>
                  <a:cubicBezTo>
                    <a:pt x="7606" y="10257"/>
                    <a:pt x="7487" y="10178"/>
                    <a:pt x="7408" y="10138"/>
                  </a:cubicBezTo>
                  <a:cubicBezTo>
                    <a:pt x="7368" y="10218"/>
                    <a:pt x="7249" y="10297"/>
                    <a:pt x="7249" y="10376"/>
                  </a:cubicBezTo>
                  <a:cubicBezTo>
                    <a:pt x="7249" y="10574"/>
                    <a:pt x="7249" y="10772"/>
                    <a:pt x="7249" y="10970"/>
                  </a:cubicBezTo>
                  <a:lnTo>
                    <a:pt x="5903" y="10970"/>
                  </a:lnTo>
                  <a:cubicBezTo>
                    <a:pt x="5863" y="10812"/>
                    <a:pt x="5863" y="10614"/>
                    <a:pt x="5823" y="10455"/>
                  </a:cubicBezTo>
                  <a:cubicBezTo>
                    <a:pt x="5784" y="10376"/>
                    <a:pt x="5625" y="10297"/>
                    <a:pt x="5546" y="10218"/>
                  </a:cubicBezTo>
                  <a:cubicBezTo>
                    <a:pt x="5506" y="10336"/>
                    <a:pt x="5427" y="10455"/>
                    <a:pt x="5427" y="10574"/>
                  </a:cubicBezTo>
                  <a:cubicBezTo>
                    <a:pt x="5388" y="10732"/>
                    <a:pt x="5388" y="10891"/>
                    <a:pt x="5427" y="11049"/>
                  </a:cubicBezTo>
                  <a:lnTo>
                    <a:pt x="3962" y="11049"/>
                  </a:lnTo>
                  <a:cubicBezTo>
                    <a:pt x="3962" y="10851"/>
                    <a:pt x="3962" y="10653"/>
                    <a:pt x="3922" y="10455"/>
                  </a:cubicBezTo>
                  <a:cubicBezTo>
                    <a:pt x="3922" y="10336"/>
                    <a:pt x="3803" y="10257"/>
                    <a:pt x="3724" y="10178"/>
                  </a:cubicBezTo>
                  <a:cubicBezTo>
                    <a:pt x="3645" y="10257"/>
                    <a:pt x="3565" y="10336"/>
                    <a:pt x="3526" y="10455"/>
                  </a:cubicBezTo>
                  <a:cubicBezTo>
                    <a:pt x="3486" y="10653"/>
                    <a:pt x="3486" y="10851"/>
                    <a:pt x="3486" y="11049"/>
                  </a:cubicBezTo>
                  <a:lnTo>
                    <a:pt x="1030" y="11089"/>
                  </a:lnTo>
                  <a:lnTo>
                    <a:pt x="1426" y="10732"/>
                  </a:lnTo>
                  <a:cubicBezTo>
                    <a:pt x="3526" y="8950"/>
                    <a:pt x="5625" y="7167"/>
                    <a:pt x="7725" y="5385"/>
                  </a:cubicBezTo>
                  <a:cubicBezTo>
                    <a:pt x="9151" y="4196"/>
                    <a:pt x="10616" y="3048"/>
                    <a:pt x="12043" y="1820"/>
                  </a:cubicBezTo>
                  <a:cubicBezTo>
                    <a:pt x="12557" y="1424"/>
                    <a:pt x="12993" y="909"/>
                    <a:pt x="13469" y="473"/>
                  </a:cubicBezTo>
                  <a:close/>
                  <a:moveTo>
                    <a:pt x="13605" y="0"/>
                  </a:moveTo>
                  <a:cubicBezTo>
                    <a:pt x="13505" y="0"/>
                    <a:pt x="13428" y="78"/>
                    <a:pt x="13350" y="156"/>
                  </a:cubicBezTo>
                  <a:cubicBezTo>
                    <a:pt x="12439" y="948"/>
                    <a:pt x="11528" y="1820"/>
                    <a:pt x="10577" y="2572"/>
                  </a:cubicBezTo>
                  <a:cubicBezTo>
                    <a:pt x="7210" y="5345"/>
                    <a:pt x="3764" y="8118"/>
                    <a:pt x="515" y="11049"/>
                  </a:cubicBezTo>
                  <a:cubicBezTo>
                    <a:pt x="436" y="11089"/>
                    <a:pt x="397" y="11089"/>
                    <a:pt x="317" y="11129"/>
                  </a:cubicBezTo>
                  <a:cubicBezTo>
                    <a:pt x="198" y="11168"/>
                    <a:pt x="0" y="11168"/>
                    <a:pt x="40" y="11366"/>
                  </a:cubicBezTo>
                  <a:cubicBezTo>
                    <a:pt x="119" y="11485"/>
                    <a:pt x="238" y="11564"/>
                    <a:pt x="397" y="11564"/>
                  </a:cubicBezTo>
                  <a:cubicBezTo>
                    <a:pt x="2179" y="11564"/>
                    <a:pt x="3962" y="11525"/>
                    <a:pt x="5705" y="11525"/>
                  </a:cubicBezTo>
                  <a:cubicBezTo>
                    <a:pt x="8240" y="11525"/>
                    <a:pt x="10775" y="11564"/>
                    <a:pt x="13310" y="11564"/>
                  </a:cubicBezTo>
                  <a:lnTo>
                    <a:pt x="17192" y="11604"/>
                  </a:lnTo>
                  <a:cubicBezTo>
                    <a:pt x="17509" y="11604"/>
                    <a:pt x="17549" y="11525"/>
                    <a:pt x="17509" y="11247"/>
                  </a:cubicBezTo>
                  <a:cubicBezTo>
                    <a:pt x="17469" y="11010"/>
                    <a:pt x="17390" y="10772"/>
                    <a:pt x="17351" y="10534"/>
                  </a:cubicBezTo>
                  <a:cubicBezTo>
                    <a:pt x="17152" y="9940"/>
                    <a:pt x="16954" y="9386"/>
                    <a:pt x="16717" y="8791"/>
                  </a:cubicBezTo>
                  <a:cubicBezTo>
                    <a:pt x="16162" y="7207"/>
                    <a:pt x="15608" y="5622"/>
                    <a:pt x="15093" y="3998"/>
                  </a:cubicBezTo>
                  <a:cubicBezTo>
                    <a:pt x="14657" y="2770"/>
                    <a:pt x="14300" y="1542"/>
                    <a:pt x="13944" y="275"/>
                  </a:cubicBezTo>
                  <a:cubicBezTo>
                    <a:pt x="13904" y="196"/>
                    <a:pt x="13865" y="116"/>
                    <a:pt x="13785" y="77"/>
                  </a:cubicBezTo>
                  <a:cubicBezTo>
                    <a:pt x="13717" y="22"/>
                    <a:pt x="13658" y="0"/>
                    <a:pt x="136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1"/>
            <p:cNvSpPr/>
            <p:nvPr/>
          </p:nvSpPr>
          <p:spPr>
            <a:xfrm>
              <a:off x="7646239" y="3868202"/>
              <a:ext cx="641123" cy="425793"/>
            </a:xfrm>
            <a:custGeom>
              <a:avLst/>
              <a:gdLst/>
              <a:ahLst/>
              <a:cxnLst/>
              <a:rect l="l" t="t" r="r" b="b"/>
              <a:pathLst>
                <a:path w="9984" h="6631" extrusionOk="0">
                  <a:moveTo>
                    <a:pt x="7646" y="610"/>
                  </a:moveTo>
                  <a:cubicBezTo>
                    <a:pt x="8201" y="2432"/>
                    <a:pt x="8716" y="4294"/>
                    <a:pt x="9270" y="6195"/>
                  </a:cubicBezTo>
                  <a:lnTo>
                    <a:pt x="714" y="6037"/>
                  </a:lnTo>
                  <a:lnTo>
                    <a:pt x="7646" y="610"/>
                  </a:lnTo>
                  <a:close/>
                  <a:moveTo>
                    <a:pt x="7646" y="0"/>
                  </a:moveTo>
                  <a:cubicBezTo>
                    <a:pt x="7589" y="0"/>
                    <a:pt x="7523" y="39"/>
                    <a:pt x="7448" y="95"/>
                  </a:cubicBezTo>
                  <a:cubicBezTo>
                    <a:pt x="6893" y="610"/>
                    <a:pt x="6378" y="1085"/>
                    <a:pt x="5824" y="1521"/>
                  </a:cubicBezTo>
                  <a:cubicBezTo>
                    <a:pt x="4160" y="2828"/>
                    <a:pt x="2457" y="4135"/>
                    <a:pt x="793" y="5443"/>
                  </a:cubicBezTo>
                  <a:cubicBezTo>
                    <a:pt x="555" y="5601"/>
                    <a:pt x="357" y="5799"/>
                    <a:pt x="199" y="5918"/>
                  </a:cubicBezTo>
                  <a:cubicBezTo>
                    <a:pt x="1" y="6235"/>
                    <a:pt x="120" y="6433"/>
                    <a:pt x="397" y="6472"/>
                  </a:cubicBezTo>
                  <a:cubicBezTo>
                    <a:pt x="793" y="6512"/>
                    <a:pt x="1189" y="6512"/>
                    <a:pt x="1585" y="6512"/>
                  </a:cubicBezTo>
                  <a:lnTo>
                    <a:pt x="2457" y="6512"/>
                  </a:lnTo>
                  <a:lnTo>
                    <a:pt x="4319" y="6552"/>
                  </a:lnTo>
                  <a:lnTo>
                    <a:pt x="6101" y="6591"/>
                  </a:lnTo>
                  <a:lnTo>
                    <a:pt x="8280" y="6631"/>
                  </a:lnTo>
                  <a:lnTo>
                    <a:pt x="8597" y="6631"/>
                  </a:lnTo>
                  <a:cubicBezTo>
                    <a:pt x="8953" y="6631"/>
                    <a:pt x="9349" y="6591"/>
                    <a:pt x="9706" y="6552"/>
                  </a:cubicBezTo>
                  <a:cubicBezTo>
                    <a:pt x="9785" y="6552"/>
                    <a:pt x="9864" y="6433"/>
                    <a:pt x="9904" y="6354"/>
                  </a:cubicBezTo>
                  <a:cubicBezTo>
                    <a:pt x="9983" y="6274"/>
                    <a:pt x="9825" y="6235"/>
                    <a:pt x="9785" y="6195"/>
                  </a:cubicBezTo>
                  <a:cubicBezTo>
                    <a:pt x="9746" y="6116"/>
                    <a:pt x="9706" y="6116"/>
                    <a:pt x="9666" y="6076"/>
                  </a:cubicBezTo>
                  <a:cubicBezTo>
                    <a:pt x="9547" y="5680"/>
                    <a:pt x="9429" y="5284"/>
                    <a:pt x="9310" y="4888"/>
                  </a:cubicBezTo>
                  <a:cubicBezTo>
                    <a:pt x="8914" y="3502"/>
                    <a:pt x="8518" y="2115"/>
                    <a:pt x="8082" y="768"/>
                  </a:cubicBezTo>
                  <a:cubicBezTo>
                    <a:pt x="8003" y="531"/>
                    <a:pt x="7884" y="372"/>
                    <a:pt x="7805" y="174"/>
                  </a:cubicBezTo>
                  <a:cubicBezTo>
                    <a:pt x="7763" y="49"/>
                    <a:pt x="7710" y="0"/>
                    <a:pt x="76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11"/>
          <p:cNvSpPr/>
          <p:nvPr/>
        </p:nvSpPr>
        <p:spPr>
          <a:xfrm rot="-9186183">
            <a:off x="8553442" y="3718032"/>
            <a:ext cx="640906" cy="475384"/>
          </a:xfrm>
          <a:custGeom>
            <a:avLst/>
            <a:gdLst/>
            <a:ahLst/>
            <a:cxnLst/>
            <a:rect l="l" t="t" r="r" b="b"/>
            <a:pathLst>
              <a:path w="12437" h="9225" extrusionOk="0">
                <a:moveTo>
                  <a:pt x="1895" y="0"/>
                </a:moveTo>
                <a:cubicBezTo>
                  <a:pt x="1313" y="0"/>
                  <a:pt x="705" y="248"/>
                  <a:pt x="197" y="558"/>
                </a:cubicBezTo>
                <a:cubicBezTo>
                  <a:pt x="0" y="721"/>
                  <a:pt x="155" y="993"/>
                  <a:pt x="349" y="993"/>
                </a:cubicBezTo>
                <a:cubicBezTo>
                  <a:pt x="390" y="993"/>
                  <a:pt x="433" y="981"/>
                  <a:pt x="474" y="954"/>
                </a:cubicBezTo>
                <a:cubicBezTo>
                  <a:pt x="915" y="666"/>
                  <a:pt x="1403" y="443"/>
                  <a:pt x="1857" y="443"/>
                </a:cubicBezTo>
                <a:cubicBezTo>
                  <a:pt x="2339" y="443"/>
                  <a:pt x="2782" y="695"/>
                  <a:pt x="3088" y="1390"/>
                </a:cubicBezTo>
                <a:cubicBezTo>
                  <a:pt x="3247" y="1825"/>
                  <a:pt x="3366" y="2340"/>
                  <a:pt x="3405" y="2816"/>
                </a:cubicBezTo>
                <a:cubicBezTo>
                  <a:pt x="3405" y="3331"/>
                  <a:pt x="3564" y="3846"/>
                  <a:pt x="3881" y="4321"/>
                </a:cubicBezTo>
                <a:cubicBezTo>
                  <a:pt x="4166" y="4574"/>
                  <a:pt x="4552" y="4701"/>
                  <a:pt x="4939" y="4701"/>
                </a:cubicBezTo>
                <a:cubicBezTo>
                  <a:pt x="5036" y="4701"/>
                  <a:pt x="5132" y="4693"/>
                  <a:pt x="5227" y="4677"/>
                </a:cubicBezTo>
                <a:cubicBezTo>
                  <a:pt x="5604" y="4638"/>
                  <a:pt x="5802" y="4578"/>
                  <a:pt x="6005" y="4578"/>
                </a:cubicBezTo>
                <a:cubicBezTo>
                  <a:pt x="6208" y="4578"/>
                  <a:pt x="6416" y="4638"/>
                  <a:pt x="6812" y="4836"/>
                </a:cubicBezTo>
                <a:cubicBezTo>
                  <a:pt x="7248" y="4836"/>
                  <a:pt x="7604" y="5232"/>
                  <a:pt x="7564" y="5707"/>
                </a:cubicBezTo>
                <a:cubicBezTo>
                  <a:pt x="7564" y="5905"/>
                  <a:pt x="7604" y="6143"/>
                  <a:pt x="7604" y="6381"/>
                </a:cubicBezTo>
                <a:cubicBezTo>
                  <a:pt x="7683" y="7569"/>
                  <a:pt x="8119" y="8599"/>
                  <a:pt x="9466" y="8599"/>
                </a:cubicBezTo>
                <a:cubicBezTo>
                  <a:pt x="10535" y="8599"/>
                  <a:pt x="11328" y="7926"/>
                  <a:pt x="11961" y="7133"/>
                </a:cubicBezTo>
                <a:lnTo>
                  <a:pt x="11961" y="7133"/>
                </a:lnTo>
                <a:cubicBezTo>
                  <a:pt x="11922" y="7728"/>
                  <a:pt x="11882" y="8361"/>
                  <a:pt x="11763" y="8956"/>
                </a:cubicBezTo>
                <a:cubicBezTo>
                  <a:pt x="11740" y="9117"/>
                  <a:pt x="11891" y="9224"/>
                  <a:pt x="12029" y="9224"/>
                </a:cubicBezTo>
                <a:cubicBezTo>
                  <a:pt x="12129" y="9224"/>
                  <a:pt x="12222" y="9168"/>
                  <a:pt x="12239" y="9035"/>
                </a:cubicBezTo>
                <a:cubicBezTo>
                  <a:pt x="12358" y="8282"/>
                  <a:pt x="12397" y="7490"/>
                  <a:pt x="12437" y="6698"/>
                </a:cubicBezTo>
                <a:cubicBezTo>
                  <a:pt x="12437" y="6618"/>
                  <a:pt x="12397" y="6579"/>
                  <a:pt x="12358" y="6539"/>
                </a:cubicBezTo>
                <a:cubicBezTo>
                  <a:pt x="12414" y="6371"/>
                  <a:pt x="12272" y="6203"/>
                  <a:pt x="12127" y="6203"/>
                </a:cubicBezTo>
                <a:cubicBezTo>
                  <a:pt x="12068" y="6203"/>
                  <a:pt x="12008" y="6232"/>
                  <a:pt x="11961" y="6302"/>
                </a:cubicBezTo>
                <a:lnTo>
                  <a:pt x="11961" y="6341"/>
                </a:lnTo>
                <a:cubicBezTo>
                  <a:pt x="11922" y="6302"/>
                  <a:pt x="11882" y="6302"/>
                  <a:pt x="11843" y="6302"/>
                </a:cubicBezTo>
                <a:cubicBezTo>
                  <a:pt x="11130" y="6302"/>
                  <a:pt x="10417" y="6222"/>
                  <a:pt x="9704" y="6024"/>
                </a:cubicBezTo>
                <a:cubicBezTo>
                  <a:pt x="9681" y="6018"/>
                  <a:pt x="9659" y="6015"/>
                  <a:pt x="9639" y="6015"/>
                </a:cubicBezTo>
                <a:cubicBezTo>
                  <a:pt x="9416" y="6015"/>
                  <a:pt x="9370" y="6387"/>
                  <a:pt x="9624" y="6460"/>
                </a:cubicBezTo>
                <a:cubicBezTo>
                  <a:pt x="10298" y="6658"/>
                  <a:pt x="10971" y="6737"/>
                  <a:pt x="11645" y="6737"/>
                </a:cubicBezTo>
                <a:cubicBezTo>
                  <a:pt x="11146" y="7449"/>
                  <a:pt x="10456" y="8193"/>
                  <a:pt x="9574" y="8193"/>
                </a:cubicBezTo>
                <a:cubicBezTo>
                  <a:pt x="9474" y="8193"/>
                  <a:pt x="9372" y="8183"/>
                  <a:pt x="9268" y="8163"/>
                </a:cubicBezTo>
                <a:cubicBezTo>
                  <a:pt x="7763" y="7886"/>
                  <a:pt x="8277" y="6341"/>
                  <a:pt x="8000" y="5311"/>
                </a:cubicBezTo>
                <a:cubicBezTo>
                  <a:pt x="7742" y="4439"/>
                  <a:pt x="7167" y="4067"/>
                  <a:pt x="6405" y="4067"/>
                </a:cubicBezTo>
                <a:cubicBezTo>
                  <a:pt x="6233" y="4067"/>
                  <a:pt x="6051" y="4086"/>
                  <a:pt x="5861" y="4123"/>
                </a:cubicBezTo>
                <a:cubicBezTo>
                  <a:pt x="5573" y="4157"/>
                  <a:pt x="5292" y="4234"/>
                  <a:pt x="5025" y="4234"/>
                </a:cubicBezTo>
                <a:cubicBezTo>
                  <a:pt x="4667" y="4234"/>
                  <a:pt x="4334" y="4096"/>
                  <a:pt x="4039" y="3529"/>
                </a:cubicBezTo>
                <a:cubicBezTo>
                  <a:pt x="3801" y="3093"/>
                  <a:pt x="3841" y="2301"/>
                  <a:pt x="3722" y="1825"/>
                </a:cubicBezTo>
                <a:cubicBezTo>
                  <a:pt x="3643" y="1350"/>
                  <a:pt x="3445" y="914"/>
                  <a:pt x="3167" y="558"/>
                </a:cubicBezTo>
                <a:cubicBezTo>
                  <a:pt x="2800" y="155"/>
                  <a:pt x="2355" y="0"/>
                  <a:pt x="18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a:off x="7006149" y="4603995"/>
            <a:ext cx="457491" cy="386891"/>
          </a:xfrm>
          <a:custGeom>
            <a:avLst/>
            <a:gdLst/>
            <a:ahLst/>
            <a:cxnLst/>
            <a:rect l="l" t="t" r="r" b="b"/>
            <a:pathLst>
              <a:path w="72936" h="61656" extrusionOk="0">
                <a:moveTo>
                  <a:pt x="58129" y="1"/>
                </a:moveTo>
                <a:cubicBezTo>
                  <a:pt x="49636" y="1"/>
                  <a:pt x="41824" y="11632"/>
                  <a:pt x="40726" y="20415"/>
                </a:cubicBezTo>
                <a:cubicBezTo>
                  <a:pt x="35733" y="16358"/>
                  <a:pt x="29227" y="14011"/>
                  <a:pt x="23094" y="14011"/>
                </a:cubicBezTo>
                <a:cubicBezTo>
                  <a:pt x="14674" y="14011"/>
                  <a:pt x="6955" y="18434"/>
                  <a:pt x="4813" y="28930"/>
                </a:cubicBezTo>
                <a:cubicBezTo>
                  <a:pt x="1" y="51884"/>
                  <a:pt x="33321" y="55957"/>
                  <a:pt x="47390" y="61140"/>
                </a:cubicBezTo>
                <a:lnTo>
                  <a:pt x="48501" y="61140"/>
                </a:lnTo>
                <a:cubicBezTo>
                  <a:pt x="48833" y="61473"/>
                  <a:pt x="49241" y="61656"/>
                  <a:pt x="49656" y="61656"/>
                </a:cubicBezTo>
                <a:cubicBezTo>
                  <a:pt x="50165" y="61656"/>
                  <a:pt x="50685" y="61381"/>
                  <a:pt x="51092" y="60770"/>
                </a:cubicBezTo>
                <a:cubicBezTo>
                  <a:pt x="57756" y="51884"/>
                  <a:pt x="62940" y="41888"/>
                  <a:pt x="66642" y="31522"/>
                </a:cubicBezTo>
                <a:cubicBezTo>
                  <a:pt x="69233" y="23376"/>
                  <a:pt x="72936" y="12270"/>
                  <a:pt x="67012" y="4865"/>
                </a:cubicBezTo>
                <a:cubicBezTo>
                  <a:pt x="64139" y="1417"/>
                  <a:pt x="61092" y="1"/>
                  <a:pt x="58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 name="Google Shape;147;p11"/>
          <p:cNvGrpSpPr/>
          <p:nvPr/>
        </p:nvGrpSpPr>
        <p:grpSpPr>
          <a:xfrm rot="-6299928">
            <a:off x="7606517" y="4775210"/>
            <a:ext cx="290114" cy="299300"/>
            <a:chOff x="6109266" y="2958701"/>
            <a:chExt cx="158099" cy="163114"/>
          </a:xfrm>
        </p:grpSpPr>
        <p:sp>
          <p:nvSpPr>
            <p:cNvPr id="148" name="Google Shape;148;p11"/>
            <p:cNvSpPr/>
            <p:nvPr/>
          </p:nvSpPr>
          <p:spPr>
            <a:xfrm>
              <a:off x="6180824" y="2958701"/>
              <a:ext cx="86541" cy="69751"/>
            </a:xfrm>
            <a:custGeom>
              <a:avLst/>
              <a:gdLst/>
              <a:ahLst/>
              <a:cxnLst/>
              <a:rect l="l" t="t" r="r" b="b"/>
              <a:pathLst>
                <a:path w="2536" h="2044" extrusionOk="0">
                  <a:moveTo>
                    <a:pt x="1330" y="444"/>
                  </a:moveTo>
                  <a:cubicBezTo>
                    <a:pt x="1362" y="444"/>
                    <a:pt x="1394" y="446"/>
                    <a:pt x="1426" y="450"/>
                  </a:cubicBezTo>
                  <a:cubicBezTo>
                    <a:pt x="1783" y="529"/>
                    <a:pt x="2100" y="886"/>
                    <a:pt x="1902" y="1242"/>
                  </a:cubicBezTo>
                  <a:cubicBezTo>
                    <a:pt x="1728" y="1485"/>
                    <a:pt x="1464" y="1606"/>
                    <a:pt x="1162" y="1606"/>
                  </a:cubicBezTo>
                  <a:cubicBezTo>
                    <a:pt x="1119" y="1606"/>
                    <a:pt x="1075" y="1604"/>
                    <a:pt x="1030" y="1599"/>
                  </a:cubicBezTo>
                  <a:cubicBezTo>
                    <a:pt x="713" y="1559"/>
                    <a:pt x="515" y="1163"/>
                    <a:pt x="674" y="886"/>
                  </a:cubicBezTo>
                  <a:cubicBezTo>
                    <a:pt x="781" y="601"/>
                    <a:pt x="1047" y="444"/>
                    <a:pt x="1330" y="444"/>
                  </a:cubicBezTo>
                  <a:close/>
                  <a:moveTo>
                    <a:pt x="1309" y="0"/>
                  </a:moveTo>
                  <a:cubicBezTo>
                    <a:pt x="911" y="0"/>
                    <a:pt x="531" y="202"/>
                    <a:pt x="317" y="569"/>
                  </a:cubicBezTo>
                  <a:lnTo>
                    <a:pt x="278" y="608"/>
                  </a:lnTo>
                  <a:cubicBezTo>
                    <a:pt x="0" y="1123"/>
                    <a:pt x="238" y="1797"/>
                    <a:pt x="832" y="1995"/>
                  </a:cubicBezTo>
                  <a:cubicBezTo>
                    <a:pt x="947" y="2028"/>
                    <a:pt x="1064" y="2043"/>
                    <a:pt x="1182" y="2043"/>
                  </a:cubicBezTo>
                  <a:cubicBezTo>
                    <a:pt x="1633" y="2043"/>
                    <a:pt x="2078" y="1809"/>
                    <a:pt x="2298" y="1401"/>
                  </a:cubicBezTo>
                  <a:cubicBezTo>
                    <a:pt x="2535" y="846"/>
                    <a:pt x="2258" y="212"/>
                    <a:pt x="1664" y="54"/>
                  </a:cubicBezTo>
                  <a:cubicBezTo>
                    <a:pt x="1547" y="18"/>
                    <a:pt x="1427" y="0"/>
                    <a:pt x="13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1"/>
            <p:cNvSpPr/>
            <p:nvPr/>
          </p:nvSpPr>
          <p:spPr>
            <a:xfrm>
              <a:off x="6109266" y="3049675"/>
              <a:ext cx="54020" cy="42349"/>
            </a:xfrm>
            <a:custGeom>
              <a:avLst/>
              <a:gdLst/>
              <a:ahLst/>
              <a:cxnLst/>
              <a:rect l="l" t="t" r="r" b="b"/>
              <a:pathLst>
                <a:path w="1583" h="1241" extrusionOk="0">
                  <a:moveTo>
                    <a:pt x="847" y="1"/>
                  </a:moveTo>
                  <a:cubicBezTo>
                    <a:pt x="735" y="1"/>
                    <a:pt x="622" y="27"/>
                    <a:pt x="513" y="82"/>
                  </a:cubicBezTo>
                  <a:cubicBezTo>
                    <a:pt x="473" y="82"/>
                    <a:pt x="434" y="121"/>
                    <a:pt x="434" y="161"/>
                  </a:cubicBezTo>
                  <a:lnTo>
                    <a:pt x="394" y="161"/>
                  </a:lnTo>
                  <a:cubicBezTo>
                    <a:pt x="1" y="619"/>
                    <a:pt x="393" y="1240"/>
                    <a:pt x="899" y="1240"/>
                  </a:cubicBezTo>
                  <a:cubicBezTo>
                    <a:pt x="1005" y="1240"/>
                    <a:pt x="1116" y="1213"/>
                    <a:pt x="1226" y="1151"/>
                  </a:cubicBezTo>
                  <a:cubicBezTo>
                    <a:pt x="1503" y="953"/>
                    <a:pt x="1582" y="597"/>
                    <a:pt x="1424" y="280"/>
                  </a:cubicBezTo>
                  <a:cubicBezTo>
                    <a:pt x="1268" y="97"/>
                    <a:pt x="1060" y="1"/>
                    <a:pt x="8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a:off x="6194337" y="3081137"/>
              <a:ext cx="43714" cy="40677"/>
            </a:xfrm>
            <a:custGeom>
              <a:avLst/>
              <a:gdLst/>
              <a:ahLst/>
              <a:cxnLst/>
              <a:rect l="l" t="t" r="r" b="b"/>
              <a:pathLst>
                <a:path w="1281" h="1192" extrusionOk="0">
                  <a:moveTo>
                    <a:pt x="520" y="1"/>
                  </a:moveTo>
                  <a:cubicBezTo>
                    <a:pt x="349" y="1"/>
                    <a:pt x="193" y="77"/>
                    <a:pt x="119" y="269"/>
                  </a:cubicBezTo>
                  <a:cubicBezTo>
                    <a:pt x="40" y="308"/>
                    <a:pt x="40" y="388"/>
                    <a:pt x="0" y="467"/>
                  </a:cubicBezTo>
                  <a:cubicBezTo>
                    <a:pt x="0" y="704"/>
                    <a:pt x="119" y="942"/>
                    <a:pt x="317" y="1101"/>
                  </a:cubicBezTo>
                  <a:cubicBezTo>
                    <a:pt x="416" y="1164"/>
                    <a:pt x="521" y="1192"/>
                    <a:pt x="623" y="1192"/>
                  </a:cubicBezTo>
                  <a:cubicBezTo>
                    <a:pt x="970" y="1192"/>
                    <a:pt x="1281" y="865"/>
                    <a:pt x="1189" y="467"/>
                  </a:cubicBezTo>
                  <a:cubicBezTo>
                    <a:pt x="1139" y="218"/>
                    <a:pt x="808" y="1"/>
                    <a:pt x="5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15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ix columns text">
  <p:cSld name="CUSTOM">
    <p:spTree>
      <p:nvGrpSpPr>
        <p:cNvPr id="1" name="Shape 152"/>
        <p:cNvGrpSpPr/>
        <p:nvPr/>
      </p:nvGrpSpPr>
      <p:grpSpPr>
        <a:xfrm>
          <a:off x="0" y="0"/>
          <a:ext cx="0" cy="0"/>
          <a:chOff x="0" y="0"/>
          <a:chExt cx="0" cy="0"/>
        </a:xfrm>
      </p:grpSpPr>
      <p:sp>
        <p:nvSpPr>
          <p:cNvPr id="153" name="Google Shape;153;p13"/>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lvl1pPr lvl="0">
              <a:spcBef>
                <a:spcPts val="0"/>
              </a:spcBef>
              <a:spcAft>
                <a:spcPts val="0"/>
              </a:spcAft>
              <a:buNone/>
              <a:defRPr/>
            </a:lvl1pPr>
            <a:lvl2pPr lvl="1">
              <a:spcBef>
                <a:spcPts val="0"/>
              </a:spcBef>
              <a:spcAft>
                <a:spcPts val="0"/>
              </a:spcAft>
              <a:buNone/>
              <a:defRPr>
                <a:latin typeface="Montserrat"/>
                <a:ea typeface="Montserrat"/>
                <a:cs typeface="Montserrat"/>
                <a:sym typeface="Montserrat"/>
              </a:defRPr>
            </a:lvl2pPr>
            <a:lvl3pPr lvl="2">
              <a:spcBef>
                <a:spcPts val="0"/>
              </a:spcBef>
              <a:spcAft>
                <a:spcPts val="0"/>
              </a:spcAft>
              <a:buNone/>
              <a:defRPr>
                <a:latin typeface="Montserrat"/>
                <a:ea typeface="Montserrat"/>
                <a:cs typeface="Montserrat"/>
                <a:sym typeface="Montserrat"/>
              </a:defRPr>
            </a:lvl3pPr>
            <a:lvl4pPr lvl="3">
              <a:spcBef>
                <a:spcPts val="0"/>
              </a:spcBef>
              <a:spcAft>
                <a:spcPts val="0"/>
              </a:spcAft>
              <a:buNone/>
              <a:defRPr>
                <a:latin typeface="Montserrat"/>
                <a:ea typeface="Montserrat"/>
                <a:cs typeface="Montserrat"/>
                <a:sym typeface="Montserrat"/>
              </a:defRPr>
            </a:lvl4pPr>
            <a:lvl5pPr lvl="4">
              <a:spcBef>
                <a:spcPts val="0"/>
              </a:spcBef>
              <a:spcAft>
                <a:spcPts val="0"/>
              </a:spcAft>
              <a:buNone/>
              <a:defRPr>
                <a:latin typeface="Montserrat"/>
                <a:ea typeface="Montserrat"/>
                <a:cs typeface="Montserrat"/>
                <a:sym typeface="Montserrat"/>
              </a:defRPr>
            </a:lvl5pPr>
            <a:lvl6pPr lvl="5">
              <a:spcBef>
                <a:spcPts val="0"/>
              </a:spcBef>
              <a:spcAft>
                <a:spcPts val="0"/>
              </a:spcAft>
              <a:buNone/>
              <a:defRPr>
                <a:latin typeface="Montserrat"/>
                <a:ea typeface="Montserrat"/>
                <a:cs typeface="Montserrat"/>
                <a:sym typeface="Montserrat"/>
              </a:defRPr>
            </a:lvl6pPr>
            <a:lvl7pPr lvl="6">
              <a:spcBef>
                <a:spcPts val="0"/>
              </a:spcBef>
              <a:spcAft>
                <a:spcPts val="0"/>
              </a:spcAft>
              <a:buNone/>
              <a:defRPr>
                <a:latin typeface="Montserrat"/>
                <a:ea typeface="Montserrat"/>
                <a:cs typeface="Montserrat"/>
                <a:sym typeface="Montserrat"/>
              </a:defRPr>
            </a:lvl7pPr>
            <a:lvl8pPr lvl="7">
              <a:spcBef>
                <a:spcPts val="0"/>
              </a:spcBef>
              <a:spcAft>
                <a:spcPts val="0"/>
              </a:spcAft>
              <a:buNone/>
              <a:defRPr>
                <a:latin typeface="Montserrat"/>
                <a:ea typeface="Montserrat"/>
                <a:cs typeface="Montserrat"/>
                <a:sym typeface="Montserrat"/>
              </a:defRPr>
            </a:lvl8pPr>
            <a:lvl9pPr lvl="8">
              <a:spcBef>
                <a:spcPts val="0"/>
              </a:spcBef>
              <a:spcAft>
                <a:spcPts val="0"/>
              </a:spcAft>
              <a:buNone/>
              <a:defRPr>
                <a:latin typeface="Montserrat"/>
                <a:ea typeface="Montserrat"/>
                <a:cs typeface="Montserrat"/>
                <a:sym typeface="Montserrat"/>
              </a:defRPr>
            </a:lvl9pPr>
          </a:lstStyle>
          <a:p>
            <a:endParaRPr/>
          </a:p>
        </p:txBody>
      </p:sp>
      <p:sp>
        <p:nvSpPr>
          <p:cNvPr id="154" name="Google Shape;154;p13"/>
          <p:cNvSpPr txBox="1">
            <a:spLocks noGrp="1"/>
          </p:cNvSpPr>
          <p:nvPr>
            <p:ph type="subTitle" idx="1"/>
          </p:nvPr>
        </p:nvSpPr>
        <p:spPr>
          <a:xfrm>
            <a:off x="1006125" y="1983100"/>
            <a:ext cx="1977300" cy="388500"/>
          </a:xfrm>
          <a:prstGeom prst="rect">
            <a:avLst/>
          </a:prstGeom>
        </p:spPr>
        <p:txBody>
          <a:bodyPr spcFirstLastPara="1" wrap="square" lIns="91425" tIns="91425" rIns="91425" bIns="91425" anchor="b" anchorCtr="0">
            <a:noAutofit/>
          </a:bodyPr>
          <a:lstStyle>
            <a:lvl1pPr lvl="0" algn="ctr">
              <a:spcBef>
                <a:spcPts val="0"/>
              </a:spcBef>
              <a:spcAft>
                <a:spcPts val="0"/>
              </a:spcAft>
              <a:buNone/>
              <a:defRPr sz="2000" b="1">
                <a:latin typeface="Kalam"/>
                <a:ea typeface="Kalam"/>
                <a:cs typeface="Kalam"/>
                <a:sym typeface="Kalam"/>
              </a:defRPr>
            </a:lvl1pPr>
            <a:lvl2pPr lvl="1" algn="ctr">
              <a:spcBef>
                <a:spcPts val="0"/>
              </a:spcBef>
              <a:spcAft>
                <a:spcPts val="0"/>
              </a:spcAft>
              <a:buNone/>
              <a:defRPr sz="2000" b="1">
                <a:latin typeface="Kalam"/>
                <a:ea typeface="Kalam"/>
                <a:cs typeface="Kalam"/>
                <a:sym typeface="Kalam"/>
              </a:defRPr>
            </a:lvl2pPr>
            <a:lvl3pPr lvl="2" algn="ctr">
              <a:spcBef>
                <a:spcPts val="0"/>
              </a:spcBef>
              <a:spcAft>
                <a:spcPts val="0"/>
              </a:spcAft>
              <a:buNone/>
              <a:defRPr sz="2000" b="1">
                <a:latin typeface="Kalam"/>
                <a:ea typeface="Kalam"/>
                <a:cs typeface="Kalam"/>
                <a:sym typeface="Kalam"/>
              </a:defRPr>
            </a:lvl3pPr>
            <a:lvl4pPr lvl="3" algn="ctr">
              <a:spcBef>
                <a:spcPts val="0"/>
              </a:spcBef>
              <a:spcAft>
                <a:spcPts val="0"/>
              </a:spcAft>
              <a:buNone/>
              <a:defRPr sz="2000" b="1">
                <a:latin typeface="Kalam"/>
                <a:ea typeface="Kalam"/>
                <a:cs typeface="Kalam"/>
                <a:sym typeface="Kalam"/>
              </a:defRPr>
            </a:lvl4pPr>
            <a:lvl5pPr lvl="4" algn="ctr">
              <a:spcBef>
                <a:spcPts val="0"/>
              </a:spcBef>
              <a:spcAft>
                <a:spcPts val="0"/>
              </a:spcAft>
              <a:buNone/>
              <a:defRPr sz="2000" b="1">
                <a:latin typeface="Kalam"/>
                <a:ea typeface="Kalam"/>
                <a:cs typeface="Kalam"/>
                <a:sym typeface="Kalam"/>
              </a:defRPr>
            </a:lvl5pPr>
            <a:lvl6pPr lvl="5" algn="ctr">
              <a:spcBef>
                <a:spcPts val="0"/>
              </a:spcBef>
              <a:spcAft>
                <a:spcPts val="0"/>
              </a:spcAft>
              <a:buNone/>
              <a:defRPr sz="2000" b="1">
                <a:latin typeface="Kalam"/>
                <a:ea typeface="Kalam"/>
                <a:cs typeface="Kalam"/>
                <a:sym typeface="Kalam"/>
              </a:defRPr>
            </a:lvl6pPr>
            <a:lvl7pPr lvl="6" algn="ctr">
              <a:spcBef>
                <a:spcPts val="0"/>
              </a:spcBef>
              <a:spcAft>
                <a:spcPts val="0"/>
              </a:spcAft>
              <a:buNone/>
              <a:defRPr sz="2000" b="1">
                <a:latin typeface="Kalam"/>
                <a:ea typeface="Kalam"/>
                <a:cs typeface="Kalam"/>
                <a:sym typeface="Kalam"/>
              </a:defRPr>
            </a:lvl7pPr>
            <a:lvl8pPr lvl="7" algn="ctr">
              <a:spcBef>
                <a:spcPts val="0"/>
              </a:spcBef>
              <a:spcAft>
                <a:spcPts val="0"/>
              </a:spcAft>
              <a:buNone/>
              <a:defRPr sz="2000" b="1">
                <a:latin typeface="Kalam"/>
                <a:ea typeface="Kalam"/>
                <a:cs typeface="Kalam"/>
                <a:sym typeface="Kalam"/>
              </a:defRPr>
            </a:lvl8pPr>
            <a:lvl9pPr lvl="8" algn="ctr">
              <a:spcBef>
                <a:spcPts val="0"/>
              </a:spcBef>
              <a:spcAft>
                <a:spcPts val="0"/>
              </a:spcAft>
              <a:buNone/>
              <a:defRPr sz="2000" b="1">
                <a:latin typeface="Kalam"/>
                <a:ea typeface="Kalam"/>
                <a:cs typeface="Kalam"/>
                <a:sym typeface="Kalam"/>
              </a:defRPr>
            </a:lvl9pPr>
          </a:lstStyle>
          <a:p>
            <a:endParaRPr/>
          </a:p>
        </p:txBody>
      </p:sp>
      <p:sp>
        <p:nvSpPr>
          <p:cNvPr id="155" name="Google Shape;155;p13"/>
          <p:cNvSpPr txBox="1">
            <a:spLocks noGrp="1"/>
          </p:cNvSpPr>
          <p:nvPr>
            <p:ph type="subTitle" idx="2"/>
          </p:nvPr>
        </p:nvSpPr>
        <p:spPr>
          <a:xfrm>
            <a:off x="1006125" y="2212385"/>
            <a:ext cx="1977300" cy="647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156" name="Google Shape;156;p13"/>
          <p:cNvSpPr txBox="1">
            <a:spLocks noGrp="1"/>
          </p:cNvSpPr>
          <p:nvPr>
            <p:ph type="subTitle" idx="3"/>
          </p:nvPr>
        </p:nvSpPr>
        <p:spPr>
          <a:xfrm>
            <a:off x="1006125" y="3466393"/>
            <a:ext cx="1977300" cy="3885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2000" b="1">
                <a:latin typeface="Kalam"/>
                <a:ea typeface="Kalam"/>
                <a:cs typeface="Kalam"/>
                <a:sym typeface="Kalam"/>
              </a:defRPr>
            </a:lvl1pPr>
            <a:lvl2pPr lvl="1" algn="ctr" rtl="0">
              <a:spcBef>
                <a:spcPts val="0"/>
              </a:spcBef>
              <a:spcAft>
                <a:spcPts val="0"/>
              </a:spcAft>
              <a:buNone/>
              <a:defRPr sz="2000" b="1">
                <a:latin typeface="Kalam"/>
                <a:ea typeface="Kalam"/>
                <a:cs typeface="Kalam"/>
                <a:sym typeface="Kalam"/>
              </a:defRPr>
            </a:lvl2pPr>
            <a:lvl3pPr lvl="2" algn="ctr" rtl="0">
              <a:spcBef>
                <a:spcPts val="0"/>
              </a:spcBef>
              <a:spcAft>
                <a:spcPts val="0"/>
              </a:spcAft>
              <a:buNone/>
              <a:defRPr sz="2000" b="1">
                <a:latin typeface="Kalam"/>
                <a:ea typeface="Kalam"/>
                <a:cs typeface="Kalam"/>
                <a:sym typeface="Kalam"/>
              </a:defRPr>
            </a:lvl3pPr>
            <a:lvl4pPr lvl="3" algn="ctr" rtl="0">
              <a:spcBef>
                <a:spcPts val="0"/>
              </a:spcBef>
              <a:spcAft>
                <a:spcPts val="0"/>
              </a:spcAft>
              <a:buNone/>
              <a:defRPr sz="2000" b="1">
                <a:latin typeface="Kalam"/>
                <a:ea typeface="Kalam"/>
                <a:cs typeface="Kalam"/>
                <a:sym typeface="Kalam"/>
              </a:defRPr>
            </a:lvl4pPr>
            <a:lvl5pPr lvl="4" algn="ctr" rtl="0">
              <a:spcBef>
                <a:spcPts val="0"/>
              </a:spcBef>
              <a:spcAft>
                <a:spcPts val="0"/>
              </a:spcAft>
              <a:buNone/>
              <a:defRPr sz="2000" b="1">
                <a:latin typeface="Kalam"/>
                <a:ea typeface="Kalam"/>
                <a:cs typeface="Kalam"/>
                <a:sym typeface="Kalam"/>
              </a:defRPr>
            </a:lvl5pPr>
            <a:lvl6pPr lvl="5" algn="ctr" rtl="0">
              <a:spcBef>
                <a:spcPts val="0"/>
              </a:spcBef>
              <a:spcAft>
                <a:spcPts val="0"/>
              </a:spcAft>
              <a:buNone/>
              <a:defRPr sz="2000" b="1">
                <a:latin typeface="Kalam"/>
                <a:ea typeface="Kalam"/>
                <a:cs typeface="Kalam"/>
                <a:sym typeface="Kalam"/>
              </a:defRPr>
            </a:lvl6pPr>
            <a:lvl7pPr lvl="6" algn="ctr" rtl="0">
              <a:spcBef>
                <a:spcPts val="0"/>
              </a:spcBef>
              <a:spcAft>
                <a:spcPts val="0"/>
              </a:spcAft>
              <a:buNone/>
              <a:defRPr sz="2000" b="1">
                <a:latin typeface="Kalam"/>
                <a:ea typeface="Kalam"/>
                <a:cs typeface="Kalam"/>
                <a:sym typeface="Kalam"/>
              </a:defRPr>
            </a:lvl7pPr>
            <a:lvl8pPr lvl="7" algn="ctr" rtl="0">
              <a:spcBef>
                <a:spcPts val="0"/>
              </a:spcBef>
              <a:spcAft>
                <a:spcPts val="0"/>
              </a:spcAft>
              <a:buNone/>
              <a:defRPr sz="2000" b="1">
                <a:latin typeface="Kalam"/>
                <a:ea typeface="Kalam"/>
                <a:cs typeface="Kalam"/>
                <a:sym typeface="Kalam"/>
              </a:defRPr>
            </a:lvl8pPr>
            <a:lvl9pPr lvl="8" algn="ctr" rtl="0">
              <a:spcBef>
                <a:spcPts val="0"/>
              </a:spcBef>
              <a:spcAft>
                <a:spcPts val="0"/>
              </a:spcAft>
              <a:buNone/>
              <a:defRPr sz="2000" b="1">
                <a:latin typeface="Kalam"/>
                <a:ea typeface="Kalam"/>
                <a:cs typeface="Kalam"/>
                <a:sym typeface="Kalam"/>
              </a:defRPr>
            </a:lvl9pPr>
          </a:lstStyle>
          <a:p>
            <a:endParaRPr/>
          </a:p>
        </p:txBody>
      </p:sp>
      <p:sp>
        <p:nvSpPr>
          <p:cNvPr id="157" name="Google Shape;157;p13"/>
          <p:cNvSpPr txBox="1">
            <a:spLocks noGrp="1"/>
          </p:cNvSpPr>
          <p:nvPr>
            <p:ph type="subTitle" idx="4"/>
          </p:nvPr>
        </p:nvSpPr>
        <p:spPr>
          <a:xfrm>
            <a:off x="1006125" y="3695678"/>
            <a:ext cx="1977300" cy="647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158" name="Google Shape;158;p13"/>
          <p:cNvSpPr txBox="1">
            <a:spLocks noGrp="1"/>
          </p:cNvSpPr>
          <p:nvPr>
            <p:ph type="subTitle" idx="5"/>
          </p:nvPr>
        </p:nvSpPr>
        <p:spPr>
          <a:xfrm>
            <a:off x="3583337" y="1983100"/>
            <a:ext cx="1977300" cy="3885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2000" b="1">
                <a:latin typeface="Kalam"/>
                <a:ea typeface="Kalam"/>
                <a:cs typeface="Kalam"/>
                <a:sym typeface="Kalam"/>
              </a:defRPr>
            </a:lvl1pPr>
            <a:lvl2pPr lvl="1" algn="ctr" rtl="0">
              <a:spcBef>
                <a:spcPts val="0"/>
              </a:spcBef>
              <a:spcAft>
                <a:spcPts val="0"/>
              </a:spcAft>
              <a:buNone/>
              <a:defRPr sz="2000" b="1">
                <a:latin typeface="Kalam"/>
                <a:ea typeface="Kalam"/>
                <a:cs typeface="Kalam"/>
                <a:sym typeface="Kalam"/>
              </a:defRPr>
            </a:lvl2pPr>
            <a:lvl3pPr lvl="2" algn="ctr" rtl="0">
              <a:spcBef>
                <a:spcPts val="0"/>
              </a:spcBef>
              <a:spcAft>
                <a:spcPts val="0"/>
              </a:spcAft>
              <a:buNone/>
              <a:defRPr sz="2000" b="1">
                <a:latin typeface="Kalam"/>
                <a:ea typeface="Kalam"/>
                <a:cs typeface="Kalam"/>
                <a:sym typeface="Kalam"/>
              </a:defRPr>
            </a:lvl3pPr>
            <a:lvl4pPr lvl="3" algn="ctr" rtl="0">
              <a:spcBef>
                <a:spcPts val="0"/>
              </a:spcBef>
              <a:spcAft>
                <a:spcPts val="0"/>
              </a:spcAft>
              <a:buNone/>
              <a:defRPr sz="2000" b="1">
                <a:latin typeface="Kalam"/>
                <a:ea typeface="Kalam"/>
                <a:cs typeface="Kalam"/>
                <a:sym typeface="Kalam"/>
              </a:defRPr>
            </a:lvl4pPr>
            <a:lvl5pPr lvl="4" algn="ctr" rtl="0">
              <a:spcBef>
                <a:spcPts val="0"/>
              </a:spcBef>
              <a:spcAft>
                <a:spcPts val="0"/>
              </a:spcAft>
              <a:buNone/>
              <a:defRPr sz="2000" b="1">
                <a:latin typeface="Kalam"/>
                <a:ea typeface="Kalam"/>
                <a:cs typeface="Kalam"/>
                <a:sym typeface="Kalam"/>
              </a:defRPr>
            </a:lvl5pPr>
            <a:lvl6pPr lvl="5" algn="ctr" rtl="0">
              <a:spcBef>
                <a:spcPts val="0"/>
              </a:spcBef>
              <a:spcAft>
                <a:spcPts val="0"/>
              </a:spcAft>
              <a:buNone/>
              <a:defRPr sz="2000" b="1">
                <a:latin typeface="Kalam"/>
                <a:ea typeface="Kalam"/>
                <a:cs typeface="Kalam"/>
                <a:sym typeface="Kalam"/>
              </a:defRPr>
            </a:lvl6pPr>
            <a:lvl7pPr lvl="6" algn="ctr" rtl="0">
              <a:spcBef>
                <a:spcPts val="0"/>
              </a:spcBef>
              <a:spcAft>
                <a:spcPts val="0"/>
              </a:spcAft>
              <a:buNone/>
              <a:defRPr sz="2000" b="1">
                <a:latin typeface="Kalam"/>
                <a:ea typeface="Kalam"/>
                <a:cs typeface="Kalam"/>
                <a:sym typeface="Kalam"/>
              </a:defRPr>
            </a:lvl7pPr>
            <a:lvl8pPr lvl="7" algn="ctr" rtl="0">
              <a:spcBef>
                <a:spcPts val="0"/>
              </a:spcBef>
              <a:spcAft>
                <a:spcPts val="0"/>
              </a:spcAft>
              <a:buNone/>
              <a:defRPr sz="2000" b="1">
                <a:latin typeface="Kalam"/>
                <a:ea typeface="Kalam"/>
                <a:cs typeface="Kalam"/>
                <a:sym typeface="Kalam"/>
              </a:defRPr>
            </a:lvl8pPr>
            <a:lvl9pPr lvl="8" algn="ctr" rtl="0">
              <a:spcBef>
                <a:spcPts val="0"/>
              </a:spcBef>
              <a:spcAft>
                <a:spcPts val="0"/>
              </a:spcAft>
              <a:buNone/>
              <a:defRPr sz="2000" b="1">
                <a:latin typeface="Kalam"/>
                <a:ea typeface="Kalam"/>
                <a:cs typeface="Kalam"/>
                <a:sym typeface="Kalam"/>
              </a:defRPr>
            </a:lvl9pPr>
          </a:lstStyle>
          <a:p>
            <a:endParaRPr/>
          </a:p>
        </p:txBody>
      </p:sp>
      <p:sp>
        <p:nvSpPr>
          <p:cNvPr id="159" name="Google Shape;159;p13"/>
          <p:cNvSpPr txBox="1">
            <a:spLocks noGrp="1"/>
          </p:cNvSpPr>
          <p:nvPr>
            <p:ph type="subTitle" idx="6"/>
          </p:nvPr>
        </p:nvSpPr>
        <p:spPr>
          <a:xfrm>
            <a:off x="3583337" y="2212385"/>
            <a:ext cx="1977300" cy="647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160" name="Google Shape;160;p13"/>
          <p:cNvSpPr txBox="1">
            <a:spLocks noGrp="1"/>
          </p:cNvSpPr>
          <p:nvPr>
            <p:ph type="subTitle" idx="7"/>
          </p:nvPr>
        </p:nvSpPr>
        <p:spPr>
          <a:xfrm>
            <a:off x="3583362" y="3466393"/>
            <a:ext cx="1977300" cy="3885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2000" b="1">
                <a:latin typeface="Kalam"/>
                <a:ea typeface="Kalam"/>
                <a:cs typeface="Kalam"/>
                <a:sym typeface="Kalam"/>
              </a:defRPr>
            </a:lvl1pPr>
            <a:lvl2pPr lvl="1" algn="ctr" rtl="0">
              <a:spcBef>
                <a:spcPts val="0"/>
              </a:spcBef>
              <a:spcAft>
                <a:spcPts val="0"/>
              </a:spcAft>
              <a:buNone/>
              <a:defRPr sz="2000" b="1">
                <a:latin typeface="Kalam"/>
                <a:ea typeface="Kalam"/>
                <a:cs typeface="Kalam"/>
                <a:sym typeface="Kalam"/>
              </a:defRPr>
            </a:lvl2pPr>
            <a:lvl3pPr lvl="2" algn="ctr" rtl="0">
              <a:spcBef>
                <a:spcPts val="0"/>
              </a:spcBef>
              <a:spcAft>
                <a:spcPts val="0"/>
              </a:spcAft>
              <a:buNone/>
              <a:defRPr sz="2000" b="1">
                <a:latin typeface="Kalam"/>
                <a:ea typeface="Kalam"/>
                <a:cs typeface="Kalam"/>
                <a:sym typeface="Kalam"/>
              </a:defRPr>
            </a:lvl3pPr>
            <a:lvl4pPr lvl="3" algn="ctr" rtl="0">
              <a:spcBef>
                <a:spcPts val="0"/>
              </a:spcBef>
              <a:spcAft>
                <a:spcPts val="0"/>
              </a:spcAft>
              <a:buNone/>
              <a:defRPr sz="2000" b="1">
                <a:latin typeface="Kalam"/>
                <a:ea typeface="Kalam"/>
                <a:cs typeface="Kalam"/>
                <a:sym typeface="Kalam"/>
              </a:defRPr>
            </a:lvl4pPr>
            <a:lvl5pPr lvl="4" algn="ctr" rtl="0">
              <a:spcBef>
                <a:spcPts val="0"/>
              </a:spcBef>
              <a:spcAft>
                <a:spcPts val="0"/>
              </a:spcAft>
              <a:buNone/>
              <a:defRPr sz="2000" b="1">
                <a:latin typeface="Kalam"/>
                <a:ea typeface="Kalam"/>
                <a:cs typeface="Kalam"/>
                <a:sym typeface="Kalam"/>
              </a:defRPr>
            </a:lvl5pPr>
            <a:lvl6pPr lvl="5" algn="ctr" rtl="0">
              <a:spcBef>
                <a:spcPts val="0"/>
              </a:spcBef>
              <a:spcAft>
                <a:spcPts val="0"/>
              </a:spcAft>
              <a:buNone/>
              <a:defRPr sz="2000" b="1">
                <a:latin typeface="Kalam"/>
                <a:ea typeface="Kalam"/>
                <a:cs typeface="Kalam"/>
                <a:sym typeface="Kalam"/>
              </a:defRPr>
            </a:lvl6pPr>
            <a:lvl7pPr lvl="6" algn="ctr" rtl="0">
              <a:spcBef>
                <a:spcPts val="0"/>
              </a:spcBef>
              <a:spcAft>
                <a:spcPts val="0"/>
              </a:spcAft>
              <a:buNone/>
              <a:defRPr sz="2000" b="1">
                <a:latin typeface="Kalam"/>
                <a:ea typeface="Kalam"/>
                <a:cs typeface="Kalam"/>
                <a:sym typeface="Kalam"/>
              </a:defRPr>
            </a:lvl7pPr>
            <a:lvl8pPr lvl="7" algn="ctr" rtl="0">
              <a:spcBef>
                <a:spcPts val="0"/>
              </a:spcBef>
              <a:spcAft>
                <a:spcPts val="0"/>
              </a:spcAft>
              <a:buNone/>
              <a:defRPr sz="2000" b="1">
                <a:latin typeface="Kalam"/>
                <a:ea typeface="Kalam"/>
                <a:cs typeface="Kalam"/>
                <a:sym typeface="Kalam"/>
              </a:defRPr>
            </a:lvl8pPr>
            <a:lvl9pPr lvl="8" algn="ctr" rtl="0">
              <a:spcBef>
                <a:spcPts val="0"/>
              </a:spcBef>
              <a:spcAft>
                <a:spcPts val="0"/>
              </a:spcAft>
              <a:buNone/>
              <a:defRPr sz="2000" b="1">
                <a:latin typeface="Kalam"/>
                <a:ea typeface="Kalam"/>
                <a:cs typeface="Kalam"/>
                <a:sym typeface="Kalam"/>
              </a:defRPr>
            </a:lvl9pPr>
          </a:lstStyle>
          <a:p>
            <a:endParaRPr/>
          </a:p>
        </p:txBody>
      </p:sp>
      <p:sp>
        <p:nvSpPr>
          <p:cNvPr id="161" name="Google Shape;161;p13"/>
          <p:cNvSpPr txBox="1">
            <a:spLocks noGrp="1"/>
          </p:cNvSpPr>
          <p:nvPr>
            <p:ph type="subTitle" idx="8"/>
          </p:nvPr>
        </p:nvSpPr>
        <p:spPr>
          <a:xfrm>
            <a:off x="3583337" y="3695678"/>
            <a:ext cx="1977300" cy="647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162" name="Google Shape;162;p13"/>
          <p:cNvSpPr txBox="1">
            <a:spLocks noGrp="1"/>
          </p:cNvSpPr>
          <p:nvPr>
            <p:ph type="subTitle" idx="9"/>
          </p:nvPr>
        </p:nvSpPr>
        <p:spPr>
          <a:xfrm>
            <a:off x="6160600" y="1983100"/>
            <a:ext cx="1977300" cy="3885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2000" b="1">
                <a:latin typeface="Kalam"/>
                <a:ea typeface="Kalam"/>
                <a:cs typeface="Kalam"/>
                <a:sym typeface="Kalam"/>
              </a:defRPr>
            </a:lvl1pPr>
            <a:lvl2pPr lvl="1" algn="ctr" rtl="0">
              <a:spcBef>
                <a:spcPts val="0"/>
              </a:spcBef>
              <a:spcAft>
                <a:spcPts val="0"/>
              </a:spcAft>
              <a:buNone/>
              <a:defRPr sz="2000" b="1">
                <a:latin typeface="Kalam"/>
                <a:ea typeface="Kalam"/>
                <a:cs typeface="Kalam"/>
                <a:sym typeface="Kalam"/>
              </a:defRPr>
            </a:lvl2pPr>
            <a:lvl3pPr lvl="2" algn="ctr" rtl="0">
              <a:spcBef>
                <a:spcPts val="0"/>
              </a:spcBef>
              <a:spcAft>
                <a:spcPts val="0"/>
              </a:spcAft>
              <a:buNone/>
              <a:defRPr sz="2000" b="1">
                <a:latin typeface="Kalam"/>
                <a:ea typeface="Kalam"/>
                <a:cs typeface="Kalam"/>
                <a:sym typeface="Kalam"/>
              </a:defRPr>
            </a:lvl3pPr>
            <a:lvl4pPr lvl="3" algn="ctr" rtl="0">
              <a:spcBef>
                <a:spcPts val="0"/>
              </a:spcBef>
              <a:spcAft>
                <a:spcPts val="0"/>
              </a:spcAft>
              <a:buNone/>
              <a:defRPr sz="2000" b="1">
                <a:latin typeface="Kalam"/>
                <a:ea typeface="Kalam"/>
                <a:cs typeface="Kalam"/>
                <a:sym typeface="Kalam"/>
              </a:defRPr>
            </a:lvl4pPr>
            <a:lvl5pPr lvl="4" algn="ctr" rtl="0">
              <a:spcBef>
                <a:spcPts val="0"/>
              </a:spcBef>
              <a:spcAft>
                <a:spcPts val="0"/>
              </a:spcAft>
              <a:buNone/>
              <a:defRPr sz="2000" b="1">
                <a:latin typeface="Kalam"/>
                <a:ea typeface="Kalam"/>
                <a:cs typeface="Kalam"/>
                <a:sym typeface="Kalam"/>
              </a:defRPr>
            </a:lvl5pPr>
            <a:lvl6pPr lvl="5" algn="ctr" rtl="0">
              <a:spcBef>
                <a:spcPts val="0"/>
              </a:spcBef>
              <a:spcAft>
                <a:spcPts val="0"/>
              </a:spcAft>
              <a:buNone/>
              <a:defRPr sz="2000" b="1">
                <a:latin typeface="Kalam"/>
                <a:ea typeface="Kalam"/>
                <a:cs typeface="Kalam"/>
                <a:sym typeface="Kalam"/>
              </a:defRPr>
            </a:lvl6pPr>
            <a:lvl7pPr lvl="6" algn="ctr" rtl="0">
              <a:spcBef>
                <a:spcPts val="0"/>
              </a:spcBef>
              <a:spcAft>
                <a:spcPts val="0"/>
              </a:spcAft>
              <a:buNone/>
              <a:defRPr sz="2000" b="1">
                <a:latin typeface="Kalam"/>
                <a:ea typeface="Kalam"/>
                <a:cs typeface="Kalam"/>
                <a:sym typeface="Kalam"/>
              </a:defRPr>
            </a:lvl7pPr>
            <a:lvl8pPr lvl="7" algn="ctr" rtl="0">
              <a:spcBef>
                <a:spcPts val="0"/>
              </a:spcBef>
              <a:spcAft>
                <a:spcPts val="0"/>
              </a:spcAft>
              <a:buNone/>
              <a:defRPr sz="2000" b="1">
                <a:latin typeface="Kalam"/>
                <a:ea typeface="Kalam"/>
                <a:cs typeface="Kalam"/>
                <a:sym typeface="Kalam"/>
              </a:defRPr>
            </a:lvl8pPr>
            <a:lvl9pPr lvl="8" algn="ctr" rtl="0">
              <a:spcBef>
                <a:spcPts val="0"/>
              </a:spcBef>
              <a:spcAft>
                <a:spcPts val="0"/>
              </a:spcAft>
              <a:buNone/>
              <a:defRPr sz="2000" b="1">
                <a:latin typeface="Kalam"/>
                <a:ea typeface="Kalam"/>
                <a:cs typeface="Kalam"/>
                <a:sym typeface="Kalam"/>
              </a:defRPr>
            </a:lvl9pPr>
          </a:lstStyle>
          <a:p>
            <a:endParaRPr/>
          </a:p>
        </p:txBody>
      </p:sp>
      <p:sp>
        <p:nvSpPr>
          <p:cNvPr id="163" name="Google Shape;163;p13"/>
          <p:cNvSpPr txBox="1">
            <a:spLocks noGrp="1"/>
          </p:cNvSpPr>
          <p:nvPr>
            <p:ph type="subTitle" idx="13"/>
          </p:nvPr>
        </p:nvSpPr>
        <p:spPr>
          <a:xfrm>
            <a:off x="6160600" y="2212385"/>
            <a:ext cx="1977300" cy="647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164" name="Google Shape;164;p13"/>
          <p:cNvSpPr txBox="1">
            <a:spLocks noGrp="1"/>
          </p:cNvSpPr>
          <p:nvPr>
            <p:ph type="subTitle" idx="14"/>
          </p:nvPr>
        </p:nvSpPr>
        <p:spPr>
          <a:xfrm>
            <a:off x="6160600" y="3466393"/>
            <a:ext cx="1977300" cy="3885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2000" b="1">
                <a:latin typeface="Kalam"/>
                <a:ea typeface="Kalam"/>
                <a:cs typeface="Kalam"/>
                <a:sym typeface="Kalam"/>
              </a:defRPr>
            </a:lvl1pPr>
            <a:lvl2pPr lvl="1" algn="ctr" rtl="0">
              <a:spcBef>
                <a:spcPts val="0"/>
              </a:spcBef>
              <a:spcAft>
                <a:spcPts val="0"/>
              </a:spcAft>
              <a:buNone/>
              <a:defRPr sz="2000" b="1">
                <a:latin typeface="Kalam"/>
                <a:ea typeface="Kalam"/>
                <a:cs typeface="Kalam"/>
                <a:sym typeface="Kalam"/>
              </a:defRPr>
            </a:lvl2pPr>
            <a:lvl3pPr lvl="2" algn="ctr" rtl="0">
              <a:spcBef>
                <a:spcPts val="0"/>
              </a:spcBef>
              <a:spcAft>
                <a:spcPts val="0"/>
              </a:spcAft>
              <a:buNone/>
              <a:defRPr sz="2000" b="1">
                <a:latin typeface="Kalam"/>
                <a:ea typeface="Kalam"/>
                <a:cs typeface="Kalam"/>
                <a:sym typeface="Kalam"/>
              </a:defRPr>
            </a:lvl3pPr>
            <a:lvl4pPr lvl="3" algn="ctr" rtl="0">
              <a:spcBef>
                <a:spcPts val="0"/>
              </a:spcBef>
              <a:spcAft>
                <a:spcPts val="0"/>
              </a:spcAft>
              <a:buNone/>
              <a:defRPr sz="2000" b="1">
                <a:latin typeface="Kalam"/>
                <a:ea typeface="Kalam"/>
                <a:cs typeface="Kalam"/>
                <a:sym typeface="Kalam"/>
              </a:defRPr>
            </a:lvl4pPr>
            <a:lvl5pPr lvl="4" algn="ctr" rtl="0">
              <a:spcBef>
                <a:spcPts val="0"/>
              </a:spcBef>
              <a:spcAft>
                <a:spcPts val="0"/>
              </a:spcAft>
              <a:buNone/>
              <a:defRPr sz="2000" b="1">
                <a:latin typeface="Kalam"/>
                <a:ea typeface="Kalam"/>
                <a:cs typeface="Kalam"/>
                <a:sym typeface="Kalam"/>
              </a:defRPr>
            </a:lvl5pPr>
            <a:lvl6pPr lvl="5" algn="ctr" rtl="0">
              <a:spcBef>
                <a:spcPts val="0"/>
              </a:spcBef>
              <a:spcAft>
                <a:spcPts val="0"/>
              </a:spcAft>
              <a:buNone/>
              <a:defRPr sz="2000" b="1">
                <a:latin typeface="Kalam"/>
                <a:ea typeface="Kalam"/>
                <a:cs typeface="Kalam"/>
                <a:sym typeface="Kalam"/>
              </a:defRPr>
            </a:lvl6pPr>
            <a:lvl7pPr lvl="6" algn="ctr" rtl="0">
              <a:spcBef>
                <a:spcPts val="0"/>
              </a:spcBef>
              <a:spcAft>
                <a:spcPts val="0"/>
              </a:spcAft>
              <a:buNone/>
              <a:defRPr sz="2000" b="1">
                <a:latin typeface="Kalam"/>
                <a:ea typeface="Kalam"/>
                <a:cs typeface="Kalam"/>
                <a:sym typeface="Kalam"/>
              </a:defRPr>
            </a:lvl7pPr>
            <a:lvl8pPr lvl="7" algn="ctr" rtl="0">
              <a:spcBef>
                <a:spcPts val="0"/>
              </a:spcBef>
              <a:spcAft>
                <a:spcPts val="0"/>
              </a:spcAft>
              <a:buNone/>
              <a:defRPr sz="2000" b="1">
                <a:latin typeface="Kalam"/>
                <a:ea typeface="Kalam"/>
                <a:cs typeface="Kalam"/>
                <a:sym typeface="Kalam"/>
              </a:defRPr>
            </a:lvl8pPr>
            <a:lvl9pPr lvl="8" algn="ctr" rtl="0">
              <a:spcBef>
                <a:spcPts val="0"/>
              </a:spcBef>
              <a:spcAft>
                <a:spcPts val="0"/>
              </a:spcAft>
              <a:buNone/>
              <a:defRPr sz="2000" b="1">
                <a:latin typeface="Kalam"/>
                <a:ea typeface="Kalam"/>
                <a:cs typeface="Kalam"/>
                <a:sym typeface="Kalam"/>
              </a:defRPr>
            </a:lvl9pPr>
          </a:lstStyle>
          <a:p>
            <a:endParaRPr/>
          </a:p>
        </p:txBody>
      </p:sp>
      <p:sp>
        <p:nvSpPr>
          <p:cNvPr id="165" name="Google Shape;165;p13"/>
          <p:cNvSpPr txBox="1">
            <a:spLocks noGrp="1"/>
          </p:cNvSpPr>
          <p:nvPr>
            <p:ph type="subTitle" idx="15"/>
          </p:nvPr>
        </p:nvSpPr>
        <p:spPr>
          <a:xfrm>
            <a:off x="6160600" y="3695678"/>
            <a:ext cx="1977300" cy="647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grpSp>
        <p:nvGrpSpPr>
          <p:cNvPr id="166" name="Google Shape;166;p13"/>
          <p:cNvGrpSpPr/>
          <p:nvPr/>
        </p:nvGrpSpPr>
        <p:grpSpPr>
          <a:xfrm>
            <a:off x="336716" y="4334653"/>
            <a:ext cx="273911" cy="682167"/>
            <a:chOff x="5851630" y="1701918"/>
            <a:chExt cx="1333548" cy="3321162"/>
          </a:xfrm>
        </p:grpSpPr>
        <p:sp>
          <p:nvSpPr>
            <p:cNvPr id="167" name="Google Shape;167;p13"/>
            <p:cNvSpPr/>
            <p:nvPr/>
          </p:nvSpPr>
          <p:spPr>
            <a:xfrm>
              <a:off x="6238009" y="1777170"/>
              <a:ext cx="236041" cy="134018"/>
            </a:xfrm>
            <a:custGeom>
              <a:avLst/>
              <a:gdLst/>
              <a:ahLst/>
              <a:cxnLst/>
              <a:rect l="l" t="t" r="r" b="b"/>
              <a:pathLst>
                <a:path w="1136" h="645" extrusionOk="0">
                  <a:moveTo>
                    <a:pt x="284" y="0"/>
                  </a:moveTo>
                  <a:cubicBezTo>
                    <a:pt x="87" y="0"/>
                    <a:pt x="0" y="181"/>
                    <a:pt x="145" y="362"/>
                  </a:cubicBezTo>
                  <a:cubicBezTo>
                    <a:pt x="224" y="481"/>
                    <a:pt x="343" y="600"/>
                    <a:pt x="502" y="639"/>
                  </a:cubicBezTo>
                  <a:cubicBezTo>
                    <a:pt x="525" y="643"/>
                    <a:pt x="548" y="644"/>
                    <a:pt x="571" y="644"/>
                  </a:cubicBezTo>
                  <a:cubicBezTo>
                    <a:pt x="812" y="644"/>
                    <a:pt x="990" y="454"/>
                    <a:pt x="1135" y="164"/>
                  </a:cubicBezTo>
                  <a:cubicBezTo>
                    <a:pt x="858" y="85"/>
                    <a:pt x="581" y="45"/>
                    <a:pt x="343" y="6"/>
                  </a:cubicBezTo>
                  <a:cubicBezTo>
                    <a:pt x="322" y="2"/>
                    <a:pt x="303" y="0"/>
                    <a:pt x="2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13"/>
            <p:cNvGrpSpPr/>
            <p:nvPr/>
          </p:nvGrpSpPr>
          <p:grpSpPr>
            <a:xfrm>
              <a:off x="5851630" y="1701918"/>
              <a:ext cx="1333548" cy="3321162"/>
              <a:chOff x="4865992" y="1741093"/>
              <a:chExt cx="1333548" cy="3321162"/>
            </a:xfrm>
          </p:grpSpPr>
          <p:sp>
            <p:nvSpPr>
              <p:cNvPr id="169" name="Google Shape;169;p13"/>
              <p:cNvSpPr/>
              <p:nvPr/>
            </p:nvSpPr>
            <p:spPr>
              <a:xfrm>
                <a:off x="5672610" y="2020560"/>
                <a:ext cx="131942" cy="123629"/>
              </a:xfrm>
              <a:custGeom>
                <a:avLst/>
                <a:gdLst/>
                <a:ahLst/>
                <a:cxnLst/>
                <a:rect l="l" t="t" r="r" b="b"/>
                <a:pathLst>
                  <a:path w="635" h="595" extrusionOk="0">
                    <a:moveTo>
                      <a:pt x="317" y="0"/>
                    </a:moveTo>
                    <a:cubicBezTo>
                      <a:pt x="238" y="0"/>
                      <a:pt x="159" y="198"/>
                      <a:pt x="0" y="317"/>
                    </a:cubicBezTo>
                    <a:cubicBezTo>
                      <a:pt x="159" y="436"/>
                      <a:pt x="278" y="594"/>
                      <a:pt x="317" y="594"/>
                    </a:cubicBezTo>
                    <a:cubicBezTo>
                      <a:pt x="436" y="476"/>
                      <a:pt x="555" y="396"/>
                      <a:pt x="634" y="278"/>
                    </a:cubicBezTo>
                    <a:cubicBezTo>
                      <a:pt x="555" y="198"/>
                      <a:pt x="436" y="40"/>
                      <a:pt x="3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3"/>
              <p:cNvSpPr/>
              <p:nvPr/>
            </p:nvSpPr>
            <p:spPr>
              <a:xfrm>
                <a:off x="5096425" y="2157072"/>
                <a:ext cx="345958" cy="283412"/>
              </a:xfrm>
              <a:custGeom>
                <a:avLst/>
                <a:gdLst/>
                <a:ahLst/>
                <a:cxnLst/>
                <a:rect l="l" t="t" r="r" b="b"/>
                <a:pathLst>
                  <a:path w="1665" h="1364" extrusionOk="0">
                    <a:moveTo>
                      <a:pt x="970" y="0"/>
                    </a:moveTo>
                    <a:cubicBezTo>
                      <a:pt x="867" y="0"/>
                      <a:pt x="764" y="31"/>
                      <a:pt x="674" y="96"/>
                    </a:cubicBezTo>
                    <a:cubicBezTo>
                      <a:pt x="436" y="254"/>
                      <a:pt x="238" y="413"/>
                      <a:pt x="80" y="650"/>
                    </a:cubicBezTo>
                    <a:cubicBezTo>
                      <a:pt x="1" y="690"/>
                      <a:pt x="1" y="769"/>
                      <a:pt x="1" y="849"/>
                    </a:cubicBezTo>
                    <a:cubicBezTo>
                      <a:pt x="40" y="1165"/>
                      <a:pt x="238" y="1324"/>
                      <a:pt x="634" y="1364"/>
                    </a:cubicBezTo>
                    <a:cubicBezTo>
                      <a:pt x="832" y="1324"/>
                      <a:pt x="991" y="1284"/>
                      <a:pt x="1189" y="1205"/>
                    </a:cubicBezTo>
                    <a:cubicBezTo>
                      <a:pt x="1506" y="1086"/>
                      <a:pt x="1664" y="690"/>
                      <a:pt x="1506" y="373"/>
                    </a:cubicBezTo>
                    <a:cubicBezTo>
                      <a:pt x="1399" y="133"/>
                      <a:pt x="1184" y="0"/>
                      <a:pt x="9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3"/>
              <p:cNvSpPr/>
              <p:nvPr/>
            </p:nvSpPr>
            <p:spPr>
              <a:xfrm>
                <a:off x="5170604" y="3070897"/>
                <a:ext cx="938346" cy="1906174"/>
              </a:xfrm>
              <a:custGeom>
                <a:avLst/>
                <a:gdLst/>
                <a:ahLst/>
                <a:cxnLst/>
                <a:rect l="l" t="t" r="r" b="b"/>
                <a:pathLst>
                  <a:path w="4516" h="9174" extrusionOk="0">
                    <a:moveTo>
                      <a:pt x="731" y="0"/>
                    </a:moveTo>
                    <a:cubicBezTo>
                      <a:pt x="606" y="0"/>
                      <a:pt x="481" y="20"/>
                      <a:pt x="357" y="55"/>
                    </a:cubicBezTo>
                    <a:cubicBezTo>
                      <a:pt x="40" y="135"/>
                      <a:pt x="0" y="174"/>
                      <a:pt x="198" y="491"/>
                    </a:cubicBezTo>
                    <a:cubicBezTo>
                      <a:pt x="317" y="451"/>
                      <a:pt x="475" y="412"/>
                      <a:pt x="594" y="372"/>
                    </a:cubicBezTo>
                    <a:cubicBezTo>
                      <a:pt x="753" y="333"/>
                      <a:pt x="911" y="293"/>
                      <a:pt x="1109" y="293"/>
                    </a:cubicBezTo>
                    <a:cubicBezTo>
                      <a:pt x="951" y="729"/>
                      <a:pt x="555" y="808"/>
                      <a:pt x="277" y="927"/>
                    </a:cubicBezTo>
                    <a:cubicBezTo>
                      <a:pt x="357" y="1362"/>
                      <a:pt x="436" y="1798"/>
                      <a:pt x="515" y="2234"/>
                    </a:cubicBezTo>
                    <a:cubicBezTo>
                      <a:pt x="792" y="2115"/>
                      <a:pt x="1070" y="1996"/>
                      <a:pt x="1307" y="1957"/>
                    </a:cubicBezTo>
                    <a:cubicBezTo>
                      <a:pt x="1401" y="1933"/>
                      <a:pt x="1522" y="1868"/>
                      <a:pt x="1622" y="1868"/>
                    </a:cubicBezTo>
                    <a:cubicBezTo>
                      <a:pt x="1691" y="1868"/>
                      <a:pt x="1750" y="1899"/>
                      <a:pt x="1783" y="1996"/>
                    </a:cubicBezTo>
                    <a:cubicBezTo>
                      <a:pt x="1822" y="2076"/>
                      <a:pt x="1585" y="2274"/>
                      <a:pt x="1426" y="2353"/>
                    </a:cubicBezTo>
                    <a:cubicBezTo>
                      <a:pt x="1149" y="2472"/>
                      <a:pt x="872" y="2590"/>
                      <a:pt x="594" y="2670"/>
                    </a:cubicBezTo>
                    <a:cubicBezTo>
                      <a:pt x="634" y="3066"/>
                      <a:pt x="713" y="3502"/>
                      <a:pt x="792" y="3937"/>
                    </a:cubicBezTo>
                    <a:cubicBezTo>
                      <a:pt x="1273" y="3841"/>
                      <a:pt x="1702" y="3667"/>
                      <a:pt x="2163" y="3667"/>
                    </a:cubicBezTo>
                    <a:cubicBezTo>
                      <a:pt x="2272" y="3667"/>
                      <a:pt x="2382" y="3677"/>
                      <a:pt x="2496" y="3700"/>
                    </a:cubicBezTo>
                    <a:cubicBezTo>
                      <a:pt x="2100" y="4294"/>
                      <a:pt x="1387" y="4096"/>
                      <a:pt x="832" y="4413"/>
                    </a:cubicBezTo>
                    <a:cubicBezTo>
                      <a:pt x="911" y="4928"/>
                      <a:pt x="990" y="5482"/>
                      <a:pt x="1030" y="5997"/>
                    </a:cubicBezTo>
                    <a:cubicBezTo>
                      <a:pt x="1284" y="5882"/>
                      <a:pt x="1565" y="5820"/>
                      <a:pt x="1849" y="5820"/>
                    </a:cubicBezTo>
                    <a:cubicBezTo>
                      <a:pt x="2052" y="5820"/>
                      <a:pt x="2258" y="5852"/>
                      <a:pt x="2456" y="5918"/>
                    </a:cubicBezTo>
                    <a:cubicBezTo>
                      <a:pt x="2100" y="6167"/>
                      <a:pt x="1681" y="6320"/>
                      <a:pt x="1226" y="6320"/>
                    </a:cubicBezTo>
                    <a:cubicBezTo>
                      <a:pt x="1174" y="6320"/>
                      <a:pt x="1122" y="6318"/>
                      <a:pt x="1070" y="6314"/>
                    </a:cubicBezTo>
                    <a:lnTo>
                      <a:pt x="1070" y="6314"/>
                    </a:lnTo>
                    <a:cubicBezTo>
                      <a:pt x="1149" y="6671"/>
                      <a:pt x="1268" y="7067"/>
                      <a:pt x="1347" y="7423"/>
                    </a:cubicBezTo>
                    <a:cubicBezTo>
                      <a:pt x="1703" y="7265"/>
                      <a:pt x="1981" y="7186"/>
                      <a:pt x="2258" y="7067"/>
                    </a:cubicBezTo>
                    <a:cubicBezTo>
                      <a:pt x="2352" y="7043"/>
                      <a:pt x="2487" y="6978"/>
                      <a:pt x="2590" y="6978"/>
                    </a:cubicBezTo>
                    <a:cubicBezTo>
                      <a:pt x="2661" y="6978"/>
                      <a:pt x="2717" y="7009"/>
                      <a:pt x="2733" y="7106"/>
                    </a:cubicBezTo>
                    <a:cubicBezTo>
                      <a:pt x="2813" y="7344"/>
                      <a:pt x="2535" y="7423"/>
                      <a:pt x="2377" y="7463"/>
                    </a:cubicBezTo>
                    <a:cubicBezTo>
                      <a:pt x="2100" y="7582"/>
                      <a:pt x="1822" y="7700"/>
                      <a:pt x="1505" y="7780"/>
                    </a:cubicBezTo>
                    <a:cubicBezTo>
                      <a:pt x="1624" y="8057"/>
                      <a:pt x="1703" y="8295"/>
                      <a:pt x="1822" y="8493"/>
                    </a:cubicBezTo>
                    <a:cubicBezTo>
                      <a:pt x="2005" y="8859"/>
                      <a:pt x="2552" y="9174"/>
                      <a:pt x="3050" y="9174"/>
                    </a:cubicBezTo>
                    <a:cubicBezTo>
                      <a:pt x="3306" y="9174"/>
                      <a:pt x="3549" y="9091"/>
                      <a:pt x="3724" y="8889"/>
                    </a:cubicBezTo>
                    <a:cubicBezTo>
                      <a:pt x="3803" y="8849"/>
                      <a:pt x="3882" y="8770"/>
                      <a:pt x="4001" y="8730"/>
                    </a:cubicBezTo>
                    <a:cubicBezTo>
                      <a:pt x="4199" y="8651"/>
                      <a:pt x="4357" y="8453"/>
                      <a:pt x="4397" y="8255"/>
                    </a:cubicBezTo>
                    <a:cubicBezTo>
                      <a:pt x="4516" y="7700"/>
                      <a:pt x="4516" y="7146"/>
                      <a:pt x="4476" y="6591"/>
                    </a:cubicBezTo>
                    <a:cubicBezTo>
                      <a:pt x="4397" y="4730"/>
                      <a:pt x="3842" y="2947"/>
                      <a:pt x="3486" y="1125"/>
                    </a:cubicBezTo>
                    <a:cubicBezTo>
                      <a:pt x="2416" y="1125"/>
                      <a:pt x="2179" y="1046"/>
                      <a:pt x="1585" y="372"/>
                    </a:cubicBezTo>
                    <a:cubicBezTo>
                      <a:pt x="1466" y="253"/>
                      <a:pt x="1347" y="135"/>
                      <a:pt x="1188" y="95"/>
                    </a:cubicBezTo>
                    <a:cubicBezTo>
                      <a:pt x="1036" y="29"/>
                      <a:pt x="883" y="0"/>
                      <a:pt x="7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3"/>
              <p:cNvSpPr/>
              <p:nvPr/>
            </p:nvSpPr>
            <p:spPr>
              <a:xfrm>
                <a:off x="4865992" y="2508016"/>
                <a:ext cx="1333548" cy="2554240"/>
              </a:xfrm>
              <a:custGeom>
                <a:avLst/>
                <a:gdLst/>
                <a:ahLst/>
                <a:cxnLst/>
                <a:rect l="l" t="t" r="r" b="b"/>
                <a:pathLst>
                  <a:path w="6418" h="12293" extrusionOk="0">
                    <a:moveTo>
                      <a:pt x="4888" y="413"/>
                    </a:moveTo>
                    <a:cubicBezTo>
                      <a:pt x="5078" y="413"/>
                      <a:pt x="5276" y="465"/>
                      <a:pt x="5427" y="586"/>
                    </a:cubicBezTo>
                    <a:cubicBezTo>
                      <a:pt x="5229" y="863"/>
                      <a:pt x="4952" y="1101"/>
                      <a:pt x="4635" y="1140"/>
                    </a:cubicBezTo>
                    <a:cubicBezTo>
                      <a:pt x="4516" y="1140"/>
                      <a:pt x="4437" y="1180"/>
                      <a:pt x="4358" y="1259"/>
                    </a:cubicBezTo>
                    <a:cubicBezTo>
                      <a:pt x="4318" y="1299"/>
                      <a:pt x="4318" y="1378"/>
                      <a:pt x="4318" y="1457"/>
                    </a:cubicBezTo>
                    <a:cubicBezTo>
                      <a:pt x="4556" y="1576"/>
                      <a:pt x="4556" y="1814"/>
                      <a:pt x="4595" y="2012"/>
                    </a:cubicBezTo>
                    <a:cubicBezTo>
                      <a:pt x="4714" y="2447"/>
                      <a:pt x="4794" y="2923"/>
                      <a:pt x="4873" y="3358"/>
                    </a:cubicBezTo>
                    <a:cubicBezTo>
                      <a:pt x="4743" y="3417"/>
                      <a:pt x="4607" y="3445"/>
                      <a:pt x="4469" y="3445"/>
                    </a:cubicBezTo>
                    <a:cubicBezTo>
                      <a:pt x="4145" y="3445"/>
                      <a:pt x="3816" y="3292"/>
                      <a:pt x="3566" y="3042"/>
                    </a:cubicBezTo>
                    <a:cubicBezTo>
                      <a:pt x="3254" y="2601"/>
                      <a:pt x="2756" y="2364"/>
                      <a:pt x="2238" y="2364"/>
                    </a:cubicBezTo>
                    <a:cubicBezTo>
                      <a:pt x="1965" y="2364"/>
                      <a:pt x="1686" y="2429"/>
                      <a:pt x="1426" y="2566"/>
                    </a:cubicBezTo>
                    <a:cubicBezTo>
                      <a:pt x="1506" y="2051"/>
                      <a:pt x="1189" y="1972"/>
                      <a:pt x="872" y="1853"/>
                    </a:cubicBezTo>
                    <a:cubicBezTo>
                      <a:pt x="753" y="1774"/>
                      <a:pt x="555" y="1695"/>
                      <a:pt x="555" y="1616"/>
                    </a:cubicBezTo>
                    <a:cubicBezTo>
                      <a:pt x="515" y="1497"/>
                      <a:pt x="753" y="1101"/>
                      <a:pt x="991" y="1061"/>
                    </a:cubicBezTo>
                    <a:lnTo>
                      <a:pt x="991" y="1101"/>
                    </a:lnTo>
                    <a:cubicBezTo>
                      <a:pt x="1347" y="1021"/>
                      <a:pt x="1664" y="1021"/>
                      <a:pt x="1981" y="942"/>
                    </a:cubicBezTo>
                    <a:cubicBezTo>
                      <a:pt x="2892" y="784"/>
                      <a:pt x="3803" y="625"/>
                      <a:pt x="4714" y="427"/>
                    </a:cubicBezTo>
                    <a:cubicBezTo>
                      <a:pt x="4770" y="418"/>
                      <a:pt x="4829" y="413"/>
                      <a:pt x="4888" y="413"/>
                    </a:cubicBezTo>
                    <a:close/>
                    <a:moveTo>
                      <a:pt x="2218" y="2689"/>
                    </a:moveTo>
                    <a:cubicBezTo>
                      <a:pt x="2370" y="2689"/>
                      <a:pt x="2524" y="2721"/>
                      <a:pt x="2654" y="2764"/>
                    </a:cubicBezTo>
                    <a:cubicBezTo>
                      <a:pt x="2813" y="2844"/>
                      <a:pt x="2971" y="2962"/>
                      <a:pt x="3051" y="3081"/>
                    </a:cubicBezTo>
                    <a:cubicBezTo>
                      <a:pt x="3645" y="3755"/>
                      <a:pt x="3882" y="3834"/>
                      <a:pt x="4952" y="3834"/>
                    </a:cubicBezTo>
                    <a:cubicBezTo>
                      <a:pt x="5308" y="5656"/>
                      <a:pt x="5863" y="7439"/>
                      <a:pt x="5942" y="9300"/>
                    </a:cubicBezTo>
                    <a:cubicBezTo>
                      <a:pt x="6021" y="9855"/>
                      <a:pt x="5982" y="10409"/>
                      <a:pt x="5863" y="10964"/>
                    </a:cubicBezTo>
                    <a:cubicBezTo>
                      <a:pt x="5823" y="11162"/>
                      <a:pt x="5665" y="11360"/>
                      <a:pt x="5467" y="11439"/>
                    </a:cubicBezTo>
                    <a:cubicBezTo>
                      <a:pt x="5388" y="11479"/>
                      <a:pt x="5269" y="11519"/>
                      <a:pt x="5229" y="11598"/>
                    </a:cubicBezTo>
                    <a:cubicBezTo>
                      <a:pt x="5054" y="11800"/>
                      <a:pt x="4811" y="11883"/>
                      <a:pt x="4554" y="11883"/>
                    </a:cubicBezTo>
                    <a:cubicBezTo>
                      <a:pt x="4053" y="11883"/>
                      <a:pt x="3498" y="11568"/>
                      <a:pt x="3288" y="11202"/>
                    </a:cubicBezTo>
                    <a:cubicBezTo>
                      <a:pt x="3169" y="11004"/>
                      <a:pt x="3090" y="10766"/>
                      <a:pt x="2971" y="10489"/>
                    </a:cubicBezTo>
                    <a:cubicBezTo>
                      <a:pt x="3288" y="10370"/>
                      <a:pt x="3566" y="10291"/>
                      <a:pt x="3843" y="10172"/>
                    </a:cubicBezTo>
                    <a:cubicBezTo>
                      <a:pt x="4041" y="10132"/>
                      <a:pt x="4318" y="10053"/>
                      <a:pt x="4239" y="9815"/>
                    </a:cubicBezTo>
                    <a:cubicBezTo>
                      <a:pt x="4205" y="9731"/>
                      <a:pt x="4136" y="9704"/>
                      <a:pt x="4054" y="9704"/>
                    </a:cubicBezTo>
                    <a:cubicBezTo>
                      <a:pt x="3945" y="9704"/>
                      <a:pt x="3815" y="9753"/>
                      <a:pt x="3724" y="9776"/>
                    </a:cubicBezTo>
                    <a:cubicBezTo>
                      <a:pt x="3447" y="9855"/>
                      <a:pt x="3169" y="9974"/>
                      <a:pt x="2853" y="10093"/>
                    </a:cubicBezTo>
                    <a:cubicBezTo>
                      <a:pt x="2734" y="9736"/>
                      <a:pt x="2654" y="9380"/>
                      <a:pt x="2536" y="9023"/>
                    </a:cubicBezTo>
                    <a:lnTo>
                      <a:pt x="2536" y="9023"/>
                    </a:lnTo>
                    <a:cubicBezTo>
                      <a:pt x="2588" y="9027"/>
                      <a:pt x="2641" y="9029"/>
                      <a:pt x="2693" y="9029"/>
                    </a:cubicBezTo>
                    <a:cubicBezTo>
                      <a:pt x="3154" y="9029"/>
                      <a:pt x="3606" y="8876"/>
                      <a:pt x="3962" y="8627"/>
                    </a:cubicBezTo>
                    <a:cubicBezTo>
                      <a:pt x="3748" y="8556"/>
                      <a:pt x="3526" y="8516"/>
                      <a:pt x="3304" y="8516"/>
                    </a:cubicBezTo>
                    <a:cubicBezTo>
                      <a:pt x="3031" y="8516"/>
                      <a:pt x="2758" y="8575"/>
                      <a:pt x="2496" y="8706"/>
                    </a:cubicBezTo>
                    <a:cubicBezTo>
                      <a:pt x="2456" y="8191"/>
                      <a:pt x="2377" y="7637"/>
                      <a:pt x="2338" y="7122"/>
                    </a:cubicBezTo>
                    <a:cubicBezTo>
                      <a:pt x="2853" y="6805"/>
                      <a:pt x="3605" y="7003"/>
                      <a:pt x="3962" y="6369"/>
                    </a:cubicBezTo>
                    <a:cubicBezTo>
                      <a:pt x="3880" y="6358"/>
                      <a:pt x="3799" y="6353"/>
                      <a:pt x="3720" y="6353"/>
                    </a:cubicBezTo>
                    <a:cubicBezTo>
                      <a:pt x="3224" y="6353"/>
                      <a:pt x="2770" y="6544"/>
                      <a:pt x="2258" y="6646"/>
                    </a:cubicBezTo>
                    <a:cubicBezTo>
                      <a:pt x="2219" y="6171"/>
                      <a:pt x="2139" y="5775"/>
                      <a:pt x="2060" y="5379"/>
                    </a:cubicBezTo>
                    <a:cubicBezTo>
                      <a:pt x="2338" y="5260"/>
                      <a:pt x="2654" y="5181"/>
                      <a:pt x="2932" y="5062"/>
                    </a:cubicBezTo>
                    <a:cubicBezTo>
                      <a:pt x="3051" y="4983"/>
                      <a:pt x="3288" y="4785"/>
                      <a:pt x="3249" y="4705"/>
                    </a:cubicBezTo>
                    <a:cubicBezTo>
                      <a:pt x="3212" y="4595"/>
                      <a:pt x="3149" y="4561"/>
                      <a:pt x="3076" y="4561"/>
                    </a:cubicBezTo>
                    <a:cubicBezTo>
                      <a:pt x="2993" y="4561"/>
                      <a:pt x="2897" y="4605"/>
                      <a:pt x="2813" y="4626"/>
                    </a:cubicBezTo>
                    <a:cubicBezTo>
                      <a:pt x="2536" y="4705"/>
                      <a:pt x="2258" y="4824"/>
                      <a:pt x="1981" y="4903"/>
                    </a:cubicBezTo>
                    <a:cubicBezTo>
                      <a:pt x="1902" y="4507"/>
                      <a:pt x="1823" y="4071"/>
                      <a:pt x="1743" y="3636"/>
                    </a:cubicBezTo>
                    <a:cubicBezTo>
                      <a:pt x="2021" y="3477"/>
                      <a:pt x="2417" y="3438"/>
                      <a:pt x="2575" y="3002"/>
                    </a:cubicBezTo>
                    <a:cubicBezTo>
                      <a:pt x="2417" y="3002"/>
                      <a:pt x="2258" y="3042"/>
                      <a:pt x="2060" y="3081"/>
                    </a:cubicBezTo>
                    <a:cubicBezTo>
                      <a:pt x="1941" y="3121"/>
                      <a:pt x="1783" y="3160"/>
                      <a:pt x="1664" y="3200"/>
                    </a:cubicBezTo>
                    <a:cubicBezTo>
                      <a:pt x="1506" y="2883"/>
                      <a:pt x="1506" y="2844"/>
                      <a:pt x="1862" y="2764"/>
                    </a:cubicBezTo>
                    <a:cubicBezTo>
                      <a:pt x="1969" y="2711"/>
                      <a:pt x="2093" y="2689"/>
                      <a:pt x="2218" y="2689"/>
                    </a:cubicBezTo>
                    <a:close/>
                    <a:moveTo>
                      <a:pt x="4798" y="1"/>
                    </a:moveTo>
                    <a:cubicBezTo>
                      <a:pt x="4703" y="1"/>
                      <a:pt x="4608" y="11"/>
                      <a:pt x="4516" y="31"/>
                    </a:cubicBezTo>
                    <a:cubicBezTo>
                      <a:pt x="3526" y="189"/>
                      <a:pt x="2575" y="348"/>
                      <a:pt x="1625" y="506"/>
                    </a:cubicBezTo>
                    <a:cubicBezTo>
                      <a:pt x="1110" y="586"/>
                      <a:pt x="595" y="506"/>
                      <a:pt x="278" y="1101"/>
                    </a:cubicBezTo>
                    <a:cubicBezTo>
                      <a:pt x="159" y="1378"/>
                      <a:pt x="0" y="1616"/>
                      <a:pt x="198" y="1893"/>
                    </a:cubicBezTo>
                    <a:cubicBezTo>
                      <a:pt x="336" y="2065"/>
                      <a:pt x="565" y="2178"/>
                      <a:pt x="804" y="2178"/>
                    </a:cubicBezTo>
                    <a:cubicBezTo>
                      <a:pt x="840" y="2178"/>
                      <a:pt x="876" y="2175"/>
                      <a:pt x="912" y="2170"/>
                    </a:cubicBezTo>
                    <a:lnTo>
                      <a:pt x="1030" y="2170"/>
                    </a:lnTo>
                    <a:cubicBezTo>
                      <a:pt x="1110" y="2606"/>
                      <a:pt x="1149" y="3002"/>
                      <a:pt x="1228" y="3438"/>
                    </a:cubicBezTo>
                    <a:cubicBezTo>
                      <a:pt x="1466" y="4864"/>
                      <a:pt x="1743" y="6290"/>
                      <a:pt x="1941" y="7755"/>
                    </a:cubicBezTo>
                    <a:cubicBezTo>
                      <a:pt x="2060" y="8944"/>
                      <a:pt x="2338" y="10132"/>
                      <a:pt x="2813" y="11281"/>
                    </a:cubicBezTo>
                    <a:cubicBezTo>
                      <a:pt x="3127" y="11910"/>
                      <a:pt x="3781" y="12292"/>
                      <a:pt x="4474" y="12292"/>
                    </a:cubicBezTo>
                    <a:cubicBezTo>
                      <a:pt x="4567" y="12292"/>
                      <a:pt x="4660" y="12285"/>
                      <a:pt x="4754" y="12271"/>
                    </a:cubicBezTo>
                    <a:cubicBezTo>
                      <a:pt x="5110" y="12113"/>
                      <a:pt x="5427" y="11954"/>
                      <a:pt x="5705" y="11756"/>
                    </a:cubicBezTo>
                    <a:cubicBezTo>
                      <a:pt x="5982" y="11637"/>
                      <a:pt x="6180" y="11400"/>
                      <a:pt x="6259" y="11083"/>
                    </a:cubicBezTo>
                    <a:cubicBezTo>
                      <a:pt x="6338" y="10726"/>
                      <a:pt x="6378" y="10370"/>
                      <a:pt x="6418" y="10013"/>
                    </a:cubicBezTo>
                    <a:cubicBezTo>
                      <a:pt x="6378" y="9261"/>
                      <a:pt x="6338" y="8548"/>
                      <a:pt x="6220" y="7835"/>
                    </a:cubicBezTo>
                    <a:cubicBezTo>
                      <a:pt x="5863" y="5696"/>
                      <a:pt x="5348" y="3596"/>
                      <a:pt x="4912" y="1457"/>
                    </a:cubicBezTo>
                    <a:cubicBezTo>
                      <a:pt x="5229" y="1378"/>
                      <a:pt x="5507" y="1140"/>
                      <a:pt x="5665" y="863"/>
                    </a:cubicBezTo>
                    <a:cubicBezTo>
                      <a:pt x="5863" y="665"/>
                      <a:pt x="5784" y="348"/>
                      <a:pt x="5546" y="229"/>
                    </a:cubicBezTo>
                    <a:cubicBezTo>
                      <a:pt x="5340" y="82"/>
                      <a:pt x="5069" y="1"/>
                      <a:pt x="47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3"/>
              <p:cNvSpPr/>
              <p:nvPr/>
            </p:nvSpPr>
            <p:spPr>
              <a:xfrm>
                <a:off x="5606743" y="1935993"/>
                <a:ext cx="352399" cy="307514"/>
              </a:xfrm>
              <a:custGeom>
                <a:avLst/>
                <a:gdLst/>
                <a:ahLst/>
                <a:cxnLst/>
                <a:rect l="l" t="t" r="r" b="b"/>
                <a:pathLst>
                  <a:path w="1696" h="1480" extrusionOk="0">
                    <a:moveTo>
                      <a:pt x="634" y="407"/>
                    </a:moveTo>
                    <a:cubicBezTo>
                      <a:pt x="714" y="447"/>
                      <a:pt x="872" y="605"/>
                      <a:pt x="951" y="685"/>
                    </a:cubicBezTo>
                    <a:cubicBezTo>
                      <a:pt x="872" y="803"/>
                      <a:pt x="753" y="883"/>
                      <a:pt x="634" y="1001"/>
                    </a:cubicBezTo>
                    <a:cubicBezTo>
                      <a:pt x="595" y="1001"/>
                      <a:pt x="476" y="843"/>
                      <a:pt x="317" y="724"/>
                    </a:cubicBezTo>
                    <a:cubicBezTo>
                      <a:pt x="476" y="605"/>
                      <a:pt x="595" y="407"/>
                      <a:pt x="634" y="407"/>
                    </a:cubicBezTo>
                    <a:close/>
                    <a:moveTo>
                      <a:pt x="771" y="1"/>
                    </a:moveTo>
                    <a:cubicBezTo>
                      <a:pt x="727" y="1"/>
                      <a:pt x="682" y="4"/>
                      <a:pt x="634" y="11"/>
                    </a:cubicBezTo>
                    <a:cubicBezTo>
                      <a:pt x="278" y="90"/>
                      <a:pt x="1" y="407"/>
                      <a:pt x="40" y="764"/>
                    </a:cubicBezTo>
                    <a:cubicBezTo>
                      <a:pt x="1" y="1120"/>
                      <a:pt x="278" y="1437"/>
                      <a:pt x="674" y="1477"/>
                    </a:cubicBezTo>
                    <a:cubicBezTo>
                      <a:pt x="698" y="1479"/>
                      <a:pt x="722" y="1479"/>
                      <a:pt x="745" y="1479"/>
                    </a:cubicBezTo>
                    <a:cubicBezTo>
                      <a:pt x="1696" y="1479"/>
                      <a:pt x="1683" y="1"/>
                      <a:pt x="7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3"/>
              <p:cNvSpPr/>
              <p:nvPr/>
            </p:nvSpPr>
            <p:spPr>
              <a:xfrm>
                <a:off x="5187019" y="1741093"/>
                <a:ext cx="419928" cy="312501"/>
              </a:xfrm>
              <a:custGeom>
                <a:avLst/>
                <a:gdLst/>
                <a:ahLst/>
                <a:cxnLst/>
                <a:rect l="l" t="t" r="r" b="b"/>
                <a:pathLst>
                  <a:path w="2021" h="1504" extrusionOk="0">
                    <a:moveTo>
                      <a:pt x="614" y="389"/>
                    </a:moveTo>
                    <a:cubicBezTo>
                      <a:pt x="633" y="389"/>
                      <a:pt x="653" y="391"/>
                      <a:pt x="674" y="395"/>
                    </a:cubicBezTo>
                    <a:cubicBezTo>
                      <a:pt x="872" y="434"/>
                      <a:pt x="1149" y="474"/>
                      <a:pt x="1466" y="553"/>
                    </a:cubicBezTo>
                    <a:cubicBezTo>
                      <a:pt x="1285" y="843"/>
                      <a:pt x="1104" y="1033"/>
                      <a:pt x="862" y="1033"/>
                    </a:cubicBezTo>
                    <a:cubicBezTo>
                      <a:pt x="839" y="1033"/>
                      <a:pt x="816" y="1032"/>
                      <a:pt x="793" y="1028"/>
                    </a:cubicBezTo>
                    <a:lnTo>
                      <a:pt x="832" y="1028"/>
                    </a:lnTo>
                    <a:cubicBezTo>
                      <a:pt x="674" y="989"/>
                      <a:pt x="515" y="870"/>
                      <a:pt x="436" y="751"/>
                    </a:cubicBezTo>
                    <a:cubicBezTo>
                      <a:pt x="328" y="570"/>
                      <a:pt x="417" y="389"/>
                      <a:pt x="614" y="389"/>
                    </a:cubicBezTo>
                    <a:close/>
                    <a:moveTo>
                      <a:pt x="984" y="1"/>
                    </a:moveTo>
                    <a:cubicBezTo>
                      <a:pt x="717" y="1"/>
                      <a:pt x="459" y="82"/>
                      <a:pt x="238" y="236"/>
                    </a:cubicBezTo>
                    <a:cubicBezTo>
                      <a:pt x="119" y="315"/>
                      <a:pt x="80" y="434"/>
                      <a:pt x="40" y="553"/>
                    </a:cubicBezTo>
                    <a:cubicBezTo>
                      <a:pt x="0" y="1068"/>
                      <a:pt x="396" y="1464"/>
                      <a:pt x="872" y="1504"/>
                    </a:cubicBezTo>
                    <a:cubicBezTo>
                      <a:pt x="1268" y="1464"/>
                      <a:pt x="1624" y="1266"/>
                      <a:pt x="1822" y="949"/>
                    </a:cubicBezTo>
                    <a:cubicBezTo>
                      <a:pt x="2021" y="672"/>
                      <a:pt x="1941" y="276"/>
                      <a:pt x="1624" y="157"/>
                    </a:cubicBezTo>
                    <a:cubicBezTo>
                      <a:pt x="1414" y="52"/>
                      <a:pt x="1196" y="1"/>
                      <a:pt x="9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3"/>
              <p:cNvSpPr/>
              <p:nvPr/>
            </p:nvSpPr>
            <p:spPr>
              <a:xfrm>
                <a:off x="5014766" y="2069181"/>
                <a:ext cx="526313" cy="470414"/>
              </a:xfrm>
              <a:custGeom>
                <a:avLst/>
                <a:gdLst/>
                <a:ahLst/>
                <a:cxnLst/>
                <a:rect l="l" t="t" r="r" b="b"/>
                <a:pathLst>
                  <a:path w="2533" h="2264" extrusionOk="0">
                    <a:moveTo>
                      <a:pt x="1373" y="423"/>
                    </a:moveTo>
                    <a:cubicBezTo>
                      <a:pt x="1599" y="423"/>
                      <a:pt x="1832" y="556"/>
                      <a:pt x="1938" y="796"/>
                    </a:cubicBezTo>
                    <a:cubicBezTo>
                      <a:pt x="2057" y="1113"/>
                      <a:pt x="1899" y="1509"/>
                      <a:pt x="1582" y="1628"/>
                    </a:cubicBezTo>
                    <a:cubicBezTo>
                      <a:pt x="1423" y="1707"/>
                      <a:pt x="1225" y="1747"/>
                      <a:pt x="1027" y="1787"/>
                    </a:cubicBezTo>
                    <a:cubicBezTo>
                      <a:pt x="671" y="1747"/>
                      <a:pt x="473" y="1588"/>
                      <a:pt x="433" y="1272"/>
                    </a:cubicBezTo>
                    <a:cubicBezTo>
                      <a:pt x="394" y="1192"/>
                      <a:pt x="433" y="1113"/>
                      <a:pt x="473" y="1073"/>
                    </a:cubicBezTo>
                    <a:cubicBezTo>
                      <a:pt x="631" y="875"/>
                      <a:pt x="829" y="677"/>
                      <a:pt x="1067" y="519"/>
                    </a:cubicBezTo>
                    <a:cubicBezTo>
                      <a:pt x="1157" y="454"/>
                      <a:pt x="1264" y="423"/>
                      <a:pt x="1373" y="423"/>
                    </a:cubicBezTo>
                    <a:close/>
                    <a:moveTo>
                      <a:pt x="1383" y="1"/>
                    </a:moveTo>
                    <a:cubicBezTo>
                      <a:pt x="1357" y="1"/>
                      <a:pt x="1331" y="2"/>
                      <a:pt x="1305" y="4"/>
                    </a:cubicBezTo>
                    <a:cubicBezTo>
                      <a:pt x="750" y="162"/>
                      <a:pt x="314" y="559"/>
                      <a:pt x="77" y="1073"/>
                    </a:cubicBezTo>
                    <a:lnTo>
                      <a:pt x="77" y="1192"/>
                    </a:lnTo>
                    <a:cubicBezTo>
                      <a:pt x="0" y="1765"/>
                      <a:pt x="476" y="2264"/>
                      <a:pt x="1042" y="2264"/>
                    </a:cubicBezTo>
                    <a:cubicBezTo>
                      <a:pt x="1064" y="2264"/>
                      <a:pt x="1085" y="2263"/>
                      <a:pt x="1107" y="2262"/>
                    </a:cubicBezTo>
                    <a:cubicBezTo>
                      <a:pt x="1344" y="2222"/>
                      <a:pt x="1542" y="2143"/>
                      <a:pt x="1780" y="2103"/>
                    </a:cubicBezTo>
                    <a:cubicBezTo>
                      <a:pt x="2255" y="1866"/>
                      <a:pt x="2533" y="1351"/>
                      <a:pt x="2453" y="796"/>
                    </a:cubicBezTo>
                    <a:cubicBezTo>
                      <a:pt x="2303" y="345"/>
                      <a:pt x="1867"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6" name="Google Shape;176;p13"/>
          <p:cNvGrpSpPr/>
          <p:nvPr/>
        </p:nvGrpSpPr>
        <p:grpSpPr>
          <a:xfrm>
            <a:off x="8494282" y="195825"/>
            <a:ext cx="371850" cy="474763"/>
            <a:chOff x="7470798" y="1116578"/>
            <a:chExt cx="1373660" cy="1751893"/>
          </a:xfrm>
        </p:grpSpPr>
        <p:sp>
          <p:nvSpPr>
            <p:cNvPr id="177" name="Google Shape;177;p13"/>
            <p:cNvSpPr/>
            <p:nvPr/>
          </p:nvSpPr>
          <p:spPr>
            <a:xfrm>
              <a:off x="7528032" y="1174144"/>
              <a:ext cx="1276748" cy="1357595"/>
            </a:xfrm>
            <a:custGeom>
              <a:avLst/>
              <a:gdLst/>
              <a:ahLst/>
              <a:cxnLst/>
              <a:rect l="l" t="t" r="r" b="b"/>
              <a:pathLst>
                <a:path w="11488" h="12216" extrusionOk="0">
                  <a:moveTo>
                    <a:pt x="8690" y="2253"/>
                  </a:moveTo>
                  <a:cubicBezTo>
                    <a:pt x="8739" y="2253"/>
                    <a:pt x="8788" y="2261"/>
                    <a:pt x="8834" y="2273"/>
                  </a:cubicBezTo>
                  <a:lnTo>
                    <a:pt x="8794" y="2273"/>
                  </a:lnTo>
                  <a:cubicBezTo>
                    <a:pt x="9468" y="2392"/>
                    <a:pt x="10220" y="3659"/>
                    <a:pt x="10022" y="4293"/>
                  </a:cubicBezTo>
                  <a:cubicBezTo>
                    <a:pt x="10022" y="4372"/>
                    <a:pt x="9983" y="4412"/>
                    <a:pt x="9943" y="4452"/>
                  </a:cubicBezTo>
                  <a:cubicBezTo>
                    <a:pt x="9428" y="3739"/>
                    <a:pt x="9270" y="2827"/>
                    <a:pt x="8398" y="2471"/>
                  </a:cubicBezTo>
                  <a:cubicBezTo>
                    <a:pt x="8454" y="2302"/>
                    <a:pt x="8571" y="2253"/>
                    <a:pt x="8690" y="2253"/>
                  </a:cubicBezTo>
                  <a:close/>
                  <a:moveTo>
                    <a:pt x="1783" y="2511"/>
                  </a:moveTo>
                  <a:cubicBezTo>
                    <a:pt x="1823" y="2511"/>
                    <a:pt x="1902" y="2550"/>
                    <a:pt x="1981" y="2629"/>
                  </a:cubicBezTo>
                  <a:cubicBezTo>
                    <a:pt x="1981" y="2669"/>
                    <a:pt x="1981" y="2709"/>
                    <a:pt x="1981" y="2748"/>
                  </a:cubicBezTo>
                  <a:cubicBezTo>
                    <a:pt x="1585" y="3105"/>
                    <a:pt x="1545" y="3580"/>
                    <a:pt x="1347" y="3976"/>
                  </a:cubicBezTo>
                  <a:lnTo>
                    <a:pt x="1110" y="4491"/>
                  </a:lnTo>
                  <a:lnTo>
                    <a:pt x="991" y="4491"/>
                  </a:lnTo>
                  <a:cubicBezTo>
                    <a:pt x="951" y="4174"/>
                    <a:pt x="951" y="3818"/>
                    <a:pt x="1070" y="3501"/>
                  </a:cubicBezTo>
                  <a:lnTo>
                    <a:pt x="1070" y="3540"/>
                  </a:lnTo>
                  <a:cubicBezTo>
                    <a:pt x="1149" y="3263"/>
                    <a:pt x="1268" y="2986"/>
                    <a:pt x="1426" y="2788"/>
                  </a:cubicBezTo>
                  <a:cubicBezTo>
                    <a:pt x="1506" y="2669"/>
                    <a:pt x="1664" y="2550"/>
                    <a:pt x="1783" y="2511"/>
                  </a:cubicBezTo>
                  <a:close/>
                  <a:moveTo>
                    <a:pt x="2456" y="3897"/>
                  </a:moveTo>
                  <a:cubicBezTo>
                    <a:pt x="2496" y="4016"/>
                    <a:pt x="2496" y="4135"/>
                    <a:pt x="2536" y="4214"/>
                  </a:cubicBezTo>
                  <a:cubicBezTo>
                    <a:pt x="2496" y="4333"/>
                    <a:pt x="2496" y="4452"/>
                    <a:pt x="2456" y="4531"/>
                  </a:cubicBezTo>
                  <a:lnTo>
                    <a:pt x="2219" y="5600"/>
                  </a:lnTo>
                  <a:cubicBezTo>
                    <a:pt x="1981" y="5481"/>
                    <a:pt x="1862" y="5244"/>
                    <a:pt x="1902" y="5006"/>
                  </a:cubicBezTo>
                  <a:cubicBezTo>
                    <a:pt x="1941" y="4689"/>
                    <a:pt x="2060" y="4372"/>
                    <a:pt x="2179" y="4055"/>
                  </a:cubicBezTo>
                  <a:cubicBezTo>
                    <a:pt x="2179" y="3976"/>
                    <a:pt x="2337" y="3976"/>
                    <a:pt x="2417" y="3897"/>
                  </a:cubicBezTo>
                  <a:close/>
                  <a:moveTo>
                    <a:pt x="8398" y="4055"/>
                  </a:moveTo>
                  <a:cubicBezTo>
                    <a:pt x="8477" y="4095"/>
                    <a:pt x="8596" y="4095"/>
                    <a:pt x="8675" y="4174"/>
                  </a:cubicBezTo>
                  <a:cubicBezTo>
                    <a:pt x="8953" y="4531"/>
                    <a:pt x="9032" y="5006"/>
                    <a:pt x="8953" y="5442"/>
                  </a:cubicBezTo>
                  <a:cubicBezTo>
                    <a:pt x="8913" y="5759"/>
                    <a:pt x="8755" y="6036"/>
                    <a:pt x="8517" y="6234"/>
                  </a:cubicBezTo>
                  <a:lnTo>
                    <a:pt x="8438" y="6234"/>
                  </a:lnTo>
                  <a:lnTo>
                    <a:pt x="8438" y="5759"/>
                  </a:lnTo>
                  <a:cubicBezTo>
                    <a:pt x="8477" y="5323"/>
                    <a:pt x="8438" y="4887"/>
                    <a:pt x="8319" y="4491"/>
                  </a:cubicBezTo>
                  <a:cubicBezTo>
                    <a:pt x="8319" y="4452"/>
                    <a:pt x="8279" y="4372"/>
                    <a:pt x="8279" y="4333"/>
                  </a:cubicBezTo>
                  <a:cubicBezTo>
                    <a:pt x="8359" y="4214"/>
                    <a:pt x="8359" y="4135"/>
                    <a:pt x="8398" y="4055"/>
                  </a:cubicBezTo>
                  <a:close/>
                  <a:moveTo>
                    <a:pt x="1110" y="5006"/>
                  </a:moveTo>
                  <a:cubicBezTo>
                    <a:pt x="1149" y="5085"/>
                    <a:pt x="1228" y="5204"/>
                    <a:pt x="1228" y="5283"/>
                  </a:cubicBezTo>
                  <a:cubicBezTo>
                    <a:pt x="1149" y="5719"/>
                    <a:pt x="1228" y="6195"/>
                    <a:pt x="1347" y="6630"/>
                  </a:cubicBezTo>
                  <a:cubicBezTo>
                    <a:pt x="1347" y="6709"/>
                    <a:pt x="1347" y="6749"/>
                    <a:pt x="1387" y="6828"/>
                  </a:cubicBezTo>
                  <a:lnTo>
                    <a:pt x="1308" y="6908"/>
                  </a:lnTo>
                  <a:cubicBezTo>
                    <a:pt x="1228" y="6828"/>
                    <a:pt x="1070" y="6789"/>
                    <a:pt x="1030" y="6670"/>
                  </a:cubicBezTo>
                  <a:cubicBezTo>
                    <a:pt x="713" y="6234"/>
                    <a:pt x="674" y="5680"/>
                    <a:pt x="832" y="5204"/>
                  </a:cubicBezTo>
                  <a:lnTo>
                    <a:pt x="872" y="5204"/>
                  </a:lnTo>
                  <a:cubicBezTo>
                    <a:pt x="911" y="5125"/>
                    <a:pt x="1030" y="5085"/>
                    <a:pt x="1110" y="5006"/>
                  </a:cubicBezTo>
                  <a:close/>
                  <a:moveTo>
                    <a:pt x="9666" y="5135"/>
                  </a:moveTo>
                  <a:cubicBezTo>
                    <a:pt x="9705" y="5135"/>
                    <a:pt x="9745" y="5145"/>
                    <a:pt x="9785" y="5165"/>
                  </a:cubicBezTo>
                  <a:cubicBezTo>
                    <a:pt x="9903" y="5244"/>
                    <a:pt x="10022" y="5363"/>
                    <a:pt x="10101" y="5521"/>
                  </a:cubicBezTo>
                  <a:cubicBezTo>
                    <a:pt x="10260" y="5838"/>
                    <a:pt x="10300" y="6195"/>
                    <a:pt x="10260" y="6551"/>
                  </a:cubicBezTo>
                  <a:cubicBezTo>
                    <a:pt x="10220" y="6630"/>
                    <a:pt x="10220" y="6670"/>
                    <a:pt x="10181" y="6749"/>
                  </a:cubicBezTo>
                  <a:cubicBezTo>
                    <a:pt x="10101" y="6789"/>
                    <a:pt x="10022" y="6868"/>
                    <a:pt x="9943" y="6947"/>
                  </a:cubicBezTo>
                  <a:cubicBezTo>
                    <a:pt x="9864" y="6828"/>
                    <a:pt x="9824" y="6749"/>
                    <a:pt x="9824" y="6670"/>
                  </a:cubicBezTo>
                  <a:cubicBezTo>
                    <a:pt x="9824" y="6234"/>
                    <a:pt x="9745" y="5798"/>
                    <a:pt x="9547" y="5402"/>
                  </a:cubicBezTo>
                  <a:cubicBezTo>
                    <a:pt x="9507" y="5323"/>
                    <a:pt x="9507" y="5244"/>
                    <a:pt x="9547" y="5165"/>
                  </a:cubicBezTo>
                  <a:cubicBezTo>
                    <a:pt x="9587" y="5145"/>
                    <a:pt x="9626" y="5135"/>
                    <a:pt x="9666" y="5135"/>
                  </a:cubicBezTo>
                  <a:close/>
                  <a:moveTo>
                    <a:pt x="6000" y="0"/>
                  </a:moveTo>
                  <a:cubicBezTo>
                    <a:pt x="4214" y="0"/>
                    <a:pt x="2472" y="783"/>
                    <a:pt x="1268" y="2194"/>
                  </a:cubicBezTo>
                  <a:cubicBezTo>
                    <a:pt x="476" y="2986"/>
                    <a:pt x="40" y="4055"/>
                    <a:pt x="0" y="5204"/>
                  </a:cubicBezTo>
                  <a:cubicBezTo>
                    <a:pt x="0" y="6155"/>
                    <a:pt x="278" y="7066"/>
                    <a:pt x="753" y="7858"/>
                  </a:cubicBezTo>
                  <a:cubicBezTo>
                    <a:pt x="1110" y="8611"/>
                    <a:pt x="1743" y="9205"/>
                    <a:pt x="2536" y="9562"/>
                  </a:cubicBezTo>
                  <a:cubicBezTo>
                    <a:pt x="2654" y="9601"/>
                    <a:pt x="2734" y="9641"/>
                    <a:pt x="2813" y="9720"/>
                  </a:cubicBezTo>
                  <a:cubicBezTo>
                    <a:pt x="2971" y="9799"/>
                    <a:pt x="3051" y="9997"/>
                    <a:pt x="2932" y="10156"/>
                  </a:cubicBezTo>
                  <a:cubicBezTo>
                    <a:pt x="2813" y="10631"/>
                    <a:pt x="2694" y="11106"/>
                    <a:pt x="2575" y="11582"/>
                  </a:cubicBezTo>
                  <a:lnTo>
                    <a:pt x="3962" y="11780"/>
                  </a:lnTo>
                  <a:cubicBezTo>
                    <a:pt x="3962" y="11582"/>
                    <a:pt x="3882" y="11423"/>
                    <a:pt x="3882" y="11265"/>
                  </a:cubicBezTo>
                  <a:cubicBezTo>
                    <a:pt x="3803" y="10393"/>
                    <a:pt x="3764" y="9522"/>
                    <a:pt x="3684" y="8650"/>
                  </a:cubicBezTo>
                  <a:cubicBezTo>
                    <a:pt x="3724" y="8492"/>
                    <a:pt x="3605" y="8334"/>
                    <a:pt x="3447" y="8294"/>
                  </a:cubicBezTo>
                  <a:cubicBezTo>
                    <a:pt x="2971" y="8056"/>
                    <a:pt x="2654" y="7581"/>
                    <a:pt x="2575" y="7066"/>
                  </a:cubicBezTo>
                  <a:cubicBezTo>
                    <a:pt x="2575" y="6987"/>
                    <a:pt x="2654" y="6908"/>
                    <a:pt x="2694" y="6828"/>
                  </a:cubicBezTo>
                  <a:cubicBezTo>
                    <a:pt x="2734" y="6868"/>
                    <a:pt x="2813" y="6947"/>
                    <a:pt x="2852" y="7026"/>
                  </a:cubicBezTo>
                  <a:cubicBezTo>
                    <a:pt x="3051" y="7264"/>
                    <a:pt x="3169" y="7502"/>
                    <a:pt x="3367" y="7779"/>
                  </a:cubicBezTo>
                  <a:cubicBezTo>
                    <a:pt x="3447" y="7858"/>
                    <a:pt x="3565" y="7898"/>
                    <a:pt x="3684" y="7977"/>
                  </a:cubicBezTo>
                  <a:lnTo>
                    <a:pt x="3684" y="7541"/>
                  </a:lnTo>
                  <a:cubicBezTo>
                    <a:pt x="3764" y="7106"/>
                    <a:pt x="3803" y="6630"/>
                    <a:pt x="3882" y="6234"/>
                  </a:cubicBezTo>
                  <a:cubicBezTo>
                    <a:pt x="3882" y="6155"/>
                    <a:pt x="3962" y="6076"/>
                    <a:pt x="4041" y="6036"/>
                  </a:cubicBezTo>
                  <a:cubicBezTo>
                    <a:pt x="4080" y="6115"/>
                    <a:pt x="4160" y="6155"/>
                    <a:pt x="4160" y="6234"/>
                  </a:cubicBezTo>
                  <a:cubicBezTo>
                    <a:pt x="4160" y="6551"/>
                    <a:pt x="4160" y="6908"/>
                    <a:pt x="4160" y="7224"/>
                  </a:cubicBezTo>
                  <a:cubicBezTo>
                    <a:pt x="4199" y="7541"/>
                    <a:pt x="4160" y="7739"/>
                    <a:pt x="4160" y="8096"/>
                  </a:cubicBezTo>
                  <a:cubicBezTo>
                    <a:pt x="4437" y="7937"/>
                    <a:pt x="4635" y="7819"/>
                    <a:pt x="4873" y="7700"/>
                  </a:cubicBezTo>
                  <a:cubicBezTo>
                    <a:pt x="4912" y="7660"/>
                    <a:pt x="4952" y="7581"/>
                    <a:pt x="4912" y="7502"/>
                  </a:cubicBezTo>
                  <a:cubicBezTo>
                    <a:pt x="4833" y="6908"/>
                    <a:pt x="4873" y="6313"/>
                    <a:pt x="5031" y="5719"/>
                  </a:cubicBezTo>
                  <a:cubicBezTo>
                    <a:pt x="5071" y="5521"/>
                    <a:pt x="5150" y="5323"/>
                    <a:pt x="5308" y="5125"/>
                  </a:cubicBezTo>
                  <a:cubicBezTo>
                    <a:pt x="5388" y="5006"/>
                    <a:pt x="5546" y="4927"/>
                    <a:pt x="5744" y="4887"/>
                  </a:cubicBezTo>
                  <a:cubicBezTo>
                    <a:pt x="5863" y="4887"/>
                    <a:pt x="5982" y="5125"/>
                    <a:pt x="6061" y="5283"/>
                  </a:cubicBezTo>
                  <a:cubicBezTo>
                    <a:pt x="6101" y="5402"/>
                    <a:pt x="6140" y="5521"/>
                    <a:pt x="6140" y="5640"/>
                  </a:cubicBezTo>
                  <a:cubicBezTo>
                    <a:pt x="6259" y="6393"/>
                    <a:pt x="5982" y="7145"/>
                    <a:pt x="5467" y="7700"/>
                  </a:cubicBezTo>
                  <a:cubicBezTo>
                    <a:pt x="5625" y="8056"/>
                    <a:pt x="5942" y="8294"/>
                    <a:pt x="6299" y="8373"/>
                  </a:cubicBezTo>
                  <a:cubicBezTo>
                    <a:pt x="6378" y="8215"/>
                    <a:pt x="6457" y="8056"/>
                    <a:pt x="6497" y="7937"/>
                  </a:cubicBezTo>
                  <a:cubicBezTo>
                    <a:pt x="6616" y="7621"/>
                    <a:pt x="6734" y="7304"/>
                    <a:pt x="6893" y="6987"/>
                  </a:cubicBezTo>
                  <a:cubicBezTo>
                    <a:pt x="6933" y="6908"/>
                    <a:pt x="7051" y="6828"/>
                    <a:pt x="7170" y="6749"/>
                  </a:cubicBezTo>
                  <a:cubicBezTo>
                    <a:pt x="7210" y="6868"/>
                    <a:pt x="7249" y="6987"/>
                    <a:pt x="7249" y="7106"/>
                  </a:cubicBezTo>
                  <a:cubicBezTo>
                    <a:pt x="7249" y="7343"/>
                    <a:pt x="7170" y="7541"/>
                    <a:pt x="7091" y="7739"/>
                  </a:cubicBezTo>
                  <a:cubicBezTo>
                    <a:pt x="7012" y="7937"/>
                    <a:pt x="6933" y="8175"/>
                    <a:pt x="6853" y="8373"/>
                  </a:cubicBezTo>
                  <a:lnTo>
                    <a:pt x="6893" y="8452"/>
                  </a:lnTo>
                  <a:cubicBezTo>
                    <a:pt x="7368" y="8215"/>
                    <a:pt x="7804" y="8017"/>
                    <a:pt x="8279" y="7779"/>
                  </a:cubicBezTo>
                  <a:lnTo>
                    <a:pt x="8279" y="7779"/>
                  </a:lnTo>
                  <a:cubicBezTo>
                    <a:pt x="8359" y="7977"/>
                    <a:pt x="8319" y="8175"/>
                    <a:pt x="8121" y="8294"/>
                  </a:cubicBezTo>
                  <a:cubicBezTo>
                    <a:pt x="7764" y="8611"/>
                    <a:pt x="7329" y="8769"/>
                    <a:pt x="6853" y="8809"/>
                  </a:cubicBezTo>
                  <a:cubicBezTo>
                    <a:pt x="6695" y="8849"/>
                    <a:pt x="6576" y="8928"/>
                    <a:pt x="6536" y="9086"/>
                  </a:cubicBezTo>
                  <a:cubicBezTo>
                    <a:pt x="6378" y="9482"/>
                    <a:pt x="6180" y="9878"/>
                    <a:pt x="6021" y="10314"/>
                  </a:cubicBezTo>
                  <a:cubicBezTo>
                    <a:pt x="5863" y="10710"/>
                    <a:pt x="5665" y="11265"/>
                    <a:pt x="5427" y="11740"/>
                  </a:cubicBezTo>
                  <a:cubicBezTo>
                    <a:pt x="5388" y="11819"/>
                    <a:pt x="5229" y="11859"/>
                    <a:pt x="5110" y="11938"/>
                  </a:cubicBezTo>
                  <a:cubicBezTo>
                    <a:pt x="5071" y="11819"/>
                    <a:pt x="5031" y="11701"/>
                    <a:pt x="5031" y="11582"/>
                  </a:cubicBezTo>
                  <a:cubicBezTo>
                    <a:pt x="5150" y="11225"/>
                    <a:pt x="5308" y="10869"/>
                    <a:pt x="5427" y="10552"/>
                  </a:cubicBezTo>
                  <a:lnTo>
                    <a:pt x="6101" y="8809"/>
                  </a:lnTo>
                  <a:lnTo>
                    <a:pt x="5110" y="8056"/>
                  </a:lnTo>
                  <a:lnTo>
                    <a:pt x="4120" y="8492"/>
                  </a:lnTo>
                  <a:cubicBezTo>
                    <a:pt x="4199" y="9601"/>
                    <a:pt x="4239" y="10710"/>
                    <a:pt x="4318" y="11819"/>
                  </a:cubicBezTo>
                  <a:lnTo>
                    <a:pt x="5031" y="11978"/>
                  </a:lnTo>
                  <a:lnTo>
                    <a:pt x="6219" y="12216"/>
                  </a:lnTo>
                  <a:cubicBezTo>
                    <a:pt x="6299" y="11740"/>
                    <a:pt x="6418" y="11344"/>
                    <a:pt x="6497" y="10908"/>
                  </a:cubicBezTo>
                  <a:cubicBezTo>
                    <a:pt x="6536" y="10671"/>
                    <a:pt x="6774" y="10473"/>
                    <a:pt x="7012" y="10473"/>
                  </a:cubicBezTo>
                  <a:cubicBezTo>
                    <a:pt x="7062" y="10478"/>
                    <a:pt x="7113" y="10480"/>
                    <a:pt x="7164" y="10480"/>
                  </a:cubicBezTo>
                  <a:cubicBezTo>
                    <a:pt x="7517" y="10480"/>
                    <a:pt x="7884" y="10363"/>
                    <a:pt x="8160" y="10156"/>
                  </a:cubicBezTo>
                  <a:cubicBezTo>
                    <a:pt x="8359" y="10037"/>
                    <a:pt x="8557" y="9997"/>
                    <a:pt x="8755" y="9878"/>
                  </a:cubicBezTo>
                  <a:cubicBezTo>
                    <a:pt x="9507" y="9522"/>
                    <a:pt x="10141" y="8888"/>
                    <a:pt x="10498" y="8136"/>
                  </a:cubicBezTo>
                  <a:cubicBezTo>
                    <a:pt x="11488" y="6155"/>
                    <a:pt x="11250" y="3818"/>
                    <a:pt x="9943" y="2035"/>
                  </a:cubicBezTo>
                  <a:cubicBezTo>
                    <a:pt x="9270" y="926"/>
                    <a:pt x="8121" y="213"/>
                    <a:pt x="6814" y="55"/>
                  </a:cubicBezTo>
                  <a:cubicBezTo>
                    <a:pt x="6543" y="18"/>
                    <a:pt x="6271" y="0"/>
                    <a:pt x="60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3"/>
            <p:cNvSpPr/>
            <p:nvPr/>
          </p:nvSpPr>
          <p:spPr>
            <a:xfrm>
              <a:off x="7470798" y="1116578"/>
              <a:ext cx="1373660" cy="1751893"/>
            </a:xfrm>
            <a:custGeom>
              <a:avLst/>
              <a:gdLst/>
              <a:ahLst/>
              <a:cxnLst/>
              <a:rect l="l" t="t" r="r" b="b"/>
              <a:pathLst>
                <a:path w="12360" h="15764" extrusionOk="0">
                  <a:moveTo>
                    <a:pt x="6140" y="5801"/>
                  </a:moveTo>
                  <a:lnTo>
                    <a:pt x="6140" y="5801"/>
                  </a:lnTo>
                  <a:cubicBezTo>
                    <a:pt x="6378" y="6475"/>
                    <a:pt x="6220" y="7188"/>
                    <a:pt x="5823" y="7742"/>
                  </a:cubicBezTo>
                  <a:cubicBezTo>
                    <a:pt x="5744" y="7069"/>
                    <a:pt x="5863" y="6396"/>
                    <a:pt x="6140" y="5801"/>
                  </a:cubicBezTo>
                  <a:close/>
                  <a:moveTo>
                    <a:pt x="6542" y="520"/>
                  </a:moveTo>
                  <a:cubicBezTo>
                    <a:pt x="6803" y="520"/>
                    <a:pt x="7066" y="537"/>
                    <a:pt x="7329" y="573"/>
                  </a:cubicBezTo>
                  <a:cubicBezTo>
                    <a:pt x="8636" y="731"/>
                    <a:pt x="9785" y="1444"/>
                    <a:pt x="10458" y="2553"/>
                  </a:cubicBezTo>
                  <a:cubicBezTo>
                    <a:pt x="11805" y="4296"/>
                    <a:pt x="12043" y="6673"/>
                    <a:pt x="11092" y="8654"/>
                  </a:cubicBezTo>
                  <a:cubicBezTo>
                    <a:pt x="10696" y="9446"/>
                    <a:pt x="10102" y="10040"/>
                    <a:pt x="9349" y="10436"/>
                  </a:cubicBezTo>
                  <a:cubicBezTo>
                    <a:pt x="9151" y="10515"/>
                    <a:pt x="8953" y="10595"/>
                    <a:pt x="8755" y="10713"/>
                  </a:cubicBezTo>
                  <a:cubicBezTo>
                    <a:pt x="8398" y="10911"/>
                    <a:pt x="8002" y="11030"/>
                    <a:pt x="7566" y="11030"/>
                  </a:cubicBezTo>
                  <a:cubicBezTo>
                    <a:pt x="7546" y="11027"/>
                    <a:pt x="7526" y="11025"/>
                    <a:pt x="7506" y="11025"/>
                  </a:cubicBezTo>
                  <a:cubicBezTo>
                    <a:pt x="7296" y="11025"/>
                    <a:pt x="7127" y="11209"/>
                    <a:pt x="7091" y="11426"/>
                  </a:cubicBezTo>
                  <a:cubicBezTo>
                    <a:pt x="6972" y="11862"/>
                    <a:pt x="6893" y="12298"/>
                    <a:pt x="6814" y="12734"/>
                  </a:cubicBezTo>
                  <a:lnTo>
                    <a:pt x="5625" y="12496"/>
                  </a:lnTo>
                  <a:lnTo>
                    <a:pt x="4873" y="12377"/>
                  </a:lnTo>
                  <a:cubicBezTo>
                    <a:pt x="4833" y="11228"/>
                    <a:pt x="4754" y="10119"/>
                    <a:pt x="4714" y="9010"/>
                  </a:cubicBezTo>
                  <a:lnTo>
                    <a:pt x="5705" y="8574"/>
                  </a:lnTo>
                  <a:lnTo>
                    <a:pt x="6695" y="9367"/>
                  </a:lnTo>
                  <a:lnTo>
                    <a:pt x="6021" y="11070"/>
                  </a:lnTo>
                  <a:cubicBezTo>
                    <a:pt x="5863" y="11426"/>
                    <a:pt x="5744" y="11743"/>
                    <a:pt x="5625" y="12100"/>
                  </a:cubicBezTo>
                  <a:cubicBezTo>
                    <a:pt x="5625" y="12219"/>
                    <a:pt x="5625" y="12337"/>
                    <a:pt x="5665" y="12456"/>
                  </a:cubicBezTo>
                  <a:cubicBezTo>
                    <a:pt x="5784" y="12417"/>
                    <a:pt x="5942" y="12337"/>
                    <a:pt x="6021" y="12258"/>
                  </a:cubicBezTo>
                  <a:cubicBezTo>
                    <a:pt x="6220" y="11783"/>
                    <a:pt x="6418" y="11308"/>
                    <a:pt x="6616" y="10832"/>
                  </a:cubicBezTo>
                  <a:cubicBezTo>
                    <a:pt x="6814" y="10357"/>
                    <a:pt x="6933" y="10000"/>
                    <a:pt x="7091" y="9604"/>
                  </a:cubicBezTo>
                  <a:cubicBezTo>
                    <a:pt x="7131" y="9446"/>
                    <a:pt x="7289" y="9367"/>
                    <a:pt x="7448" y="9367"/>
                  </a:cubicBezTo>
                  <a:cubicBezTo>
                    <a:pt x="7883" y="9327"/>
                    <a:pt x="8359" y="9129"/>
                    <a:pt x="8715" y="8812"/>
                  </a:cubicBezTo>
                  <a:cubicBezTo>
                    <a:pt x="8874" y="8733"/>
                    <a:pt x="8953" y="8495"/>
                    <a:pt x="8874" y="8337"/>
                  </a:cubicBezTo>
                  <a:lnTo>
                    <a:pt x="8874" y="8337"/>
                  </a:lnTo>
                  <a:cubicBezTo>
                    <a:pt x="8398" y="8535"/>
                    <a:pt x="7923" y="8772"/>
                    <a:pt x="7487" y="8970"/>
                  </a:cubicBezTo>
                  <a:lnTo>
                    <a:pt x="7408" y="8891"/>
                  </a:lnTo>
                  <a:cubicBezTo>
                    <a:pt x="7527" y="8693"/>
                    <a:pt x="7606" y="8455"/>
                    <a:pt x="7685" y="8257"/>
                  </a:cubicBezTo>
                  <a:cubicBezTo>
                    <a:pt x="7764" y="8059"/>
                    <a:pt x="7804" y="7861"/>
                    <a:pt x="7844" y="7624"/>
                  </a:cubicBezTo>
                  <a:cubicBezTo>
                    <a:pt x="7844" y="7505"/>
                    <a:pt x="7804" y="7386"/>
                    <a:pt x="7725" y="7267"/>
                  </a:cubicBezTo>
                  <a:cubicBezTo>
                    <a:pt x="7646" y="7346"/>
                    <a:pt x="7527" y="7426"/>
                    <a:pt x="7487" y="7544"/>
                  </a:cubicBezTo>
                  <a:cubicBezTo>
                    <a:pt x="7329" y="7822"/>
                    <a:pt x="7210" y="8139"/>
                    <a:pt x="7051" y="8455"/>
                  </a:cubicBezTo>
                  <a:cubicBezTo>
                    <a:pt x="7012" y="8614"/>
                    <a:pt x="6972" y="8733"/>
                    <a:pt x="6893" y="8891"/>
                  </a:cubicBezTo>
                  <a:cubicBezTo>
                    <a:pt x="6536" y="8812"/>
                    <a:pt x="6220" y="8574"/>
                    <a:pt x="6021" y="8257"/>
                  </a:cubicBezTo>
                  <a:cubicBezTo>
                    <a:pt x="6576" y="7703"/>
                    <a:pt x="6814" y="6911"/>
                    <a:pt x="6695" y="6158"/>
                  </a:cubicBezTo>
                  <a:cubicBezTo>
                    <a:pt x="6695" y="6039"/>
                    <a:pt x="6695" y="5920"/>
                    <a:pt x="6655" y="5801"/>
                  </a:cubicBezTo>
                  <a:cubicBezTo>
                    <a:pt x="6576" y="5643"/>
                    <a:pt x="6457" y="5445"/>
                    <a:pt x="6338" y="5445"/>
                  </a:cubicBezTo>
                  <a:cubicBezTo>
                    <a:pt x="6140" y="5445"/>
                    <a:pt x="5982" y="5524"/>
                    <a:pt x="5863" y="5683"/>
                  </a:cubicBezTo>
                  <a:cubicBezTo>
                    <a:pt x="5744" y="5841"/>
                    <a:pt x="5665" y="6039"/>
                    <a:pt x="5625" y="6277"/>
                  </a:cubicBezTo>
                  <a:cubicBezTo>
                    <a:pt x="5467" y="6831"/>
                    <a:pt x="5427" y="7426"/>
                    <a:pt x="5507" y="8020"/>
                  </a:cubicBezTo>
                  <a:cubicBezTo>
                    <a:pt x="5507" y="8099"/>
                    <a:pt x="5507" y="8178"/>
                    <a:pt x="5427" y="8218"/>
                  </a:cubicBezTo>
                  <a:cubicBezTo>
                    <a:pt x="5229" y="8376"/>
                    <a:pt x="4992" y="8455"/>
                    <a:pt x="4714" y="8614"/>
                  </a:cubicBezTo>
                  <a:cubicBezTo>
                    <a:pt x="4714" y="8297"/>
                    <a:pt x="4754" y="8020"/>
                    <a:pt x="4754" y="7742"/>
                  </a:cubicBezTo>
                  <a:cubicBezTo>
                    <a:pt x="4754" y="7505"/>
                    <a:pt x="4754" y="7109"/>
                    <a:pt x="4714" y="6752"/>
                  </a:cubicBezTo>
                  <a:cubicBezTo>
                    <a:pt x="4714" y="6713"/>
                    <a:pt x="4635" y="6633"/>
                    <a:pt x="4595" y="6554"/>
                  </a:cubicBezTo>
                  <a:cubicBezTo>
                    <a:pt x="4556" y="6633"/>
                    <a:pt x="4477" y="6673"/>
                    <a:pt x="4437" y="6752"/>
                  </a:cubicBezTo>
                  <a:cubicBezTo>
                    <a:pt x="4358" y="7188"/>
                    <a:pt x="4318" y="7624"/>
                    <a:pt x="4279" y="8059"/>
                  </a:cubicBezTo>
                  <a:lnTo>
                    <a:pt x="4279" y="8495"/>
                  </a:lnTo>
                  <a:cubicBezTo>
                    <a:pt x="4160" y="8416"/>
                    <a:pt x="4001" y="8376"/>
                    <a:pt x="3962" y="8297"/>
                  </a:cubicBezTo>
                  <a:cubicBezTo>
                    <a:pt x="3764" y="8059"/>
                    <a:pt x="3645" y="7822"/>
                    <a:pt x="3447" y="7544"/>
                  </a:cubicBezTo>
                  <a:cubicBezTo>
                    <a:pt x="3407" y="7465"/>
                    <a:pt x="3328" y="7426"/>
                    <a:pt x="3249" y="7346"/>
                  </a:cubicBezTo>
                  <a:cubicBezTo>
                    <a:pt x="3209" y="7426"/>
                    <a:pt x="3130" y="7544"/>
                    <a:pt x="3169" y="7624"/>
                  </a:cubicBezTo>
                  <a:cubicBezTo>
                    <a:pt x="3209" y="8139"/>
                    <a:pt x="3566" y="8574"/>
                    <a:pt x="4041" y="8812"/>
                  </a:cubicBezTo>
                  <a:cubicBezTo>
                    <a:pt x="4199" y="8852"/>
                    <a:pt x="4279" y="9010"/>
                    <a:pt x="4279" y="9208"/>
                  </a:cubicBezTo>
                  <a:cubicBezTo>
                    <a:pt x="4318" y="10080"/>
                    <a:pt x="4397" y="10911"/>
                    <a:pt x="4477" y="11783"/>
                  </a:cubicBezTo>
                  <a:cubicBezTo>
                    <a:pt x="4477" y="11941"/>
                    <a:pt x="4516" y="12100"/>
                    <a:pt x="4556" y="12337"/>
                  </a:cubicBezTo>
                  <a:lnTo>
                    <a:pt x="3169" y="12139"/>
                  </a:lnTo>
                  <a:cubicBezTo>
                    <a:pt x="3288" y="11624"/>
                    <a:pt x="3367" y="11149"/>
                    <a:pt x="3526" y="10674"/>
                  </a:cubicBezTo>
                  <a:cubicBezTo>
                    <a:pt x="3605" y="10515"/>
                    <a:pt x="3566" y="10317"/>
                    <a:pt x="3407" y="10238"/>
                  </a:cubicBezTo>
                  <a:cubicBezTo>
                    <a:pt x="3328" y="10159"/>
                    <a:pt x="3209" y="10119"/>
                    <a:pt x="3130" y="10080"/>
                  </a:cubicBezTo>
                  <a:cubicBezTo>
                    <a:pt x="2338" y="9763"/>
                    <a:pt x="1704" y="9168"/>
                    <a:pt x="1308" y="8376"/>
                  </a:cubicBezTo>
                  <a:cubicBezTo>
                    <a:pt x="832" y="7584"/>
                    <a:pt x="555" y="6673"/>
                    <a:pt x="555" y="5722"/>
                  </a:cubicBezTo>
                  <a:cubicBezTo>
                    <a:pt x="595" y="4613"/>
                    <a:pt x="1070" y="3504"/>
                    <a:pt x="1862" y="2712"/>
                  </a:cubicBezTo>
                  <a:cubicBezTo>
                    <a:pt x="3037" y="1329"/>
                    <a:pt x="4755" y="520"/>
                    <a:pt x="6542" y="520"/>
                  </a:cubicBezTo>
                  <a:close/>
                  <a:moveTo>
                    <a:pt x="2496" y="14041"/>
                  </a:moveTo>
                  <a:lnTo>
                    <a:pt x="6140" y="14754"/>
                  </a:lnTo>
                  <a:cubicBezTo>
                    <a:pt x="5767" y="15127"/>
                    <a:pt x="5308" y="15326"/>
                    <a:pt x="4810" y="15326"/>
                  </a:cubicBezTo>
                  <a:cubicBezTo>
                    <a:pt x="4727" y="15326"/>
                    <a:pt x="4642" y="15320"/>
                    <a:pt x="4556" y="15308"/>
                  </a:cubicBezTo>
                  <a:cubicBezTo>
                    <a:pt x="3922" y="15269"/>
                    <a:pt x="3328" y="15071"/>
                    <a:pt x="2813" y="14714"/>
                  </a:cubicBezTo>
                  <a:cubicBezTo>
                    <a:pt x="2575" y="14595"/>
                    <a:pt x="2456" y="14318"/>
                    <a:pt x="2496" y="14041"/>
                  </a:cubicBezTo>
                  <a:close/>
                  <a:moveTo>
                    <a:pt x="6501" y="1"/>
                  </a:moveTo>
                  <a:cubicBezTo>
                    <a:pt x="4494" y="1"/>
                    <a:pt x="2594" y="933"/>
                    <a:pt x="1308" y="2514"/>
                  </a:cubicBezTo>
                  <a:cubicBezTo>
                    <a:pt x="476" y="3385"/>
                    <a:pt x="40" y="4573"/>
                    <a:pt x="0" y="5801"/>
                  </a:cubicBezTo>
                  <a:cubicBezTo>
                    <a:pt x="40" y="6792"/>
                    <a:pt x="317" y="7742"/>
                    <a:pt x="793" y="8574"/>
                  </a:cubicBezTo>
                  <a:cubicBezTo>
                    <a:pt x="1149" y="9367"/>
                    <a:pt x="1783" y="10000"/>
                    <a:pt x="2615" y="10357"/>
                  </a:cubicBezTo>
                  <a:lnTo>
                    <a:pt x="3051" y="10555"/>
                  </a:lnTo>
                  <a:cubicBezTo>
                    <a:pt x="2892" y="11030"/>
                    <a:pt x="2773" y="11545"/>
                    <a:pt x="2615" y="12021"/>
                  </a:cubicBezTo>
                  <a:cubicBezTo>
                    <a:pt x="2417" y="11981"/>
                    <a:pt x="2219" y="11941"/>
                    <a:pt x="2021" y="11902"/>
                  </a:cubicBezTo>
                  <a:cubicBezTo>
                    <a:pt x="1941" y="11902"/>
                    <a:pt x="1823" y="11981"/>
                    <a:pt x="1783" y="12021"/>
                  </a:cubicBezTo>
                  <a:cubicBezTo>
                    <a:pt x="1704" y="12337"/>
                    <a:pt x="1625" y="12654"/>
                    <a:pt x="1545" y="12971"/>
                  </a:cubicBezTo>
                  <a:cubicBezTo>
                    <a:pt x="1426" y="13684"/>
                    <a:pt x="1426" y="13684"/>
                    <a:pt x="2100" y="13962"/>
                  </a:cubicBezTo>
                  <a:cubicBezTo>
                    <a:pt x="2219" y="14793"/>
                    <a:pt x="2298" y="14952"/>
                    <a:pt x="2892" y="15269"/>
                  </a:cubicBezTo>
                  <a:cubicBezTo>
                    <a:pt x="3486" y="15599"/>
                    <a:pt x="4135" y="15764"/>
                    <a:pt x="4794" y="15764"/>
                  </a:cubicBezTo>
                  <a:cubicBezTo>
                    <a:pt x="4926" y="15764"/>
                    <a:pt x="5058" y="15757"/>
                    <a:pt x="5190" y="15744"/>
                  </a:cubicBezTo>
                  <a:cubicBezTo>
                    <a:pt x="5784" y="15665"/>
                    <a:pt x="6259" y="15348"/>
                    <a:pt x="6536" y="14833"/>
                  </a:cubicBezTo>
                  <a:cubicBezTo>
                    <a:pt x="6695" y="14873"/>
                    <a:pt x="6853" y="14873"/>
                    <a:pt x="7051" y="14873"/>
                  </a:cubicBezTo>
                  <a:cubicBezTo>
                    <a:pt x="7170" y="14873"/>
                    <a:pt x="7329" y="14793"/>
                    <a:pt x="7368" y="14675"/>
                  </a:cubicBezTo>
                  <a:cubicBezTo>
                    <a:pt x="7448" y="14318"/>
                    <a:pt x="7527" y="13962"/>
                    <a:pt x="7566" y="13605"/>
                  </a:cubicBezTo>
                  <a:cubicBezTo>
                    <a:pt x="7566" y="13486"/>
                    <a:pt x="7448" y="13328"/>
                    <a:pt x="7646" y="13209"/>
                  </a:cubicBezTo>
                  <a:cubicBezTo>
                    <a:pt x="7606" y="13011"/>
                    <a:pt x="7448" y="12892"/>
                    <a:pt x="7249" y="12852"/>
                  </a:cubicBezTo>
                  <a:cubicBezTo>
                    <a:pt x="7329" y="12377"/>
                    <a:pt x="7408" y="11941"/>
                    <a:pt x="7487" y="11466"/>
                  </a:cubicBezTo>
                  <a:cubicBezTo>
                    <a:pt x="7543" y="11470"/>
                    <a:pt x="7600" y="11472"/>
                    <a:pt x="7657" y="11472"/>
                  </a:cubicBezTo>
                  <a:cubicBezTo>
                    <a:pt x="8168" y="11472"/>
                    <a:pt x="8724" y="11315"/>
                    <a:pt x="9151" y="11030"/>
                  </a:cubicBezTo>
                  <a:cubicBezTo>
                    <a:pt x="9230" y="10991"/>
                    <a:pt x="9309" y="10951"/>
                    <a:pt x="9349" y="10911"/>
                  </a:cubicBezTo>
                  <a:cubicBezTo>
                    <a:pt x="10616" y="10357"/>
                    <a:pt x="11528" y="9248"/>
                    <a:pt x="11884" y="7940"/>
                  </a:cubicBezTo>
                  <a:cubicBezTo>
                    <a:pt x="12359" y="6237"/>
                    <a:pt x="12122" y="4415"/>
                    <a:pt x="11250" y="2910"/>
                  </a:cubicBezTo>
                  <a:cubicBezTo>
                    <a:pt x="10339" y="1246"/>
                    <a:pt x="8953" y="137"/>
                    <a:pt x="6972" y="18"/>
                  </a:cubicBezTo>
                  <a:cubicBezTo>
                    <a:pt x="6815" y="7"/>
                    <a:pt x="6658" y="1"/>
                    <a:pt x="65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3"/>
            <p:cNvSpPr/>
            <p:nvPr/>
          </p:nvSpPr>
          <p:spPr>
            <a:xfrm>
              <a:off x="8588914" y="1744695"/>
              <a:ext cx="92578" cy="201594"/>
            </a:xfrm>
            <a:custGeom>
              <a:avLst/>
              <a:gdLst/>
              <a:ahLst/>
              <a:cxnLst/>
              <a:rect l="l" t="t" r="r" b="b"/>
              <a:pathLst>
                <a:path w="833" h="1814" extrusionOk="0">
                  <a:moveTo>
                    <a:pt x="145" y="1"/>
                  </a:moveTo>
                  <a:cubicBezTo>
                    <a:pt x="100" y="1"/>
                    <a:pt x="60" y="11"/>
                    <a:pt x="41" y="31"/>
                  </a:cubicBezTo>
                  <a:cubicBezTo>
                    <a:pt x="1" y="110"/>
                    <a:pt x="1" y="189"/>
                    <a:pt x="41" y="268"/>
                  </a:cubicBezTo>
                  <a:cubicBezTo>
                    <a:pt x="239" y="664"/>
                    <a:pt x="318" y="1100"/>
                    <a:pt x="318" y="1536"/>
                  </a:cubicBezTo>
                  <a:cubicBezTo>
                    <a:pt x="318" y="1615"/>
                    <a:pt x="357" y="1694"/>
                    <a:pt x="397" y="1813"/>
                  </a:cubicBezTo>
                  <a:cubicBezTo>
                    <a:pt x="516" y="1734"/>
                    <a:pt x="595" y="1655"/>
                    <a:pt x="674" y="1615"/>
                  </a:cubicBezTo>
                  <a:cubicBezTo>
                    <a:pt x="674" y="1536"/>
                    <a:pt x="714" y="1496"/>
                    <a:pt x="714" y="1417"/>
                  </a:cubicBezTo>
                  <a:cubicBezTo>
                    <a:pt x="833" y="1061"/>
                    <a:pt x="793" y="704"/>
                    <a:pt x="635" y="387"/>
                  </a:cubicBezTo>
                  <a:cubicBezTo>
                    <a:pt x="516" y="229"/>
                    <a:pt x="397" y="110"/>
                    <a:pt x="278" y="31"/>
                  </a:cubicBezTo>
                  <a:cubicBezTo>
                    <a:pt x="239" y="11"/>
                    <a:pt x="189" y="1"/>
                    <a:pt x="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3"/>
            <p:cNvSpPr/>
            <p:nvPr/>
          </p:nvSpPr>
          <p:spPr>
            <a:xfrm>
              <a:off x="8461332" y="1423524"/>
              <a:ext cx="202604" cy="245381"/>
            </a:xfrm>
            <a:custGeom>
              <a:avLst/>
              <a:gdLst/>
              <a:ahLst/>
              <a:cxnLst/>
              <a:rect l="l" t="t" r="r" b="b"/>
              <a:pathLst>
                <a:path w="1823" h="2208" extrusionOk="0">
                  <a:moveTo>
                    <a:pt x="260" y="1"/>
                  </a:moveTo>
                  <a:cubicBezTo>
                    <a:pt x="152" y="1"/>
                    <a:pt x="51" y="48"/>
                    <a:pt x="0" y="227"/>
                  </a:cubicBezTo>
                  <a:cubicBezTo>
                    <a:pt x="872" y="583"/>
                    <a:pt x="1030" y="1495"/>
                    <a:pt x="1545" y="2208"/>
                  </a:cubicBezTo>
                  <a:cubicBezTo>
                    <a:pt x="1585" y="2168"/>
                    <a:pt x="1624" y="2089"/>
                    <a:pt x="1664" y="2049"/>
                  </a:cubicBezTo>
                  <a:cubicBezTo>
                    <a:pt x="1822" y="1415"/>
                    <a:pt x="1070" y="148"/>
                    <a:pt x="436" y="29"/>
                  </a:cubicBezTo>
                  <a:cubicBezTo>
                    <a:pt x="380" y="15"/>
                    <a:pt x="319" y="1"/>
                    <a:pt x="2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3"/>
            <p:cNvSpPr/>
            <p:nvPr/>
          </p:nvSpPr>
          <p:spPr>
            <a:xfrm>
              <a:off x="8456887" y="1620338"/>
              <a:ext cx="79352" cy="246714"/>
            </a:xfrm>
            <a:custGeom>
              <a:avLst/>
              <a:gdLst/>
              <a:ahLst/>
              <a:cxnLst/>
              <a:rect l="l" t="t" r="r" b="b"/>
              <a:pathLst>
                <a:path w="714" h="2220" extrusionOk="0">
                  <a:moveTo>
                    <a:pt x="40" y="1"/>
                  </a:moveTo>
                  <a:cubicBezTo>
                    <a:pt x="40" y="120"/>
                    <a:pt x="1" y="199"/>
                    <a:pt x="1" y="278"/>
                  </a:cubicBezTo>
                  <a:cubicBezTo>
                    <a:pt x="1" y="318"/>
                    <a:pt x="1" y="357"/>
                    <a:pt x="1" y="397"/>
                  </a:cubicBezTo>
                  <a:cubicBezTo>
                    <a:pt x="159" y="833"/>
                    <a:pt x="199" y="1268"/>
                    <a:pt x="119" y="1704"/>
                  </a:cubicBezTo>
                  <a:lnTo>
                    <a:pt x="119" y="2219"/>
                  </a:lnTo>
                  <a:lnTo>
                    <a:pt x="199" y="2219"/>
                  </a:lnTo>
                  <a:cubicBezTo>
                    <a:pt x="436" y="1981"/>
                    <a:pt x="555" y="1704"/>
                    <a:pt x="634" y="1427"/>
                  </a:cubicBezTo>
                  <a:cubicBezTo>
                    <a:pt x="714" y="952"/>
                    <a:pt x="595" y="516"/>
                    <a:pt x="317" y="120"/>
                  </a:cubicBezTo>
                  <a:cubicBezTo>
                    <a:pt x="278" y="80"/>
                    <a:pt x="159" y="40"/>
                    <a:pt x="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3"/>
            <p:cNvSpPr/>
            <p:nvPr/>
          </p:nvSpPr>
          <p:spPr>
            <a:xfrm>
              <a:off x="7734963" y="1607113"/>
              <a:ext cx="74907" cy="189481"/>
            </a:xfrm>
            <a:custGeom>
              <a:avLst/>
              <a:gdLst/>
              <a:ahLst/>
              <a:cxnLst/>
              <a:rect l="l" t="t" r="r" b="b"/>
              <a:pathLst>
                <a:path w="674" h="1705" extrusionOk="0">
                  <a:moveTo>
                    <a:pt x="555" y="1"/>
                  </a:moveTo>
                  <a:cubicBezTo>
                    <a:pt x="475" y="80"/>
                    <a:pt x="317" y="80"/>
                    <a:pt x="277" y="159"/>
                  </a:cubicBezTo>
                  <a:cubicBezTo>
                    <a:pt x="159" y="476"/>
                    <a:pt x="79" y="793"/>
                    <a:pt x="40" y="1110"/>
                  </a:cubicBezTo>
                  <a:cubicBezTo>
                    <a:pt x="0" y="1348"/>
                    <a:pt x="119" y="1585"/>
                    <a:pt x="317" y="1704"/>
                  </a:cubicBezTo>
                  <a:lnTo>
                    <a:pt x="555" y="635"/>
                  </a:lnTo>
                  <a:cubicBezTo>
                    <a:pt x="594" y="556"/>
                    <a:pt x="634" y="437"/>
                    <a:pt x="674" y="318"/>
                  </a:cubicBezTo>
                  <a:cubicBezTo>
                    <a:pt x="634" y="239"/>
                    <a:pt x="594" y="120"/>
                    <a:pt x="5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3"/>
            <p:cNvSpPr/>
            <p:nvPr/>
          </p:nvSpPr>
          <p:spPr>
            <a:xfrm>
              <a:off x="7602825" y="1730470"/>
              <a:ext cx="79352" cy="211374"/>
            </a:xfrm>
            <a:custGeom>
              <a:avLst/>
              <a:gdLst/>
              <a:ahLst/>
              <a:cxnLst/>
              <a:rect l="l" t="t" r="r" b="b"/>
              <a:pathLst>
                <a:path w="714" h="1902" extrusionOk="0">
                  <a:moveTo>
                    <a:pt x="437" y="0"/>
                  </a:moveTo>
                  <a:cubicBezTo>
                    <a:pt x="357" y="79"/>
                    <a:pt x="238" y="119"/>
                    <a:pt x="199" y="198"/>
                  </a:cubicBezTo>
                  <a:cubicBezTo>
                    <a:pt x="1" y="674"/>
                    <a:pt x="80" y="1228"/>
                    <a:pt x="357" y="1703"/>
                  </a:cubicBezTo>
                  <a:cubicBezTo>
                    <a:pt x="397" y="1783"/>
                    <a:pt x="555" y="1822"/>
                    <a:pt x="674" y="1902"/>
                  </a:cubicBezTo>
                  <a:lnTo>
                    <a:pt x="714" y="1822"/>
                  </a:lnTo>
                  <a:cubicBezTo>
                    <a:pt x="714" y="1743"/>
                    <a:pt x="714" y="1703"/>
                    <a:pt x="674" y="1624"/>
                  </a:cubicBezTo>
                  <a:cubicBezTo>
                    <a:pt x="555" y="1189"/>
                    <a:pt x="476" y="713"/>
                    <a:pt x="555" y="277"/>
                  </a:cubicBezTo>
                  <a:cubicBezTo>
                    <a:pt x="555" y="198"/>
                    <a:pt x="476" y="79"/>
                    <a:pt x="4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3"/>
            <p:cNvSpPr/>
            <p:nvPr/>
          </p:nvSpPr>
          <p:spPr>
            <a:xfrm>
              <a:off x="7629275" y="1453085"/>
              <a:ext cx="118917" cy="220265"/>
            </a:xfrm>
            <a:custGeom>
              <a:avLst/>
              <a:gdLst/>
              <a:ahLst/>
              <a:cxnLst/>
              <a:rect l="l" t="t" r="r" b="b"/>
              <a:pathLst>
                <a:path w="1070" h="1982" extrusionOk="0">
                  <a:moveTo>
                    <a:pt x="872" y="1"/>
                  </a:moveTo>
                  <a:cubicBezTo>
                    <a:pt x="713" y="80"/>
                    <a:pt x="595" y="159"/>
                    <a:pt x="476" y="278"/>
                  </a:cubicBezTo>
                  <a:cubicBezTo>
                    <a:pt x="357" y="516"/>
                    <a:pt x="238" y="753"/>
                    <a:pt x="159" y="1030"/>
                  </a:cubicBezTo>
                  <a:cubicBezTo>
                    <a:pt x="40" y="1347"/>
                    <a:pt x="0" y="1664"/>
                    <a:pt x="40" y="1981"/>
                  </a:cubicBezTo>
                  <a:lnTo>
                    <a:pt x="159" y="1981"/>
                  </a:lnTo>
                  <a:lnTo>
                    <a:pt x="397" y="1506"/>
                  </a:lnTo>
                  <a:cubicBezTo>
                    <a:pt x="595" y="1070"/>
                    <a:pt x="674" y="595"/>
                    <a:pt x="1030" y="278"/>
                  </a:cubicBezTo>
                  <a:cubicBezTo>
                    <a:pt x="1070" y="199"/>
                    <a:pt x="1070" y="159"/>
                    <a:pt x="1030" y="119"/>
                  </a:cubicBezTo>
                  <a:cubicBezTo>
                    <a:pt x="991" y="80"/>
                    <a:pt x="912" y="1"/>
                    <a:pt x="8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 name="Google Shape;185;p13"/>
          <p:cNvSpPr/>
          <p:nvPr/>
        </p:nvSpPr>
        <p:spPr>
          <a:xfrm>
            <a:off x="676647" y="4736931"/>
            <a:ext cx="329909" cy="318514"/>
          </a:xfrm>
          <a:custGeom>
            <a:avLst/>
            <a:gdLst/>
            <a:ahLst/>
            <a:cxnLst/>
            <a:rect l="l" t="t" r="r" b="b"/>
            <a:pathLst>
              <a:path w="6775" h="6542" extrusionOk="0">
                <a:moveTo>
                  <a:pt x="3051" y="636"/>
                </a:moveTo>
                <a:cubicBezTo>
                  <a:pt x="3170" y="873"/>
                  <a:pt x="3249" y="1230"/>
                  <a:pt x="3289" y="1349"/>
                </a:cubicBezTo>
                <a:lnTo>
                  <a:pt x="3725" y="2339"/>
                </a:lnTo>
                <a:cubicBezTo>
                  <a:pt x="3749" y="2435"/>
                  <a:pt x="3816" y="2487"/>
                  <a:pt x="3892" y="2487"/>
                </a:cubicBezTo>
                <a:cubicBezTo>
                  <a:pt x="3942" y="2487"/>
                  <a:pt x="3995" y="2465"/>
                  <a:pt x="4041" y="2418"/>
                </a:cubicBezTo>
                <a:cubicBezTo>
                  <a:pt x="4081" y="2497"/>
                  <a:pt x="4160" y="2537"/>
                  <a:pt x="4240" y="2537"/>
                </a:cubicBezTo>
                <a:lnTo>
                  <a:pt x="5428" y="2458"/>
                </a:lnTo>
                <a:cubicBezTo>
                  <a:pt x="5547" y="2458"/>
                  <a:pt x="5903" y="2379"/>
                  <a:pt x="6181" y="2379"/>
                </a:cubicBezTo>
                <a:cubicBezTo>
                  <a:pt x="5943" y="2537"/>
                  <a:pt x="5547" y="2814"/>
                  <a:pt x="5467" y="2854"/>
                </a:cubicBezTo>
                <a:lnTo>
                  <a:pt x="4636" y="3607"/>
                </a:lnTo>
                <a:cubicBezTo>
                  <a:pt x="4477" y="3686"/>
                  <a:pt x="4517" y="3884"/>
                  <a:pt x="4675" y="3963"/>
                </a:cubicBezTo>
                <a:cubicBezTo>
                  <a:pt x="4855" y="4323"/>
                  <a:pt x="5494" y="5502"/>
                  <a:pt x="5727" y="5683"/>
                </a:cubicBezTo>
                <a:lnTo>
                  <a:pt x="5727" y="5683"/>
                </a:lnTo>
                <a:cubicBezTo>
                  <a:pt x="5562" y="5618"/>
                  <a:pt x="5452" y="5575"/>
                  <a:pt x="5309" y="5468"/>
                </a:cubicBezTo>
                <a:lnTo>
                  <a:pt x="4834" y="5270"/>
                </a:lnTo>
                <a:lnTo>
                  <a:pt x="3764" y="4795"/>
                </a:lnTo>
                <a:cubicBezTo>
                  <a:pt x="3734" y="4765"/>
                  <a:pt x="3704" y="4752"/>
                  <a:pt x="3673" y="4752"/>
                </a:cubicBezTo>
                <a:cubicBezTo>
                  <a:pt x="3624" y="4752"/>
                  <a:pt x="3575" y="4786"/>
                  <a:pt x="3526" y="4835"/>
                </a:cubicBezTo>
                <a:cubicBezTo>
                  <a:pt x="3501" y="4758"/>
                  <a:pt x="3426" y="4714"/>
                  <a:pt x="3354" y="4714"/>
                </a:cubicBezTo>
                <a:cubicBezTo>
                  <a:pt x="3315" y="4714"/>
                  <a:pt x="3277" y="4727"/>
                  <a:pt x="3249" y="4755"/>
                </a:cubicBezTo>
                <a:cubicBezTo>
                  <a:pt x="2734" y="5191"/>
                  <a:pt x="2219" y="5627"/>
                  <a:pt x="1665" y="5983"/>
                </a:cubicBezTo>
                <a:cubicBezTo>
                  <a:pt x="1546" y="5983"/>
                  <a:pt x="1427" y="6062"/>
                  <a:pt x="1387" y="6142"/>
                </a:cubicBezTo>
                <a:cubicBezTo>
                  <a:pt x="1374" y="6168"/>
                  <a:pt x="1365" y="6181"/>
                  <a:pt x="1362" y="6181"/>
                </a:cubicBezTo>
                <a:cubicBezTo>
                  <a:pt x="1357" y="6181"/>
                  <a:pt x="1374" y="6129"/>
                  <a:pt x="1427" y="6023"/>
                </a:cubicBezTo>
                <a:cubicBezTo>
                  <a:pt x="1506" y="5864"/>
                  <a:pt x="1546" y="5706"/>
                  <a:pt x="1585" y="5548"/>
                </a:cubicBezTo>
                <a:cubicBezTo>
                  <a:pt x="1704" y="5151"/>
                  <a:pt x="1823" y="4795"/>
                  <a:pt x="1942" y="4399"/>
                </a:cubicBezTo>
                <a:cubicBezTo>
                  <a:pt x="1942" y="4320"/>
                  <a:pt x="1942" y="4280"/>
                  <a:pt x="1863" y="4201"/>
                </a:cubicBezTo>
                <a:lnTo>
                  <a:pt x="1863" y="4201"/>
                </a:lnTo>
                <a:cubicBezTo>
                  <a:pt x="1878" y="4204"/>
                  <a:pt x="1892" y="4205"/>
                  <a:pt x="1906" y="4205"/>
                </a:cubicBezTo>
                <a:cubicBezTo>
                  <a:pt x="2077" y="4205"/>
                  <a:pt x="2168" y="3991"/>
                  <a:pt x="2021" y="3844"/>
                </a:cubicBezTo>
                <a:cubicBezTo>
                  <a:pt x="1546" y="3408"/>
                  <a:pt x="1110" y="2973"/>
                  <a:pt x="714" y="2458"/>
                </a:cubicBezTo>
                <a:lnTo>
                  <a:pt x="2061" y="2458"/>
                </a:lnTo>
                <a:cubicBezTo>
                  <a:pt x="2100" y="2458"/>
                  <a:pt x="2140" y="2418"/>
                  <a:pt x="2180" y="2418"/>
                </a:cubicBezTo>
                <a:cubicBezTo>
                  <a:pt x="2203" y="2441"/>
                  <a:pt x="2233" y="2451"/>
                  <a:pt x="2265" y="2451"/>
                </a:cubicBezTo>
                <a:cubicBezTo>
                  <a:pt x="2342" y="2451"/>
                  <a:pt x="2429" y="2395"/>
                  <a:pt x="2457" y="2339"/>
                </a:cubicBezTo>
                <a:cubicBezTo>
                  <a:pt x="2655" y="1745"/>
                  <a:pt x="2853" y="1190"/>
                  <a:pt x="3051" y="636"/>
                </a:cubicBezTo>
                <a:close/>
                <a:moveTo>
                  <a:pt x="2916" y="0"/>
                </a:moveTo>
                <a:cubicBezTo>
                  <a:pt x="2853" y="0"/>
                  <a:pt x="2785" y="44"/>
                  <a:pt x="2734" y="121"/>
                </a:cubicBezTo>
                <a:lnTo>
                  <a:pt x="2061" y="2022"/>
                </a:lnTo>
                <a:lnTo>
                  <a:pt x="2021" y="2022"/>
                </a:lnTo>
                <a:lnTo>
                  <a:pt x="239" y="2062"/>
                </a:lnTo>
                <a:cubicBezTo>
                  <a:pt x="80" y="2062"/>
                  <a:pt x="1" y="2260"/>
                  <a:pt x="80" y="2379"/>
                </a:cubicBezTo>
                <a:cubicBezTo>
                  <a:pt x="595" y="3052"/>
                  <a:pt x="1150" y="3646"/>
                  <a:pt x="1744" y="4161"/>
                </a:cubicBezTo>
                <a:cubicBezTo>
                  <a:pt x="1625" y="4161"/>
                  <a:pt x="1506" y="4201"/>
                  <a:pt x="1467" y="4320"/>
                </a:cubicBezTo>
                <a:cubicBezTo>
                  <a:pt x="1308" y="4874"/>
                  <a:pt x="1110" y="5389"/>
                  <a:pt x="991" y="5944"/>
                </a:cubicBezTo>
                <a:cubicBezTo>
                  <a:pt x="912" y="6181"/>
                  <a:pt x="872" y="6498"/>
                  <a:pt x="1229" y="6538"/>
                </a:cubicBezTo>
                <a:cubicBezTo>
                  <a:pt x="1250" y="6540"/>
                  <a:pt x="1271" y="6542"/>
                  <a:pt x="1292" y="6542"/>
                </a:cubicBezTo>
                <a:cubicBezTo>
                  <a:pt x="1597" y="6542"/>
                  <a:pt x="1960" y="6287"/>
                  <a:pt x="2219" y="6102"/>
                </a:cubicBezTo>
                <a:cubicBezTo>
                  <a:pt x="2655" y="5785"/>
                  <a:pt x="3091" y="5468"/>
                  <a:pt x="3526" y="5112"/>
                </a:cubicBezTo>
                <a:cubicBezTo>
                  <a:pt x="3526" y="5151"/>
                  <a:pt x="3566" y="5191"/>
                  <a:pt x="3606" y="5191"/>
                </a:cubicBezTo>
                <a:cubicBezTo>
                  <a:pt x="4121" y="5429"/>
                  <a:pt x="4636" y="5666"/>
                  <a:pt x="5151" y="5904"/>
                </a:cubicBezTo>
                <a:cubicBezTo>
                  <a:pt x="5314" y="5986"/>
                  <a:pt x="5552" y="6142"/>
                  <a:pt x="5762" y="6142"/>
                </a:cubicBezTo>
                <a:cubicBezTo>
                  <a:pt x="5858" y="6142"/>
                  <a:pt x="5948" y="6110"/>
                  <a:pt x="6022" y="6023"/>
                </a:cubicBezTo>
                <a:cubicBezTo>
                  <a:pt x="6220" y="5746"/>
                  <a:pt x="6022" y="5429"/>
                  <a:pt x="5864" y="5191"/>
                </a:cubicBezTo>
                <a:lnTo>
                  <a:pt x="5071" y="3805"/>
                </a:lnTo>
                <a:lnTo>
                  <a:pt x="6141" y="2893"/>
                </a:lnTo>
                <a:cubicBezTo>
                  <a:pt x="6339" y="2695"/>
                  <a:pt x="6775" y="2458"/>
                  <a:pt x="6695" y="2141"/>
                </a:cubicBezTo>
                <a:cubicBezTo>
                  <a:pt x="6650" y="1983"/>
                  <a:pt x="6490" y="1941"/>
                  <a:pt x="6324" y="1941"/>
                </a:cubicBezTo>
                <a:cubicBezTo>
                  <a:pt x="6198" y="1941"/>
                  <a:pt x="6068" y="1965"/>
                  <a:pt x="5982" y="1982"/>
                </a:cubicBezTo>
                <a:lnTo>
                  <a:pt x="4160" y="2101"/>
                </a:lnTo>
                <a:cubicBezTo>
                  <a:pt x="4121" y="2101"/>
                  <a:pt x="4081" y="2101"/>
                  <a:pt x="4081" y="2141"/>
                </a:cubicBezTo>
                <a:cubicBezTo>
                  <a:pt x="3883" y="1705"/>
                  <a:pt x="3685" y="1269"/>
                  <a:pt x="3526" y="834"/>
                </a:cubicBezTo>
                <a:cubicBezTo>
                  <a:pt x="3408" y="517"/>
                  <a:pt x="3328" y="200"/>
                  <a:pt x="3012" y="41"/>
                </a:cubicBezTo>
                <a:cubicBezTo>
                  <a:pt x="2983" y="13"/>
                  <a:pt x="2950" y="0"/>
                  <a:pt x="29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rot="5090269">
            <a:off x="8051451" y="185989"/>
            <a:ext cx="354800" cy="226480"/>
          </a:xfrm>
          <a:custGeom>
            <a:avLst/>
            <a:gdLst/>
            <a:ahLst/>
            <a:cxnLst/>
            <a:rect l="l" t="t" r="r" b="b"/>
            <a:pathLst>
              <a:path w="10023" h="6398" extrusionOk="0">
                <a:moveTo>
                  <a:pt x="8763" y="1"/>
                </a:moveTo>
                <a:cubicBezTo>
                  <a:pt x="8679" y="1"/>
                  <a:pt x="8598" y="40"/>
                  <a:pt x="8560" y="115"/>
                </a:cubicBezTo>
                <a:cubicBezTo>
                  <a:pt x="8521" y="95"/>
                  <a:pt x="8481" y="86"/>
                  <a:pt x="8442" y="86"/>
                </a:cubicBezTo>
                <a:cubicBezTo>
                  <a:pt x="8402" y="86"/>
                  <a:pt x="8362" y="95"/>
                  <a:pt x="8323" y="115"/>
                </a:cubicBezTo>
                <a:cubicBezTo>
                  <a:pt x="7768" y="511"/>
                  <a:pt x="7134" y="868"/>
                  <a:pt x="6501" y="1185"/>
                </a:cubicBezTo>
                <a:cubicBezTo>
                  <a:pt x="6256" y="1290"/>
                  <a:pt x="6350" y="1641"/>
                  <a:pt x="6566" y="1641"/>
                </a:cubicBezTo>
                <a:cubicBezTo>
                  <a:pt x="6595" y="1641"/>
                  <a:pt x="6626" y="1635"/>
                  <a:pt x="6659" y="1621"/>
                </a:cubicBezTo>
                <a:cubicBezTo>
                  <a:pt x="7253" y="1343"/>
                  <a:pt x="7887" y="987"/>
                  <a:pt x="8442" y="630"/>
                </a:cubicBezTo>
                <a:lnTo>
                  <a:pt x="8442" y="630"/>
                </a:lnTo>
                <a:cubicBezTo>
                  <a:pt x="8085" y="2215"/>
                  <a:pt x="7174" y="3641"/>
                  <a:pt x="5867" y="4631"/>
                </a:cubicBezTo>
                <a:cubicBezTo>
                  <a:pt x="4890" y="5329"/>
                  <a:pt x="3382" y="5948"/>
                  <a:pt x="2008" y="5948"/>
                </a:cubicBezTo>
                <a:cubicBezTo>
                  <a:pt x="1432" y="5948"/>
                  <a:pt x="880" y="5839"/>
                  <a:pt x="400" y="5582"/>
                </a:cubicBezTo>
                <a:cubicBezTo>
                  <a:pt x="364" y="5558"/>
                  <a:pt x="330" y="5547"/>
                  <a:pt x="297" y="5547"/>
                </a:cubicBezTo>
                <a:cubicBezTo>
                  <a:pt x="113" y="5547"/>
                  <a:pt x="0" y="5877"/>
                  <a:pt x="202" y="5978"/>
                </a:cubicBezTo>
                <a:cubicBezTo>
                  <a:pt x="741" y="6273"/>
                  <a:pt x="1364" y="6398"/>
                  <a:pt x="2010" y="6398"/>
                </a:cubicBezTo>
                <a:cubicBezTo>
                  <a:pt x="3358" y="6398"/>
                  <a:pt x="4810" y="5855"/>
                  <a:pt x="5827" y="5186"/>
                </a:cubicBezTo>
                <a:cubicBezTo>
                  <a:pt x="7332" y="4195"/>
                  <a:pt x="8442" y="2650"/>
                  <a:pt x="8877" y="868"/>
                </a:cubicBezTo>
                <a:cubicBezTo>
                  <a:pt x="9075" y="1304"/>
                  <a:pt x="9313" y="1779"/>
                  <a:pt x="9511" y="2215"/>
                </a:cubicBezTo>
                <a:cubicBezTo>
                  <a:pt x="9555" y="2317"/>
                  <a:pt x="9641" y="2360"/>
                  <a:pt x="9727" y="2360"/>
                </a:cubicBezTo>
                <a:cubicBezTo>
                  <a:pt x="9875" y="2360"/>
                  <a:pt x="10022" y="2232"/>
                  <a:pt x="9947" y="2056"/>
                </a:cubicBezTo>
                <a:cubicBezTo>
                  <a:pt x="9670" y="1422"/>
                  <a:pt x="9353" y="828"/>
                  <a:pt x="9036" y="194"/>
                </a:cubicBezTo>
                <a:cubicBezTo>
                  <a:pt x="9036" y="194"/>
                  <a:pt x="8996" y="155"/>
                  <a:pt x="8996" y="155"/>
                </a:cubicBezTo>
                <a:cubicBezTo>
                  <a:pt x="8954" y="50"/>
                  <a:pt x="8857" y="1"/>
                  <a:pt x="87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p:nvPr/>
        </p:nvSpPr>
        <p:spPr>
          <a:xfrm rot="1256407">
            <a:off x="-3455" y="4705797"/>
            <a:ext cx="429424" cy="318498"/>
          </a:xfrm>
          <a:custGeom>
            <a:avLst/>
            <a:gdLst/>
            <a:ahLst/>
            <a:cxnLst/>
            <a:rect l="l" t="t" r="r" b="b"/>
            <a:pathLst>
              <a:path w="12437" h="9225" extrusionOk="0">
                <a:moveTo>
                  <a:pt x="1895" y="0"/>
                </a:moveTo>
                <a:cubicBezTo>
                  <a:pt x="1313" y="0"/>
                  <a:pt x="705" y="248"/>
                  <a:pt x="197" y="558"/>
                </a:cubicBezTo>
                <a:cubicBezTo>
                  <a:pt x="0" y="721"/>
                  <a:pt x="155" y="993"/>
                  <a:pt x="349" y="993"/>
                </a:cubicBezTo>
                <a:cubicBezTo>
                  <a:pt x="390" y="993"/>
                  <a:pt x="433" y="981"/>
                  <a:pt x="474" y="954"/>
                </a:cubicBezTo>
                <a:cubicBezTo>
                  <a:pt x="915" y="666"/>
                  <a:pt x="1403" y="443"/>
                  <a:pt x="1857" y="443"/>
                </a:cubicBezTo>
                <a:cubicBezTo>
                  <a:pt x="2339" y="443"/>
                  <a:pt x="2782" y="695"/>
                  <a:pt x="3088" y="1390"/>
                </a:cubicBezTo>
                <a:cubicBezTo>
                  <a:pt x="3247" y="1825"/>
                  <a:pt x="3366" y="2340"/>
                  <a:pt x="3405" y="2816"/>
                </a:cubicBezTo>
                <a:cubicBezTo>
                  <a:pt x="3405" y="3331"/>
                  <a:pt x="3564" y="3846"/>
                  <a:pt x="3881" y="4321"/>
                </a:cubicBezTo>
                <a:cubicBezTo>
                  <a:pt x="4166" y="4574"/>
                  <a:pt x="4552" y="4701"/>
                  <a:pt x="4939" y="4701"/>
                </a:cubicBezTo>
                <a:cubicBezTo>
                  <a:pt x="5036" y="4701"/>
                  <a:pt x="5132" y="4693"/>
                  <a:pt x="5227" y="4677"/>
                </a:cubicBezTo>
                <a:cubicBezTo>
                  <a:pt x="5604" y="4638"/>
                  <a:pt x="5802" y="4578"/>
                  <a:pt x="6005" y="4578"/>
                </a:cubicBezTo>
                <a:cubicBezTo>
                  <a:pt x="6208" y="4578"/>
                  <a:pt x="6416" y="4638"/>
                  <a:pt x="6812" y="4836"/>
                </a:cubicBezTo>
                <a:cubicBezTo>
                  <a:pt x="7248" y="4836"/>
                  <a:pt x="7604" y="5232"/>
                  <a:pt x="7564" y="5707"/>
                </a:cubicBezTo>
                <a:cubicBezTo>
                  <a:pt x="7564" y="5905"/>
                  <a:pt x="7604" y="6143"/>
                  <a:pt x="7604" y="6381"/>
                </a:cubicBezTo>
                <a:cubicBezTo>
                  <a:pt x="7683" y="7569"/>
                  <a:pt x="8119" y="8599"/>
                  <a:pt x="9466" y="8599"/>
                </a:cubicBezTo>
                <a:cubicBezTo>
                  <a:pt x="10535" y="8599"/>
                  <a:pt x="11328" y="7926"/>
                  <a:pt x="11961" y="7133"/>
                </a:cubicBezTo>
                <a:lnTo>
                  <a:pt x="11961" y="7133"/>
                </a:lnTo>
                <a:cubicBezTo>
                  <a:pt x="11922" y="7728"/>
                  <a:pt x="11882" y="8361"/>
                  <a:pt x="11763" y="8956"/>
                </a:cubicBezTo>
                <a:cubicBezTo>
                  <a:pt x="11740" y="9117"/>
                  <a:pt x="11891" y="9224"/>
                  <a:pt x="12029" y="9224"/>
                </a:cubicBezTo>
                <a:cubicBezTo>
                  <a:pt x="12129" y="9224"/>
                  <a:pt x="12222" y="9168"/>
                  <a:pt x="12239" y="9035"/>
                </a:cubicBezTo>
                <a:cubicBezTo>
                  <a:pt x="12358" y="8282"/>
                  <a:pt x="12397" y="7490"/>
                  <a:pt x="12437" y="6698"/>
                </a:cubicBezTo>
                <a:cubicBezTo>
                  <a:pt x="12437" y="6618"/>
                  <a:pt x="12397" y="6579"/>
                  <a:pt x="12358" y="6539"/>
                </a:cubicBezTo>
                <a:cubicBezTo>
                  <a:pt x="12414" y="6371"/>
                  <a:pt x="12272" y="6203"/>
                  <a:pt x="12127" y="6203"/>
                </a:cubicBezTo>
                <a:cubicBezTo>
                  <a:pt x="12068" y="6203"/>
                  <a:pt x="12008" y="6232"/>
                  <a:pt x="11961" y="6302"/>
                </a:cubicBezTo>
                <a:lnTo>
                  <a:pt x="11961" y="6341"/>
                </a:lnTo>
                <a:cubicBezTo>
                  <a:pt x="11922" y="6302"/>
                  <a:pt x="11882" y="6302"/>
                  <a:pt x="11843" y="6302"/>
                </a:cubicBezTo>
                <a:cubicBezTo>
                  <a:pt x="11130" y="6302"/>
                  <a:pt x="10417" y="6222"/>
                  <a:pt x="9704" y="6024"/>
                </a:cubicBezTo>
                <a:cubicBezTo>
                  <a:pt x="9681" y="6018"/>
                  <a:pt x="9659" y="6015"/>
                  <a:pt x="9639" y="6015"/>
                </a:cubicBezTo>
                <a:cubicBezTo>
                  <a:pt x="9416" y="6015"/>
                  <a:pt x="9370" y="6387"/>
                  <a:pt x="9624" y="6460"/>
                </a:cubicBezTo>
                <a:cubicBezTo>
                  <a:pt x="10298" y="6658"/>
                  <a:pt x="10971" y="6737"/>
                  <a:pt x="11645" y="6737"/>
                </a:cubicBezTo>
                <a:cubicBezTo>
                  <a:pt x="11146" y="7449"/>
                  <a:pt x="10456" y="8193"/>
                  <a:pt x="9574" y="8193"/>
                </a:cubicBezTo>
                <a:cubicBezTo>
                  <a:pt x="9474" y="8193"/>
                  <a:pt x="9372" y="8183"/>
                  <a:pt x="9268" y="8163"/>
                </a:cubicBezTo>
                <a:cubicBezTo>
                  <a:pt x="7763" y="7886"/>
                  <a:pt x="8277" y="6341"/>
                  <a:pt x="8000" y="5311"/>
                </a:cubicBezTo>
                <a:cubicBezTo>
                  <a:pt x="7742" y="4439"/>
                  <a:pt x="7167" y="4067"/>
                  <a:pt x="6405" y="4067"/>
                </a:cubicBezTo>
                <a:cubicBezTo>
                  <a:pt x="6233" y="4067"/>
                  <a:pt x="6051" y="4086"/>
                  <a:pt x="5861" y="4123"/>
                </a:cubicBezTo>
                <a:cubicBezTo>
                  <a:pt x="5573" y="4157"/>
                  <a:pt x="5292" y="4234"/>
                  <a:pt x="5025" y="4234"/>
                </a:cubicBezTo>
                <a:cubicBezTo>
                  <a:pt x="4667" y="4234"/>
                  <a:pt x="4334" y="4096"/>
                  <a:pt x="4039" y="3529"/>
                </a:cubicBezTo>
                <a:cubicBezTo>
                  <a:pt x="3801" y="3093"/>
                  <a:pt x="3841" y="2301"/>
                  <a:pt x="3722" y="1825"/>
                </a:cubicBezTo>
                <a:cubicBezTo>
                  <a:pt x="3643" y="1350"/>
                  <a:pt x="3445" y="914"/>
                  <a:pt x="3167" y="558"/>
                </a:cubicBezTo>
                <a:cubicBezTo>
                  <a:pt x="2800" y="155"/>
                  <a:pt x="2355" y="0"/>
                  <a:pt x="18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3"/>
          <p:cNvSpPr/>
          <p:nvPr/>
        </p:nvSpPr>
        <p:spPr>
          <a:xfrm>
            <a:off x="155337" y="4217450"/>
            <a:ext cx="144161" cy="174259"/>
          </a:xfrm>
          <a:custGeom>
            <a:avLst/>
            <a:gdLst/>
            <a:ahLst/>
            <a:cxnLst/>
            <a:rect l="l" t="t" r="r" b="b"/>
            <a:pathLst>
              <a:path w="6945" h="8395" extrusionOk="0">
                <a:moveTo>
                  <a:pt x="1685" y="0"/>
                </a:moveTo>
                <a:cubicBezTo>
                  <a:pt x="1533" y="0"/>
                  <a:pt x="1382" y="187"/>
                  <a:pt x="1465" y="354"/>
                </a:cubicBezTo>
                <a:cubicBezTo>
                  <a:pt x="2020" y="1424"/>
                  <a:pt x="2456" y="2493"/>
                  <a:pt x="2852" y="3602"/>
                </a:cubicBezTo>
                <a:cubicBezTo>
                  <a:pt x="2060" y="3246"/>
                  <a:pt x="1267" y="2929"/>
                  <a:pt x="475" y="2572"/>
                </a:cubicBezTo>
                <a:cubicBezTo>
                  <a:pt x="440" y="2557"/>
                  <a:pt x="405" y="2550"/>
                  <a:pt x="372" y="2550"/>
                </a:cubicBezTo>
                <a:cubicBezTo>
                  <a:pt x="146" y="2550"/>
                  <a:pt x="1" y="2865"/>
                  <a:pt x="277" y="2968"/>
                </a:cubicBezTo>
                <a:cubicBezTo>
                  <a:pt x="1030" y="3325"/>
                  <a:pt x="1782" y="3642"/>
                  <a:pt x="2575" y="3959"/>
                </a:cubicBezTo>
                <a:cubicBezTo>
                  <a:pt x="2060" y="4196"/>
                  <a:pt x="1505" y="4394"/>
                  <a:pt x="990" y="4632"/>
                </a:cubicBezTo>
                <a:cubicBezTo>
                  <a:pt x="736" y="4705"/>
                  <a:pt x="848" y="5077"/>
                  <a:pt x="1082" y="5077"/>
                </a:cubicBezTo>
                <a:cubicBezTo>
                  <a:pt x="1104" y="5077"/>
                  <a:pt x="1126" y="5074"/>
                  <a:pt x="1149" y="5068"/>
                </a:cubicBezTo>
                <a:cubicBezTo>
                  <a:pt x="1703" y="4830"/>
                  <a:pt x="2258" y="4593"/>
                  <a:pt x="2852" y="4355"/>
                </a:cubicBezTo>
                <a:lnTo>
                  <a:pt x="2852" y="4355"/>
                </a:lnTo>
                <a:cubicBezTo>
                  <a:pt x="2416" y="5266"/>
                  <a:pt x="1980" y="6177"/>
                  <a:pt x="1584" y="7088"/>
                </a:cubicBezTo>
                <a:cubicBezTo>
                  <a:pt x="1506" y="7271"/>
                  <a:pt x="1652" y="7437"/>
                  <a:pt x="1795" y="7437"/>
                </a:cubicBezTo>
                <a:cubicBezTo>
                  <a:pt x="1868" y="7437"/>
                  <a:pt x="1940" y="7394"/>
                  <a:pt x="1980" y="7286"/>
                </a:cubicBezTo>
                <a:cubicBezTo>
                  <a:pt x="2416" y="6415"/>
                  <a:pt x="2812" y="5504"/>
                  <a:pt x="3208" y="4593"/>
                </a:cubicBezTo>
                <a:cubicBezTo>
                  <a:pt x="3644" y="5860"/>
                  <a:pt x="4159" y="7088"/>
                  <a:pt x="4714" y="8276"/>
                </a:cubicBezTo>
                <a:cubicBezTo>
                  <a:pt x="4755" y="8359"/>
                  <a:pt x="4835" y="8394"/>
                  <a:pt x="4917" y="8394"/>
                </a:cubicBezTo>
                <a:cubicBezTo>
                  <a:pt x="5069" y="8394"/>
                  <a:pt x="5227" y="8273"/>
                  <a:pt x="5149" y="8118"/>
                </a:cubicBezTo>
                <a:cubicBezTo>
                  <a:pt x="4595" y="6890"/>
                  <a:pt x="4080" y="5662"/>
                  <a:pt x="3644" y="4394"/>
                </a:cubicBezTo>
                <a:lnTo>
                  <a:pt x="3644" y="4394"/>
                </a:lnTo>
                <a:cubicBezTo>
                  <a:pt x="4595" y="4791"/>
                  <a:pt x="5546" y="5147"/>
                  <a:pt x="6536" y="5504"/>
                </a:cubicBezTo>
                <a:cubicBezTo>
                  <a:pt x="6559" y="5511"/>
                  <a:pt x="6582" y="5515"/>
                  <a:pt x="6604" y="5515"/>
                </a:cubicBezTo>
                <a:cubicBezTo>
                  <a:pt x="6808" y="5515"/>
                  <a:pt x="6944" y="5211"/>
                  <a:pt x="6694" y="5068"/>
                </a:cubicBezTo>
                <a:cubicBezTo>
                  <a:pt x="5704" y="4751"/>
                  <a:pt x="4753" y="4355"/>
                  <a:pt x="3803" y="3998"/>
                </a:cubicBezTo>
                <a:cubicBezTo>
                  <a:pt x="4357" y="3761"/>
                  <a:pt x="4912" y="3563"/>
                  <a:pt x="5427" y="3365"/>
                </a:cubicBezTo>
                <a:cubicBezTo>
                  <a:pt x="5690" y="3252"/>
                  <a:pt x="5561" y="2926"/>
                  <a:pt x="5344" y="2926"/>
                </a:cubicBezTo>
                <a:cubicBezTo>
                  <a:pt x="5332" y="2926"/>
                  <a:pt x="5320" y="2927"/>
                  <a:pt x="5308" y="2929"/>
                </a:cubicBezTo>
                <a:cubicBezTo>
                  <a:pt x="4753" y="3127"/>
                  <a:pt x="4238" y="3325"/>
                  <a:pt x="3723" y="3523"/>
                </a:cubicBezTo>
                <a:lnTo>
                  <a:pt x="4714" y="1384"/>
                </a:lnTo>
                <a:cubicBezTo>
                  <a:pt x="4792" y="1201"/>
                  <a:pt x="4629" y="1052"/>
                  <a:pt x="4475" y="1052"/>
                </a:cubicBezTo>
                <a:cubicBezTo>
                  <a:pt x="4395" y="1052"/>
                  <a:pt x="4318" y="1092"/>
                  <a:pt x="4278" y="1186"/>
                </a:cubicBezTo>
                <a:lnTo>
                  <a:pt x="3288" y="3404"/>
                </a:lnTo>
                <a:cubicBezTo>
                  <a:pt x="2892" y="2255"/>
                  <a:pt x="2416" y="1186"/>
                  <a:pt x="1862" y="116"/>
                </a:cubicBezTo>
                <a:cubicBezTo>
                  <a:pt x="1814" y="34"/>
                  <a:pt x="1750" y="0"/>
                  <a:pt x="1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 name="Google Shape;189;p13"/>
          <p:cNvGrpSpPr/>
          <p:nvPr/>
        </p:nvGrpSpPr>
        <p:grpSpPr>
          <a:xfrm>
            <a:off x="8794007" y="574661"/>
            <a:ext cx="166663" cy="184287"/>
            <a:chOff x="5414907" y="2017485"/>
            <a:chExt cx="220338" cy="243702"/>
          </a:xfrm>
        </p:grpSpPr>
        <p:sp>
          <p:nvSpPr>
            <p:cNvPr id="190" name="Google Shape;190;p13"/>
            <p:cNvSpPr/>
            <p:nvPr/>
          </p:nvSpPr>
          <p:spPr>
            <a:xfrm>
              <a:off x="5414907" y="2017485"/>
              <a:ext cx="131370" cy="113351"/>
            </a:xfrm>
            <a:custGeom>
              <a:avLst/>
              <a:gdLst/>
              <a:ahLst/>
              <a:cxnLst/>
              <a:rect l="l" t="t" r="r" b="b"/>
              <a:pathLst>
                <a:path w="2457" h="2120" extrusionOk="0">
                  <a:moveTo>
                    <a:pt x="1361" y="470"/>
                  </a:moveTo>
                  <a:cubicBezTo>
                    <a:pt x="1383" y="470"/>
                    <a:pt x="1405" y="472"/>
                    <a:pt x="1427" y="476"/>
                  </a:cubicBezTo>
                  <a:cubicBezTo>
                    <a:pt x="1506" y="555"/>
                    <a:pt x="1585" y="634"/>
                    <a:pt x="1664" y="714"/>
                  </a:cubicBezTo>
                  <a:cubicBezTo>
                    <a:pt x="1902" y="951"/>
                    <a:pt x="2021" y="1308"/>
                    <a:pt x="1704" y="1546"/>
                  </a:cubicBezTo>
                  <a:cubicBezTo>
                    <a:pt x="1565" y="1645"/>
                    <a:pt x="1407" y="1694"/>
                    <a:pt x="1248" y="1694"/>
                  </a:cubicBezTo>
                  <a:cubicBezTo>
                    <a:pt x="1090" y="1694"/>
                    <a:pt x="931" y="1645"/>
                    <a:pt x="793" y="1546"/>
                  </a:cubicBezTo>
                  <a:cubicBezTo>
                    <a:pt x="515" y="1347"/>
                    <a:pt x="515" y="951"/>
                    <a:pt x="753" y="714"/>
                  </a:cubicBezTo>
                  <a:lnTo>
                    <a:pt x="793" y="714"/>
                  </a:lnTo>
                  <a:cubicBezTo>
                    <a:pt x="934" y="608"/>
                    <a:pt x="1171" y="470"/>
                    <a:pt x="1361" y="470"/>
                  </a:cubicBezTo>
                  <a:close/>
                  <a:moveTo>
                    <a:pt x="1427" y="1"/>
                  </a:moveTo>
                  <a:cubicBezTo>
                    <a:pt x="1149" y="1"/>
                    <a:pt x="872" y="80"/>
                    <a:pt x="634" y="238"/>
                  </a:cubicBezTo>
                  <a:cubicBezTo>
                    <a:pt x="623" y="227"/>
                    <a:pt x="608" y="222"/>
                    <a:pt x="591" y="222"/>
                  </a:cubicBezTo>
                  <a:cubicBezTo>
                    <a:pt x="552" y="222"/>
                    <a:pt x="504" y="250"/>
                    <a:pt x="476" y="278"/>
                  </a:cubicBezTo>
                  <a:cubicBezTo>
                    <a:pt x="40" y="714"/>
                    <a:pt x="1" y="1387"/>
                    <a:pt x="436" y="1823"/>
                  </a:cubicBezTo>
                  <a:cubicBezTo>
                    <a:pt x="674" y="2021"/>
                    <a:pt x="961" y="2120"/>
                    <a:pt x="1248" y="2120"/>
                  </a:cubicBezTo>
                  <a:cubicBezTo>
                    <a:pt x="1536" y="2120"/>
                    <a:pt x="1823" y="2021"/>
                    <a:pt x="2060" y="1823"/>
                  </a:cubicBezTo>
                  <a:cubicBezTo>
                    <a:pt x="2417" y="1466"/>
                    <a:pt x="2456" y="833"/>
                    <a:pt x="2100" y="476"/>
                  </a:cubicBezTo>
                  <a:cubicBezTo>
                    <a:pt x="1942" y="238"/>
                    <a:pt x="1704" y="80"/>
                    <a:pt x="1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3"/>
            <p:cNvSpPr/>
            <p:nvPr/>
          </p:nvSpPr>
          <p:spPr>
            <a:xfrm>
              <a:off x="5469978" y="2200929"/>
              <a:ext cx="77849" cy="60258"/>
            </a:xfrm>
            <a:custGeom>
              <a:avLst/>
              <a:gdLst/>
              <a:ahLst/>
              <a:cxnLst/>
              <a:rect l="l" t="t" r="r" b="b"/>
              <a:pathLst>
                <a:path w="1456" h="1127" extrusionOk="0">
                  <a:moveTo>
                    <a:pt x="707" y="0"/>
                  </a:moveTo>
                  <a:cubicBezTo>
                    <a:pt x="599" y="0"/>
                    <a:pt x="492" y="32"/>
                    <a:pt x="397" y="95"/>
                  </a:cubicBezTo>
                  <a:cubicBezTo>
                    <a:pt x="278" y="95"/>
                    <a:pt x="238" y="135"/>
                    <a:pt x="199" y="214"/>
                  </a:cubicBezTo>
                  <a:cubicBezTo>
                    <a:pt x="40" y="372"/>
                    <a:pt x="0" y="610"/>
                    <a:pt x="80" y="808"/>
                  </a:cubicBezTo>
                  <a:cubicBezTo>
                    <a:pt x="199" y="1006"/>
                    <a:pt x="436" y="1125"/>
                    <a:pt x="634" y="1125"/>
                  </a:cubicBezTo>
                  <a:cubicBezTo>
                    <a:pt x="651" y="1126"/>
                    <a:pt x="667" y="1127"/>
                    <a:pt x="683" y="1127"/>
                  </a:cubicBezTo>
                  <a:cubicBezTo>
                    <a:pt x="1169" y="1127"/>
                    <a:pt x="1456" y="559"/>
                    <a:pt x="1149" y="214"/>
                  </a:cubicBezTo>
                  <a:cubicBezTo>
                    <a:pt x="1030" y="71"/>
                    <a:pt x="869" y="0"/>
                    <a:pt x="7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3"/>
            <p:cNvSpPr/>
            <p:nvPr/>
          </p:nvSpPr>
          <p:spPr>
            <a:xfrm>
              <a:off x="5603431" y="2178473"/>
              <a:ext cx="31813" cy="25451"/>
            </a:xfrm>
            <a:custGeom>
              <a:avLst/>
              <a:gdLst/>
              <a:ahLst/>
              <a:cxnLst/>
              <a:rect l="l" t="t" r="r" b="b"/>
              <a:pathLst>
                <a:path w="595" h="476" extrusionOk="0">
                  <a:moveTo>
                    <a:pt x="277" y="0"/>
                  </a:moveTo>
                  <a:cubicBezTo>
                    <a:pt x="0" y="0"/>
                    <a:pt x="0" y="476"/>
                    <a:pt x="317" y="476"/>
                  </a:cubicBezTo>
                  <a:cubicBezTo>
                    <a:pt x="594" y="476"/>
                    <a:pt x="594" y="0"/>
                    <a:pt x="2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3" name="Google Shape;193;p13"/>
          <p:cNvSpPr/>
          <p:nvPr/>
        </p:nvSpPr>
        <p:spPr>
          <a:xfrm>
            <a:off x="8195945" y="32151"/>
            <a:ext cx="279497" cy="236255"/>
          </a:xfrm>
          <a:custGeom>
            <a:avLst/>
            <a:gdLst/>
            <a:ahLst/>
            <a:cxnLst/>
            <a:rect l="l" t="t" r="r" b="b"/>
            <a:pathLst>
              <a:path w="7805" h="6597" extrusionOk="0">
                <a:moveTo>
                  <a:pt x="6285" y="481"/>
                </a:moveTo>
                <a:cubicBezTo>
                  <a:pt x="6833" y="481"/>
                  <a:pt x="7178" y="1051"/>
                  <a:pt x="6972" y="2105"/>
                </a:cubicBezTo>
                <a:cubicBezTo>
                  <a:pt x="6854" y="2660"/>
                  <a:pt x="6695" y="3214"/>
                  <a:pt x="6497" y="3769"/>
                </a:cubicBezTo>
                <a:cubicBezTo>
                  <a:pt x="6141" y="4561"/>
                  <a:pt x="5705" y="5353"/>
                  <a:pt x="5190" y="6106"/>
                </a:cubicBezTo>
                <a:cubicBezTo>
                  <a:pt x="4001" y="5670"/>
                  <a:pt x="2615" y="5551"/>
                  <a:pt x="1625" y="4759"/>
                </a:cubicBezTo>
                <a:cubicBezTo>
                  <a:pt x="793" y="4046"/>
                  <a:pt x="634" y="2779"/>
                  <a:pt x="1704" y="2145"/>
                </a:cubicBezTo>
                <a:cubicBezTo>
                  <a:pt x="1982" y="1976"/>
                  <a:pt x="2274" y="1902"/>
                  <a:pt x="2565" y="1902"/>
                </a:cubicBezTo>
                <a:cubicBezTo>
                  <a:pt x="3227" y="1902"/>
                  <a:pt x="3878" y="2283"/>
                  <a:pt x="4318" y="2779"/>
                </a:cubicBezTo>
                <a:cubicBezTo>
                  <a:pt x="4370" y="2830"/>
                  <a:pt x="4433" y="2852"/>
                  <a:pt x="4493" y="2852"/>
                </a:cubicBezTo>
                <a:cubicBezTo>
                  <a:pt x="4665" y="2852"/>
                  <a:pt x="4821" y="2677"/>
                  <a:pt x="4675" y="2501"/>
                </a:cubicBezTo>
                <a:cubicBezTo>
                  <a:pt x="4754" y="2462"/>
                  <a:pt x="4794" y="2382"/>
                  <a:pt x="4794" y="2303"/>
                </a:cubicBezTo>
                <a:cubicBezTo>
                  <a:pt x="4794" y="1828"/>
                  <a:pt x="4952" y="1353"/>
                  <a:pt x="5269" y="996"/>
                </a:cubicBezTo>
                <a:cubicBezTo>
                  <a:pt x="5631" y="648"/>
                  <a:pt x="5988" y="481"/>
                  <a:pt x="6285" y="481"/>
                </a:cubicBezTo>
                <a:close/>
                <a:moveTo>
                  <a:pt x="6180" y="0"/>
                </a:moveTo>
                <a:cubicBezTo>
                  <a:pt x="5272" y="0"/>
                  <a:pt x="4436" y="1245"/>
                  <a:pt x="4318" y="2184"/>
                </a:cubicBezTo>
                <a:cubicBezTo>
                  <a:pt x="3781" y="1765"/>
                  <a:pt x="3088" y="1516"/>
                  <a:pt x="2434" y="1516"/>
                </a:cubicBezTo>
                <a:cubicBezTo>
                  <a:pt x="1544" y="1516"/>
                  <a:pt x="727" y="1977"/>
                  <a:pt x="476" y="3095"/>
                </a:cubicBezTo>
                <a:cubicBezTo>
                  <a:pt x="1" y="5551"/>
                  <a:pt x="3526" y="5948"/>
                  <a:pt x="5071" y="6542"/>
                </a:cubicBezTo>
                <a:lnTo>
                  <a:pt x="5150" y="6542"/>
                </a:lnTo>
                <a:cubicBezTo>
                  <a:pt x="5186" y="6577"/>
                  <a:pt x="5237" y="6597"/>
                  <a:pt x="5287" y="6597"/>
                </a:cubicBezTo>
                <a:cubicBezTo>
                  <a:pt x="5348" y="6597"/>
                  <a:pt x="5406" y="6568"/>
                  <a:pt x="5427" y="6502"/>
                </a:cubicBezTo>
                <a:cubicBezTo>
                  <a:pt x="6141" y="5551"/>
                  <a:pt x="6695" y="4482"/>
                  <a:pt x="7091" y="3373"/>
                </a:cubicBezTo>
                <a:cubicBezTo>
                  <a:pt x="7408" y="2501"/>
                  <a:pt x="7804" y="1313"/>
                  <a:pt x="7131" y="521"/>
                </a:cubicBezTo>
                <a:cubicBezTo>
                  <a:pt x="6823" y="152"/>
                  <a:pt x="6497" y="0"/>
                  <a:pt x="61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3"/>
          <p:cNvSpPr/>
          <p:nvPr/>
        </p:nvSpPr>
        <p:spPr>
          <a:xfrm>
            <a:off x="8902400" y="112365"/>
            <a:ext cx="147078" cy="177785"/>
          </a:xfrm>
          <a:custGeom>
            <a:avLst/>
            <a:gdLst/>
            <a:ahLst/>
            <a:cxnLst/>
            <a:rect l="l" t="t" r="r" b="b"/>
            <a:pathLst>
              <a:path w="6945" h="8395" extrusionOk="0">
                <a:moveTo>
                  <a:pt x="1685" y="0"/>
                </a:moveTo>
                <a:cubicBezTo>
                  <a:pt x="1533" y="0"/>
                  <a:pt x="1382" y="187"/>
                  <a:pt x="1465" y="354"/>
                </a:cubicBezTo>
                <a:cubicBezTo>
                  <a:pt x="2020" y="1424"/>
                  <a:pt x="2456" y="2493"/>
                  <a:pt x="2852" y="3602"/>
                </a:cubicBezTo>
                <a:cubicBezTo>
                  <a:pt x="2060" y="3246"/>
                  <a:pt x="1267" y="2929"/>
                  <a:pt x="475" y="2572"/>
                </a:cubicBezTo>
                <a:cubicBezTo>
                  <a:pt x="440" y="2557"/>
                  <a:pt x="405" y="2550"/>
                  <a:pt x="372" y="2550"/>
                </a:cubicBezTo>
                <a:cubicBezTo>
                  <a:pt x="146" y="2550"/>
                  <a:pt x="1" y="2865"/>
                  <a:pt x="277" y="2968"/>
                </a:cubicBezTo>
                <a:cubicBezTo>
                  <a:pt x="1030" y="3325"/>
                  <a:pt x="1782" y="3642"/>
                  <a:pt x="2575" y="3959"/>
                </a:cubicBezTo>
                <a:cubicBezTo>
                  <a:pt x="2060" y="4196"/>
                  <a:pt x="1505" y="4394"/>
                  <a:pt x="990" y="4632"/>
                </a:cubicBezTo>
                <a:cubicBezTo>
                  <a:pt x="736" y="4705"/>
                  <a:pt x="848" y="5077"/>
                  <a:pt x="1082" y="5077"/>
                </a:cubicBezTo>
                <a:cubicBezTo>
                  <a:pt x="1104" y="5077"/>
                  <a:pt x="1126" y="5074"/>
                  <a:pt x="1149" y="5068"/>
                </a:cubicBezTo>
                <a:cubicBezTo>
                  <a:pt x="1703" y="4830"/>
                  <a:pt x="2258" y="4593"/>
                  <a:pt x="2852" y="4355"/>
                </a:cubicBezTo>
                <a:lnTo>
                  <a:pt x="2852" y="4355"/>
                </a:lnTo>
                <a:cubicBezTo>
                  <a:pt x="2416" y="5266"/>
                  <a:pt x="1980" y="6177"/>
                  <a:pt x="1584" y="7088"/>
                </a:cubicBezTo>
                <a:cubicBezTo>
                  <a:pt x="1506" y="7271"/>
                  <a:pt x="1652" y="7437"/>
                  <a:pt x="1795" y="7437"/>
                </a:cubicBezTo>
                <a:cubicBezTo>
                  <a:pt x="1868" y="7437"/>
                  <a:pt x="1940" y="7394"/>
                  <a:pt x="1980" y="7286"/>
                </a:cubicBezTo>
                <a:cubicBezTo>
                  <a:pt x="2416" y="6415"/>
                  <a:pt x="2812" y="5504"/>
                  <a:pt x="3208" y="4593"/>
                </a:cubicBezTo>
                <a:cubicBezTo>
                  <a:pt x="3644" y="5860"/>
                  <a:pt x="4159" y="7088"/>
                  <a:pt x="4714" y="8276"/>
                </a:cubicBezTo>
                <a:cubicBezTo>
                  <a:pt x="4755" y="8359"/>
                  <a:pt x="4835" y="8394"/>
                  <a:pt x="4917" y="8394"/>
                </a:cubicBezTo>
                <a:cubicBezTo>
                  <a:pt x="5069" y="8394"/>
                  <a:pt x="5227" y="8273"/>
                  <a:pt x="5149" y="8118"/>
                </a:cubicBezTo>
                <a:cubicBezTo>
                  <a:pt x="4595" y="6890"/>
                  <a:pt x="4080" y="5662"/>
                  <a:pt x="3644" y="4394"/>
                </a:cubicBezTo>
                <a:lnTo>
                  <a:pt x="3644" y="4394"/>
                </a:lnTo>
                <a:cubicBezTo>
                  <a:pt x="4595" y="4791"/>
                  <a:pt x="5546" y="5147"/>
                  <a:pt x="6536" y="5504"/>
                </a:cubicBezTo>
                <a:cubicBezTo>
                  <a:pt x="6559" y="5511"/>
                  <a:pt x="6582" y="5515"/>
                  <a:pt x="6604" y="5515"/>
                </a:cubicBezTo>
                <a:cubicBezTo>
                  <a:pt x="6808" y="5515"/>
                  <a:pt x="6944" y="5211"/>
                  <a:pt x="6694" y="5068"/>
                </a:cubicBezTo>
                <a:cubicBezTo>
                  <a:pt x="5704" y="4751"/>
                  <a:pt x="4753" y="4355"/>
                  <a:pt x="3803" y="3998"/>
                </a:cubicBezTo>
                <a:cubicBezTo>
                  <a:pt x="4357" y="3761"/>
                  <a:pt x="4912" y="3563"/>
                  <a:pt x="5427" y="3365"/>
                </a:cubicBezTo>
                <a:cubicBezTo>
                  <a:pt x="5690" y="3252"/>
                  <a:pt x="5561" y="2926"/>
                  <a:pt x="5344" y="2926"/>
                </a:cubicBezTo>
                <a:cubicBezTo>
                  <a:pt x="5332" y="2926"/>
                  <a:pt x="5320" y="2927"/>
                  <a:pt x="5308" y="2929"/>
                </a:cubicBezTo>
                <a:cubicBezTo>
                  <a:pt x="4753" y="3127"/>
                  <a:pt x="4238" y="3325"/>
                  <a:pt x="3723" y="3523"/>
                </a:cubicBezTo>
                <a:lnTo>
                  <a:pt x="4714" y="1384"/>
                </a:lnTo>
                <a:cubicBezTo>
                  <a:pt x="4792" y="1201"/>
                  <a:pt x="4629" y="1052"/>
                  <a:pt x="4475" y="1052"/>
                </a:cubicBezTo>
                <a:cubicBezTo>
                  <a:pt x="4395" y="1052"/>
                  <a:pt x="4318" y="1092"/>
                  <a:pt x="4278" y="1186"/>
                </a:cubicBezTo>
                <a:lnTo>
                  <a:pt x="3288" y="3404"/>
                </a:lnTo>
                <a:cubicBezTo>
                  <a:pt x="2892" y="2255"/>
                  <a:pt x="2416" y="1186"/>
                  <a:pt x="1862" y="116"/>
                </a:cubicBezTo>
                <a:cubicBezTo>
                  <a:pt x="1814" y="34"/>
                  <a:pt x="1750" y="0"/>
                  <a:pt x="1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3"/>
          <p:cNvSpPr/>
          <p:nvPr/>
        </p:nvSpPr>
        <p:spPr>
          <a:xfrm>
            <a:off x="123011" y="4391712"/>
            <a:ext cx="144161" cy="174259"/>
          </a:xfrm>
          <a:custGeom>
            <a:avLst/>
            <a:gdLst/>
            <a:ahLst/>
            <a:cxnLst/>
            <a:rect l="l" t="t" r="r" b="b"/>
            <a:pathLst>
              <a:path w="6945" h="8395" extrusionOk="0">
                <a:moveTo>
                  <a:pt x="1685" y="0"/>
                </a:moveTo>
                <a:cubicBezTo>
                  <a:pt x="1533" y="0"/>
                  <a:pt x="1382" y="187"/>
                  <a:pt x="1465" y="354"/>
                </a:cubicBezTo>
                <a:cubicBezTo>
                  <a:pt x="2020" y="1424"/>
                  <a:pt x="2456" y="2493"/>
                  <a:pt x="2852" y="3602"/>
                </a:cubicBezTo>
                <a:cubicBezTo>
                  <a:pt x="2060" y="3246"/>
                  <a:pt x="1267" y="2929"/>
                  <a:pt x="475" y="2572"/>
                </a:cubicBezTo>
                <a:cubicBezTo>
                  <a:pt x="440" y="2557"/>
                  <a:pt x="405" y="2550"/>
                  <a:pt x="372" y="2550"/>
                </a:cubicBezTo>
                <a:cubicBezTo>
                  <a:pt x="146" y="2550"/>
                  <a:pt x="1" y="2865"/>
                  <a:pt x="277" y="2968"/>
                </a:cubicBezTo>
                <a:cubicBezTo>
                  <a:pt x="1030" y="3325"/>
                  <a:pt x="1782" y="3642"/>
                  <a:pt x="2575" y="3959"/>
                </a:cubicBezTo>
                <a:cubicBezTo>
                  <a:pt x="2060" y="4196"/>
                  <a:pt x="1505" y="4394"/>
                  <a:pt x="990" y="4632"/>
                </a:cubicBezTo>
                <a:cubicBezTo>
                  <a:pt x="736" y="4705"/>
                  <a:pt x="848" y="5077"/>
                  <a:pt x="1082" y="5077"/>
                </a:cubicBezTo>
                <a:cubicBezTo>
                  <a:pt x="1104" y="5077"/>
                  <a:pt x="1126" y="5074"/>
                  <a:pt x="1149" y="5068"/>
                </a:cubicBezTo>
                <a:cubicBezTo>
                  <a:pt x="1703" y="4830"/>
                  <a:pt x="2258" y="4593"/>
                  <a:pt x="2852" y="4355"/>
                </a:cubicBezTo>
                <a:lnTo>
                  <a:pt x="2852" y="4355"/>
                </a:lnTo>
                <a:cubicBezTo>
                  <a:pt x="2416" y="5266"/>
                  <a:pt x="1980" y="6177"/>
                  <a:pt x="1584" y="7088"/>
                </a:cubicBezTo>
                <a:cubicBezTo>
                  <a:pt x="1506" y="7271"/>
                  <a:pt x="1652" y="7437"/>
                  <a:pt x="1795" y="7437"/>
                </a:cubicBezTo>
                <a:cubicBezTo>
                  <a:pt x="1868" y="7437"/>
                  <a:pt x="1940" y="7394"/>
                  <a:pt x="1980" y="7286"/>
                </a:cubicBezTo>
                <a:cubicBezTo>
                  <a:pt x="2416" y="6415"/>
                  <a:pt x="2812" y="5504"/>
                  <a:pt x="3208" y="4593"/>
                </a:cubicBezTo>
                <a:cubicBezTo>
                  <a:pt x="3644" y="5860"/>
                  <a:pt x="4159" y="7088"/>
                  <a:pt x="4714" y="8276"/>
                </a:cubicBezTo>
                <a:cubicBezTo>
                  <a:pt x="4755" y="8359"/>
                  <a:pt x="4835" y="8394"/>
                  <a:pt x="4917" y="8394"/>
                </a:cubicBezTo>
                <a:cubicBezTo>
                  <a:pt x="5069" y="8394"/>
                  <a:pt x="5227" y="8273"/>
                  <a:pt x="5149" y="8118"/>
                </a:cubicBezTo>
                <a:cubicBezTo>
                  <a:pt x="4595" y="6890"/>
                  <a:pt x="4080" y="5662"/>
                  <a:pt x="3644" y="4394"/>
                </a:cubicBezTo>
                <a:lnTo>
                  <a:pt x="3644" y="4394"/>
                </a:lnTo>
                <a:cubicBezTo>
                  <a:pt x="4595" y="4791"/>
                  <a:pt x="5546" y="5147"/>
                  <a:pt x="6536" y="5504"/>
                </a:cubicBezTo>
                <a:cubicBezTo>
                  <a:pt x="6559" y="5511"/>
                  <a:pt x="6582" y="5515"/>
                  <a:pt x="6604" y="5515"/>
                </a:cubicBezTo>
                <a:cubicBezTo>
                  <a:pt x="6808" y="5515"/>
                  <a:pt x="6944" y="5211"/>
                  <a:pt x="6694" y="5068"/>
                </a:cubicBezTo>
                <a:cubicBezTo>
                  <a:pt x="5704" y="4751"/>
                  <a:pt x="4753" y="4355"/>
                  <a:pt x="3803" y="3998"/>
                </a:cubicBezTo>
                <a:cubicBezTo>
                  <a:pt x="4357" y="3761"/>
                  <a:pt x="4912" y="3563"/>
                  <a:pt x="5427" y="3365"/>
                </a:cubicBezTo>
                <a:cubicBezTo>
                  <a:pt x="5690" y="3252"/>
                  <a:pt x="5561" y="2926"/>
                  <a:pt x="5344" y="2926"/>
                </a:cubicBezTo>
                <a:cubicBezTo>
                  <a:pt x="5332" y="2926"/>
                  <a:pt x="5320" y="2927"/>
                  <a:pt x="5308" y="2929"/>
                </a:cubicBezTo>
                <a:cubicBezTo>
                  <a:pt x="4753" y="3127"/>
                  <a:pt x="4238" y="3325"/>
                  <a:pt x="3723" y="3523"/>
                </a:cubicBezTo>
                <a:lnTo>
                  <a:pt x="4714" y="1384"/>
                </a:lnTo>
                <a:cubicBezTo>
                  <a:pt x="4792" y="1201"/>
                  <a:pt x="4629" y="1052"/>
                  <a:pt x="4475" y="1052"/>
                </a:cubicBezTo>
                <a:cubicBezTo>
                  <a:pt x="4395" y="1052"/>
                  <a:pt x="4318" y="1092"/>
                  <a:pt x="4278" y="1186"/>
                </a:cubicBezTo>
                <a:lnTo>
                  <a:pt x="3288" y="3404"/>
                </a:lnTo>
                <a:cubicBezTo>
                  <a:pt x="2892" y="2255"/>
                  <a:pt x="2416" y="1186"/>
                  <a:pt x="1862" y="116"/>
                </a:cubicBezTo>
                <a:cubicBezTo>
                  <a:pt x="1814" y="34"/>
                  <a:pt x="1750" y="0"/>
                  <a:pt x="1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3"/>
          <p:cNvSpPr/>
          <p:nvPr/>
        </p:nvSpPr>
        <p:spPr>
          <a:xfrm>
            <a:off x="9025243" y="330871"/>
            <a:ext cx="109748" cy="132641"/>
          </a:xfrm>
          <a:custGeom>
            <a:avLst/>
            <a:gdLst/>
            <a:ahLst/>
            <a:cxnLst/>
            <a:rect l="l" t="t" r="r" b="b"/>
            <a:pathLst>
              <a:path w="6945" h="8395" extrusionOk="0">
                <a:moveTo>
                  <a:pt x="1685" y="0"/>
                </a:moveTo>
                <a:cubicBezTo>
                  <a:pt x="1533" y="0"/>
                  <a:pt x="1382" y="187"/>
                  <a:pt x="1465" y="354"/>
                </a:cubicBezTo>
                <a:cubicBezTo>
                  <a:pt x="2020" y="1424"/>
                  <a:pt x="2456" y="2493"/>
                  <a:pt x="2852" y="3602"/>
                </a:cubicBezTo>
                <a:cubicBezTo>
                  <a:pt x="2060" y="3246"/>
                  <a:pt x="1267" y="2929"/>
                  <a:pt x="475" y="2572"/>
                </a:cubicBezTo>
                <a:cubicBezTo>
                  <a:pt x="440" y="2557"/>
                  <a:pt x="405" y="2550"/>
                  <a:pt x="372" y="2550"/>
                </a:cubicBezTo>
                <a:cubicBezTo>
                  <a:pt x="146" y="2550"/>
                  <a:pt x="1" y="2865"/>
                  <a:pt x="277" y="2968"/>
                </a:cubicBezTo>
                <a:cubicBezTo>
                  <a:pt x="1030" y="3325"/>
                  <a:pt x="1782" y="3642"/>
                  <a:pt x="2575" y="3959"/>
                </a:cubicBezTo>
                <a:cubicBezTo>
                  <a:pt x="2060" y="4196"/>
                  <a:pt x="1505" y="4394"/>
                  <a:pt x="990" y="4632"/>
                </a:cubicBezTo>
                <a:cubicBezTo>
                  <a:pt x="736" y="4705"/>
                  <a:pt x="848" y="5077"/>
                  <a:pt x="1082" y="5077"/>
                </a:cubicBezTo>
                <a:cubicBezTo>
                  <a:pt x="1104" y="5077"/>
                  <a:pt x="1126" y="5074"/>
                  <a:pt x="1149" y="5068"/>
                </a:cubicBezTo>
                <a:cubicBezTo>
                  <a:pt x="1703" y="4830"/>
                  <a:pt x="2258" y="4593"/>
                  <a:pt x="2852" y="4355"/>
                </a:cubicBezTo>
                <a:lnTo>
                  <a:pt x="2852" y="4355"/>
                </a:lnTo>
                <a:cubicBezTo>
                  <a:pt x="2416" y="5266"/>
                  <a:pt x="1980" y="6177"/>
                  <a:pt x="1584" y="7088"/>
                </a:cubicBezTo>
                <a:cubicBezTo>
                  <a:pt x="1506" y="7271"/>
                  <a:pt x="1652" y="7437"/>
                  <a:pt x="1795" y="7437"/>
                </a:cubicBezTo>
                <a:cubicBezTo>
                  <a:pt x="1868" y="7437"/>
                  <a:pt x="1940" y="7394"/>
                  <a:pt x="1980" y="7286"/>
                </a:cubicBezTo>
                <a:cubicBezTo>
                  <a:pt x="2416" y="6415"/>
                  <a:pt x="2812" y="5504"/>
                  <a:pt x="3208" y="4593"/>
                </a:cubicBezTo>
                <a:cubicBezTo>
                  <a:pt x="3644" y="5860"/>
                  <a:pt x="4159" y="7088"/>
                  <a:pt x="4714" y="8276"/>
                </a:cubicBezTo>
                <a:cubicBezTo>
                  <a:pt x="4755" y="8359"/>
                  <a:pt x="4835" y="8394"/>
                  <a:pt x="4917" y="8394"/>
                </a:cubicBezTo>
                <a:cubicBezTo>
                  <a:pt x="5069" y="8394"/>
                  <a:pt x="5227" y="8273"/>
                  <a:pt x="5149" y="8118"/>
                </a:cubicBezTo>
                <a:cubicBezTo>
                  <a:pt x="4595" y="6890"/>
                  <a:pt x="4080" y="5662"/>
                  <a:pt x="3644" y="4394"/>
                </a:cubicBezTo>
                <a:lnTo>
                  <a:pt x="3644" y="4394"/>
                </a:lnTo>
                <a:cubicBezTo>
                  <a:pt x="4595" y="4791"/>
                  <a:pt x="5546" y="5147"/>
                  <a:pt x="6536" y="5504"/>
                </a:cubicBezTo>
                <a:cubicBezTo>
                  <a:pt x="6559" y="5511"/>
                  <a:pt x="6582" y="5515"/>
                  <a:pt x="6604" y="5515"/>
                </a:cubicBezTo>
                <a:cubicBezTo>
                  <a:pt x="6808" y="5515"/>
                  <a:pt x="6944" y="5211"/>
                  <a:pt x="6694" y="5068"/>
                </a:cubicBezTo>
                <a:cubicBezTo>
                  <a:pt x="5704" y="4751"/>
                  <a:pt x="4753" y="4355"/>
                  <a:pt x="3803" y="3998"/>
                </a:cubicBezTo>
                <a:cubicBezTo>
                  <a:pt x="4357" y="3761"/>
                  <a:pt x="4912" y="3563"/>
                  <a:pt x="5427" y="3365"/>
                </a:cubicBezTo>
                <a:cubicBezTo>
                  <a:pt x="5690" y="3252"/>
                  <a:pt x="5561" y="2926"/>
                  <a:pt x="5344" y="2926"/>
                </a:cubicBezTo>
                <a:cubicBezTo>
                  <a:pt x="5332" y="2926"/>
                  <a:pt x="5320" y="2927"/>
                  <a:pt x="5308" y="2929"/>
                </a:cubicBezTo>
                <a:cubicBezTo>
                  <a:pt x="4753" y="3127"/>
                  <a:pt x="4238" y="3325"/>
                  <a:pt x="3723" y="3523"/>
                </a:cubicBezTo>
                <a:lnTo>
                  <a:pt x="4714" y="1384"/>
                </a:lnTo>
                <a:cubicBezTo>
                  <a:pt x="4792" y="1201"/>
                  <a:pt x="4629" y="1052"/>
                  <a:pt x="4475" y="1052"/>
                </a:cubicBezTo>
                <a:cubicBezTo>
                  <a:pt x="4395" y="1052"/>
                  <a:pt x="4318" y="1092"/>
                  <a:pt x="4278" y="1186"/>
                </a:cubicBezTo>
                <a:lnTo>
                  <a:pt x="3288" y="3404"/>
                </a:lnTo>
                <a:cubicBezTo>
                  <a:pt x="2892" y="2255"/>
                  <a:pt x="2416" y="1186"/>
                  <a:pt x="1862" y="116"/>
                </a:cubicBezTo>
                <a:cubicBezTo>
                  <a:pt x="1814" y="34"/>
                  <a:pt x="1750" y="0"/>
                  <a:pt x="1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222"/>
        <p:cNvGrpSpPr/>
        <p:nvPr/>
      </p:nvGrpSpPr>
      <p:grpSpPr>
        <a:xfrm>
          <a:off x="0" y="0"/>
          <a:ext cx="0" cy="0"/>
          <a:chOff x="0" y="0"/>
          <a:chExt cx="0" cy="0"/>
        </a:xfrm>
      </p:grpSpPr>
      <p:sp>
        <p:nvSpPr>
          <p:cNvPr id="223" name="Google Shape;223;p15"/>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lvl1pPr lvl="0">
              <a:spcBef>
                <a:spcPts val="0"/>
              </a:spcBef>
              <a:spcAft>
                <a:spcPts val="0"/>
              </a:spcAft>
              <a:buNone/>
              <a:defRPr/>
            </a:lvl1pPr>
            <a:lvl2pPr lvl="1">
              <a:spcBef>
                <a:spcPts val="0"/>
              </a:spcBef>
              <a:spcAft>
                <a:spcPts val="0"/>
              </a:spcAft>
              <a:buNone/>
              <a:defRPr>
                <a:latin typeface="Montserrat"/>
                <a:ea typeface="Montserrat"/>
                <a:cs typeface="Montserrat"/>
                <a:sym typeface="Montserrat"/>
              </a:defRPr>
            </a:lvl2pPr>
            <a:lvl3pPr lvl="2">
              <a:spcBef>
                <a:spcPts val="0"/>
              </a:spcBef>
              <a:spcAft>
                <a:spcPts val="0"/>
              </a:spcAft>
              <a:buNone/>
              <a:defRPr>
                <a:latin typeface="Montserrat"/>
                <a:ea typeface="Montserrat"/>
                <a:cs typeface="Montserrat"/>
                <a:sym typeface="Montserrat"/>
              </a:defRPr>
            </a:lvl3pPr>
            <a:lvl4pPr lvl="3">
              <a:spcBef>
                <a:spcPts val="0"/>
              </a:spcBef>
              <a:spcAft>
                <a:spcPts val="0"/>
              </a:spcAft>
              <a:buNone/>
              <a:defRPr>
                <a:latin typeface="Montserrat"/>
                <a:ea typeface="Montserrat"/>
                <a:cs typeface="Montserrat"/>
                <a:sym typeface="Montserrat"/>
              </a:defRPr>
            </a:lvl4pPr>
            <a:lvl5pPr lvl="4">
              <a:spcBef>
                <a:spcPts val="0"/>
              </a:spcBef>
              <a:spcAft>
                <a:spcPts val="0"/>
              </a:spcAft>
              <a:buNone/>
              <a:defRPr>
                <a:latin typeface="Montserrat"/>
                <a:ea typeface="Montserrat"/>
                <a:cs typeface="Montserrat"/>
                <a:sym typeface="Montserrat"/>
              </a:defRPr>
            </a:lvl5pPr>
            <a:lvl6pPr lvl="5">
              <a:spcBef>
                <a:spcPts val="0"/>
              </a:spcBef>
              <a:spcAft>
                <a:spcPts val="0"/>
              </a:spcAft>
              <a:buNone/>
              <a:defRPr>
                <a:latin typeface="Montserrat"/>
                <a:ea typeface="Montserrat"/>
                <a:cs typeface="Montserrat"/>
                <a:sym typeface="Montserrat"/>
              </a:defRPr>
            </a:lvl6pPr>
            <a:lvl7pPr lvl="6">
              <a:spcBef>
                <a:spcPts val="0"/>
              </a:spcBef>
              <a:spcAft>
                <a:spcPts val="0"/>
              </a:spcAft>
              <a:buNone/>
              <a:defRPr>
                <a:latin typeface="Montserrat"/>
                <a:ea typeface="Montserrat"/>
                <a:cs typeface="Montserrat"/>
                <a:sym typeface="Montserrat"/>
              </a:defRPr>
            </a:lvl7pPr>
            <a:lvl8pPr lvl="7">
              <a:spcBef>
                <a:spcPts val="0"/>
              </a:spcBef>
              <a:spcAft>
                <a:spcPts val="0"/>
              </a:spcAft>
              <a:buNone/>
              <a:defRPr>
                <a:latin typeface="Montserrat"/>
                <a:ea typeface="Montserrat"/>
                <a:cs typeface="Montserrat"/>
                <a:sym typeface="Montserrat"/>
              </a:defRPr>
            </a:lvl8pPr>
            <a:lvl9pPr lvl="8">
              <a:spcBef>
                <a:spcPts val="0"/>
              </a:spcBef>
              <a:spcAft>
                <a:spcPts val="0"/>
              </a:spcAft>
              <a:buNone/>
              <a:defRPr>
                <a:latin typeface="Montserrat"/>
                <a:ea typeface="Montserrat"/>
                <a:cs typeface="Montserrat"/>
                <a:sym typeface="Montserrat"/>
              </a:defRPr>
            </a:lvl9pPr>
          </a:lstStyle>
          <a:p>
            <a:endParaRPr/>
          </a:p>
        </p:txBody>
      </p:sp>
      <p:sp>
        <p:nvSpPr>
          <p:cNvPr id="224" name="Google Shape;224;p15"/>
          <p:cNvSpPr txBox="1">
            <a:spLocks noGrp="1"/>
          </p:cNvSpPr>
          <p:nvPr>
            <p:ph type="subTitle" idx="1"/>
          </p:nvPr>
        </p:nvSpPr>
        <p:spPr>
          <a:xfrm>
            <a:off x="1467800" y="1855570"/>
            <a:ext cx="2913600" cy="3885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2000" b="1">
                <a:latin typeface="Kalam"/>
                <a:ea typeface="Kalam"/>
                <a:cs typeface="Kalam"/>
                <a:sym typeface="Kalam"/>
              </a:defRPr>
            </a:lvl1pPr>
            <a:lvl2pPr lvl="1" algn="ctr" rtl="0">
              <a:spcBef>
                <a:spcPts val="0"/>
              </a:spcBef>
              <a:spcAft>
                <a:spcPts val="0"/>
              </a:spcAft>
              <a:buNone/>
              <a:defRPr sz="2000" b="1">
                <a:latin typeface="Kalam"/>
                <a:ea typeface="Kalam"/>
                <a:cs typeface="Kalam"/>
                <a:sym typeface="Kalam"/>
              </a:defRPr>
            </a:lvl2pPr>
            <a:lvl3pPr lvl="2" algn="ctr" rtl="0">
              <a:spcBef>
                <a:spcPts val="0"/>
              </a:spcBef>
              <a:spcAft>
                <a:spcPts val="0"/>
              </a:spcAft>
              <a:buNone/>
              <a:defRPr sz="2000" b="1">
                <a:latin typeface="Kalam"/>
                <a:ea typeface="Kalam"/>
                <a:cs typeface="Kalam"/>
                <a:sym typeface="Kalam"/>
              </a:defRPr>
            </a:lvl3pPr>
            <a:lvl4pPr lvl="3" algn="ctr" rtl="0">
              <a:spcBef>
                <a:spcPts val="0"/>
              </a:spcBef>
              <a:spcAft>
                <a:spcPts val="0"/>
              </a:spcAft>
              <a:buNone/>
              <a:defRPr sz="2000" b="1">
                <a:latin typeface="Kalam"/>
                <a:ea typeface="Kalam"/>
                <a:cs typeface="Kalam"/>
                <a:sym typeface="Kalam"/>
              </a:defRPr>
            </a:lvl4pPr>
            <a:lvl5pPr lvl="4" algn="ctr" rtl="0">
              <a:spcBef>
                <a:spcPts val="0"/>
              </a:spcBef>
              <a:spcAft>
                <a:spcPts val="0"/>
              </a:spcAft>
              <a:buNone/>
              <a:defRPr sz="2000" b="1">
                <a:latin typeface="Kalam"/>
                <a:ea typeface="Kalam"/>
                <a:cs typeface="Kalam"/>
                <a:sym typeface="Kalam"/>
              </a:defRPr>
            </a:lvl5pPr>
            <a:lvl6pPr lvl="5" algn="ctr" rtl="0">
              <a:spcBef>
                <a:spcPts val="0"/>
              </a:spcBef>
              <a:spcAft>
                <a:spcPts val="0"/>
              </a:spcAft>
              <a:buNone/>
              <a:defRPr sz="2000" b="1">
                <a:latin typeface="Kalam"/>
                <a:ea typeface="Kalam"/>
                <a:cs typeface="Kalam"/>
                <a:sym typeface="Kalam"/>
              </a:defRPr>
            </a:lvl6pPr>
            <a:lvl7pPr lvl="6" algn="ctr" rtl="0">
              <a:spcBef>
                <a:spcPts val="0"/>
              </a:spcBef>
              <a:spcAft>
                <a:spcPts val="0"/>
              </a:spcAft>
              <a:buNone/>
              <a:defRPr sz="2000" b="1">
                <a:latin typeface="Kalam"/>
                <a:ea typeface="Kalam"/>
                <a:cs typeface="Kalam"/>
                <a:sym typeface="Kalam"/>
              </a:defRPr>
            </a:lvl7pPr>
            <a:lvl8pPr lvl="7" algn="ctr" rtl="0">
              <a:spcBef>
                <a:spcPts val="0"/>
              </a:spcBef>
              <a:spcAft>
                <a:spcPts val="0"/>
              </a:spcAft>
              <a:buNone/>
              <a:defRPr sz="2000" b="1">
                <a:latin typeface="Kalam"/>
                <a:ea typeface="Kalam"/>
                <a:cs typeface="Kalam"/>
                <a:sym typeface="Kalam"/>
              </a:defRPr>
            </a:lvl8pPr>
            <a:lvl9pPr lvl="8" algn="ctr" rtl="0">
              <a:spcBef>
                <a:spcPts val="0"/>
              </a:spcBef>
              <a:spcAft>
                <a:spcPts val="0"/>
              </a:spcAft>
              <a:buNone/>
              <a:defRPr sz="2000" b="1">
                <a:latin typeface="Kalam"/>
                <a:ea typeface="Kalam"/>
                <a:cs typeface="Kalam"/>
                <a:sym typeface="Kalam"/>
              </a:defRPr>
            </a:lvl9pPr>
          </a:lstStyle>
          <a:p>
            <a:endParaRPr/>
          </a:p>
        </p:txBody>
      </p:sp>
      <p:sp>
        <p:nvSpPr>
          <p:cNvPr id="225" name="Google Shape;225;p15"/>
          <p:cNvSpPr txBox="1">
            <a:spLocks noGrp="1"/>
          </p:cNvSpPr>
          <p:nvPr>
            <p:ph type="subTitle" idx="2"/>
          </p:nvPr>
        </p:nvSpPr>
        <p:spPr>
          <a:xfrm>
            <a:off x="1466588" y="2063690"/>
            <a:ext cx="2916000" cy="647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endParaRPr/>
          </a:p>
        </p:txBody>
      </p:sp>
      <p:sp>
        <p:nvSpPr>
          <p:cNvPr id="226" name="Google Shape;226;p15"/>
          <p:cNvSpPr txBox="1">
            <a:spLocks noGrp="1"/>
          </p:cNvSpPr>
          <p:nvPr>
            <p:ph type="subTitle" idx="3"/>
          </p:nvPr>
        </p:nvSpPr>
        <p:spPr>
          <a:xfrm>
            <a:off x="4759463" y="1855570"/>
            <a:ext cx="2911200" cy="3885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2000" b="1">
                <a:latin typeface="Kalam"/>
                <a:ea typeface="Kalam"/>
                <a:cs typeface="Kalam"/>
                <a:sym typeface="Kalam"/>
              </a:defRPr>
            </a:lvl1pPr>
            <a:lvl2pPr lvl="1" algn="ctr" rtl="0">
              <a:spcBef>
                <a:spcPts val="0"/>
              </a:spcBef>
              <a:spcAft>
                <a:spcPts val="0"/>
              </a:spcAft>
              <a:buNone/>
              <a:defRPr sz="2000" b="1">
                <a:latin typeface="Kalam"/>
                <a:ea typeface="Kalam"/>
                <a:cs typeface="Kalam"/>
                <a:sym typeface="Kalam"/>
              </a:defRPr>
            </a:lvl2pPr>
            <a:lvl3pPr lvl="2" algn="ctr" rtl="0">
              <a:spcBef>
                <a:spcPts val="0"/>
              </a:spcBef>
              <a:spcAft>
                <a:spcPts val="0"/>
              </a:spcAft>
              <a:buNone/>
              <a:defRPr sz="2000" b="1">
                <a:latin typeface="Kalam"/>
                <a:ea typeface="Kalam"/>
                <a:cs typeface="Kalam"/>
                <a:sym typeface="Kalam"/>
              </a:defRPr>
            </a:lvl3pPr>
            <a:lvl4pPr lvl="3" algn="ctr" rtl="0">
              <a:spcBef>
                <a:spcPts val="0"/>
              </a:spcBef>
              <a:spcAft>
                <a:spcPts val="0"/>
              </a:spcAft>
              <a:buNone/>
              <a:defRPr sz="2000" b="1">
                <a:latin typeface="Kalam"/>
                <a:ea typeface="Kalam"/>
                <a:cs typeface="Kalam"/>
                <a:sym typeface="Kalam"/>
              </a:defRPr>
            </a:lvl4pPr>
            <a:lvl5pPr lvl="4" algn="ctr" rtl="0">
              <a:spcBef>
                <a:spcPts val="0"/>
              </a:spcBef>
              <a:spcAft>
                <a:spcPts val="0"/>
              </a:spcAft>
              <a:buNone/>
              <a:defRPr sz="2000" b="1">
                <a:latin typeface="Kalam"/>
                <a:ea typeface="Kalam"/>
                <a:cs typeface="Kalam"/>
                <a:sym typeface="Kalam"/>
              </a:defRPr>
            </a:lvl5pPr>
            <a:lvl6pPr lvl="5" algn="ctr" rtl="0">
              <a:spcBef>
                <a:spcPts val="0"/>
              </a:spcBef>
              <a:spcAft>
                <a:spcPts val="0"/>
              </a:spcAft>
              <a:buNone/>
              <a:defRPr sz="2000" b="1">
                <a:latin typeface="Kalam"/>
                <a:ea typeface="Kalam"/>
                <a:cs typeface="Kalam"/>
                <a:sym typeface="Kalam"/>
              </a:defRPr>
            </a:lvl6pPr>
            <a:lvl7pPr lvl="6" algn="ctr" rtl="0">
              <a:spcBef>
                <a:spcPts val="0"/>
              </a:spcBef>
              <a:spcAft>
                <a:spcPts val="0"/>
              </a:spcAft>
              <a:buNone/>
              <a:defRPr sz="2000" b="1">
                <a:latin typeface="Kalam"/>
                <a:ea typeface="Kalam"/>
                <a:cs typeface="Kalam"/>
                <a:sym typeface="Kalam"/>
              </a:defRPr>
            </a:lvl7pPr>
            <a:lvl8pPr lvl="7" algn="ctr" rtl="0">
              <a:spcBef>
                <a:spcPts val="0"/>
              </a:spcBef>
              <a:spcAft>
                <a:spcPts val="0"/>
              </a:spcAft>
              <a:buNone/>
              <a:defRPr sz="2000" b="1">
                <a:latin typeface="Kalam"/>
                <a:ea typeface="Kalam"/>
                <a:cs typeface="Kalam"/>
                <a:sym typeface="Kalam"/>
              </a:defRPr>
            </a:lvl8pPr>
            <a:lvl9pPr lvl="8" algn="ctr" rtl="0">
              <a:spcBef>
                <a:spcPts val="0"/>
              </a:spcBef>
              <a:spcAft>
                <a:spcPts val="0"/>
              </a:spcAft>
              <a:buNone/>
              <a:defRPr sz="2000" b="1">
                <a:latin typeface="Kalam"/>
                <a:ea typeface="Kalam"/>
                <a:cs typeface="Kalam"/>
                <a:sym typeface="Kalam"/>
              </a:defRPr>
            </a:lvl9pPr>
          </a:lstStyle>
          <a:p>
            <a:endParaRPr/>
          </a:p>
        </p:txBody>
      </p:sp>
      <p:sp>
        <p:nvSpPr>
          <p:cNvPr id="227" name="Google Shape;227;p15"/>
          <p:cNvSpPr txBox="1">
            <a:spLocks noGrp="1"/>
          </p:cNvSpPr>
          <p:nvPr>
            <p:ph type="subTitle" idx="4"/>
          </p:nvPr>
        </p:nvSpPr>
        <p:spPr>
          <a:xfrm>
            <a:off x="4757075" y="2063690"/>
            <a:ext cx="2916000" cy="647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endParaRPr/>
          </a:p>
        </p:txBody>
      </p:sp>
      <p:sp>
        <p:nvSpPr>
          <p:cNvPr id="228" name="Google Shape;228;p15"/>
          <p:cNvSpPr txBox="1">
            <a:spLocks noGrp="1"/>
          </p:cNvSpPr>
          <p:nvPr>
            <p:ph type="subTitle" idx="5"/>
          </p:nvPr>
        </p:nvSpPr>
        <p:spPr>
          <a:xfrm>
            <a:off x="1469016" y="3673271"/>
            <a:ext cx="2911200" cy="3885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2000" b="1">
                <a:latin typeface="Kalam"/>
                <a:ea typeface="Kalam"/>
                <a:cs typeface="Kalam"/>
                <a:sym typeface="Kalam"/>
              </a:defRPr>
            </a:lvl1pPr>
            <a:lvl2pPr lvl="1" algn="ctr" rtl="0">
              <a:spcBef>
                <a:spcPts val="0"/>
              </a:spcBef>
              <a:spcAft>
                <a:spcPts val="0"/>
              </a:spcAft>
              <a:buNone/>
              <a:defRPr sz="2000" b="1">
                <a:latin typeface="Kalam"/>
                <a:ea typeface="Kalam"/>
                <a:cs typeface="Kalam"/>
                <a:sym typeface="Kalam"/>
              </a:defRPr>
            </a:lvl2pPr>
            <a:lvl3pPr lvl="2" algn="ctr" rtl="0">
              <a:spcBef>
                <a:spcPts val="0"/>
              </a:spcBef>
              <a:spcAft>
                <a:spcPts val="0"/>
              </a:spcAft>
              <a:buNone/>
              <a:defRPr sz="2000" b="1">
                <a:latin typeface="Kalam"/>
                <a:ea typeface="Kalam"/>
                <a:cs typeface="Kalam"/>
                <a:sym typeface="Kalam"/>
              </a:defRPr>
            </a:lvl3pPr>
            <a:lvl4pPr lvl="3" algn="ctr" rtl="0">
              <a:spcBef>
                <a:spcPts val="0"/>
              </a:spcBef>
              <a:spcAft>
                <a:spcPts val="0"/>
              </a:spcAft>
              <a:buNone/>
              <a:defRPr sz="2000" b="1">
                <a:latin typeface="Kalam"/>
                <a:ea typeface="Kalam"/>
                <a:cs typeface="Kalam"/>
                <a:sym typeface="Kalam"/>
              </a:defRPr>
            </a:lvl4pPr>
            <a:lvl5pPr lvl="4" algn="ctr" rtl="0">
              <a:spcBef>
                <a:spcPts val="0"/>
              </a:spcBef>
              <a:spcAft>
                <a:spcPts val="0"/>
              </a:spcAft>
              <a:buNone/>
              <a:defRPr sz="2000" b="1">
                <a:latin typeface="Kalam"/>
                <a:ea typeface="Kalam"/>
                <a:cs typeface="Kalam"/>
                <a:sym typeface="Kalam"/>
              </a:defRPr>
            </a:lvl5pPr>
            <a:lvl6pPr lvl="5" algn="ctr" rtl="0">
              <a:spcBef>
                <a:spcPts val="0"/>
              </a:spcBef>
              <a:spcAft>
                <a:spcPts val="0"/>
              </a:spcAft>
              <a:buNone/>
              <a:defRPr sz="2000" b="1">
                <a:latin typeface="Kalam"/>
                <a:ea typeface="Kalam"/>
                <a:cs typeface="Kalam"/>
                <a:sym typeface="Kalam"/>
              </a:defRPr>
            </a:lvl6pPr>
            <a:lvl7pPr lvl="6" algn="ctr" rtl="0">
              <a:spcBef>
                <a:spcPts val="0"/>
              </a:spcBef>
              <a:spcAft>
                <a:spcPts val="0"/>
              </a:spcAft>
              <a:buNone/>
              <a:defRPr sz="2000" b="1">
                <a:latin typeface="Kalam"/>
                <a:ea typeface="Kalam"/>
                <a:cs typeface="Kalam"/>
                <a:sym typeface="Kalam"/>
              </a:defRPr>
            </a:lvl7pPr>
            <a:lvl8pPr lvl="7" algn="ctr" rtl="0">
              <a:spcBef>
                <a:spcPts val="0"/>
              </a:spcBef>
              <a:spcAft>
                <a:spcPts val="0"/>
              </a:spcAft>
              <a:buNone/>
              <a:defRPr sz="2000" b="1">
                <a:latin typeface="Kalam"/>
                <a:ea typeface="Kalam"/>
                <a:cs typeface="Kalam"/>
                <a:sym typeface="Kalam"/>
              </a:defRPr>
            </a:lvl8pPr>
            <a:lvl9pPr lvl="8" algn="ctr" rtl="0">
              <a:spcBef>
                <a:spcPts val="0"/>
              </a:spcBef>
              <a:spcAft>
                <a:spcPts val="0"/>
              </a:spcAft>
              <a:buNone/>
              <a:defRPr sz="2000" b="1">
                <a:latin typeface="Kalam"/>
                <a:ea typeface="Kalam"/>
                <a:cs typeface="Kalam"/>
                <a:sym typeface="Kalam"/>
              </a:defRPr>
            </a:lvl9pPr>
          </a:lstStyle>
          <a:p>
            <a:endParaRPr/>
          </a:p>
        </p:txBody>
      </p:sp>
      <p:sp>
        <p:nvSpPr>
          <p:cNvPr id="229" name="Google Shape;229;p15"/>
          <p:cNvSpPr txBox="1">
            <a:spLocks noGrp="1"/>
          </p:cNvSpPr>
          <p:nvPr>
            <p:ph type="subTitle" idx="6"/>
          </p:nvPr>
        </p:nvSpPr>
        <p:spPr>
          <a:xfrm>
            <a:off x="1467804" y="3881388"/>
            <a:ext cx="2913600" cy="647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endParaRPr/>
          </a:p>
        </p:txBody>
      </p:sp>
      <p:sp>
        <p:nvSpPr>
          <p:cNvPr id="230" name="Google Shape;230;p15"/>
          <p:cNvSpPr txBox="1">
            <a:spLocks noGrp="1"/>
          </p:cNvSpPr>
          <p:nvPr>
            <p:ph type="subTitle" idx="7"/>
          </p:nvPr>
        </p:nvSpPr>
        <p:spPr>
          <a:xfrm>
            <a:off x="4757075" y="3673267"/>
            <a:ext cx="2916000" cy="3885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2000" b="1">
                <a:latin typeface="Kalam"/>
                <a:ea typeface="Kalam"/>
                <a:cs typeface="Kalam"/>
                <a:sym typeface="Kalam"/>
              </a:defRPr>
            </a:lvl1pPr>
            <a:lvl2pPr lvl="1" algn="ctr" rtl="0">
              <a:spcBef>
                <a:spcPts val="0"/>
              </a:spcBef>
              <a:spcAft>
                <a:spcPts val="0"/>
              </a:spcAft>
              <a:buNone/>
              <a:defRPr sz="2000" b="1">
                <a:latin typeface="Kalam"/>
                <a:ea typeface="Kalam"/>
                <a:cs typeface="Kalam"/>
                <a:sym typeface="Kalam"/>
              </a:defRPr>
            </a:lvl2pPr>
            <a:lvl3pPr lvl="2" algn="ctr" rtl="0">
              <a:spcBef>
                <a:spcPts val="0"/>
              </a:spcBef>
              <a:spcAft>
                <a:spcPts val="0"/>
              </a:spcAft>
              <a:buNone/>
              <a:defRPr sz="2000" b="1">
                <a:latin typeface="Kalam"/>
                <a:ea typeface="Kalam"/>
                <a:cs typeface="Kalam"/>
                <a:sym typeface="Kalam"/>
              </a:defRPr>
            </a:lvl3pPr>
            <a:lvl4pPr lvl="3" algn="ctr" rtl="0">
              <a:spcBef>
                <a:spcPts val="0"/>
              </a:spcBef>
              <a:spcAft>
                <a:spcPts val="0"/>
              </a:spcAft>
              <a:buNone/>
              <a:defRPr sz="2000" b="1">
                <a:latin typeface="Kalam"/>
                <a:ea typeface="Kalam"/>
                <a:cs typeface="Kalam"/>
                <a:sym typeface="Kalam"/>
              </a:defRPr>
            </a:lvl4pPr>
            <a:lvl5pPr lvl="4" algn="ctr" rtl="0">
              <a:spcBef>
                <a:spcPts val="0"/>
              </a:spcBef>
              <a:spcAft>
                <a:spcPts val="0"/>
              </a:spcAft>
              <a:buNone/>
              <a:defRPr sz="2000" b="1">
                <a:latin typeface="Kalam"/>
                <a:ea typeface="Kalam"/>
                <a:cs typeface="Kalam"/>
                <a:sym typeface="Kalam"/>
              </a:defRPr>
            </a:lvl5pPr>
            <a:lvl6pPr lvl="5" algn="ctr" rtl="0">
              <a:spcBef>
                <a:spcPts val="0"/>
              </a:spcBef>
              <a:spcAft>
                <a:spcPts val="0"/>
              </a:spcAft>
              <a:buNone/>
              <a:defRPr sz="2000" b="1">
                <a:latin typeface="Kalam"/>
                <a:ea typeface="Kalam"/>
                <a:cs typeface="Kalam"/>
                <a:sym typeface="Kalam"/>
              </a:defRPr>
            </a:lvl6pPr>
            <a:lvl7pPr lvl="6" algn="ctr" rtl="0">
              <a:spcBef>
                <a:spcPts val="0"/>
              </a:spcBef>
              <a:spcAft>
                <a:spcPts val="0"/>
              </a:spcAft>
              <a:buNone/>
              <a:defRPr sz="2000" b="1">
                <a:latin typeface="Kalam"/>
                <a:ea typeface="Kalam"/>
                <a:cs typeface="Kalam"/>
                <a:sym typeface="Kalam"/>
              </a:defRPr>
            </a:lvl7pPr>
            <a:lvl8pPr lvl="7" algn="ctr" rtl="0">
              <a:spcBef>
                <a:spcPts val="0"/>
              </a:spcBef>
              <a:spcAft>
                <a:spcPts val="0"/>
              </a:spcAft>
              <a:buNone/>
              <a:defRPr sz="2000" b="1">
                <a:latin typeface="Kalam"/>
                <a:ea typeface="Kalam"/>
                <a:cs typeface="Kalam"/>
                <a:sym typeface="Kalam"/>
              </a:defRPr>
            </a:lvl8pPr>
            <a:lvl9pPr lvl="8" algn="ctr" rtl="0">
              <a:spcBef>
                <a:spcPts val="0"/>
              </a:spcBef>
              <a:spcAft>
                <a:spcPts val="0"/>
              </a:spcAft>
              <a:buNone/>
              <a:defRPr sz="2000" b="1">
                <a:latin typeface="Kalam"/>
                <a:ea typeface="Kalam"/>
                <a:cs typeface="Kalam"/>
                <a:sym typeface="Kalam"/>
              </a:defRPr>
            </a:lvl9pPr>
          </a:lstStyle>
          <a:p>
            <a:endParaRPr/>
          </a:p>
        </p:txBody>
      </p:sp>
      <p:sp>
        <p:nvSpPr>
          <p:cNvPr id="231" name="Google Shape;231;p15"/>
          <p:cNvSpPr txBox="1">
            <a:spLocks noGrp="1"/>
          </p:cNvSpPr>
          <p:nvPr>
            <p:ph type="subTitle" idx="8"/>
          </p:nvPr>
        </p:nvSpPr>
        <p:spPr>
          <a:xfrm>
            <a:off x="4757075" y="3881388"/>
            <a:ext cx="2916000" cy="647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endParaRPr/>
          </a:p>
        </p:txBody>
      </p:sp>
      <p:grpSp>
        <p:nvGrpSpPr>
          <p:cNvPr id="232" name="Google Shape;232;p15"/>
          <p:cNvGrpSpPr/>
          <p:nvPr/>
        </p:nvGrpSpPr>
        <p:grpSpPr>
          <a:xfrm rot="3198591">
            <a:off x="8436984" y="146533"/>
            <a:ext cx="552366" cy="574107"/>
            <a:chOff x="6038323" y="506808"/>
            <a:chExt cx="2625549" cy="2728894"/>
          </a:xfrm>
        </p:grpSpPr>
        <p:sp>
          <p:nvSpPr>
            <p:cNvPr id="233" name="Google Shape;233;p15"/>
            <p:cNvSpPr/>
            <p:nvPr/>
          </p:nvSpPr>
          <p:spPr>
            <a:xfrm>
              <a:off x="6860206" y="1334081"/>
              <a:ext cx="1714992" cy="1577986"/>
            </a:xfrm>
            <a:custGeom>
              <a:avLst/>
              <a:gdLst/>
              <a:ahLst/>
              <a:cxnLst/>
              <a:rect l="l" t="t" r="r" b="b"/>
              <a:pathLst>
                <a:path w="11489" h="10571" extrusionOk="0">
                  <a:moveTo>
                    <a:pt x="5953" y="410"/>
                  </a:moveTo>
                  <a:cubicBezTo>
                    <a:pt x="7104" y="410"/>
                    <a:pt x="8209" y="858"/>
                    <a:pt x="9032" y="1681"/>
                  </a:cubicBezTo>
                  <a:cubicBezTo>
                    <a:pt x="9785" y="2355"/>
                    <a:pt x="10340" y="3226"/>
                    <a:pt x="10538" y="4256"/>
                  </a:cubicBezTo>
                  <a:cubicBezTo>
                    <a:pt x="10617" y="4652"/>
                    <a:pt x="10617" y="5048"/>
                    <a:pt x="10577" y="5445"/>
                  </a:cubicBezTo>
                  <a:cubicBezTo>
                    <a:pt x="10458" y="6831"/>
                    <a:pt x="9785" y="8099"/>
                    <a:pt x="8715" y="9010"/>
                  </a:cubicBezTo>
                  <a:cubicBezTo>
                    <a:pt x="7760" y="9768"/>
                    <a:pt x="6722" y="10306"/>
                    <a:pt x="5533" y="10306"/>
                  </a:cubicBezTo>
                  <a:cubicBezTo>
                    <a:pt x="5293" y="10306"/>
                    <a:pt x="5047" y="10284"/>
                    <a:pt x="4794" y="10238"/>
                  </a:cubicBezTo>
                  <a:cubicBezTo>
                    <a:pt x="3407" y="10000"/>
                    <a:pt x="2179" y="9168"/>
                    <a:pt x="1466" y="7901"/>
                  </a:cubicBezTo>
                  <a:cubicBezTo>
                    <a:pt x="1387" y="7703"/>
                    <a:pt x="1308" y="7504"/>
                    <a:pt x="1229" y="7267"/>
                  </a:cubicBezTo>
                  <a:cubicBezTo>
                    <a:pt x="912" y="6395"/>
                    <a:pt x="872" y="5405"/>
                    <a:pt x="1189" y="4494"/>
                  </a:cubicBezTo>
                  <a:cubicBezTo>
                    <a:pt x="1229" y="4177"/>
                    <a:pt x="1308" y="3900"/>
                    <a:pt x="1387" y="3583"/>
                  </a:cubicBezTo>
                  <a:cubicBezTo>
                    <a:pt x="1744" y="2949"/>
                    <a:pt x="2140" y="2394"/>
                    <a:pt x="2615" y="1840"/>
                  </a:cubicBezTo>
                  <a:cubicBezTo>
                    <a:pt x="3249" y="1206"/>
                    <a:pt x="4041" y="731"/>
                    <a:pt x="4913" y="533"/>
                  </a:cubicBezTo>
                  <a:cubicBezTo>
                    <a:pt x="5259" y="451"/>
                    <a:pt x="5608" y="410"/>
                    <a:pt x="5953" y="410"/>
                  </a:cubicBezTo>
                  <a:close/>
                  <a:moveTo>
                    <a:pt x="6161" y="1"/>
                  </a:moveTo>
                  <a:cubicBezTo>
                    <a:pt x="4404" y="1"/>
                    <a:pt x="2692" y="789"/>
                    <a:pt x="1546" y="2236"/>
                  </a:cubicBezTo>
                  <a:cubicBezTo>
                    <a:pt x="1466" y="2315"/>
                    <a:pt x="1387" y="2434"/>
                    <a:pt x="1308" y="2553"/>
                  </a:cubicBezTo>
                  <a:cubicBezTo>
                    <a:pt x="833" y="3028"/>
                    <a:pt x="516" y="3583"/>
                    <a:pt x="357" y="4256"/>
                  </a:cubicBezTo>
                  <a:cubicBezTo>
                    <a:pt x="1" y="5920"/>
                    <a:pt x="476" y="7663"/>
                    <a:pt x="1665" y="8891"/>
                  </a:cubicBezTo>
                  <a:cubicBezTo>
                    <a:pt x="2692" y="9991"/>
                    <a:pt x="4110" y="10571"/>
                    <a:pt x="5542" y="10571"/>
                  </a:cubicBezTo>
                  <a:cubicBezTo>
                    <a:pt x="6484" y="10571"/>
                    <a:pt x="7432" y="10320"/>
                    <a:pt x="8280" y="9802"/>
                  </a:cubicBezTo>
                  <a:cubicBezTo>
                    <a:pt x="9032" y="9287"/>
                    <a:pt x="9706" y="8653"/>
                    <a:pt x="10181" y="7901"/>
                  </a:cubicBezTo>
                  <a:cubicBezTo>
                    <a:pt x="11211" y="6633"/>
                    <a:pt x="11488" y="4930"/>
                    <a:pt x="10973" y="3385"/>
                  </a:cubicBezTo>
                  <a:cubicBezTo>
                    <a:pt x="10498" y="1919"/>
                    <a:pt x="9706" y="1008"/>
                    <a:pt x="8517" y="493"/>
                  </a:cubicBezTo>
                  <a:cubicBezTo>
                    <a:pt x="7754" y="161"/>
                    <a:pt x="6953" y="1"/>
                    <a:pt x="61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5"/>
            <p:cNvSpPr/>
            <p:nvPr/>
          </p:nvSpPr>
          <p:spPr>
            <a:xfrm>
              <a:off x="8415304" y="506808"/>
              <a:ext cx="189427" cy="179578"/>
            </a:xfrm>
            <a:custGeom>
              <a:avLst/>
              <a:gdLst/>
              <a:ahLst/>
              <a:cxnLst/>
              <a:rect l="l" t="t" r="r" b="b"/>
              <a:pathLst>
                <a:path w="1269" h="1203" extrusionOk="0">
                  <a:moveTo>
                    <a:pt x="400" y="0"/>
                  </a:moveTo>
                  <a:cubicBezTo>
                    <a:pt x="347" y="0"/>
                    <a:pt x="293" y="5"/>
                    <a:pt x="238" y="14"/>
                  </a:cubicBezTo>
                  <a:cubicBezTo>
                    <a:pt x="159" y="54"/>
                    <a:pt x="80" y="93"/>
                    <a:pt x="1" y="172"/>
                  </a:cubicBezTo>
                  <a:cubicBezTo>
                    <a:pt x="80" y="212"/>
                    <a:pt x="120" y="331"/>
                    <a:pt x="199" y="331"/>
                  </a:cubicBezTo>
                  <a:cubicBezTo>
                    <a:pt x="476" y="450"/>
                    <a:pt x="753" y="648"/>
                    <a:pt x="912" y="925"/>
                  </a:cubicBezTo>
                  <a:cubicBezTo>
                    <a:pt x="991" y="1044"/>
                    <a:pt x="1110" y="1123"/>
                    <a:pt x="1229" y="1202"/>
                  </a:cubicBezTo>
                  <a:cubicBezTo>
                    <a:pt x="1229" y="1044"/>
                    <a:pt x="1268" y="885"/>
                    <a:pt x="1268" y="727"/>
                  </a:cubicBezTo>
                  <a:lnTo>
                    <a:pt x="1268" y="648"/>
                  </a:lnTo>
                  <a:cubicBezTo>
                    <a:pt x="1163" y="262"/>
                    <a:pt x="810" y="0"/>
                    <a:pt x="4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5"/>
            <p:cNvSpPr/>
            <p:nvPr/>
          </p:nvSpPr>
          <p:spPr>
            <a:xfrm>
              <a:off x="8190652" y="555919"/>
              <a:ext cx="248539" cy="171816"/>
            </a:xfrm>
            <a:custGeom>
              <a:avLst/>
              <a:gdLst/>
              <a:ahLst/>
              <a:cxnLst/>
              <a:rect l="l" t="t" r="r" b="b"/>
              <a:pathLst>
                <a:path w="1665" h="1151" extrusionOk="0">
                  <a:moveTo>
                    <a:pt x="505" y="1"/>
                  </a:moveTo>
                  <a:cubicBezTo>
                    <a:pt x="404" y="1"/>
                    <a:pt x="301" y="14"/>
                    <a:pt x="199" y="41"/>
                  </a:cubicBezTo>
                  <a:cubicBezTo>
                    <a:pt x="119" y="41"/>
                    <a:pt x="80" y="121"/>
                    <a:pt x="1" y="160"/>
                  </a:cubicBezTo>
                  <a:cubicBezTo>
                    <a:pt x="40" y="240"/>
                    <a:pt x="119" y="279"/>
                    <a:pt x="159" y="319"/>
                  </a:cubicBezTo>
                  <a:cubicBezTo>
                    <a:pt x="238" y="358"/>
                    <a:pt x="357" y="358"/>
                    <a:pt x="436" y="398"/>
                  </a:cubicBezTo>
                  <a:cubicBezTo>
                    <a:pt x="793" y="398"/>
                    <a:pt x="1070" y="596"/>
                    <a:pt x="1268" y="873"/>
                  </a:cubicBezTo>
                  <a:cubicBezTo>
                    <a:pt x="1308" y="953"/>
                    <a:pt x="1347" y="992"/>
                    <a:pt x="1427" y="1071"/>
                  </a:cubicBezTo>
                  <a:cubicBezTo>
                    <a:pt x="1466" y="1111"/>
                    <a:pt x="1545" y="1151"/>
                    <a:pt x="1585" y="1151"/>
                  </a:cubicBezTo>
                  <a:cubicBezTo>
                    <a:pt x="1625" y="1071"/>
                    <a:pt x="1664" y="992"/>
                    <a:pt x="1664" y="953"/>
                  </a:cubicBezTo>
                  <a:cubicBezTo>
                    <a:pt x="1664" y="873"/>
                    <a:pt x="1664" y="834"/>
                    <a:pt x="1625" y="794"/>
                  </a:cubicBezTo>
                  <a:cubicBezTo>
                    <a:pt x="1428" y="303"/>
                    <a:pt x="988" y="1"/>
                    <a:pt x="5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5"/>
            <p:cNvSpPr/>
            <p:nvPr/>
          </p:nvSpPr>
          <p:spPr>
            <a:xfrm>
              <a:off x="6393139" y="745496"/>
              <a:ext cx="2270733" cy="2490206"/>
            </a:xfrm>
            <a:custGeom>
              <a:avLst/>
              <a:gdLst/>
              <a:ahLst/>
              <a:cxnLst/>
              <a:rect l="l" t="t" r="r" b="b"/>
              <a:pathLst>
                <a:path w="15212" h="16682" extrusionOk="0">
                  <a:moveTo>
                    <a:pt x="11564" y="417"/>
                  </a:moveTo>
                  <a:cubicBezTo>
                    <a:pt x="11898" y="417"/>
                    <a:pt x="12234" y="478"/>
                    <a:pt x="12558" y="594"/>
                  </a:cubicBezTo>
                  <a:cubicBezTo>
                    <a:pt x="13072" y="792"/>
                    <a:pt x="13429" y="1267"/>
                    <a:pt x="13548" y="1782"/>
                  </a:cubicBezTo>
                  <a:cubicBezTo>
                    <a:pt x="13667" y="2297"/>
                    <a:pt x="13667" y="2812"/>
                    <a:pt x="13469" y="3327"/>
                  </a:cubicBezTo>
                  <a:lnTo>
                    <a:pt x="9389" y="1980"/>
                  </a:lnTo>
                  <a:cubicBezTo>
                    <a:pt x="9547" y="1227"/>
                    <a:pt x="10141" y="673"/>
                    <a:pt x="10854" y="514"/>
                  </a:cubicBezTo>
                  <a:cubicBezTo>
                    <a:pt x="11086" y="448"/>
                    <a:pt x="11324" y="417"/>
                    <a:pt x="11564" y="417"/>
                  </a:cubicBezTo>
                  <a:close/>
                  <a:moveTo>
                    <a:pt x="3169" y="5268"/>
                  </a:moveTo>
                  <a:cubicBezTo>
                    <a:pt x="2694" y="6575"/>
                    <a:pt x="2219" y="7764"/>
                    <a:pt x="1783" y="8952"/>
                  </a:cubicBezTo>
                  <a:cubicBezTo>
                    <a:pt x="1704" y="8952"/>
                    <a:pt x="1585" y="8912"/>
                    <a:pt x="1506" y="8912"/>
                  </a:cubicBezTo>
                  <a:cubicBezTo>
                    <a:pt x="912" y="8635"/>
                    <a:pt x="515" y="8041"/>
                    <a:pt x="515" y="7367"/>
                  </a:cubicBezTo>
                  <a:cubicBezTo>
                    <a:pt x="476" y="6456"/>
                    <a:pt x="1110" y="5624"/>
                    <a:pt x="1981" y="5347"/>
                  </a:cubicBezTo>
                  <a:cubicBezTo>
                    <a:pt x="2377" y="5308"/>
                    <a:pt x="2773" y="5268"/>
                    <a:pt x="3169" y="5268"/>
                  </a:cubicBezTo>
                  <a:close/>
                  <a:moveTo>
                    <a:pt x="9290" y="3904"/>
                  </a:moveTo>
                  <a:cubicBezTo>
                    <a:pt x="10082" y="3904"/>
                    <a:pt x="10883" y="4064"/>
                    <a:pt x="11646" y="4396"/>
                  </a:cubicBezTo>
                  <a:cubicBezTo>
                    <a:pt x="12835" y="4911"/>
                    <a:pt x="13627" y="5862"/>
                    <a:pt x="14102" y="7288"/>
                  </a:cubicBezTo>
                  <a:cubicBezTo>
                    <a:pt x="14617" y="8833"/>
                    <a:pt x="14340" y="10576"/>
                    <a:pt x="13310" y="11844"/>
                  </a:cubicBezTo>
                  <a:cubicBezTo>
                    <a:pt x="12795" y="12596"/>
                    <a:pt x="12161" y="13230"/>
                    <a:pt x="11369" y="13745"/>
                  </a:cubicBezTo>
                  <a:cubicBezTo>
                    <a:pt x="10534" y="14249"/>
                    <a:pt x="9591" y="14497"/>
                    <a:pt x="8652" y="14497"/>
                  </a:cubicBezTo>
                  <a:cubicBezTo>
                    <a:pt x="7232" y="14497"/>
                    <a:pt x="5819" y="13931"/>
                    <a:pt x="4794" y="12834"/>
                  </a:cubicBezTo>
                  <a:cubicBezTo>
                    <a:pt x="3605" y="11606"/>
                    <a:pt x="3090" y="9823"/>
                    <a:pt x="3486" y="8160"/>
                  </a:cubicBezTo>
                  <a:cubicBezTo>
                    <a:pt x="3645" y="7526"/>
                    <a:pt x="3962" y="6932"/>
                    <a:pt x="4437" y="6456"/>
                  </a:cubicBezTo>
                  <a:cubicBezTo>
                    <a:pt x="4516" y="6377"/>
                    <a:pt x="4595" y="6258"/>
                    <a:pt x="4675" y="6139"/>
                  </a:cubicBezTo>
                  <a:cubicBezTo>
                    <a:pt x="5821" y="4692"/>
                    <a:pt x="7533" y="3904"/>
                    <a:pt x="9290" y="3904"/>
                  </a:cubicBezTo>
                  <a:close/>
                  <a:moveTo>
                    <a:pt x="11750" y="1"/>
                  </a:moveTo>
                  <a:cubicBezTo>
                    <a:pt x="11595" y="1"/>
                    <a:pt x="11440" y="14"/>
                    <a:pt x="11290" y="39"/>
                  </a:cubicBezTo>
                  <a:cubicBezTo>
                    <a:pt x="10181" y="79"/>
                    <a:pt x="9190" y="871"/>
                    <a:pt x="8953" y="1980"/>
                  </a:cubicBezTo>
                  <a:cubicBezTo>
                    <a:pt x="8874" y="2218"/>
                    <a:pt x="8992" y="2297"/>
                    <a:pt x="9151" y="2337"/>
                  </a:cubicBezTo>
                  <a:lnTo>
                    <a:pt x="10260" y="2654"/>
                  </a:lnTo>
                  <a:cubicBezTo>
                    <a:pt x="10458" y="2733"/>
                    <a:pt x="10656" y="2812"/>
                    <a:pt x="10854" y="2852"/>
                  </a:cubicBezTo>
                  <a:cubicBezTo>
                    <a:pt x="10815" y="3129"/>
                    <a:pt x="10735" y="3367"/>
                    <a:pt x="10696" y="3565"/>
                  </a:cubicBezTo>
                  <a:cubicBezTo>
                    <a:pt x="10271" y="3494"/>
                    <a:pt x="9842" y="3458"/>
                    <a:pt x="9411" y="3458"/>
                  </a:cubicBezTo>
                  <a:cubicBezTo>
                    <a:pt x="8635" y="3458"/>
                    <a:pt x="7855" y="3573"/>
                    <a:pt x="7091" y="3802"/>
                  </a:cubicBezTo>
                  <a:lnTo>
                    <a:pt x="6933" y="3802"/>
                  </a:lnTo>
                  <a:cubicBezTo>
                    <a:pt x="6814" y="3644"/>
                    <a:pt x="6695" y="3446"/>
                    <a:pt x="6616" y="3248"/>
                  </a:cubicBezTo>
                  <a:cubicBezTo>
                    <a:pt x="6576" y="3168"/>
                    <a:pt x="6774" y="3010"/>
                    <a:pt x="6853" y="2931"/>
                  </a:cubicBezTo>
                  <a:cubicBezTo>
                    <a:pt x="6933" y="2812"/>
                    <a:pt x="6972" y="2772"/>
                    <a:pt x="7012" y="2733"/>
                  </a:cubicBezTo>
                  <a:cubicBezTo>
                    <a:pt x="7131" y="2574"/>
                    <a:pt x="7249" y="2337"/>
                    <a:pt x="7091" y="2218"/>
                  </a:cubicBezTo>
                  <a:cubicBezTo>
                    <a:pt x="6993" y="2120"/>
                    <a:pt x="6842" y="2049"/>
                    <a:pt x="6681" y="2049"/>
                  </a:cubicBezTo>
                  <a:cubicBezTo>
                    <a:pt x="6646" y="2049"/>
                    <a:pt x="6611" y="2052"/>
                    <a:pt x="6576" y="2059"/>
                  </a:cubicBezTo>
                  <a:cubicBezTo>
                    <a:pt x="5665" y="2218"/>
                    <a:pt x="4794" y="2733"/>
                    <a:pt x="4239" y="3525"/>
                  </a:cubicBezTo>
                  <a:cubicBezTo>
                    <a:pt x="4160" y="3604"/>
                    <a:pt x="4120" y="3763"/>
                    <a:pt x="4160" y="3881"/>
                  </a:cubicBezTo>
                  <a:cubicBezTo>
                    <a:pt x="4160" y="4000"/>
                    <a:pt x="4358" y="4040"/>
                    <a:pt x="4477" y="4040"/>
                  </a:cubicBezTo>
                  <a:cubicBezTo>
                    <a:pt x="4794" y="4040"/>
                    <a:pt x="5071" y="3961"/>
                    <a:pt x="5388" y="3881"/>
                  </a:cubicBezTo>
                  <a:cubicBezTo>
                    <a:pt x="5467" y="4040"/>
                    <a:pt x="5546" y="4238"/>
                    <a:pt x="5625" y="4396"/>
                  </a:cubicBezTo>
                  <a:cubicBezTo>
                    <a:pt x="5625" y="4436"/>
                    <a:pt x="5625" y="4515"/>
                    <a:pt x="5665" y="4555"/>
                  </a:cubicBezTo>
                  <a:cubicBezTo>
                    <a:pt x="5625" y="4595"/>
                    <a:pt x="5586" y="4674"/>
                    <a:pt x="5546" y="4713"/>
                  </a:cubicBezTo>
                  <a:cubicBezTo>
                    <a:pt x="5031" y="5030"/>
                    <a:pt x="4595" y="5466"/>
                    <a:pt x="4239" y="5941"/>
                  </a:cubicBezTo>
                  <a:cubicBezTo>
                    <a:pt x="4001" y="6258"/>
                    <a:pt x="3764" y="6536"/>
                    <a:pt x="3486" y="6813"/>
                  </a:cubicBezTo>
                  <a:lnTo>
                    <a:pt x="3130" y="6654"/>
                  </a:lnTo>
                  <a:cubicBezTo>
                    <a:pt x="3288" y="6219"/>
                    <a:pt x="3447" y="5823"/>
                    <a:pt x="3566" y="5466"/>
                  </a:cubicBezTo>
                  <a:cubicBezTo>
                    <a:pt x="3684" y="5189"/>
                    <a:pt x="3566" y="5030"/>
                    <a:pt x="3367" y="4951"/>
                  </a:cubicBezTo>
                  <a:cubicBezTo>
                    <a:pt x="3110" y="4872"/>
                    <a:pt x="2843" y="4832"/>
                    <a:pt x="2575" y="4832"/>
                  </a:cubicBezTo>
                  <a:cubicBezTo>
                    <a:pt x="2308" y="4832"/>
                    <a:pt x="2040" y="4872"/>
                    <a:pt x="1783" y="4951"/>
                  </a:cubicBezTo>
                  <a:cubicBezTo>
                    <a:pt x="674" y="5347"/>
                    <a:pt x="0" y="6417"/>
                    <a:pt x="80" y="7565"/>
                  </a:cubicBezTo>
                  <a:cubicBezTo>
                    <a:pt x="159" y="8358"/>
                    <a:pt x="674" y="9031"/>
                    <a:pt x="1426" y="9308"/>
                  </a:cubicBezTo>
                  <a:cubicBezTo>
                    <a:pt x="1545" y="9348"/>
                    <a:pt x="1664" y="9348"/>
                    <a:pt x="1823" y="9348"/>
                  </a:cubicBezTo>
                  <a:cubicBezTo>
                    <a:pt x="1848" y="9353"/>
                    <a:pt x="1873" y="9356"/>
                    <a:pt x="1897" y="9356"/>
                  </a:cubicBezTo>
                  <a:cubicBezTo>
                    <a:pt x="2060" y="9356"/>
                    <a:pt x="2184" y="9243"/>
                    <a:pt x="2219" y="9071"/>
                  </a:cubicBezTo>
                  <a:cubicBezTo>
                    <a:pt x="2298" y="8754"/>
                    <a:pt x="2456" y="8437"/>
                    <a:pt x="2575" y="8120"/>
                  </a:cubicBezTo>
                  <a:lnTo>
                    <a:pt x="3051" y="8199"/>
                  </a:lnTo>
                  <a:cubicBezTo>
                    <a:pt x="2813" y="9546"/>
                    <a:pt x="3051" y="10933"/>
                    <a:pt x="3764" y="12121"/>
                  </a:cubicBezTo>
                  <a:cubicBezTo>
                    <a:pt x="4318" y="13190"/>
                    <a:pt x="5308" y="14022"/>
                    <a:pt x="6457" y="14458"/>
                  </a:cubicBezTo>
                  <a:cubicBezTo>
                    <a:pt x="6616" y="14498"/>
                    <a:pt x="6735" y="14656"/>
                    <a:pt x="6774" y="14815"/>
                  </a:cubicBezTo>
                  <a:cubicBezTo>
                    <a:pt x="6933" y="15290"/>
                    <a:pt x="7091" y="15765"/>
                    <a:pt x="7289" y="16241"/>
                  </a:cubicBezTo>
                  <a:cubicBezTo>
                    <a:pt x="7423" y="16530"/>
                    <a:pt x="7606" y="16682"/>
                    <a:pt x="7805" y="16682"/>
                  </a:cubicBezTo>
                  <a:cubicBezTo>
                    <a:pt x="7960" y="16682"/>
                    <a:pt x="8123" y="16590"/>
                    <a:pt x="8279" y="16399"/>
                  </a:cubicBezTo>
                  <a:cubicBezTo>
                    <a:pt x="8636" y="16003"/>
                    <a:pt x="8953" y="15488"/>
                    <a:pt x="9270" y="15052"/>
                  </a:cubicBezTo>
                  <a:cubicBezTo>
                    <a:pt x="9349" y="14933"/>
                    <a:pt x="9428" y="14854"/>
                    <a:pt x="9547" y="14854"/>
                  </a:cubicBezTo>
                  <a:cubicBezTo>
                    <a:pt x="10894" y="14616"/>
                    <a:pt x="12122" y="13903"/>
                    <a:pt x="12993" y="12874"/>
                  </a:cubicBezTo>
                  <a:cubicBezTo>
                    <a:pt x="13097" y="12691"/>
                    <a:pt x="13287" y="12595"/>
                    <a:pt x="13483" y="12595"/>
                  </a:cubicBezTo>
                  <a:cubicBezTo>
                    <a:pt x="13586" y="12595"/>
                    <a:pt x="13690" y="12621"/>
                    <a:pt x="13785" y="12675"/>
                  </a:cubicBezTo>
                  <a:cubicBezTo>
                    <a:pt x="14102" y="12755"/>
                    <a:pt x="14419" y="12834"/>
                    <a:pt x="14776" y="12913"/>
                  </a:cubicBezTo>
                  <a:cubicBezTo>
                    <a:pt x="14811" y="12927"/>
                    <a:pt x="14846" y="12934"/>
                    <a:pt x="14880" y="12934"/>
                  </a:cubicBezTo>
                  <a:cubicBezTo>
                    <a:pt x="15038" y="12934"/>
                    <a:pt x="15172" y="12792"/>
                    <a:pt x="15172" y="12596"/>
                  </a:cubicBezTo>
                  <a:cubicBezTo>
                    <a:pt x="15212" y="12081"/>
                    <a:pt x="15013" y="11527"/>
                    <a:pt x="14697" y="11091"/>
                  </a:cubicBezTo>
                  <a:cubicBezTo>
                    <a:pt x="14660" y="11054"/>
                    <a:pt x="14519" y="10810"/>
                    <a:pt x="14436" y="10810"/>
                  </a:cubicBezTo>
                  <a:cubicBezTo>
                    <a:pt x="14430" y="10810"/>
                    <a:pt x="14425" y="10811"/>
                    <a:pt x="14419" y="10814"/>
                  </a:cubicBezTo>
                  <a:cubicBezTo>
                    <a:pt x="14855" y="9823"/>
                    <a:pt x="14974" y="8714"/>
                    <a:pt x="14697" y="7684"/>
                  </a:cubicBezTo>
                  <a:cubicBezTo>
                    <a:pt x="14419" y="6100"/>
                    <a:pt x="13389" y="4753"/>
                    <a:pt x="11963" y="4000"/>
                  </a:cubicBezTo>
                  <a:cubicBezTo>
                    <a:pt x="12003" y="3763"/>
                    <a:pt x="12043" y="3525"/>
                    <a:pt x="12082" y="3327"/>
                  </a:cubicBezTo>
                  <a:cubicBezTo>
                    <a:pt x="12518" y="3446"/>
                    <a:pt x="12954" y="3604"/>
                    <a:pt x="13350" y="3763"/>
                  </a:cubicBezTo>
                  <a:cubicBezTo>
                    <a:pt x="13407" y="3774"/>
                    <a:pt x="13458" y="3782"/>
                    <a:pt x="13504" y="3782"/>
                  </a:cubicBezTo>
                  <a:cubicBezTo>
                    <a:pt x="13617" y="3782"/>
                    <a:pt x="13701" y="3733"/>
                    <a:pt x="13785" y="3565"/>
                  </a:cubicBezTo>
                  <a:cubicBezTo>
                    <a:pt x="14063" y="3010"/>
                    <a:pt x="14142" y="2376"/>
                    <a:pt x="13984" y="1782"/>
                  </a:cubicBezTo>
                  <a:cubicBezTo>
                    <a:pt x="13865" y="1069"/>
                    <a:pt x="13389" y="475"/>
                    <a:pt x="12716" y="198"/>
                  </a:cubicBezTo>
                  <a:cubicBezTo>
                    <a:pt x="12418" y="62"/>
                    <a:pt x="12083" y="1"/>
                    <a:pt x="117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5"/>
            <p:cNvSpPr/>
            <p:nvPr/>
          </p:nvSpPr>
          <p:spPr>
            <a:xfrm>
              <a:off x="8184681" y="931938"/>
              <a:ext cx="195398" cy="209731"/>
            </a:xfrm>
            <a:custGeom>
              <a:avLst/>
              <a:gdLst/>
              <a:ahLst/>
              <a:cxnLst/>
              <a:rect l="l" t="t" r="r" b="b"/>
              <a:pathLst>
                <a:path w="1309" h="1405" extrusionOk="0">
                  <a:moveTo>
                    <a:pt x="249" y="0"/>
                  </a:moveTo>
                  <a:cubicBezTo>
                    <a:pt x="230" y="0"/>
                    <a:pt x="212" y="5"/>
                    <a:pt x="199" y="18"/>
                  </a:cubicBezTo>
                  <a:cubicBezTo>
                    <a:pt x="120" y="58"/>
                    <a:pt x="80" y="137"/>
                    <a:pt x="1" y="216"/>
                  </a:cubicBezTo>
                  <a:cubicBezTo>
                    <a:pt x="80" y="256"/>
                    <a:pt x="120" y="295"/>
                    <a:pt x="159" y="335"/>
                  </a:cubicBezTo>
                  <a:cubicBezTo>
                    <a:pt x="318" y="454"/>
                    <a:pt x="476" y="533"/>
                    <a:pt x="635" y="691"/>
                  </a:cubicBezTo>
                  <a:cubicBezTo>
                    <a:pt x="793" y="929"/>
                    <a:pt x="912" y="1167"/>
                    <a:pt x="1031" y="1405"/>
                  </a:cubicBezTo>
                  <a:cubicBezTo>
                    <a:pt x="1308" y="850"/>
                    <a:pt x="991" y="137"/>
                    <a:pt x="357" y="18"/>
                  </a:cubicBezTo>
                  <a:cubicBezTo>
                    <a:pt x="331" y="18"/>
                    <a:pt x="287" y="0"/>
                    <a:pt x="2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5"/>
            <p:cNvSpPr/>
            <p:nvPr/>
          </p:nvSpPr>
          <p:spPr>
            <a:xfrm>
              <a:off x="6996191" y="1394387"/>
              <a:ext cx="1454810" cy="1478270"/>
            </a:xfrm>
            <a:custGeom>
              <a:avLst/>
              <a:gdLst/>
              <a:ahLst/>
              <a:cxnLst/>
              <a:rect l="l" t="t" r="r" b="b"/>
              <a:pathLst>
                <a:path w="9746" h="9903" extrusionOk="0">
                  <a:moveTo>
                    <a:pt x="5111" y="446"/>
                  </a:moveTo>
                  <a:cubicBezTo>
                    <a:pt x="6118" y="446"/>
                    <a:pt x="7079" y="839"/>
                    <a:pt x="7804" y="1594"/>
                  </a:cubicBezTo>
                  <a:cubicBezTo>
                    <a:pt x="8518" y="2189"/>
                    <a:pt x="8993" y="2981"/>
                    <a:pt x="9191" y="3892"/>
                  </a:cubicBezTo>
                  <a:cubicBezTo>
                    <a:pt x="9270" y="4090"/>
                    <a:pt x="9270" y="4328"/>
                    <a:pt x="9270" y="4526"/>
                  </a:cubicBezTo>
                  <a:cubicBezTo>
                    <a:pt x="9270" y="6189"/>
                    <a:pt x="8399" y="7734"/>
                    <a:pt x="7012" y="8645"/>
                  </a:cubicBezTo>
                  <a:cubicBezTo>
                    <a:pt x="6378" y="9041"/>
                    <a:pt x="5665" y="9319"/>
                    <a:pt x="4952" y="9438"/>
                  </a:cubicBezTo>
                  <a:cubicBezTo>
                    <a:pt x="4873" y="9438"/>
                    <a:pt x="4794" y="9455"/>
                    <a:pt x="4715" y="9455"/>
                  </a:cubicBezTo>
                  <a:cubicBezTo>
                    <a:pt x="4675" y="9455"/>
                    <a:pt x="4636" y="9451"/>
                    <a:pt x="4596" y="9438"/>
                  </a:cubicBezTo>
                  <a:cubicBezTo>
                    <a:pt x="4566" y="9438"/>
                    <a:pt x="4536" y="9439"/>
                    <a:pt x="4507" y="9439"/>
                  </a:cubicBezTo>
                  <a:cubicBezTo>
                    <a:pt x="2761" y="9439"/>
                    <a:pt x="1220" y="8301"/>
                    <a:pt x="714" y="6665"/>
                  </a:cubicBezTo>
                  <a:cubicBezTo>
                    <a:pt x="318" y="5556"/>
                    <a:pt x="397" y="4328"/>
                    <a:pt x="991" y="3298"/>
                  </a:cubicBezTo>
                  <a:cubicBezTo>
                    <a:pt x="1110" y="3020"/>
                    <a:pt x="1229" y="2743"/>
                    <a:pt x="1387" y="2466"/>
                  </a:cubicBezTo>
                  <a:cubicBezTo>
                    <a:pt x="2021" y="1515"/>
                    <a:pt x="2932" y="881"/>
                    <a:pt x="4002" y="604"/>
                  </a:cubicBezTo>
                  <a:cubicBezTo>
                    <a:pt x="4372" y="498"/>
                    <a:pt x="4745" y="446"/>
                    <a:pt x="5111" y="446"/>
                  </a:cubicBezTo>
                  <a:close/>
                  <a:moveTo>
                    <a:pt x="5103" y="1"/>
                  </a:moveTo>
                  <a:cubicBezTo>
                    <a:pt x="4749" y="1"/>
                    <a:pt x="4393" y="43"/>
                    <a:pt x="4041" y="129"/>
                  </a:cubicBezTo>
                  <a:cubicBezTo>
                    <a:pt x="3170" y="287"/>
                    <a:pt x="2338" y="762"/>
                    <a:pt x="1704" y="1436"/>
                  </a:cubicBezTo>
                  <a:cubicBezTo>
                    <a:pt x="1229" y="1951"/>
                    <a:pt x="833" y="2545"/>
                    <a:pt x="516" y="3179"/>
                  </a:cubicBezTo>
                  <a:cubicBezTo>
                    <a:pt x="397" y="3456"/>
                    <a:pt x="357" y="3773"/>
                    <a:pt x="318" y="4050"/>
                  </a:cubicBezTo>
                  <a:cubicBezTo>
                    <a:pt x="1" y="4961"/>
                    <a:pt x="1" y="5952"/>
                    <a:pt x="357" y="6863"/>
                  </a:cubicBezTo>
                  <a:cubicBezTo>
                    <a:pt x="437" y="7061"/>
                    <a:pt x="516" y="7259"/>
                    <a:pt x="595" y="7457"/>
                  </a:cubicBezTo>
                  <a:cubicBezTo>
                    <a:pt x="1268" y="8725"/>
                    <a:pt x="2496" y="9596"/>
                    <a:pt x="3922" y="9834"/>
                  </a:cubicBezTo>
                  <a:cubicBezTo>
                    <a:pt x="4169" y="9880"/>
                    <a:pt x="4411" y="9902"/>
                    <a:pt x="4648" y="9902"/>
                  </a:cubicBezTo>
                  <a:cubicBezTo>
                    <a:pt x="5823" y="9902"/>
                    <a:pt x="6888" y="9364"/>
                    <a:pt x="7844" y="8606"/>
                  </a:cubicBezTo>
                  <a:cubicBezTo>
                    <a:pt x="8914" y="7695"/>
                    <a:pt x="9587" y="6427"/>
                    <a:pt x="9706" y="5001"/>
                  </a:cubicBezTo>
                  <a:cubicBezTo>
                    <a:pt x="9745" y="4605"/>
                    <a:pt x="9706" y="4209"/>
                    <a:pt x="9627" y="3813"/>
                  </a:cubicBezTo>
                  <a:cubicBezTo>
                    <a:pt x="9429" y="2822"/>
                    <a:pt x="8914" y="1911"/>
                    <a:pt x="8161" y="1238"/>
                  </a:cubicBezTo>
                  <a:cubicBezTo>
                    <a:pt x="7318" y="425"/>
                    <a:pt x="6223" y="1"/>
                    <a:pt x="51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5"/>
            <p:cNvSpPr/>
            <p:nvPr/>
          </p:nvSpPr>
          <p:spPr>
            <a:xfrm>
              <a:off x="8539497" y="2359589"/>
              <a:ext cx="6120" cy="11942"/>
            </a:xfrm>
            <a:custGeom>
              <a:avLst/>
              <a:gdLst/>
              <a:ahLst/>
              <a:cxnLst/>
              <a:rect l="l" t="t" r="r" b="b"/>
              <a:pathLst>
                <a:path w="41" h="80" extrusionOk="0">
                  <a:moveTo>
                    <a:pt x="40" y="1"/>
                  </a:moveTo>
                  <a:cubicBezTo>
                    <a:pt x="1" y="1"/>
                    <a:pt x="1" y="40"/>
                    <a:pt x="1" y="80"/>
                  </a:cubicBezTo>
                  <a:cubicBezTo>
                    <a:pt x="1" y="40"/>
                    <a:pt x="40" y="1"/>
                    <a:pt x="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5"/>
            <p:cNvSpPr/>
            <p:nvPr/>
          </p:nvSpPr>
          <p:spPr>
            <a:xfrm>
              <a:off x="8125570" y="1861314"/>
              <a:ext cx="153900" cy="108224"/>
            </a:xfrm>
            <a:custGeom>
              <a:avLst/>
              <a:gdLst/>
              <a:ahLst/>
              <a:cxnLst/>
              <a:rect l="l" t="t" r="r" b="b"/>
              <a:pathLst>
                <a:path w="1031" h="725" extrusionOk="0">
                  <a:moveTo>
                    <a:pt x="770" y="0"/>
                  </a:moveTo>
                  <a:cubicBezTo>
                    <a:pt x="749" y="0"/>
                    <a:pt x="730" y="3"/>
                    <a:pt x="714" y="11"/>
                  </a:cubicBezTo>
                  <a:cubicBezTo>
                    <a:pt x="516" y="90"/>
                    <a:pt x="357" y="209"/>
                    <a:pt x="199" y="328"/>
                  </a:cubicBezTo>
                  <a:cubicBezTo>
                    <a:pt x="120" y="368"/>
                    <a:pt x="80" y="526"/>
                    <a:pt x="1" y="605"/>
                  </a:cubicBezTo>
                  <a:lnTo>
                    <a:pt x="318" y="724"/>
                  </a:lnTo>
                  <a:cubicBezTo>
                    <a:pt x="516" y="605"/>
                    <a:pt x="714" y="487"/>
                    <a:pt x="952" y="368"/>
                  </a:cubicBezTo>
                  <a:cubicBezTo>
                    <a:pt x="991" y="289"/>
                    <a:pt x="991" y="170"/>
                    <a:pt x="1031" y="51"/>
                  </a:cubicBezTo>
                  <a:cubicBezTo>
                    <a:pt x="967" y="51"/>
                    <a:pt x="853" y="0"/>
                    <a:pt x="7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5"/>
            <p:cNvSpPr/>
            <p:nvPr/>
          </p:nvSpPr>
          <p:spPr>
            <a:xfrm>
              <a:off x="7936445" y="1555453"/>
              <a:ext cx="218833" cy="153903"/>
            </a:xfrm>
            <a:custGeom>
              <a:avLst/>
              <a:gdLst/>
              <a:ahLst/>
              <a:cxnLst/>
              <a:rect l="l" t="t" r="r" b="b"/>
              <a:pathLst>
                <a:path w="1466" h="1031" extrusionOk="0">
                  <a:moveTo>
                    <a:pt x="119" y="0"/>
                  </a:moveTo>
                  <a:cubicBezTo>
                    <a:pt x="79" y="0"/>
                    <a:pt x="0" y="80"/>
                    <a:pt x="0" y="119"/>
                  </a:cubicBezTo>
                  <a:cubicBezTo>
                    <a:pt x="0" y="159"/>
                    <a:pt x="0" y="238"/>
                    <a:pt x="40" y="278"/>
                  </a:cubicBezTo>
                  <a:cubicBezTo>
                    <a:pt x="436" y="515"/>
                    <a:pt x="832" y="753"/>
                    <a:pt x="1228" y="1030"/>
                  </a:cubicBezTo>
                  <a:cubicBezTo>
                    <a:pt x="1307" y="1030"/>
                    <a:pt x="1387" y="1030"/>
                    <a:pt x="1426" y="991"/>
                  </a:cubicBezTo>
                  <a:cubicBezTo>
                    <a:pt x="1466" y="991"/>
                    <a:pt x="1466" y="872"/>
                    <a:pt x="1466" y="872"/>
                  </a:cubicBezTo>
                  <a:cubicBezTo>
                    <a:pt x="1149" y="397"/>
                    <a:pt x="674" y="119"/>
                    <a:pt x="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5"/>
            <p:cNvSpPr/>
            <p:nvPr/>
          </p:nvSpPr>
          <p:spPr>
            <a:xfrm>
              <a:off x="8220208" y="2123140"/>
              <a:ext cx="71054" cy="165695"/>
            </a:xfrm>
            <a:custGeom>
              <a:avLst/>
              <a:gdLst/>
              <a:ahLst/>
              <a:cxnLst/>
              <a:rect l="l" t="t" r="r" b="b"/>
              <a:pathLst>
                <a:path w="476" h="1110" extrusionOk="0">
                  <a:moveTo>
                    <a:pt x="318" y="0"/>
                  </a:moveTo>
                  <a:lnTo>
                    <a:pt x="318" y="0"/>
                  </a:lnTo>
                  <a:cubicBezTo>
                    <a:pt x="119" y="277"/>
                    <a:pt x="1" y="634"/>
                    <a:pt x="1" y="990"/>
                  </a:cubicBezTo>
                  <a:cubicBezTo>
                    <a:pt x="1" y="1030"/>
                    <a:pt x="40" y="1109"/>
                    <a:pt x="80" y="1109"/>
                  </a:cubicBezTo>
                  <a:cubicBezTo>
                    <a:pt x="159" y="1109"/>
                    <a:pt x="199" y="1109"/>
                    <a:pt x="278" y="1070"/>
                  </a:cubicBezTo>
                  <a:cubicBezTo>
                    <a:pt x="476" y="753"/>
                    <a:pt x="476" y="317"/>
                    <a:pt x="3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5"/>
            <p:cNvSpPr/>
            <p:nvPr/>
          </p:nvSpPr>
          <p:spPr>
            <a:xfrm>
              <a:off x="8054667" y="2383323"/>
              <a:ext cx="153900" cy="162411"/>
            </a:xfrm>
            <a:custGeom>
              <a:avLst/>
              <a:gdLst/>
              <a:ahLst/>
              <a:cxnLst/>
              <a:rect l="l" t="t" r="r" b="b"/>
              <a:pathLst>
                <a:path w="1031" h="1088" extrusionOk="0">
                  <a:moveTo>
                    <a:pt x="912" y="0"/>
                  </a:moveTo>
                  <a:cubicBezTo>
                    <a:pt x="832" y="79"/>
                    <a:pt x="713" y="159"/>
                    <a:pt x="634" y="238"/>
                  </a:cubicBezTo>
                  <a:cubicBezTo>
                    <a:pt x="436" y="436"/>
                    <a:pt x="278" y="634"/>
                    <a:pt x="80" y="832"/>
                  </a:cubicBezTo>
                  <a:cubicBezTo>
                    <a:pt x="40" y="911"/>
                    <a:pt x="40" y="990"/>
                    <a:pt x="0" y="1070"/>
                  </a:cubicBezTo>
                  <a:cubicBezTo>
                    <a:pt x="80" y="1070"/>
                    <a:pt x="159" y="1087"/>
                    <a:pt x="226" y="1087"/>
                  </a:cubicBezTo>
                  <a:cubicBezTo>
                    <a:pt x="260" y="1087"/>
                    <a:pt x="291" y="1083"/>
                    <a:pt x="317" y="1070"/>
                  </a:cubicBezTo>
                  <a:cubicBezTo>
                    <a:pt x="515" y="872"/>
                    <a:pt x="753" y="634"/>
                    <a:pt x="951" y="357"/>
                  </a:cubicBezTo>
                  <a:cubicBezTo>
                    <a:pt x="991" y="277"/>
                    <a:pt x="991" y="198"/>
                    <a:pt x="1030" y="79"/>
                  </a:cubicBezTo>
                  <a:lnTo>
                    <a:pt x="9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5"/>
            <p:cNvSpPr/>
            <p:nvPr/>
          </p:nvSpPr>
          <p:spPr>
            <a:xfrm>
              <a:off x="7427881" y="1703234"/>
              <a:ext cx="573654" cy="529926"/>
            </a:xfrm>
            <a:custGeom>
              <a:avLst/>
              <a:gdLst/>
              <a:ahLst/>
              <a:cxnLst/>
              <a:rect l="l" t="t" r="r" b="b"/>
              <a:pathLst>
                <a:path w="3843" h="3550" extrusionOk="0">
                  <a:moveTo>
                    <a:pt x="40" y="1"/>
                  </a:moveTo>
                  <a:cubicBezTo>
                    <a:pt x="1" y="80"/>
                    <a:pt x="1" y="199"/>
                    <a:pt x="40" y="318"/>
                  </a:cubicBezTo>
                  <a:cubicBezTo>
                    <a:pt x="159" y="634"/>
                    <a:pt x="357" y="951"/>
                    <a:pt x="516" y="1268"/>
                  </a:cubicBezTo>
                  <a:cubicBezTo>
                    <a:pt x="832" y="1942"/>
                    <a:pt x="1149" y="2615"/>
                    <a:pt x="1466" y="3289"/>
                  </a:cubicBezTo>
                  <a:cubicBezTo>
                    <a:pt x="1570" y="3470"/>
                    <a:pt x="1657" y="3550"/>
                    <a:pt x="1782" y="3550"/>
                  </a:cubicBezTo>
                  <a:cubicBezTo>
                    <a:pt x="1848" y="3550"/>
                    <a:pt x="1925" y="3528"/>
                    <a:pt x="2021" y="3487"/>
                  </a:cubicBezTo>
                  <a:cubicBezTo>
                    <a:pt x="2179" y="3447"/>
                    <a:pt x="2338" y="3368"/>
                    <a:pt x="2496" y="3289"/>
                  </a:cubicBezTo>
                  <a:cubicBezTo>
                    <a:pt x="2932" y="3051"/>
                    <a:pt x="3328" y="2774"/>
                    <a:pt x="3724" y="2536"/>
                  </a:cubicBezTo>
                  <a:cubicBezTo>
                    <a:pt x="3803" y="2496"/>
                    <a:pt x="3803" y="2338"/>
                    <a:pt x="3843" y="2219"/>
                  </a:cubicBezTo>
                  <a:cubicBezTo>
                    <a:pt x="3764" y="2219"/>
                    <a:pt x="3645" y="2219"/>
                    <a:pt x="3526" y="2259"/>
                  </a:cubicBezTo>
                  <a:cubicBezTo>
                    <a:pt x="3447" y="2259"/>
                    <a:pt x="3368" y="2298"/>
                    <a:pt x="3288" y="2377"/>
                  </a:cubicBezTo>
                  <a:lnTo>
                    <a:pt x="1902" y="3051"/>
                  </a:lnTo>
                  <a:cubicBezTo>
                    <a:pt x="1744" y="2694"/>
                    <a:pt x="1585" y="2417"/>
                    <a:pt x="1427" y="2100"/>
                  </a:cubicBezTo>
                  <a:cubicBezTo>
                    <a:pt x="1070" y="1427"/>
                    <a:pt x="714" y="793"/>
                    <a:pt x="317" y="120"/>
                  </a:cubicBezTo>
                  <a:cubicBezTo>
                    <a:pt x="278" y="40"/>
                    <a:pt x="119" y="40"/>
                    <a:pt x="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5"/>
            <p:cNvSpPr/>
            <p:nvPr/>
          </p:nvSpPr>
          <p:spPr>
            <a:xfrm>
              <a:off x="7865392" y="2507369"/>
              <a:ext cx="130315" cy="165845"/>
            </a:xfrm>
            <a:custGeom>
              <a:avLst/>
              <a:gdLst/>
              <a:ahLst/>
              <a:cxnLst/>
              <a:rect l="l" t="t" r="r" b="b"/>
              <a:pathLst>
                <a:path w="873" h="1111" extrusionOk="0">
                  <a:moveTo>
                    <a:pt x="80" y="1"/>
                  </a:moveTo>
                  <a:cubicBezTo>
                    <a:pt x="80" y="120"/>
                    <a:pt x="1" y="239"/>
                    <a:pt x="40" y="318"/>
                  </a:cubicBezTo>
                  <a:cubicBezTo>
                    <a:pt x="159" y="556"/>
                    <a:pt x="278" y="793"/>
                    <a:pt x="437" y="991"/>
                  </a:cubicBezTo>
                  <a:cubicBezTo>
                    <a:pt x="516" y="1071"/>
                    <a:pt x="635" y="1110"/>
                    <a:pt x="754" y="1110"/>
                  </a:cubicBezTo>
                  <a:cubicBezTo>
                    <a:pt x="833" y="1071"/>
                    <a:pt x="833" y="912"/>
                    <a:pt x="872" y="793"/>
                  </a:cubicBezTo>
                  <a:cubicBezTo>
                    <a:pt x="714" y="556"/>
                    <a:pt x="555" y="318"/>
                    <a:pt x="397" y="80"/>
                  </a:cubicBezTo>
                  <a:cubicBezTo>
                    <a:pt x="318" y="1"/>
                    <a:pt x="159" y="41"/>
                    <a:pt x="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5"/>
            <p:cNvSpPr/>
            <p:nvPr/>
          </p:nvSpPr>
          <p:spPr>
            <a:xfrm>
              <a:off x="7175912" y="1827429"/>
              <a:ext cx="92549" cy="133452"/>
            </a:xfrm>
            <a:custGeom>
              <a:avLst/>
              <a:gdLst/>
              <a:ahLst/>
              <a:cxnLst/>
              <a:rect l="l" t="t" r="r" b="b"/>
              <a:pathLst>
                <a:path w="620" h="894" extrusionOk="0">
                  <a:moveTo>
                    <a:pt x="579" y="1"/>
                  </a:moveTo>
                  <a:cubicBezTo>
                    <a:pt x="540" y="1"/>
                    <a:pt x="421" y="1"/>
                    <a:pt x="381" y="40"/>
                  </a:cubicBezTo>
                  <a:cubicBezTo>
                    <a:pt x="263" y="238"/>
                    <a:pt x="144" y="436"/>
                    <a:pt x="64" y="674"/>
                  </a:cubicBezTo>
                  <a:cubicBezTo>
                    <a:pt x="0" y="771"/>
                    <a:pt x="40" y="893"/>
                    <a:pt x="143" y="893"/>
                  </a:cubicBezTo>
                  <a:cubicBezTo>
                    <a:pt x="166" y="893"/>
                    <a:pt x="193" y="887"/>
                    <a:pt x="223" y="872"/>
                  </a:cubicBezTo>
                  <a:cubicBezTo>
                    <a:pt x="461" y="674"/>
                    <a:pt x="619" y="317"/>
                    <a:pt x="5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5"/>
            <p:cNvSpPr/>
            <p:nvPr/>
          </p:nvSpPr>
          <p:spPr>
            <a:xfrm>
              <a:off x="7203229" y="2398400"/>
              <a:ext cx="189278" cy="121062"/>
            </a:xfrm>
            <a:custGeom>
              <a:avLst/>
              <a:gdLst/>
              <a:ahLst/>
              <a:cxnLst/>
              <a:rect l="l" t="t" r="r" b="b"/>
              <a:pathLst>
                <a:path w="1268" h="811" extrusionOk="0">
                  <a:moveTo>
                    <a:pt x="1080" y="0"/>
                  </a:moveTo>
                  <a:cubicBezTo>
                    <a:pt x="1048" y="0"/>
                    <a:pt x="1017" y="5"/>
                    <a:pt x="991" y="18"/>
                  </a:cubicBezTo>
                  <a:cubicBezTo>
                    <a:pt x="674" y="137"/>
                    <a:pt x="396" y="295"/>
                    <a:pt x="80" y="454"/>
                  </a:cubicBezTo>
                  <a:cubicBezTo>
                    <a:pt x="40" y="493"/>
                    <a:pt x="40" y="612"/>
                    <a:pt x="0" y="691"/>
                  </a:cubicBezTo>
                  <a:cubicBezTo>
                    <a:pt x="80" y="731"/>
                    <a:pt x="159" y="771"/>
                    <a:pt x="238" y="810"/>
                  </a:cubicBezTo>
                  <a:cubicBezTo>
                    <a:pt x="317" y="810"/>
                    <a:pt x="357" y="771"/>
                    <a:pt x="436" y="731"/>
                  </a:cubicBezTo>
                  <a:cubicBezTo>
                    <a:pt x="674" y="612"/>
                    <a:pt x="911" y="493"/>
                    <a:pt x="1149" y="335"/>
                  </a:cubicBezTo>
                  <a:cubicBezTo>
                    <a:pt x="1228" y="295"/>
                    <a:pt x="1228" y="137"/>
                    <a:pt x="1268" y="18"/>
                  </a:cubicBezTo>
                  <a:cubicBezTo>
                    <a:pt x="1215" y="18"/>
                    <a:pt x="1145" y="0"/>
                    <a:pt x="10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5"/>
            <p:cNvSpPr/>
            <p:nvPr/>
          </p:nvSpPr>
          <p:spPr>
            <a:xfrm>
              <a:off x="7108591" y="2028500"/>
              <a:ext cx="88817" cy="331241"/>
            </a:xfrm>
            <a:custGeom>
              <a:avLst/>
              <a:gdLst/>
              <a:ahLst/>
              <a:cxnLst/>
              <a:rect l="l" t="t" r="r" b="b"/>
              <a:pathLst>
                <a:path w="595" h="2219" extrusionOk="0">
                  <a:moveTo>
                    <a:pt x="436" y="0"/>
                  </a:moveTo>
                  <a:cubicBezTo>
                    <a:pt x="357" y="80"/>
                    <a:pt x="278" y="159"/>
                    <a:pt x="238" y="278"/>
                  </a:cubicBezTo>
                  <a:cubicBezTo>
                    <a:pt x="1" y="832"/>
                    <a:pt x="1" y="1466"/>
                    <a:pt x="278" y="2021"/>
                  </a:cubicBezTo>
                  <a:cubicBezTo>
                    <a:pt x="317" y="2100"/>
                    <a:pt x="436" y="2139"/>
                    <a:pt x="515" y="2219"/>
                  </a:cubicBezTo>
                  <a:cubicBezTo>
                    <a:pt x="515" y="2139"/>
                    <a:pt x="595" y="2021"/>
                    <a:pt x="555" y="1941"/>
                  </a:cubicBezTo>
                  <a:cubicBezTo>
                    <a:pt x="436" y="1426"/>
                    <a:pt x="436" y="911"/>
                    <a:pt x="555" y="396"/>
                  </a:cubicBezTo>
                  <a:cubicBezTo>
                    <a:pt x="595" y="278"/>
                    <a:pt x="595" y="159"/>
                    <a:pt x="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5"/>
            <p:cNvSpPr/>
            <p:nvPr/>
          </p:nvSpPr>
          <p:spPr>
            <a:xfrm>
              <a:off x="6511361" y="1791902"/>
              <a:ext cx="112551" cy="177637"/>
            </a:xfrm>
            <a:custGeom>
              <a:avLst/>
              <a:gdLst/>
              <a:ahLst/>
              <a:cxnLst/>
              <a:rect l="l" t="t" r="r" b="b"/>
              <a:pathLst>
                <a:path w="754" h="1190" extrusionOk="0">
                  <a:moveTo>
                    <a:pt x="318" y="1"/>
                  </a:moveTo>
                  <a:cubicBezTo>
                    <a:pt x="278" y="40"/>
                    <a:pt x="159" y="120"/>
                    <a:pt x="120" y="199"/>
                  </a:cubicBezTo>
                  <a:cubicBezTo>
                    <a:pt x="1" y="635"/>
                    <a:pt x="278" y="1070"/>
                    <a:pt x="753" y="1189"/>
                  </a:cubicBezTo>
                  <a:cubicBezTo>
                    <a:pt x="674" y="991"/>
                    <a:pt x="634" y="833"/>
                    <a:pt x="595" y="674"/>
                  </a:cubicBezTo>
                  <a:cubicBezTo>
                    <a:pt x="555" y="516"/>
                    <a:pt x="555" y="357"/>
                    <a:pt x="476" y="199"/>
                  </a:cubicBezTo>
                  <a:cubicBezTo>
                    <a:pt x="436" y="120"/>
                    <a:pt x="397" y="40"/>
                    <a:pt x="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5"/>
            <p:cNvSpPr/>
            <p:nvPr/>
          </p:nvSpPr>
          <p:spPr>
            <a:xfrm>
              <a:off x="6192072" y="1774288"/>
              <a:ext cx="124344" cy="295714"/>
            </a:xfrm>
            <a:custGeom>
              <a:avLst/>
              <a:gdLst/>
              <a:ahLst/>
              <a:cxnLst/>
              <a:rect l="l" t="t" r="r" b="b"/>
              <a:pathLst>
                <a:path w="833" h="1981" extrusionOk="0">
                  <a:moveTo>
                    <a:pt x="357" y="0"/>
                  </a:moveTo>
                  <a:cubicBezTo>
                    <a:pt x="238" y="198"/>
                    <a:pt x="119" y="277"/>
                    <a:pt x="119" y="396"/>
                  </a:cubicBezTo>
                  <a:cubicBezTo>
                    <a:pt x="1" y="911"/>
                    <a:pt x="159" y="1466"/>
                    <a:pt x="516" y="1862"/>
                  </a:cubicBezTo>
                  <a:cubicBezTo>
                    <a:pt x="595" y="1941"/>
                    <a:pt x="714" y="1941"/>
                    <a:pt x="793" y="1981"/>
                  </a:cubicBezTo>
                  <a:cubicBezTo>
                    <a:pt x="832" y="1862"/>
                    <a:pt x="832" y="1783"/>
                    <a:pt x="793" y="1703"/>
                  </a:cubicBezTo>
                  <a:cubicBezTo>
                    <a:pt x="595" y="1268"/>
                    <a:pt x="516" y="792"/>
                    <a:pt x="555" y="317"/>
                  </a:cubicBezTo>
                  <a:cubicBezTo>
                    <a:pt x="555" y="238"/>
                    <a:pt x="436" y="158"/>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5"/>
            <p:cNvSpPr/>
            <p:nvPr/>
          </p:nvSpPr>
          <p:spPr>
            <a:xfrm>
              <a:off x="6038323" y="1827429"/>
              <a:ext cx="153900" cy="337212"/>
            </a:xfrm>
            <a:custGeom>
              <a:avLst/>
              <a:gdLst/>
              <a:ahLst/>
              <a:cxnLst/>
              <a:rect l="l" t="t" r="r" b="b"/>
              <a:pathLst>
                <a:path w="1031" h="2259" extrusionOk="0">
                  <a:moveTo>
                    <a:pt x="278" y="1"/>
                  </a:moveTo>
                  <a:cubicBezTo>
                    <a:pt x="199" y="1"/>
                    <a:pt x="120" y="1"/>
                    <a:pt x="80" y="80"/>
                  </a:cubicBezTo>
                  <a:cubicBezTo>
                    <a:pt x="40" y="159"/>
                    <a:pt x="1" y="278"/>
                    <a:pt x="1" y="397"/>
                  </a:cubicBezTo>
                  <a:cubicBezTo>
                    <a:pt x="40" y="991"/>
                    <a:pt x="238" y="1545"/>
                    <a:pt x="634" y="1981"/>
                  </a:cubicBezTo>
                  <a:cubicBezTo>
                    <a:pt x="753" y="2060"/>
                    <a:pt x="872" y="2179"/>
                    <a:pt x="1031" y="2258"/>
                  </a:cubicBezTo>
                  <a:cubicBezTo>
                    <a:pt x="1031" y="2219"/>
                    <a:pt x="1031" y="2179"/>
                    <a:pt x="1031" y="2140"/>
                  </a:cubicBezTo>
                  <a:cubicBezTo>
                    <a:pt x="674" y="1545"/>
                    <a:pt x="436" y="832"/>
                    <a:pt x="357" y="119"/>
                  </a:cubicBezTo>
                  <a:cubicBezTo>
                    <a:pt x="357" y="80"/>
                    <a:pt x="318" y="1"/>
                    <a:pt x="2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2" name="Google Shape;252;p15"/>
          <p:cNvSpPr/>
          <p:nvPr/>
        </p:nvSpPr>
        <p:spPr>
          <a:xfrm rot="684220">
            <a:off x="8660986" y="685955"/>
            <a:ext cx="363468" cy="232013"/>
          </a:xfrm>
          <a:custGeom>
            <a:avLst/>
            <a:gdLst/>
            <a:ahLst/>
            <a:cxnLst/>
            <a:rect l="l" t="t" r="r" b="b"/>
            <a:pathLst>
              <a:path w="10023" h="6398" extrusionOk="0">
                <a:moveTo>
                  <a:pt x="8763" y="1"/>
                </a:moveTo>
                <a:cubicBezTo>
                  <a:pt x="8679" y="1"/>
                  <a:pt x="8598" y="40"/>
                  <a:pt x="8560" y="115"/>
                </a:cubicBezTo>
                <a:cubicBezTo>
                  <a:pt x="8521" y="95"/>
                  <a:pt x="8481" y="86"/>
                  <a:pt x="8442" y="86"/>
                </a:cubicBezTo>
                <a:cubicBezTo>
                  <a:pt x="8402" y="86"/>
                  <a:pt x="8362" y="95"/>
                  <a:pt x="8323" y="115"/>
                </a:cubicBezTo>
                <a:cubicBezTo>
                  <a:pt x="7768" y="511"/>
                  <a:pt x="7134" y="868"/>
                  <a:pt x="6501" y="1185"/>
                </a:cubicBezTo>
                <a:cubicBezTo>
                  <a:pt x="6256" y="1290"/>
                  <a:pt x="6350" y="1641"/>
                  <a:pt x="6566" y="1641"/>
                </a:cubicBezTo>
                <a:cubicBezTo>
                  <a:pt x="6595" y="1641"/>
                  <a:pt x="6626" y="1635"/>
                  <a:pt x="6659" y="1621"/>
                </a:cubicBezTo>
                <a:cubicBezTo>
                  <a:pt x="7253" y="1343"/>
                  <a:pt x="7887" y="987"/>
                  <a:pt x="8442" y="630"/>
                </a:cubicBezTo>
                <a:lnTo>
                  <a:pt x="8442" y="630"/>
                </a:lnTo>
                <a:cubicBezTo>
                  <a:pt x="8085" y="2215"/>
                  <a:pt x="7174" y="3641"/>
                  <a:pt x="5867" y="4631"/>
                </a:cubicBezTo>
                <a:cubicBezTo>
                  <a:pt x="4890" y="5329"/>
                  <a:pt x="3382" y="5948"/>
                  <a:pt x="2008" y="5948"/>
                </a:cubicBezTo>
                <a:cubicBezTo>
                  <a:pt x="1432" y="5948"/>
                  <a:pt x="880" y="5839"/>
                  <a:pt x="400" y="5582"/>
                </a:cubicBezTo>
                <a:cubicBezTo>
                  <a:pt x="364" y="5558"/>
                  <a:pt x="330" y="5547"/>
                  <a:pt x="297" y="5547"/>
                </a:cubicBezTo>
                <a:cubicBezTo>
                  <a:pt x="113" y="5547"/>
                  <a:pt x="0" y="5877"/>
                  <a:pt x="202" y="5978"/>
                </a:cubicBezTo>
                <a:cubicBezTo>
                  <a:pt x="741" y="6273"/>
                  <a:pt x="1364" y="6398"/>
                  <a:pt x="2010" y="6398"/>
                </a:cubicBezTo>
                <a:cubicBezTo>
                  <a:pt x="3358" y="6398"/>
                  <a:pt x="4810" y="5855"/>
                  <a:pt x="5827" y="5186"/>
                </a:cubicBezTo>
                <a:cubicBezTo>
                  <a:pt x="7332" y="4195"/>
                  <a:pt x="8442" y="2650"/>
                  <a:pt x="8877" y="868"/>
                </a:cubicBezTo>
                <a:cubicBezTo>
                  <a:pt x="9075" y="1304"/>
                  <a:pt x="9313" y="1779"/>
                  <a:pt x="9511" y="2215"/>
                </a:cubicBezTo>
                <a:cubicBezTo>
                  <a:pt x="9555" y="2317"/>
                  <a:pt x="9641" y="2360"/>
                  <a:pt x="9727" y="2360"/>
                </a:cubicBezTo>
                <a:cubicBezTo>
                  <a:pt x="9875" y="2360"/>
                  <a:pt x="10022" y="2232"/>
                  <a:pt x="9947" y="2056"/>
                </a:cubicBezTo>
                <a:cubicBezTo>
                  <a:pt x="9670" y="1422"/>
                  <a:pt x="9353" y="828"/>
                  <a:pt x="9036" y="194"/>
                </a:cubicBezTo>
                <a:cubicBezTo>
                  <a:pt x="9036" y="194"/>
                  <a:pt x="8996" y="155"/>
                  <a:pt x="8996" y="155"/>
                </a:cubicBezTo>
                <a:cubicBezTo>
                  <a:pt x="8954" y="50"/>
                  <a:pt x="8857" y="1"/>
                  <a:pt x="87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5"/>
          <p:cNvSpPr/>
          <p:nvPr/>
        </p:nvSpPr>
        <p:spPr>
          <a:xfrm rot="-1772033">
            <a:off x="8705378" y="65881"/>
            <a:ext cx="81357" cy="75055"/>
          </a:xfrm>
          <a:custGeom>
            <a:avLst/>
            <a:gdLst/>
            <a:ahLst/>
            <a:cxnLst/>
            <a:rect l="l" t="t" r="r" b="b"/>
            <a:pathLst>
              <a:path w="2737" h="2525" extrusionOk="0">
                <a:moveTo>
                  <a:pt x="514" y="0"/>
                </a:moveTo>
                <a:cubicBezTo>
                  <a:pt x="329" y="0"/>
                  <a:pt x="187" y="258"/>
                  <a:pt x="344" y="415"/>
                </a:cubicBezTo>
                <a:cubicBezTo>
                  <a:pt x="502" y="573"/>
                  <a:pt x="621" y="692"/>
                  <a:pt x="780" y="811"/>
                </a:cubicBezTo>
                <a:lnTo>
                  <a:pt x="304" y="851"/>
                </a:lnTo>
                <a:cubicBezTo>
                  <a:pt x="0" y="889"/>
                  <a:pt x="25" y="1328"/>
                  <a:pt x="307" y="1328"/>
                </a:cubicBezTo>
                <a:cubicBezTo>
                  <a:pt x="319" y="1328"/>
                  <a:pt x="331" y="1328"/>
                  <a:pt x="344" y="1326"/>
                </a:cubicBezTo>
                <a:lnTo>
                  <a:pt x="740" y="1286"/>
                </a:lnTo>
                <a:lnTo>
                  <a:pt x="740" y="1286"/>
                </a:lnTo>
                <a:cubicBezTo>
                  <a:pt x="582" y="1484"/>
                  <a:pt x="423" y="1722"/>
                  <a:pt x="265" y="1960"/>
                </a:cubicBezTo>
                <a:cubicBezTo>
                  <a:pt x="130" y="2121"/>
                  <a:pt x="288" y="2283"/>
                  <a:pt x="453" y="2283"/>
                </a:cubicBezTo>
                <a:cubicBezTo>
                  <a:pt x="531" y="2283"/>
                  <a:pt x="610" y="2247"/>
                  <a:pt x="661" y="2158"/>
                </a:cubicBezTo>
                <a:lnTo>
                  <a:pt x="1017" y="1603"/>
                </a:lnTo>
                <a:cubicBezTo>
                  <a:pt x="1057" y="1841"/>
                  <a:pt x="1097" y="2118"/>
                  <a:pt x="1097" y="2316"/>
                </a:cubicBezTo>
                <a:cubicBezTo>
                  <a:pt x="1116" y="2455"/>
                  <a:pt x="1225" y="2524"/>
                  <a:pt x="1334" y="2524"/>
                </a:cubicBezTo>
                <a:cubicBezTo>
                  <a:pt x="1443" y="2524"/>
                  <a:pt x="1552" y="2455"/>
                  <a:pt x="1572" y="2316"/>
                </a:cubicBezTo>
                <a:cubicBezTo>
                  <a:pt x="1572" y="2039"/>
                  <a:pt x="1493" y="1762"/>
                  <a:pt x="1493" y="1484"/>
                </a:cubicBezTo>
                <a:lnTo>
                  <a:pt x="1493" y="1484"/>
                </a:lnTo>
                <a:lnTo>
                  <a:pt x="1849" y="1762"/>
                </a:lnTo>
                <a:cubicBezTo>
                  <a:pt x="1898" y="1802"/>
                  <a:pt x="1949" y="1820"/>
                  <a:pt x="1996" y="1820"/>
                </a:cubicBezTo>
                <a:cubicBezTo>
                  <a:pt x="2179" y="1820"/>
                  <a:pt x="2315" y="1562"/>
                  <a:pt x="2127" y="1405"/>
                </a:cubicBezTo>
                <a:cubicBezTo>
                  <a:pt x="2008" y="1326"/>
                  <a:pt x="1929" y="1247"/>
                  <a:pt x="1810" y="1128"/>
                </a:cubicBezTo>
                <a:lnTo>
                  <a:pt x="2443" y="1049"/>
                </a:lnTo>
                <a:cubicBezTo>
                  <a:pt x="2736" y="975"/>
                  <a:pt x="2725" y="564"/>
                  <a:pt x="2503" y="564"/>
                </a:cubicBezTo>
                <a:cubicBezTo>
                  <a:pt x="2484" y="564"/>
                  <a:pt x="2465" y="567"/>
                  <a:pt x="2443" y="573"/>
                </a:cubicBezTo>
                <a:lnTo>
                  <a:pt x="1691" y="653"/>
                </a:lnTo>
                <a:lnTo>
                  <a:pt x="1849" y="415"/>
                </a:lnTo>
                <a:cubicBezTo>
                  <a:pt x="1994" y="241"/>
                  <a:pt x="1843" y="47"/>
                  <a:pt x="1674" y="47"/>
                </a:cubicBezTo>
                <a:cubicBezTo>
                  <a:pt x="1611" y="47"/>
                  <a:pt x="1546" y="73"/>
                  <a:pt x="1493" y="138"/>
                </a:cubicBezTo>
                <a:lnTo>
                  <a:pt x="1374" y="336"/>
                </a:lnTo>
                <a:lnTo>
                  <a:pt x="1374" y="296"/>
                </a:lnTo>
                <a:cubicBezTo>
                  <a:pt x="1355" y="143"/>
                  <a:pt x="1234" y="73"/>
                  <a:pt x="1118" y="73"/>
                </a:cubicBezTo>
                <a:cubicBezTo>
                  <a:pt x="995" y="73"/>
                  <a:pt x="878" y="153"/>
                  <a:pt x="899" y="296"/>
                </a:cubicBezTo>
                <a:lnTo>
                  <a:pt x="661" y="58"/>
                </a:lnTo>
                <a:cubicBezTo>
                  <a:pt x="612" y="18"/>
                  <a:pt x="561" y="0"/>
                  <a:pt x="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5"/>
          <p:cNvSpPr/>
          <p:nvPr/>
        </p:nvSpPr>
        <p:spPr>
          <a:xfrm rot="-1772033">
            <a:off x="8838144" y="95557"/>
            <a:ext cx="213276" cy="211165"/>
          </a:xfrm>
          <a:custGeom>
            <a:avLst/>
            <a:gdLst/>
            <a:ahLst/>
            <a:cxnLst/>
            <a:rect l="l" t="t" r="r" b="b"/>
            <a:pathLst>
              <a:path w="7175" h="7104" extrusionOk="0">
                <a:moveTo>
                  <a:pt x="1980" y="0"/>
                </a:moveTo>
                <a:cubicBezTo>
                  <a:pt x="1831" y="0"/>
                  <a:pt x="1685" y="128"/>
                  <a:pt x="1760" y="303"/>
                </a:cubicBezTo>
                <a:cubicBezTo>
                  <a:pt x="2116" y="1016"/>
                  <a:pt x="2433" y="1729"/>
                  <a:pt x="2750" y="2482"/>
                </a:cubicBezTo>
                <a:cubicBezTo>
                  <a:pt x="1958" y="2284"/>
                  <a:pt x="1126" y="2086"/>
                  <a:pt x="334" y="1888"/>
                </a:cubicBezTo>
                <a:cubicBezTo>
                  <a:pt x="311" y="1881"/>
                  <a:pt x="289" y="1878"/>
                  <a:pt x="269" y="1878"/>
                </a:cubicBezTo>
                <a:cubicBezTo>
                  <a:pt x="46" y="1878"/>
                  <a:pt x="0" y="2251"/>
                  <a:pt x="255" y="2324"/>
                </a:cubicBezTo>
                <a:lnTo>
                  <a:pt x="2631" y="2918"/>
                </a:lnTo>
                <a:lnTo>
                  <a:pt x="1364" y="3552"/>
                </a:lnTo>
                <a:cubicBezTo>
                  <a:pt x="1159" y="3688"/>
                  <a:pt x="1307" y="3972"/>
                  <a:pt x="1529" y="3972"/>
                </a:cubicBezTo>
                <a:cubicBezTo>
                  <a:pt x="1565" y="3972"/>
                  <a:pt x="1603" y="3964"/>
                  <a:pt x="1641" y="3948"/>
                </a:cubicBezTo>
                <a:lnTo>
                  <a:pt x="2909" y="3314"/>
                </a:lnTo>
                <a:lnTo>
                  <a:pt x="2909" y="3314"/>
                </a:lnTo>
                <a:cubicBezTo>
                  <a:pt x="2552" y="4067"/>
                  <a:pt x="2275" y="4819"/>
                  <a:pt x="1958" y="5611"/>
                </a:cubicBezTo>
                <a:cubicBezTo>
                  <a:pt x="1906" y="5795"/>
                  <a:pt x="2060" y="5943"/>
                  <a:pt x="2206" y="5943"/>
                </a:cubicBezTo>
                <a:cubicBezTo>
                  <a:pt x="2281" y="5943"/>
                  <a:pt x="2353" y="5904"/>
                  <a:pt x="2394" y="5809"/>
                </a:cubicBezTo>
                <a:cubicBezTo>
                  <a:pt x="2671" y="5057"/>
                  <a:pt x="2988" y="4304"/>
                  <a:pt x="3305" y="3591"/>
                </a:cubicBezTo>
                <a:cubicBezTo>
                  <a:pt x="3780" y="4700"/>
                  <a:pt x="4255" y="5809"/>
                  <a:pt x="4691" y="6958"/>
                </a:cubicBezTo>
                <a:cubicBezTo>
                  <a:pt x="4735" y="7060"/>
                  <a:pt x="4810" y="7103"/>
                  <a:pt x="4887" y="7103"/>
                </a:cubicBezTo>
                <a:cubicBezTo>
                  <a:pt x="5018" y="7103"/>
                  <a:pt x="5152" y="6975"/>
                  <a:pt x="5127" y="6800"/>
                </a:cubicBezTo>
                <a:cubicBezTo>
                  <a:pt x="4651" y="5572"/>
                  <a:pt x="4137" y="4344"/>
                  <a:pt x="3582" y="3155"/>
                </a:cubicBezTo>
                <a:lnTo>
                  <a:pt x="3582" y="3155"/>
                </a:lnTo>
                <a:cubicBezTo>
                  <a:pt x="4651" y="3393"/>
                  <a:pt x="5721" y="3631"/>
                  <a:pt x="6830" y="3868"/>
                </a:cubicBezTo>
                <a:cubicBezTo>
                  <a:pt x="6842" y="3870"/>
                  <a:pt x="6854" y="3871"/>
                  <a:pt x="6865" y="3871"/>
                </a:cubicBezTo>
                <a:cubicBezTo>
                  <a:pt x="7114" y="3871"/>
                  <a:pt x="7175" y="3469"/>
                  <a:pt x="6909" y="3393"/>
                </a:cubicBezTo>
                <a:cubicBezTo>
                  <a:pt x="5919" y="3195"/>
                  <a:pt x="4929" y="2957"/>
                  <a:pt x="3978" y="2759"/>
                </a:cubicBezTo>
                <a:lnTo>
                  <a:pt x="5483" y="1927"/>
                </a:lnTo>
                <a:cubicBezTo>
                  <a:pt x="5722" y="1825"/>
                  <a:pt x="5550" y="1547"/>
                  <a:pt x="5346" y="1547"/>
                </a:cubicBezTo>
                <a:cubicBezTo>
                  <a:pt x="5313" y="1547"/>
                  <a:pt x="5279" y="1554"/>
                  <a:pt x="5246" y="1571"/>
                </a:cubicBezTo>
                <a:lnTo>
                  <a:pt x="3859" y="2284"/>
                </a:lnTo>
                <a:cubicBezTo>
                  <a:pt x="4176" y="1690"/>
                  <a:pt x="4453" y="1096"/>
                  <a:pt x="4770" y="501"/>
                </a:cubicBezTo>
                <a:cubicBezTo>
                  <a:pt x="4849" y="318"/>
                  <a:pt x="4703" y="170"/>
                  <a:pt x="4549" y="170"/>
                </a:cubicBezTo>
                <a:cubicBezTo>
                  <a:pt x="4470" y="170"/>
                  <a:pt x="4388" y="209"/>
                  <a:pt x="4335" y="303"/>
                </a:cubicBezTo>
                <a:cubicBezTo>
                  <a:pt x="3978" y="1016"/>
                  <a:pt x="3622" y="1729"/>
                  <a:pt x="3265" y="2482"/>
                </a:cubicBezTo>
                <a:cubicBezTo>
                  <a:pt x="2909" y="1690"/>
                  <a:pt x="2552" y="898"/>
                  <a:pt x="2196" y="145"/>
                </a:cubicBezTo>
                <a:cubicBezTo>
                  <a:pt x="2152" y="43"/>
                  <a:pt x="2066" y="0"/>
                  <a:pt x="19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5"/>
          <p:cNvSpPr/>
          <p:nvPr/>
        </p:nvSpPr>
        <p:spPr>
          <a:xfrm>
            <a:off x="8236436" y="56700"/>
            <a:ext cx="240663" cy="318222"/>
          </a:xfrm>
          <a:custGeom>
            <a:avLst/>
            <a:gdLst/>
            <a:ahLst/>
            <a:cxnLst/>
            <a:rect l="l" t="t" r="r" b="b"/>
            <a:pathLst>
              <a:path w="11093" h="14668" extrusionOk="0">
                <a:moveTo>
                  <a:pt x="8279" y="0"/>
                </a:moveTo>
                <a:cubicBezTo>
                  <a:pt x="8213" y="0"/>
                  <a:pt x="8145" y="18"/>
                  <a:pt x="8082" y="56"/>
                </a:cubicBezTo>
                <a:cubicBezTo>
                  <a:pt x="7527" y="294"/>
                  <a:pt x="6933" y="532"/>
                  <a:pt x="6378" y="730"/>
                </a:cubicBezTo>
                <a:lnTo>
                  <a:pt x="991" y="2869"/>
                </a:lnTo>
                <a:cubicBezTo>
                  <a:pt x="793" y="2948"/>
                  <a:pt x="595" y="2988"/>
                  <a:pt x="397" y="3027"/>
                </a:cubicBezTo>
                <a:cubicBezTo>
                  <a:pt x="80" y="3067"/>
                  <a:pt x="1" y="3186"/>
                  <a:pt x="120" y="3463"/>
                </a:cubicBezTo>
                <a:cubicBezTo>
                  <a:pt x="397" y="4136"/>
                  <a:pt x="714" y="4810"/>
                  <a:pt x="991" y="5483"/>
                </a:cubicBezTo>
                <a:cubicBezTo>
                  <a:pt x="1744" y="7503"/>
                  <a:pt x="2536" y="9524"/>
                  <a:pt x="3288" y="11584"/>
                </a:cubicBezTo>
                <a:lnTo>
                  <a:pt x="3051" y="11623"/>
                </a:lnTo>
                <a:cubicBezTo>
                  <a:pt x="2338" y="11782"/>
                  <a:pt x="1704" y="12138"/>
                  <a:pt x="1189" y="12613"/>
                </a:cubicBezTo>
                <a:cubicBezTo>
                  <a:pt x="714" y="13010"/>
                  <a:pt x="714" y="13762"/>
                  <a:pt x="1189" y="14158"/>
                </a:cubicBezTo>
                <a:cubicBezTo>
                  <a:pt x="1508" y="14477"/>
                  <a:pt x="1930" y="14668"/>
                  <a:pt x="2392" y="14668"/>
                </a:cubicBezTo>
                <a:cubicBezTo>
                  <a:pt x="2504" y="14668"/>
                  <a:pt x="2618" y="14657"/>
                  <a:pt x="2734" y="14634"/>
                </a:cubicBezTo>
                <a:cubicBezTo>
                  <a:pt x="3764" y="14356"/>
                  <a:pt x="4715" y="13881"/>
                  <a:pt x="5546" y="13208"/>
                </a:cubicBezTo>
                <a:cubicBezTo>
                  <a:pt x="5982" y="12891"/>
                  <a:pt x="5982" y="12653"/>
                  <a:pt x="5705" y="12217"/>
                </a:cubicBezTo>
                <a:cubicBezTo>
                  <a:pt x="5428" y="11742"/>
                  <a:pt x="5150" y="11306"/>
                  <a:pt x="4913" y="10831"/>
                </a:cubicBezTo>
                <a:cubicBezTo>
                  <a:pt x="4239" y="9484"/>
                  <a:pt x="3526" y="8098"/>
                  <a:pt x="2853" y="6711"/>
                </a:cubicBezTo>
                <a:cubicBezTo>
                  <a:pt x="2813" y="6592"/>
                  <a:pt x="2734" y="6513"/>
                  <a:pt x="2694" y="6355"/>
                </a:cubicBezTo>
                <a:cubicBezTo>
                  <a:pt x="4437" y="5523"/>
                  <a:pt x="6141" y="4691"/>
                  <a:pt x="7923" y="4018"/>
                </a:cubicBezTo>
                <a:lnTo>
                  <a:pt x="9151" y="7860"/>
                </a:lnTo>
                <a:lnTo>
                  <a:pt x="9072" y="7900"/>
                </a:lnTo>
                <a:cubicBezTo>
                  <a:pt x="8042" y="8137"/>
                  <a:pt x="7210" y="8890"/>
                  <a:pt x="6814" y="9880"/>
                </a:cubicBezTo>
                <a:cubicBezTo>
                  <a:pt x="6695" y="10118"/>
                  <a:pt x="6695" y="10435"/>
                  <a:pt x="6814" y="10672"/>
                </a:cubicBezTo>
                <a:cubicBezTo>
                  <a:pt x="6956" y="11041"/>
                  <a:pt x="7301" y="11248"/>
                  <a:pt x="7660" y="11248"/>
                </a:cubicBezTo>
                <a:cubicBezTo>
                  <a:pt x="7802" y="11248"/>
                  <a:pt x="7947" y="11215"/>
                  <a:pt x="8082" y="11148"/>
                </a:cubicBezTo>
                <a:cubicBezTo>
                  <a:pt x="8993" y="10712"/>
                  <a:pt x="9864" y="10118"/>
                  <a:pt x="10538" y="9405"/>
                </a:cubicBezTo>
                <a:cubicBezTo>
                  <a:pt x="10736" y="9246"/>
                  <a:pt x="10894" y="9088"/>
                  <a:pt x="11013" y="8890"/>
                </a:cubicBezTo>
                <a:cubicBezTo>
                  <a:pt x="11092" y="8811"/>
                  <a:pt x="11092" y="8652"/>
                  <a:pt x="11052" y="8533"/>
                </a:cubicBezTo>
                <a:cubicBezTo>
                  <a:pt x="11013" y="8375"/>
                  <a:pt x="10854" y="8177"/>
                  <a:pt x="10815" y="8018"/>
                </a:cubicBezTo>
                <a:cubicBezTo>
                  <a:pt x="10538" y="7107"/>
                  <a:pt x="10260" y="6236"/>
                  <a:pt x="10023" y="5325"/>
                </a:cubicBezTo>
                <a:cubicBezTo>
                  <a:pt x="9785" y="4572"/>
                  <a:pt x="9587" y="3819"/>
                  <a:pt x="9389" y="3027"/>
                </a:cubicBezTo>
                <a:cubicBezTo>
                  <a:pt x="9310" y="2592"/>
                  <a:pt x="9191" y="2156"/>
                  <a:pt x="9111" y="1720"/>
                </a:cubicBezTo>
                <a:cubicBezTo>
                  <a:pt x="9072" y="1205"/>
                  <a:pt x="8913" y="690"/>
                  <a:pt x="8636" y="215"/>
                </a:cubicBezTo>
                <a:cubicBezTo>
                  <a:pt x="8555" y="80"/>
                  <a:pt x="8420" y="0"/>
                  <a:pt x="82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6" name="Google Shape;256;p15"/>
          <p:cNvGrpSpPr/>
          <p:nvPr/>
        </p:nvGrpSpPr>
        <p:grpSpPr>
          <a:xfrm rot="-887764">
            <a:off x="331373" y="4462084"/>
            <a:ext cx="242851" cy="569446"/>
            <a:chOff x="6424483" y="702244"/>
            <a:chExt cx="1619299" cy="3796992"/>
          </a:xfrm>
        </p:grpSpPr>
        <p:sp>
          <p:nvSpPr>
            <p:cNvPr id="257" name="Google Shape;257;p15"/>
            <p:cNvSpPr/>
            <p:nvPr/>
          </p:nvSpPr>
          <p:spPr>
            <a:xfrm>
              <a:off x="6506696" y="1583251"/>
              <a:ext cx="1427394" cy="405979"/>
            </a:xfrm>
            <a:custGeom>
              <a:avLst/>
              <a:gdLst/>
              <a:ahLst/>
              <a:cxnLst/>
              <a:rect l="l" t="t" r="r" b="b"/>
              <a:pathLst>
                <a:path w="6181" h="1758" extrusionOk="0">
                  <a:moveTo>
                    <a:pt x="1031" y="595"/>
                  </a:moveTo>
                  <a:cubicBezTo>
                    <a:pt x="1110" y="595"/>
                    <a:pt x="1189" y="714"/>
                    <a:pt x="1268" y="833"/>
                  </a:cubicBezTo>
                  <a:cubicBezTo>
                    <a:pt x="1348" y="912"/>
                    <a:pt x="1268" y="952"/>
                    <a:pt x="1308" y="1031"/>
                  </a:cubicBezTo>
                  <a:lnTo>
                    <a:pt x="1189" y="1229"/>
                  </a:lnTo>
                  <a:cubicBezTo>
                    <a:pt x="1110" y="1189"/>
                    <a:pt x="1031" y="1110"/>
                    <a:pt x="991" y="1070"/>
                  </a:cubicBezTo>
                  <a:cubicBezTo>
                    <a:pt x="952" y="991"/>
                    <a:pt x="952" y="952"/>
                    <a:pt x="952" y="872"/>
                  </a:cubicBezTo>
                  <a:cubicBezTo>
                    <a:pt x="952" y="753"/>
                    <a:pt x="872" y="595"/>
                    <a:pt x="1031" y="595"/>
                  </a:cubicBezTo>
                  <a:close/>
                  <a:moveTo>
                    <a:pt x="1665" y="714"/>
                  </a:moveTo>
                  <a:cubicBezTo>
                    <a:pt x="1744" y="793"/>
                    <a:pt x="1823" y="872"/>
                    <a:pt x="1863" y="952"/>
                  </a:cubicBezTo>
                  <a:cubicBezTo>
                    <a:pt x="1902" y="1031"/>
                    <a:pt x="1823" y="1110"/>
                    <a:pt x="1744" y="1268"/>
                  </a:cubicBezTo>
                  <a:cubicBezTo>
                    <a:pt x="1665" y="1150"/>
                    <a:pt x="1585" y="1031"/>
                    <a:pt x="1506" y="912"/>
                  </a:cubicBezTo>
                  <a:cubicBezTo>
                    <a:pt x="1506" y="872"/>
                    <a:pt x="1585" y="793"/>
                    <a:pt x="1665" y="714"/>
                  </a:cubicBezTo>
                  <a:close/>
                  <a:moveTo>
                    <a:pt x="397" y="555"/>
                  </a:moveTo>
                  <a:cubicBezTo>
                    <a:pt x="595" y="674"/>
                    <a:pt x="754" y="1150"/>
                    <a:pt x="635" y="1308"/>
                  </a:cubicBezTo>
                  <a:cubicBezTo>
                    <a:pt x="595" y="1328"/>
                    <a:pt x="555" y="1338"/>
                    <a:pt x="516" y="1338"/>
                  </a:cubicBezTo>
                  <a:cubicBezTo>
                    <a:pt x="476" y="1338"/>
                    <a:pt x="437" y="1328"/>
                    <a:pt x="397" y="1308"/>
                  </a:cubicBezTo>
                  <a:cubicBezTo>
                    <a:pt x="278" y="1070"/>
                    <a:pt x="278" y="793"/>
                    <a:pt x="397" y="555"/>
                  </a:cubicBezTo>
                  <a:close/>
                  <a:moveTo>
                    <a:pt x="5626" y="1"/>
                  </a:moveTo>
                  <a:cubicBezTo>
                    <a:pt x="5190" y="1"/>
                    <a:pt x="4754" y="1"/>
                    <a:pt x="4358" y="40"/>
                  </a:cubicBezTo>
                  <a:cubicBezTo>
                    <a:pt x="3923" y="80"/>
                    <a:pt x="3566" y="159"/>
                    <a:pt x="3170" y="159"/>
                  </a:cubicBezTo>
                  <a:cubicBezTo>
                    <a:pt x="2180" y="238"/>
                    <a:pt x="1189" y="318"/>
                    <a:pt x="239" y="357"/>
                  </a:cubicBezTo>
                  <a:cubicBezTo>
                    <a:pt x="80" y="357"/>
                    <a:pt x="1" y="437"/>
                    <a:pt x="1" y="595"/>
                  </a:cubicBezTo>
                  <a:cubicBezTo>
                    <a:pt x="41" y="912"/>
                    <a:pt x="80" y="1229"/>
                    <a:pt x="120" y="1546"/>
                  </a:cubicBezTo>
                  <a:cubicBezTo>
                    <a:pt x="120" y="1699"/>
                    <a:pt x="167" y="1758"/>
                    <a:pt x="281" y="1758"/>
                  </a:cubicBezTo>
                  <a:cubicBezTo>
                    <a:pt x="314" y="1758"/>
                    <a:pt x="353" y="1753"/>
                    <a:pt x="397" y="1744"/>
                  </a:cubicBezTo>
                  <a:cubicBezTo>
                    <a:pt x="1783" y="1585"/>
                    <a:pt x="3170" y="1466"/>
                    <a:pt x="4556" y="1308"/>
                  </a:cubicBezTo>
                  <a:cubicBezTo>
                    <a:pt x="5071" y="1268"/>
                    <a:pt x="5586" y="1229"/>
                    <a:pt x="6180" y="1189"/>
                  </a:cubicBezTo>
                  <a:cubicBezTo>
                    <a:pt x="6062" y="793"/>
                    <a:pt x="5943" y="476"/>
                    <a:pt x="5784" y="159"/>
                  </a:cubicBezTo>
                  <a:cubicBezTo>
                    <a:pt x="5784" y="80"/>
                    <a:pt x="5705" y="1"/>
                    <a:pt x="56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5"/>
            <p:cNvSpPr/>
            <p:nvPr/>
          </p:nvSpPr>
          <p:spPr>
            <a:xfrm>
              <a:off x="6827001" y="897151"/>
              <a:ext cx="686331" cy="649844"/>
            </a:xfrm>
            <a:custGeom>
              <a:avLst/>
              <a:gdLst/>
              <a:ahLst/>
              <a:cxnLst/>
              <a:rect l="l" t="t" r="r" b="b"/>
              <a:pathLst>
                <a:path w="2972" h="2814" extrusionOk="0">
                  <a:moveTo>
                    <a:pt x="2060" y="1"/>
                  </a:moveTo>
                  <a:cubicBezTo>
                    <a:pt x="1941" y="159"/>
                    <a:pt x="1862" y="318"/>
                    <a:pt x="1783" y="476"/>
                  </a:cubicBezTo>
                  <a:cubicBezTo>
                    <a:pt x="1665" y="712"/>
                    <a:pt x="1533" y="821"/>
                    <a:pt x="1379" y="821"/>
                  </a:cubicBezTo>
                  <a:cubicBezTo>
                    <a:pt x="1274" y="821"/>
                    <a:pt x="1159" y="771"/>
                    <a:pt x="1030" y="674"/>
                  </a:cubicBezTo>
                  <a:cubicBezTo>
                    <a:pt x="793" y="476"/>
                    <a:pt x="595" y="278"/>
                    <a:pt x="317" y="40"/>
                  </a:cubicBezTo>
                  <a:cubicBezTo>
                    <a:pt x="198" y="991"/>
                    <a:pt x="119" y="1863"/>
                    <a:pt x="0" y="2813"/>
                  </a:cubicBezTo>
                  <a:lnTo>
                    <a:pt x="2971" y="2655"/>
                  </a:lnTo>
                  <a:lnTo>
                    <a:pt x="20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5"/>
            <p:cNvSpPr/>
            <p:nvPr/>
          </p:nvSpPr>
          <p:spPr>
            <a:xfrm>
              <a:off x="6424483" y="702244"/>
              <a:ext cx="1619299" cy="3796992"/>
            </a:xfrm>
            <a:custGeom>
              <a:avLst/>
              <a:gdLst/>
              <a:ahLst/>
              <a:cxnLst/>
              <a:rect l="l" t="t" r="r" b="b"/>
              <a:pathLst>
                <a:path w="7012" h="16442" extrusionOk="0">
                  <a:moveTo>
                    <a:pt x="3605" y="409"/>
                  </a:moveTo>
                  <a:lnTo>
                    <a:pt x="3051" y="1281"/>
                  </a:lnTo>
                  <a:lnTo>
                    <a:pt x="2258" y="568"/>
                  </a:lnTo>
                  <a:cubicBezTo>
                    <a:pt x="2298" y="568"/>
                    <a:pt x="2298" y="528"/>
                    <a:pt x="2298" y="528"/>
                  </a:cubicBezTo>
                  <a:lnTo>
                    <a:pt x="3605" y="409"/>
                  </a:lnTo>
                  <a:close/>
                  <a:moveTo>
                    <a:pt x="3803" y="845"/>
                  </a:moveTo>
                  <a:lnTo>
                    <a:pt x="4714" y="3499"/>
                  </a:lnTo>
                  <a:lnTo>
                    <a:pt x="1743" y="3697"/>
                  </a:lnTo>
                  <a:cubicBezTo>
                    <a:pt x="1862" y="2746"/>
                    <a:pt x="1941" y="1835"/>
                    <a:pt x="2060" y="924"/>
                  </a:cubicBezTo>
                  <a:cubicBezTo>
                    <a:pt x="2338" y="1122"/>
                    <a:pt x="2536" y="1320"/>
                    <a:pt x="2773" y="1518"/>
                  </a:cubicBezTo>
                  <a:cubicBezTo>
                    <a:pt x="2902" y="1615"/>
                    <a:pt x="3017" y="1665"/>
                    <a:pt x="3122" y="1665"/>
                  </a:cubicBezTo>
                  <a:cubicBezTo>
                    <a:pt x="3276" y="1665"/>
                    <a:pt x="3408" y="1556"/>
                    <a:pt x="3526" y="1320"/>
                  </a:cubicBezTo>
                  <a:cubicBezTo>
                    <a:pt x="3605" y="1162"/>
                    <a:pt x="3684" y="1003"/>
                    <a:pt x="3803" y="845"/>
                  </a:cubicBezTo>
                  <a:close/>
                  <a:moveTo>
                    <a:pt x="5982" y="3816"/>
                  </a:moveTo>
                  <a:cubicBezTo>
                    <a:pt x="6061" y="3816"/>
                    <a:pt x="6140" y="3895"/>
                    <a:pt x="6140" y="3974"/>
                  </a:cubicBezTo>
                  <a:cubicBezTo>
                    <a:pt x="6299" y="4291"/>
                    <a:pt x="6418" y="4608"/>
                    <a:pt x="6536" y="5004"/>
                  </a:cubicBezTo>
                  <a:cubicBezTo>
                    <a:pt x="5942" y="5044"/>
                    <a:pt x="5427" y="5083"/>
                    <a:pt x="4912" y="5123"/>
                  </a:cubicBezTo>
                  <a:cubicBezTo>
                    <a:pt x="3526" y="5281"/>
                    <a:pt x="2139" y="5400"/>
                    <a:pt x="753" y="5559"/>
                  </a:cubicBezTo>
                  <a:cubicBezTo>
                    <a:pt x="555" y="5559"/>
                    <a:pt x="476" y="5559"/>
                    <a:pt x="476" y="5361"/>
                  </a:cubicBezTo>
                  <a:cubicBezTo>
                    <a:pt x="476" y="5044"/>
                    <a:pt x="397" y="4727"/>
                    <a:pt x="357" y="4410"/>
                  </a:cubicBezTo>
                  <a:cubicBezTo>
                    <a:pt x="357" y="4252"/>
                    <a:pt x="436" y="4212"/>
                    <a:pt x="595" y="4172"/>
                  </a:cubicBezTo>
                  <a:cubicBezTo>
                    <a:pt x="1585" y="4133"/>
                    <a:pt x="2536" y="4053"/>
                    <a:pt x="3526" y="3974"/>
                  </a:cubicBezTo>
                  <a:cubicBezTo>
                    <a:pt x="3922" y="3974"/>
                    <a:pt x="4318" y="3855"/>
                    <a:pt x="4714" y="3855"/>
                  </a:cubicBezTo>
                  <a:cubicBezTo>
                    <a:pt x="5110" y="3816"/>
                    <a:pt x="5546" y="3816"/>
                    <a:pt x="5982" y="3816"/>
                  </a:cubicBezTo>
                  <a:close/>
                  <a:moveTo>
                    <a:pt x="5546" y="5480"/>
                  </a:moveTo>
                  <a:cubicBezTo>
                    <a:pt x="5744" y="5480"/>
                    <a:pt x="5823" y="5519"/>
                    <a:pt x="5863" y="5757"/>
                  </a:cubicBezTo>
                  <a:cubicBezTo>
                    <a:pt x="5863" y="7500"/>
                    <a:pt x="5903" y="9243"/>
                    <a:pt x="5942" y="10986"/>
                  </a:cubicBezTo>
                  <a:lnTo>
                    <a:pt x="5982" y="12847"/>
                  </a:lnTo>
                  <a:cubicBezTo>
                    <a:pt x="5982" y="13521"/>
                    <a:pt x="6021" y="14234"/>
                    <a:pt x="6061" y="14907"/>
                  </a:cubicBezTo>
                  <a:cubicBezTo>
                    <a:pt x="6061" y="15066"/>
                    <a:pt x="6061" y="15224"/>
                    <a:pt x="6101" y="15422"/>
                  </a:cubicBezTo>
                  <a:cubicBezTo>
                    <a:pt x="5362" y="15807"/>
                    <a:pt x="4520" y="16011"/>
                    <a:pt x="3679" y="16011"/>
                  </a:cubicBezTo>
                  <a:cubicBezTo>
                    <a:pt x="3482" y="16011"/>
                    <a:pt x="3286" y="15999"/>
                    <a:pt x="3090" y="15977"/>
                  </a:cubicBezTo>
                  <a:cubicBezTo>
                    <a:pt x="2654" y="15977"/>
                    <a:pt x="2219" y="15858"/>
                    <a:pt x="1902" y="15620"/>
                  </a:cubicBezTo>
                  <a:cubicBezTo>
                    <a:pt x="1823" y="15541"/>
                    <a:pt x="1783" y="15462"/>
                    <a:pt x="1743" y="15343"/>
                  </a:cubicBezTo>
                  <a:cubicBezTo>
                    <a:pt x="1743" y="14511"/>
                    <a:pt x="1704" y="13679"/>
                    <a:pt x="1704" y="12887"/>
                  </a:cubicBezTo>
                  <a:cubicBezTo>
                    <a:pt x="1664" y="10946"/>
                    <a:pt x="1664" y="9084"/>
                    <a:pt x="1585" y="7183"/>
                  </a:cubicBezTo>
                  <a:cubicBezTo>
                    <a:pt x="1585" y="6747"/>
                    <a:pt x="1506" y="6311"/>
                    <a:pt x="1466" y="5836"/>
                  </a:cubicBezTo>
                  <a:cubicBezTo>
                    <a:pt x="1902" y="5796"/>
                    <a:pt x="2298" y="5757"/>
                    <a:pt x="2734" y="5717"/>
                  </a:cubicBezTo>
                  <a:lnTo>
                    <a:pt x="3565" y="5638"/>
                  </a:lnTo>
                  <a:cubicBezTo>
                    <a:pt x="4199" y="5598"/>
                    <a:pt x="4873" y="5559"/>
                    <a:pt x="5546" y="5480"/>
                  </a:cubicBezTo>
                  <a:close/>
                  <a:moveTo>
                    <a:pt x="3746" y="0"/>
                  </a:moveTo>
                  <a:cubicBezTo>
                    <a:pt x="3712" y="0"/>
                    <a:pt x="3678" y="5"/>
                    <a:pt x="3645" y="13"/>
                  </a:cubicBezTo>
                  <a:cubicBezTo>
                    <a:pt x="3090" y="53"/>
                    <a:pt x="2536" y="132"/>
                    <a:pt x="2021" y="211"/>
                  </a:cubicBezTo>
                  <a:cubicBezTo>
                    <a:pt x="1941" y="211"/>
                    <a:pt x="1862" y="290"/>
                    <a:pt x="1823" y="370"/>
                  </a:cubicBezTo>
                  <a:cubicBezTo>
                    <a:pt x="1704" y="884"/>
                    <a:pt x="1585" y="1399"/>
                    <a:pt x="1545" y="1954"/>
                  </a:cubicBezTo>
                  <a:cubicBezTo>
                    <a:pt x="1466" y="2469"/>
                    <a:pt x="1387" y="3142"/>
                    <a:pt x="1308" y="3776"/>
                  </a:cubicBezTo>
                  <a:lnTo>
                    <a:pt x="317" y="3855"/>
                  </a:lnTo>
                  <a:cubicBezTo>
                    <a:pt x="119" y="3855"/>
                    <a:pt x="0" y="3974"/>
                    <a:pt x="0" y="4172"/>
                  </a:cubicBezTo>
                  <a:cubicBezTo>
                    <a:pt x="40" y="4687"/>
                    <a:pt x="80" y="5123"/>
                    <a:pt x="159" y="5559"/>
                  </a:cubicBezTo>
                  <a:cubicBezTo>
                    <a:pt x="198" y="5876"/>
                    <a:pt x="357" y="5994"/>
                    <a:pt x="634" y="5994"/>
                  </a:cubicBezTo>
                  <a:cubicBezTo>
                    <a:pt x="793" y="5994"/>
                    <a:pt x="951" y="5955"/>
                    <a:pt x="1149" y="5915"/>
                  </a:cubicBezTo>
                  <a:cubicBezTo>
                    <a:pt x="1149" y="6232"/>
                    <a:pt x="1189" y="6470"/>
                    <a:pt x="1189" y="6747"/>
                  </a:cubicBezTo>
                  <a:cubicBezTo>
                    <a:pt x="1228" y="9480"/>
                    <a:pt x="1308" y="12174"/>
                    <a:pt x="1347" y="14947"/>
                  </a:cubicBezTo>
                  <a:cubicBezTo>
                    <a:pt x="1308" y="15581"/>
                    <a:pt x="1743" y="16175"/>
                    <a:pt x="2417" y="16294"/>
                  </a:cubicBezTo>
                  <a:cubicBezTo>
                    <a:pt x="2840" y="16393"/>
                    <a:pt x="3269" y="16441"/>
                    <a:pt x="3695" y="16441"/>
                  </a:cubicBezTo>
                  <a:cubicBezTo>
                    <a:pt x="4465" y="16441"/>
                    <a:pt x="5228" y="16283"/>
                    <a:pt x="5942" y="15977"/>
                  </a:cubicBezTo>
                  <a:cubicBezTo>
                    <a:pt x="6140" y="15898"/>
                    <a:pt x="6299" y="15818"/>
                    <a:pt x="6259" y="15581"/>
                  </a:cubicBezTo>
                  <a:cubicBezTo>
                    <a:pt x="6259" y="15541"/>
                    <a:pt x="6299" y="15501"/>
                    <a:pt x="6299" y="15501"/>
                  </a:cubicBezTo>
                  <a:cubicBezTo>
                    <a:pt x="6497" y="15422"/>
                    <a:pt x="6497" y="15224"/>
                    <a:pt x="6497" y="15066"/>
                  </a:cubicBezTo>
                  <a:cubicBezTo>
                    <a:pt x="6497" y="14590"/>
                    <a:pt x="6457" y="14155"/>
                    <a:pt x="6457" y="13719"/>
                  </a:cubicBezTo>
                  <a:cubicBezTo>
                    <a:pt x="6457" y="11976"/>
                    <a:pt x="6457" y="10233"/>
                    <a:pt x="6378" y="8490"/>
                  </a:cubicBezTo>
                  <a:cubicBezTo>
                    <a:pt x="6378" y="7500"/>
                    <a:pt x="6299" y="6470"/>
                    <a:pt x="6259" y="5440"/>
                  </a:cubicBezTo>
                  <a:lnTo>
                    <a:pt x="6457" y="5400"/>
                  </a:lnTo>
                  <a:cubicBezTo>
                    <a:pt x="6893" y="5361"/>
                    <a:pt x="7012" y="5202"/>
                    <a:pt x="6853" y="4727"/>
                  </a:cubicBezTo>
                  <a:cubicBezTo>
                    <a:pt x="6774" y="4410"/>
                    <a:pt x="6616" y="4053"/>
                    <a:pt x="6457" y="3737"/>
                  </a:cubicBezTo>
                  <a:cubicBezTo>
                    <a:pt x="6418" y="3539"/>
                    <a:pt x="6220" y="3420"/>
                    <a:pt x="6061" y="3420"/>
                  </a:cubicBezTo>
                  <a:lnTo>
                    <a:pt x="5308" y="3420"/>
                  </a:lnTo>
                  <a:cubicBezTo>
                    <a:pt x="5150" y="3420"/>
                    <a:pt x="5071" y="3380"/>
                    <a:pt x="5031" y="3222"/>
                  </a:cubicBezTo>
                  <a:cubicBezTo>
                    <a:pt x="4675" y="2271"/>
                    <a:pt x="4318" y="1320"/>
                    <a:pt x="3962" y="370"/>
                  </a:cubicBezTo>
                  <a:cubicBezTo>
                    <a:pt x="3962" y="330"/>
                    <a:pt x="3962" y="290"/>
                    <a:pt x="3962" y="290"/>
                  </a:cubicBezTo>
                  <a:cubicBezTo>
                    <a:pt x="3993" y="70"/>
                    <a:pt x="3875" y="0"/>
                    <a:pt x="37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5"/>
            <p:cNvSpPr/>
            <p:nvPr/>
          </p:nvSpPr>
          <p:spPr>
            <a:xfrm>
              <a:off x="7000664" y="2049965"/>
              <a:ext cx="677325" cy="2130121"/>
            </a:xfrm>
            <a:custGeom>
              <a:avLst/>
              <a:gdLst/>
              <a:ahLst/>
              <a:cxnLst/>
              <a:rect l="l" t="t" r="r" b="b"/>
              <a:pathLst>
                <a:path w="2933" h="9224" extrusionOk="0">
                  <a:moveTo>
                    <a:pt x="1070" y="0"/>
                  </a:moveTo>
                  <a:cubicBezTo>
                    <a:pt x="833" y="0"/>
                    <a:pt x="635" y="79"/>
                    <a:pt x="437" y="198"/>
                  </a:cubicBezTo>
                  <a:cubicBezTo>
                    <a:pt x="159" y="436"/>
                    <a:pt x="1" y="792"/>
                    <a:pt x="1" y="1149"/>
                  </a:cubicBezTo>
                  <a:lnTo>
                    <a:pt x="1" y="4595"/>
                  </a:lnTo>
                  <a:cubicBezTo>
                    <a:pt x="41" y="5308"/>
                    <a:pt x="80" y="6496"/>
                    <a:pt x="159" y="7724"/>
                  </a:cubicBezTo>
                  <a:cubicBezTo>
                    <a:pt x="225" y="8702"/>
                    <a:pt x="665" y="9224"/>
                    <a:pt x="1459" y="9224"/>
                  </a:cubicBezTo>
                  <a:cubicBezTo>
                    <a:pt x="1630" y="9224"/>
                    <a:pt x="1817" y="9200"/>
                    <a:pt x="2021" y="9151"/>
                  </a:cubicBezTo>
                  <a:cubicBezTo>
                    <a:pt x="2298" y="9111"/>
                    <a:pt x="2536" y="8913"/>
                    <a:pt x="2576" y="8596"/>
                  </a:cubicBezTo>
                  <a:cubicBezTo>
                    <a:pt x="2813" y="7804"/>
                    <a:pt x="2932" y="7011"/>
                    <a:pt x="2932" y="6180"/>
                  </a:cubicBezTo>
                  <a:cubicBezTo>
                    <a:pt x="2932" y="5863"/>
                    <a:pt x="2932" y="5506"/>
                    <a:pt x="2932" y="5150"/>
                  </a:cubicBezTo>
                  <a:cubicBezTo>
                    <a:pt x="2893" y="3803"/>
                    <a:pt x="2695" y="2456"/>
                    <a:pt x="2576" y="1109"/>
                  </a:cubicBezTo>
                  <a:cubicBezTo>
                    <a:pt x="2576" y="594"/>
                    <a:pt x="2259" y="198"/>
                    <a:pt x="1784" y="79"/>
                  </a:cubicBezTo>
                  <a:cubicBezTo>
                    <a:pt x="1546" y="0"/>
                    <a:pt x="1308" y="0"/>
                    <a:pt x="10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5"/>
            <p:cNvSpPr/>
            <p:nvPr/>
          </p:nvSpPr>
          <p:spPr>
            <a:xfrm>
              <a:off x="6854482" y="1747905"/>
              <a:ext cx="91680" cy="128398"/>
            </a:xfrm>
            <a:custGeom>
              <a:avLst/>
              <a:gdLst/>
              <a:ahLst/>
              <a:cxnLst/>
              <a:rect l="l" t="t" r="r" b="b"/>
              <a:pathLst>
                <a:path w="397" h="556" extrusionOk="0">
                  <a:moveTo>
                    <a:pt x="159" y="1"/>
                  </a:moveTo>
                  <a:cubicBezTo>
                    <a:pt x="79" y="80"/>
                    <a:pt x="0" y="159"/>
                    <a:pt x="0" y="199"/>
                  </a:cubicBezTo>
                  <a:cubicBezTo>
                    <a:pt x="79" y="318"/>
                    <a:pt x="159" y="437"/>
                    <a:pt x="238" y="555"/>
                  </a:cubicBezTo>
                  <a:cubicBezTo>
                    <a:pt x="317" y="397"/>
                    <a:pt x="396" y="278"/>
                    <a:pt x="357" y="239"/>
                  </a:cubicBezTo>
                  <a:cubicBezTo>
                    <a:pt x="317" y="159"/>
                    <a:pt x="238" y="80"/>
                    <a:pt x="1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5"/>
            <p:cNvSpPr/>
            <p:nvPr/>
          </p:nvSpPr>
          <p:spPr>
            <a:xfrm>
              <a:off x="6708070" y="1720655"/>
              <a:ext cx="100918" cy="146411"/>
            </a:xfrm>
            <a:custGeom>
              <a:avLst/>
              <a:gdLst/>
              <a:ahLst/>
              <a:cxnLst/>
              <a:rect l="l" t="t" r="r" b="b"/>
              <a:pathLst>
                <a:path w="437" h="634" extrusionOk="0">
                  <a:moveTo>
                    <a:pt x="159" y="0"/>
                  </a:moveTo>
                  <a:cubicBezTo>
                    <a:pt x="0" y="0"/>
                    <a:pt x="40" y="198"/>
                    <a:pt x="80" y="317"/>
                  </a:cubicBezTo>
                  <a:cubicBezTo>
                    <a:pt x="80" y="357"/>
                    <a:pt x="80" y="396"/>
                    <a:pt x="119" y="475"/>
                  </a:cubicBezTo>
                  <a:cubicBezTo>
                    <a:pt x="159" y="515"/>
                    <a:pt x="238" y="594"/>
                    <a:pt x="317" y="634"/>
                  </a:cubicBezTo>
                  <a:lnTo>
                    <a:pt x="436" y="436"/>
                  </a:lnTo>
                  <a:cubicBezTo>
                    <a:pt x="436" y="357"/>
                    <a:pt x="436" y="277"/>
                    <a:pt x="396" y="238"/>
                  </a:cubicBezTo>
                  <a:cubicBezTo>
                    <a:pt x="357" y="198"/>
                    <a:pt x="238" y="0"/>
                    <a:pt x="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5"/>
            <p:cNvSpPr/>
            <p:nvPr/>
          </p:nvSpPr>
          <p:spPr>
            <a:xfrm>
              <a:off x="6570895" y="1711418"/>
              <a:ext cx="109924" cy="180820"/>
            </a:xfrm>
            <a:custGeom>
              <a:avLst/>
              <a:gdLst/>
              <a:ahLst/>
              <a:cxnLst/>
              <a:rect l="l" t="t" r="r" b="b"/>
              <a:pathLst>
                <a:path w="476" h="783" extrusionOk="0">
                  <a:moveTo>
                    <a:pt x="119" y="0"/>
                  </a:moveTo>
                  <a:cubicBezTo>
                    <a:pt x="0" y="238"/>
                    <a:pt x="0" y="515"/>
                    <a:pt x="119" y="753"/>
                  </a:cubicBezTo>
                  <a:cubicBezTo>
                    <a:pt x="159" y="773"/>
                    <a:pt x="198" y="783"/>
                    <a:pt x="238" y="783"/>
                  </a:cubicBezTo>
                  <a:cubicBezTo>
                    <a:pt x="277" y="783"/>
                    <a:pt x="317" y="773"/>
                    <a:pt x="357" y="753"/>
                  </a:cubicBezTo>
                  <a:cubicBezTo>
                    <a:pt x="476" y="595"/>
                    <a:pt x="317" y="119"/>
                    <a:pt x="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 name="Google Shape;264;p15"/>
          <p:cNvSpPr/>
          <p:nvPr/>
        </p:nvSpPr>
        <p:spPr>
          <a:xfrm>
            <a:off x="676426" y="4835471"/>
            <a:ext cx="255451" cy="246666"/>
          </a:xfrm>
          <a:custGeom>
            <a:avLst/>
            <a:gdLst/>
            <a:ahLst/>
            <a:cxnLst/>
            <a:rect l="l" t="t" r="r" b="b"/>
            <a:pathLst>
              <a:path w="6775" h="6542" extrusionOk="0">
                <a:moveTo>
                  <a:pt x="3051" y="636"/>
                </a:moveTo>
                <a:cubicBezTo>
                  <a:pt x="3170" y="873"/>
                  <a:pt x="3249" y="1230"/>
                  <a:pt x="3289" y="1349"/>
                </a:cubicBezTo>
                <a:lnTo>
                  <a:pt x="3725" y="2339"/>
                </a:lnTo>
                <a:cubicBezTo>
                  <a:pt x="3749" y="2435"/>
                  <a:pt x="3816" y="2487"/>
                  <a:pt x="3892" y="2487"/>
                </a:cubicBezTo>
                <a:cubicBezTo>
                  <a:pt x="3942" y="2487"/>
                  <a:pt x="3995" y="2465"/>
                  <a:pt x="4041" y="2418"/>
                </a:cubicBezTo>
                <a:cubicBezTo>
                  <a:pt x="4081" y="2497"/>
                  <a:pt x="4160" y="2537"/>
                  <a:pt x="4240" y="2537"/>
                </a:cubicBezTo>
                <a:lnTo>
                  <a:pt x="5428" y="2458"/>
                </a:lnTo>
                <a:cubicBezTo>
                  <a:pt x="5547" y="2458"/>
                  <a:pt x="5903" y="2379"/>
                  <a:pt x="6181" y="2379"/>
                </a:cubicBezTo>
                <a:cubicBezTo>
                  <a:pt x="5943" y="2537"/>
                  <a:pt x="5547" y="2814"/>
                  <a:pt x="5467" y="2854"/>
                </a:cubicBezTo>
                <a:lnTo>
                  <a:pt x="4636" y="3607"/>
                </a:lnTo>
                <a:cubicBezTo>
                  <a:pt x="4477" y="3686"/>
                  <a:pt x="4517" y="3884"/>
                  <a:pt x="4675" y="3963"/>
                </a:cubicBezTo>
                <a:cubicBezTo>
                  <a:pt x="4855" y="4323"/>
                  <a:pt x="5494" y="5502"/>
                  <a:pt x="5727" y="5683"/>
                </a:cubicBezTo>
                <a:lnTo>
                  <a:pt x="5727" y="5683"/>
                </a:lnTo>
                <a:cubicBezTo>
                  <a:pt x="5562" y="5618"/>
                  <a:pt x="5452" y="5575"/>
                  <a:pt x="5309" y="5468"/>
                </a:cubicBezTo>
                <a:lnTo>
                  <a:pt x="4834" y="5270"/>
                </a:lnTo>
                <a:lnTo>
                  <a:pt x="3764" y="4795"/>
                </a:lnTo>
                <a:cubicBezTo>
                  <a:pt x="3734" y="4765"/>
                  <a:pt x="3704" y="4752"/>
                  <a:pt x="3673" y="4752"/>
                </a:cubicBezTo>
                <a:cubicBezTo>
                  <a:pt x="3624" y="4752"/>
                  <a:pt x="3575" y="4786"/>
                  <a:pt x="3526" y="4835"/>
                </a:cubicBezTo>
                <a:cubicBezTo>
                  <a:pt x="3501" y="4758"/>
                  <a:pt x="3426" y="4714"/>
                  <a:pt x="3354" y="4714"/>
                </a:cubicBezTo>
                <a:cubicBezTo>
                  <a:pt x="3315" y="4714"/>
                  <a:pt x="3277" y="4727"/>
                  <a:pt x="3249" y="4755"/>
                </a:cubicBezTo>
                <a:cubicBezTo>
                  <a:pt x="2734" y="5191"/>
                  <a:pt x="2219" y="5627"/>
                  <a:pt x="1665" y="5983"/>
                </a:cubicBezTo>
                <a:cubicBezTo>
                  <a:pt x="1546" y="5983"/>
                  <a:pt x="1427" y="6062"/>
                  <a:pt x="1387" y="6142"/>
                </a:cubicBezTo>
                <a:cubicBezTo>
                  <a:pt x="1374" y="6168"/>
                  <a:pt x="1365" y="6181"/>
                  <a:pt x="1362" y="6181"/>
                </a:cubicBezTo>
                <a:cubicBezTo>
                  <a:pt x="1357" y="6181"/>
                  <a:pt x="1374" y="6129"/>
                  <a:pt x="1427" y="6023"/>
                </a:cubicBezTo>
                <a:cubicBezTo>
                  <a:pt x="1506" y="5864"/>
                  <a:pt x="1546" y="5706"/>
                  <a:pt x="1585" y="5548"/>
                </a:cubicBezTo>
                <a:cubicBezTo>
                  <a:pt x="1704" y="5151"/>
                  <a:pt x="1823" y="4795"/>
                  <a:pt x="1942" y="4399"/>
                </a:cubicBezTo>
                <a:cubicBezTo>
                  <a:pt x="1942" y="4320"/>
                  <a:pt x="1942" y="4280"/>
                  <a:pt x="1863" y="4201"/>
                </a:cubicBezTo>
                <a:lnTo>
                  <a:pt x="1863" y="4201"/>
                </a:lnTo>
                <a:cubicBezTo>
                  <a:pt x="1878" y="4204"/>
                  <a:pt x="1892" y="4205"/>
                  <a:pt x="1906" y="4205"/>
                </a:cubicBezTo>
                <a:cubicBezTo>
                  <a:pt x="2077" y="4205"/>
                  <a:pt x="2168" y="3991"/>
                  <a:pt x="2021" y="3844"/>
                </a:cubicBezTo>
                <a:cubicBezTo>
                  <a:pt x="1546" y="3408"/>
                  <a:pt x="1110" y="2973"/>
                  <a:pt x="714" y="2458"/>
                </a:cubicBezTo>
                <a:lnTo>
                  <a:pt x="2061" y="2458"/>
                </a:lnTo>
                <a:cubicBezTo>
                  <a:pt x="2100" y="2458"/>
                  <a:pt x="2140" y="2418"/>
                  <a:pt x="2180" y="2418"/>
                </a:cubicBezTo>
                <a:cubicBezTo>
                  <a:pt x="2203" y="2441"/>
                  <a:pt x="2233" y="2451"/>
                  <a:pt x="2265" y="2451"/>
                </a:cubicBezTo>
                <a:cubicBezTo>
                  <a:pt x="2342" y="2451"/>
                  <a:pt x="2429" y="2395"/>
                  <a:pt x="2457" y="2339"/>
                </a:cubicBezTo>
                <a:cubicBezTo>
                  <a:pt x="2655" y="1745"/>
                  <a:pt x="2853" y="1190"/>
                  <a:pt x="3051" y="636"/>
                </a:cubicBezTo>
                <a:close/>
                <a:moveTo>
                  <a:pt x="2916" y="0"/>
                </a:moveTo>
                <a:cubicBezTo>
                  <a:pt x="2853" y="0"/>
                  <a:pt x="2785" y="44"/>
                  <a:pt x="2734" y="121"/>
                </a:cubicBezTo>
                <a:lnTo>
                  <a:pt x="2061" y="2022"/>
                </a:lnTo>
                <a:lnTo>
                  <a:pt x="2021" y="2022"/>
                </a:lnTo>
                <a:lnTo>
                  <a:pt x="239" y="2062"/>
                </a:lnTo>
                <a:cubicBezTo>
                  <a:pt x="80" y="2062"/>
                  <a:pt x="1" y="2260"/>
                  <a:pt x="80" y="2379"/>
                </a:cubicBezTo>
                <a:cubicBezTo>
                  <a:pt x="595" y="3052"/>
                  <a:pt x="1150" y="3646"/>
                  <a:pt x="1744" y="4161"/>
                </a:cubicBezTo>
                <a:cubicBezTo>
                  <a:pt x="1625" y="4161"/>
                  <a:pt x="1506" y="4201"/>
                  <a:pt x="1467" y="4320"/>
                </a:cubicBezTo>
                <a:cubicBezTo>
                  <a:pt x="1308" y="4874"/>
                  <a:pt x="1110" y="5389"/>
                  <a:pt x="991" y="5944"/>
                </a:cubicBezTo>
                <a:cubicBezTo>
                  <a:pt x="912" y="6181"/>
                  <a:pt x="872" y="6498"/>
                  <a:pt x="1229" y="6538"/>
                </a:cubicBezTo>
                <a:cubicBezTo>
                  <a:pt x="1250" y="6540"/>
                  <a:pt x="1271" y="6542"/>
                  <a:pt x="1292" y="6542"/>
                </a:cubicBezTo>
                <a:cubicBezTo>
                  <a:pt x="1597" y="6542"/>
                  <a:pt x="1960" y="6287"/>
                  <a:pt x="2219" y="6102"/>
                </a:cubicBezTo>
                <a:cubicBezTo>
                  <a:pt x="2655" y="5785"/>
                  <a:pt x="3091" y="5468"/>
                  <a:pt x="3526" y="5112"/>
                </a:cubicBezTo>
                <a:cubicBezTo>
                  <a:pt x="3526" y="5151"/>
                  <a:pt x="3566" y="5191"/>
                  <a:pt x="3606" y="5191"/>
                </a:cubicBezTo>
                <a:cubicBezTo>
                  <a:pt x="4121" y="5429"/>
                  <a:pt x="4636" y="5666"/>
                  <a:pt x="5151" y="5904"/>
                </a:cubicBezTo>
                <a:cubicBezTo>
                  <a:pt x="5314" y="5986"/>
                  <a:pt x="5552" y="6142"/>
                  <a:pt x="5762" y="6142"/>
                </a:cubicBezTo>
                <a:cubicBezTo>
                  <a:pt x="5858" y="6142"/>
                  <a:pt x="5948" y="6110"/>
                  <a:pt x="6022" y="6023"/>
                </a:cubicBezTo>
                <a:cubicBezTo>
                  <a:pt x="6220" y="5746"/>
                  <a:pt x="6022" y="5429"/>
                  <a:pt x="5864" y="5191"/>
                </a:cubicBezTo>
                <a:lnTo>
                  <a:pt x="5071" y="3805"/>
                </a:lnTo>
                <a:lnTo>
                  <a:pt x="6141" y="2893"/>
                </a:lnTo>
                <a:cubicBezTo>
                  <a:pt x="6339" y="2695"/>
                  <a:pt x="6775" y="2458"/>
                  <a:pt x="6695" y="2141"/>
                </a:cubicBezTo>
                <a:cubicBezTo>
                  <a:pt x="6650" y="1983"/>
                  <a:pt x="6490" y="1941"/>
                  <a:pt x="6324" y="1941"/>
                </a:cubicBezTo>
                <a:cubicBezTo>
                  <a:pt x="6198" y="1941"/>
                  <a:pt x="6068" y="1965"/>
                  <a:pt x="5982" y="1982"/>
                </a:cubicBezTo>
                <a:lnTo>
                  <a:pt x="4160" y="2101"/>
                </a:lnTo>
                <a:cubicBezTo>
                  <a:pt x="4121" y="2101"/>
                  <a:pt x="4081" y="2101"/>
                  <a:pt x="4081" y="2141"/>
                </a:cubicBezTo>
                <a:cubicBezTo>
                  <a:pt x="3883" y="1705"/>
                  <a:pt x="3685" y="1269"/>
                  <a:pt x="3526" y="834"/>
                </a:cubicBezTo>
                <a:cubicBezTo>
                  <a:pt x="3408" y="517"/>
                  <a:pt x="3328" y="200"/>
                  <a:pt x="3012" y="41"/>
                </a:cubicBezTo>
                <a:cubicBezTo>
                  <a:pt x="2983" y="13"/>
                  <a:pt x="2950" y="0"/>
                  <a:pt x="29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5"/>
          <p:cNvSpPr/>
          <p:nvPr/>
        </p:nvSpPr>
        <p:spPr>
          <a:xfrm rot="4027620">
            <a:off x="1943" y="4227658"/>
            <a:ext cx="384367" cy="285091"/>
          </a:xfrm>
          <a:custGeom>
            <a:avLst/>
            <a:gdLst/>
            <a:ahLst/>
            <a:cxnLst/>
            <a:rect l="l" t="t" r="r" b="b"/>
            <a:pathLst>
              <a:path w="12437" h="9225" extrusionOk="0">
                <a:moveTo>
                  <a:pt x="1895" y="0"/>
                </a:moveTo>
                <a:cubicBezTo>
                  <a:pt x="1313" y="0"/>
                  <a:pt x="705" y="248"/>
                  <a:pt x="197" y="558"/>
                </a:cubicBezTo>
                <a:cubicBezTo>
                  <a:pt x="0" y="721"/>
                  <a:pt x="155" y="993"/>
                  <a:pt x="349" y="993"/>
                </a:cubicBezTo>
                <a:cubicBezTo>
                  <a:pt x="390" y="993"/>
                  <a:pt x="433" y="981"/>
                  <a:pt x="474" y="954"/>
                </a:cubicBezTo>
                <a:cubicBezTo>
                  <a:pt x="915" y="666"/>
                  <a:pt x="1403" y="443"/>
                  <a:pt x="1857" y="443"/>
                </a:cubicBezTo>
                <a:cubicBezTo>
                  <a:pt x="2339" y="443"/>
                  <a:pt x="2782" y="695"/>
                  <a:pt x="3088" y="1390"/>
                </a:cubicBezTo>
                <a:cubicBezTo>
                  <a:pt x="3247" y="1825"/>
                  <a:pt x="3366" y="2340"/>
                  <a:pt x="3405" y="2816"/>
                </a:cubicBezTo>
                <a:cubicBezTo>
                  <a:pt x="3405" y="3331"/>
                  <a:pt x="3564" y="3846"/>
                  <a:pt x="3881" y="4321"/>
                </a:cubicBezTo>
                <a:cubicBezTo>
                  <a:pt x="4166" y="4574"/>
                  <a:pt x="4552" y="4701"/>
                  <a:pt x="4939" y="4701"/>
                </a:cubicBezTo>
                <a:cubicBezTo>
                  <a:pt x="5036" y="4701"/>
                  <a:pt x="5132" y="4693"/>
                  <a:pt x="5227" y="4677"/>
                </a:cubicBezTo>
                <a:cubicBezTo>
                  <a:pt x="5604" y="4638"/>
                  <a:pt x="5802" y="4578"/>
                  <a:pt x="6005" y="4578"/>
                </a:cubicBezTo>
                <a:cubicBezTo>
                  <a:pt x="6208" y="4578"/>
                  <a:pt x="6416" y="4638"/>
                  <a:pt x="6812" y="4836"/>
                </a:cubicBezTo>
                <a:cubicBezTo>
                  <a:pt x="7248" y="4836"/>
                  <a:pt x="7604" y="5232"/>
                  <a:pt x="7564" y="5707"/>
                </a:cubicBezTo>
                <a:cubicBezTo>
                  <a:pt x="7564" y="5905"/>
                  <a:pt x="7604" y="6143"/>
                  <a:pt x="7604" y="6381"/>
                </a:cubicBezTo>
                <a:cubicBezTo>
                  <a:pt x="7683" y="7569"/>
                  <a:pt x="8119" y="8599"/>
                  <a:pt x="9466" y="8599"/>
                </a:cubicBezTo>
                <a:cubicBezTo>
                  <a:pt x="10535" y="8599"/>
                  <a:pt x="11328" y="7926"/>
                  <a:pt x="11961" y="7133"/>
                </a:cubicBezTo>
                <a:lnTo>
                  <a:pt x="11961" y="7133"/>
                </a:lnTo>
                <a:cubicBezTo>
                  <a:pt x="11922" y="7728"/>
                  <a:pt x="11882" y="8361"/>
                  <a:pt x="11763" y="8956"/>
                </a:cubicBezTo>
                <a:cubicBezTo>
                  <a:pt x="11740" y="9117"/>
                  <a:pt x="11891" y="9224"/>
                  <a:pt x="12029" y="9224"/>
                </a:cubicBezTo>
                <a:cubicBezTo>
                  <a:pt x="12129" y="9224"/>
                  <a:pt x="12222" y="9168"/>
                  <a:pt x="12239" y="9035"/>
                </a:cubicBezTo>
                <a:cubicBezTo>
                  <a:pt x="12358" y="8282"/>
                  <a:pt x="12397" y="7490"/>
                  <a:pt x="12437" y="6698"/>
                </a:cubicBezTo>
                <a:cubicBezTo>
                  <a:pt x="12437" y="6618"/>
                  <a:pt x="12397" y="6579"/>
                  <a:pt x="12358" y="6539"/>
                </a:cubicBezTo>
                <a:cubicBezTo>
                  <a:pt x="12414" y="6371"/>
                  <a:pt x="12272" y="6203"/>
                  <a:pt x="12127" y="6203"/>
                </a:cubicBezTo>
                <a:cubicBezTo>
                  <a:pt x="12068" y="6203"/>
                  <a:pt x="12008" y="6232"/>
                  <a:pt x="11961" y="6302"/>
                </a:cubicBezTo>
                <a:lnTo>
                  <a:pt x="11961" y="6341"/>
                </a:lnTo>
                <a:cubicBezTo>
                  <a:pt x="11922" y="6302"/>
                  <a:pt x="11882" y="6302"/>
                  <a:pt x="11843" y="6302"/>
                </a:cubicBezTo>
                <a:cubicBezTo>
                  <a:pt x="11130" y="6302"/>
                  <a:pt x="10417" y="6222"/>
                  <a:pt x="9704" y="6024"/>
                </a:cubicBezTo>
                <a:cubicBezTo>
                  <a:pt x="9681" y="6018"/>
                  <a:pt x="9659" y="6015"/>
                  <a:pt x="9639" y="6015"/>
                </a:cubicBezTo>
                <a:cubicBezTo>
                  <a:pt x="9416" y="6015"/>
                  <a:pt x="9370" y="6387"/>
                  <a:pt x="9624" y="6460"/>
                </a:cubicBezTo>
                <a:cubicBezTo>
                  <a:pt x="10298" y="6658"/>
                  <a:pt x="10971" y="6737"/>
                  <a:pt x="11645" y="6737"/>
                </a:cubicBezTo>
                <a:cubicBezTo>
                  <a:pt x="11146" y="7449"/>
                  <a:pt x="10456" y="8193"/>
                  <a:pt x="9574" y="8193"/>
                </a:cubicBezTo>
                <a:cubicBezTo>
                  <a:pt x="9474" y="8193"/>
                  <a:pt x="9372" y="8183"/>
                  <a:pt x="9268" y="8163"/>
                </a:cubicBezTo>
                <a:cubicBezTo>
                  <a:pt x="7763" y="7886"/>
                  <a:pt x="8277" y="6341"/>
                  <a:pt x="8000" y="5311"/>
                </a:cubicBezTo>
                <a:cubicBezTo>
                  <a:pt x="7742" y="4439"/>
                  <a:pt x="7167" y="4067"/>
                  <a:pt x="6405" y="4067"/>
                </a:cubicBezTo>
                <a:cubicBezTo>
                  <a:pt x="6233" y="4067"/>
                  <a:pt x="6051" y="4086"/>
                  <a:pt x="5861" y="4123"/>
                </a:cubicBezTo>
                <a:cubicBezTo>
                  <a:pt x="5573" y="4157"/>
                  <a:pt x="5292" y="4234"/>
                  <a:pt x="5025" y="4234"/>
                </a:cubicBezTo>
                <a:cubicBezTo>
                  <a:pt x="4667" y="4234"/>
                  <a:pt x="4334" y="4096"/>
                  <a:pt x="4039" y="3529"/>
                </a:cubicBezTo>
                <a:cubicBezTo>
                  <a:pt x="3801" y="3093"/>
                  <a:pt x="3841" y="2301"/>
                  <a:pt x="3722" y="1825"/>
                </a:cubicBezTo>
                <a:cubicBezTo>
                  <a:pt x="3643" y="1350"/>
                  <a:pt x="3445" y="914"/>
                  <a:pt x="3167" y="558"/>
                </a:cubicBezTo>
                <a:cubicBezTo>
                  <a:pt x="2800" y="155"/>
                  <a:pt x="2355" y="0"/>
                  <a:pt x="18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5"/>
          <p:cNvSpPr/>
          <p:nvPr/>
        </p:nvSpPr>
        <p:spPr>
          <a:xfrm>
            <a:off x="125601" y="4762225"/>
            <a:ext cx="156662" cy="189370"/>
          </a:xfrm>
          <a:custGeom>
            <a:avLst/>
            <a:gdLst/>
            <a:ahLst/>
            <a:cxnLst/>
            <a:rect l="l" t="t" r="r" b="b"/>
            <a:pathLst>
              <a:path w="6945" h="8395" extrusionOk="0">
                <a:moveTo>
                  <a:pt x="1685" y="0"/>
                </a:moveTo>
                <a:cubicBezTo>
                  <a:pt x="1533" y="0"/>
                  <a:pt x="1382" y="187"/>
                  <a:pt x="1465" y="354"/>
                </a:cubicBezTo>
                <a:cubicBezTo>
                  <a:pt x="2020" y="1424"/>
                  <a:pt x="2456" y="2493"/>
                  <a:pt x="2852" y="3602"/>
                </a:cubicBezTo>
                <a:cubicBezTo>
                  <a:pt x="2060" y="3246"/>
                  <a:pt x="1267" y="2929"/>
                  <a:pt x="475" y="2572"/>
                </a:cubicBezTo>
                <a:cubicBezTo>
                  <a:pt x="440" y="2557"/>
                  <a:pt x="405" y="2550"/>
                  <a:pt x="372" y="2550"/>
                </a:cubicBezTo>
                <a:cubicBezTo>
                  <a:pt x="146" y="2550"/>
                  <a:pt x="1" y="2865"/>
                  <a:pt x="277" y="2968"/>
                </a:cubicBezTo>
                <a:cubicBezTo>
                  <a:pt x="1030" y="3325"/>
                  <a:pt x="1782" y="3642"/>
                  <a:pt x="2575" y="3959"/>
                </a:cubicBezTo>
                <a:cubicBezTo>
                  <a:pt x="2060" y="4196"/>
                  <a:pt x="1505" y="4394"/>
                  <a:pt x="990" y="4632"/>
                </a:cubicBezTo>
                <a:cubicBezTo>
                  <a:pt x="736" y="4705"/>
                  <a:pt x="848" y="5077"/>
                  <a:pt x="1082" y="5077"/>
                </a:cubicBezTo>
                <a:cubicBezTo>
                  <a:pt x="1104" y="5077"/>
                  <a:pt x="1126" y="5074"/>
                  <a:pt x="1149" y="5068"/>
                </a:cubicBezTo>
                <a:cubicBezTo>
                  <a:pt x="1703" y="4830"/>
                  <a:pt x="2258" y="4593"/>
                  <a:pt x="2852" y="4355"/>
                </a:cubicBezTo>
                <a:lnTo>
                  <a:pt x="2852" y="4355"/>
                </a:lnTo>
                <a:cubicBezTo>
                  <a:pt x="2416" y="5266"/>
                  <a:pt x="1980" y="6177"/>
                  <a:pt x="1584" y="7088"/>
                </a:cubicBezTo>
                <a:cubicBezTo>
                  <a:pt x="1506" y="7271"/>
                  <a:pt x="1652" y="7437"/>
                  <a:pt x="1795" y="7437"/>
                </a:cubicBezTo>
                <a:cubicBezTo>
                  <a:pt x="1868" y="7437"/>
                  <a:pt x="1940" y="7394"/>
                  <a:pt x="1980" y="7286"/>
                </a:cubicBezTo>
                <a:cubicBezTo>
                  <a:pt x="2416" y="6415"/>
                  <a:pt x="2812" y="5504"/>
                  <a:pt x="3208" y="4593"/>
                </a:cubicBezTo>
                <a:cubicBezTo>
                  <a:pt x="3644" y="5860"/>
                  <a:pt x="4159" y="7088"/>
                  <a:pt x="4714" y="8276"/>
                </a:cubicBezTo>
                <a:cubicBezTo>
                  <a:pt x="4755" y="8359"/>
                  <a:pt x="4835" y="8394"/>
                  <a:pt x="4917" y="8394"/>
                </a:cubicBezTo>
                <a:cubicBezTo>
                  <a:pt x="5069" y="8394"/>
                  <a:pt x="5227" y="8273"/>
                  <a:pt x="5149" y="8118"/>
                </a:cubicBezTo>
                <a:cubicBezTo>
                  <a:pt x="4595" y="6890"/>
                  <a:pt x="4080" y="5662"/>
                  <a:pt x="3644" y="4394"/>
                </a:cubicBezTo>
                <a:lnTo>
                  <a:pt x="3644" y="4394"/>
                </a:lnTo>
                <a:cubicBezTo>
                  <a:pt x="4595" y="4791"/>
                  <a:pt x="5546" y="5147"/>
                  <a:pt x="6536" y="5504"/>
                </a:cubicBezTo>
                <a:cubicBezTo>
                  <a:pt x="6559" y="5511"/>
                  <a:pt x="6582" y="5515"/>
                  <a:pt x="6604" y="5515"/>
                </a:cubicBezTo>
                <a:cubicBezTo>
                  <a:pt x="6808" y="5515"/>
                  <a:pt x="6944" y="5211"/>
                  <a:pt x="6694" y="5068"/>
                </a:cubicBezTo>
                <a:cubicBezTo>
                  <a:pt x="5704" y="4751"/>
                  <a:pt x="4753" y="4355"/>
                  <a:pt x="3803" y="3998"/>
                </a:cubicBezTo>
                <a:cubicBezTo>
                  <a:pt x="4357" y="3761"/>
                  <a:pt x="4912" y="3563"/>
                  <a:pt x="5427" y="3365"/>
                </a:cubicBezTo>
                <a:cubicBezTo>
                  <a:pt x="5690" y="3252"/>
                  <a:pt x="5561" y="2926"/>
                  <a:pt x="5344" y="2926"/>
                </a:cubicBezTo>
                <a:cubicBezTo>
                  <a:pt x="5332" y="2926"/>
                  <a:pt x="5320" y="2927"/>
                  <a:pt x="5308" y="2929"/>
                </a:cubicBezTo>
                <a:cubicBezTo>
                  <a:pt x="4753" y="3127"/>
                  <a:pt x="4238" y="3325"/>
                  <a:pt x="3723" y="3523"/>
                </a:cubicBezTo>
                <a:lnTo>
                  <a:pt x="4714" y="1384"/>
                </a:lnTo>
                <a:cubicBezTo>
                  <a:pt x="4792" y="1201"/>
                  <a:pt x="4629" y="1052"/>
                  <a:pt x="4475" y="1052"/>
                </a:cubicBezTo>
                <a:cubicBezTo>
                  <a:pt x="4395" y="1052"/>
                  <a:pt x="4318" y="1092"/>
                  <a:pt x="4278" y="1186"/>
                </a:cubicBezTo>
                <a:lnTo>
                  <a:pt x="3288" y="3404"/>
                </a:lnTo>
                <a:cubicBezTo>
                  <a:pt x="2892" y="2255"/>
                  <a:pt x="2416" y="1186"/>
                  <a:pt x="1862" y="116"/>
                </a:cubicBezTo>
                <a:cubicBezTo>
                  <a:pt x="1814" y="34"/>
                  <a:pt x="1750" y="0"/>
                  <a:pt x="1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5"/>
          <p:cNvSpPr/>
          <p:nvPr/>
        </p:nvSpPr>
        <p:spPr>
          <a:xfrm>
            <a:off x="315566" y="4200634"/>
            <a:ext cx="274422" cy="231981"/>
          </a:xfrm>
          <a:custGeom>
            <a:avLst/>
            <a:gdLst/>
            <a:ahLst/>
            <a:cxnLst/>
            <a:rect l="l" t="t" r="r" b="b"/>
            <a:pathLst>
              <a:path w="72936" h="61656" extrusionOk="0">
                <a:moveTo>
                  <a:pt x="58129" y="1"/>
                </a:moveTo>
                <a:cubicBezTo>
                  <a:pt x="49636" y="1"/>
                  <a:pt x="41824" y="11632"/>
                  <a:pt x="40726" y="20415"/>
                </a:cubicBezTo>
                <a:cubicBezTo>
                  <a:pt x="35733" y="16358"/>
                  <a:pt x="29227" y="14011"/>
                  <a:pt x="23094" y="14011"/>
                </a:cubicBezTo>
                <a:cubicBezTo>
                  <a:pt x="14674" y="14011"/>
                  <a:pt x="6955" y="18434"/>
                  <a:pt x="4813" y="28930"/>
                </a:cubicBezTo>
                <a:cubicBezTo>
                  <a:pt x="1" y="51884"/>
                  <a:pt x="33321" y="55957"/>
                  <a:pt x="47390" y="61140"/>
                </a:cubicBezTo>
                <a:lnTo>
                  <a:pt x="48501" y="61140"/>
                </a:lnTo>
                <a:cubicBezTo>
                  <a:pt x="48833" y="61473"/>
                  <a:pt x="49241" y="61656"/>
                  <a:pt x="49656" y="61656"/>
                </a:cubicBezTo>
                <a:cubicBezTo>
                  <a:pt x="50165" y="61656"/>
                  <a:pt x="50685" y="61381"/>
                  <a:pt x="51092" y="60770"/>
                </a:cubicBezTo>
                <a:cubicBezTo>
                  <a:pt x="57756" y="51884"/>
                  <a:pt x="62940" y="41888"/>
                  <a:pt x="66642" y="31522"/>
                </a:cubicBezTo>
                <a:cubicBezTo>
                  <a:pt x="69233" y="23376"/>
                  <a:pt x="72936" y="12270"/>
                  <a:pt x="67012" y="4865"/>
                </a:cubicBezTo>
                <a:cubicBezTo>
                  <a:pt x="64139" y="1417"/>
                  <a:pt x="61092" y="1"/>
                  <a:pt x="58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5"/>
          <p:cNvSpPr/>
          <p:nvPr/>
        </p:nvSpPr>
        <p:spPr>
          <a:xfrm>
            <a:off x="282272" y="4951590"/>
            <a:ext cx="139598" cy="147293"/>
          </a:xfrm>
          <a:custGeom>
            <a:avLst/>
            <a:gdLst/>
            <a:ahLst/>
            <a:cxnLst/>
            <a:rect l="l" t="t" r="r" b="b"/>
            <a:pathLst>
              <a:path w="4517" h="4766" extrusionOk="0">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5"/>
          <p:cNvSpPr txBox="1">
            <a:spLocks noGrp="1"/>
          </p:cNvSpPr>
          <p:nvPr>
            <p:ph type="title" idx="9" hasCustomPrompt="1"/>
          </p:nvPr>
        </p:nvSpPr>
        <p:spPr>
          <a:xfrm>
            <a:off x="2477025" y="1017709"/>
            <a:ext cx="899400" cy="84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6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70" name="Google Shape;270;p15"/>
          <p:cNvSpPr txBox="1">
            <a:spLocks noGrp="1"/>
          </p:cNvSpPr>
          <p:nvPr>
            <p:ph type="title" idx="13" hasCustomPrompt="1"/>
          </p:nvPr>
        </p:nvSpPr>
        <p:spPr>
          <a:xfrm>
            <a:off x="5767500" y="1017784"/>
            <a:ext cx="899400" cy="84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6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71" name="Google Shape;271;p15"/>
          <p:cNvSpPr txBox="1">
            <a:spLocks noGrp="1"/>
          </p:cNvSpPr>
          <p:nvPr>
            <p:ph type="title" idx="14" hasCustomPrompt="1"/>
          </p:nvPr>
        </p:nvSpPr>
        <p:spPr>
          <a:xfrm>
            <a:off x="2477038" y="2830884"/>
            <a:ext cx="899400" cy="84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6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72" name="Google Shape;272;p15"/>
          <p:cNvSpPr txBox="1">
            <a:spLocks noGrp="1"/>
          </p:cNvSpPr>
          <p:nvPr>
            <p:ph type="title" idx="15" hasCustomPrompt="1"/>
          </p:nvPr>
        </p:nvSpPr>
        <p:spPr>
          <a:xfrm>
            <a:off x="5767513" y="2830884"/>
            <a:ext cx="899400" cy="84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6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ree columns text">
  <p:cSld name="CUSTOM_1_1">
    <p:spTree>
      <p:nvGrpSpPr>
        <p:cNvPr id="1" name="Shape 273"/>
        <p:cNvGrpSpPr/>
        <p:nvPr/>
      </p:nvGrpSpPr>
      <p:grpSpPr>
        <a:xfrm>
          <a:off x="0" y="0"/>
          <a:ext cx="0" cy="0"/>
          <a:chOff x="0" y="0"/>
          <a:chExt cx="0" cy="0"/>
        </a:xfrm>
      </p:grpSpPr>
      <p:sp>
        <p:nvSpPr>
          <p:cNvPr id="274" name="Google Shape;274;p16"/>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atin typeface="Montserrat"/>
                <a:ea typeface="Montserrat"/>
                <a:cs typeface="Montserrat"/>
                <a:sym typeface="Montserrat"/>
              </a:defRPr>
            </a:lvl2pPr>
            <a:lvl3pPr lvl="2" rtl="0">
              <a:spcBef>
                <a:spcPts val="0"/>
              </a:spcBef>
              <a:spcAft>
                <a:spcPts val="0"/>
              </a:spcAft>
              <a:buNone/>
              <a:defRPr>
                <a:latin typeface="Montserrat"/>
                <a:ea typeface="Montserrat"/>
                <a:cs typeface="Montserrat"/>
                <a:sym typeface="Montserrat"/>
              </a:defRPr>
            </a:lvl3pPr>
            <a:lvl4pPr lvl="3" rtl="0">
              <a:spcBef>
                <a:spcPts val="0"/>
              </a:spcBef>
              <a:spcAft>
                <a:spcPts val="0"/>
              </a:spcAft>
              <a:buNone/>
              <a:defRPr>
                <a:latin typeface="Montserrat"/>
                <a:ea typeface="Montserrat"/>
                <a:cs typeface="Montserrat"/>
                <a:sym typeface="Montserrat"/>
              </a:defRPr>
            </a:lvl4pPr>
            <a:lvl5pPr lvl="4" rtl="0">
              <a:spcBef>
                <a:spcPts val="0"/>
              </a:spcBef>
              <a:spcAft>
                <a:spcPts val="0"/>
              </a:spcAft>
              <a:buNone/>
              <a:defRPr>
                <a:latin typeface="Montserrat"/>
                <a:ea typeface="Montserrat"/>
                <a:cs typeface="Montserrat"/>
                <a:sym typeface="Montserrat"/>
              </a:defRPr>
            </a:lvl5pPr>
            <a:lvl6pPr lvl="5" rtl="0">
              <a:spcBef>
                <a:spcPts val="0"/>
              </a:spcBef>
              <a:spcAft>
                <a:spcPts val="0"/>
              </a:spcAft>
              <a:buNone/>
              <a:defRPr>
                <a:latin typeface="Montserrat"/>
                <a:ea typeface="Montserrat"/>
                <a:cs typeface="Montserrat"/>
                <a:sym typeface="Montserrat"/>
              </a:defRPr>
            </a:lvl6pPr>
            <a:lvl7pPr lvl="6" rtl="0">
              <a:spcBef>
                <a:spcPts val="0"/>
              </a:spcBef>
              <a:spcAft>
                <a:spcPts val="0"/>
              </a:spcAft>
              <a:buNone/>
              <a:defRPr>
                <a:latin typeface="Montserrat"/>
                <a:ea typeface="Montserrat"/>
                <a:cs typeface="Montserrat"/>
                <a:sym typeface="Montserrat"/>
              </a:defRPr>
            </a:lvl7pPr>
            <a:lvl8pPr lvl="7" rtl="0">
              <a:spcBef>
                <a:spcPts val="0"/>
              </a:spcBef>
              <a:spcAft>
                <a:spcPts val="0"/>
              </a:spcAft>
              <a:buNone/>
              <a:defRPr>
                <a:latin typeface="Montserrat"/>
                <a:ea typeface="Montserrat"/>
                <a:cs typeface="Montserrat"/>
                <a:sym typeface="Montserrat"/>
              </a:defRPr>
            </a:lvl8pPr>
            <a:lvl9pPr lvl="8" rtl="0">
              <a:spcBef>
                <a:spcPts val="0"/>
              </a:spcBef>
              <a:spcAft>
                <a:spcPts val="0"/>
              </a:spcAft>
              <a:buNone/>
              <a:defRPr>
                <a:latin typeface="Montserrat"/>
                <a:ea typeface="Montserrat"/>
                <a:cs typeface="Montserrat"/>
                <a:sym typeface="Montserrat"/>
              </a:defRPr>
            </a:lvl9pPr>
          </a:lstStyle>
          <a:p>
            <a:endParaRPr/>
          </a:p>
        </p:txBody>
      </p:sp>
      <p:sp>
        <p:nvSpPr>
          <p:cNvPr id="275" name="Google Shape;275;p16"/>
          <p:cNvSpPr txBox="1">
            <a:spLocks noGrp="1"/>
          </p:cNvSpPr>
          <p:nvPr>
            <p:ph type="subTitle" idx="1"/>
          </p:nvPr>
        </p:nvSpPr>
        <p:spPr>
          <a:xfrm>
            <a:off x="1111776" y="2434800"/>
            <a:ext cx="1719600" cy="3885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2000" b="1">
                <a:latin typeface="Kalam"/>
                <a:ea typeface="Kalam"/>
                <a:cs typeface="Kalam"/>
                <a:sym typeface="Kalam"/>
              </a:defRPr>
            </a:lvl1pPr>
            <a:lvl2pPr lvl="1" algn="ctr" rtl="0">
              <a:spcBef>
                <a:spcPts val="0"/>
              </a:spcBef>
              <a:spcAft>
                <a:spcPts val="0"/>
              </a:spcAft>
              <a:buNone/>
              <a:defRPr sz="2000" b="1">
                <a:latin typeface="Kalam"/>
                <a:ea typeface="Kalam"/>
                <a:cs typeface="Kalam"/>
                <a:sym typeface="Kalam"/>
              </a:defRPr>
            </a:lvl2pPr>
            <a:lvl3pPr lvl="2" algn="ctr" rtl="0">
              <a:spcBef>
                <a:spcPts val="0"/>
              </a:spcBef>
              <a:spcAft>
                <a:spcPts val="0"/>
              </a:spcAft>
              <a:buNone/>
              <a:defRPr sz="2000" b="1">
                <a:latin typeface="Kalam"/>
                <a:ea typeface="Kalam"/>
                <a:cs typeface="Kalam"/>
                <a:sym typeface="Kalam"/>
              </a:defRPr>
            </a:lvl3pPr>
            <a:lvl4pPr lvl="3" algn="ctr" rtl="0">
              <a:spcBef>
                <a:spcPts val="0"/>
              </a:spcBef>
              <a:spcAft>
                <a:spcPts val="0"/>
              </a:spcAft>
              <a:buNone/>
              <a:defRPr sz="2000" b="1">
                <a:latin typeface="Kalam"/>
                <a:ea typeface="Kalam"/>
                <a:cs typeface="Kalam"/>
                <a:sym typeface="Kalam"/>
              </a:defRPr>
            </a:lvl4pPr>
            <a:lvl5pPr lvl="4" algn="ctr" rtl="0">
              <a:spcBef>
                <a:spcPts val="0"/>
              </a:spcBef>
              <a:spcAft>
                <a:spcPts val="0"/>
              </a:spcAft>
              <a:buNone/>
              <a:defRPr sz="2000" b="1">
                <a:latin typeface="Kalam"/>
                <a:ea typeface="Kalam"/>
                <a:cs typeface="Kalam"/>
                <a:sym typeface="Kalam"/>
              </a:defRPr>
            </a:lvl5pPr>
            <a:lvl6pPr lvl="5" algn="ctr" rtl="0">
              <a:spcBef>
                <a:spcPts val="0"/>
              </a:spcBef>
              <a:spcAft>
                <a:spcPts val="0"/>
              </a:spcAft>
              <a:buNone/>
              <a:defRPr sz="2000" b="1">
                <a:latin typeface="Kalam"/>
                <a:ea typeface="Kalam"/>
                <a:cs typeface="Kalam"/>
                <a:sym typeface="Kalam"/>
              </a:defRPr>
            </a:lvl6pPr>
            <a:lvl7pPr lvl="6" algn="ctr" rtl="0">
              <a:spcBef>
                <a:spcPts val="0"/>
              </a:spcBef>
              <a:spcAft>
                <a:spcPts val="0"/>
              </a:spcAft>
              <a:buNone/>
              <a:defRPr sz="2000" b="1">
                <a:latin typeface="Kalam"/>
                <a:ea typeface="Kalam"/>
                <a:cs typeface="Kalam"/>
                <a:sym typeface="Kalam"/>
              </a:defRPr>
            </a:lvl7pPr>
            <a:lvl8pPr lvl="7" algn="ctr" rtl="0">
              <a:spcBef>
                <a:spcPts val="0"/>
              </a:spcBef>
              <a:spcAft>
                <a:spcPts val="0"/>
              </a:spcAft>
              <a:buNone/>
              <a:defRPr sz="2000" b="1">
                <a:latin typeface="Kalam"/>
                <a:ea typeface="Kalam"/>
                <a:cs typeface="Kalam"/>
                <a:sym typeface="Kalam"/>
              </a:defRPr>
            </a:lvl8pPr>
            <a:lvl9pPr lvl="8" algn="ctr" rtl="0">
              <a:spcBef>
                <a:spcPts val="0"/>
              </a:spcBef>
              <a:spcAft>
                <a:spcPts val="0"/>
              </a:spcAft>
              <a:buNone/>
              <a:defRPr sz="2000" b="1">
                <a:latin typeface="Kalam"/>
                <a:ea typeface="Kalam"/>
                <a:cs typeface="Kalam"/>
                <a:sym typeface="Kalam"/>
              </a:defRPr>
            </a:lvl9pPr>
          </a:lstStyle>
          <a:p>
            <a:endParaRPr/>
          </a:p>
        </p:txBody>
      </p:sp>
      <p:sp>
        <p:nvSpPr>
          <p:cNvPr id="276" name="Google Shape;276;p16"/>
          <p:cNvSpPr txBox="1">
            <a:spLocks noGrp="1"/>
          </p:cNvSpPr>
          <p:nvPr>
            <p:ph type="subTitle" idx="2"/>
          </p:nvPr>
        </p:nvSpPr>
        <p:spPr>
          <a:xfrm>
            <a:off x="1111775" y="2823300"/>
            <a:ext cx="1719600" cy="993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277" name="Google Shape;277;p16"/>
          <p:cNvSpPr txBox="1">
            <a:spLocks noGrp="1"/>
          </p:cNvSpPr>
          <p:nvPr>
            <p:ph type="subTitle" idx="3"/>
          </p:nvPr>
        </p:nvSpPr>
        <p:spPr>
          <a:xfrm>
            <a:off x="3712571" y="2434800"/>
            <a:ext cx="1718100" cy="3885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2000" b="1">
                <a:latin typeface="Kalam"/>
                <a:ea typeface="Kalam"/>
                <a:cs typeface="Kalam"/>
                <a:sym typeface="Kalam"/>
              </a:defRPr>
            </a:lvl1pPr>
            <a:lvl2pPr lvl="1" algn="ctr" rtl="0">
              <a:spcBef>
                <a:spcPts val="0"/>
              </a:spcBef>
              <a:spcAft>
                <a:spcPts val="0"/>
              </a:spcAft>
              <a:buNone/>
              <a:defRPr sz="2000" b="1">
                <a:latin typeface="Kalam"/>
                <a:ea typeface="Kalam"/>
                <a:cs typeface="Kalam"/>
                <a:sym typeface="Kalam"/>
              </a:defRPr>
            </a:lvl2pPr>
            <a:lvl3pPr lvl="2" algn="ctr" rtl="0">
              <a:spcBef>
                <a:spcPts val="0"/>
              </a:spcBef>
              <a:spcAft>
                <a:spcPts val="0"/>
              </a:spcAft>
              <a:buNone/>
              <a:defRPr sz="2000" b="1">
                <a:latin typeface="Kalam"/>
                <a:ea typeface="Kalam"/>
                <a:cs typeface="Kalam"/>
                <a:sym typeface="Kalam"/>
              </a:defRPr>
            </a:lvl3pPr>
            <a:lvl4pPr lvl="3" algn="ctr" rtl="0">
              <a:spcBef>
                <a:spcPts val="0"/>
              </a:spcBef>
              <a:spcAft>
                <a:spcPts val="0"/>
              </a:spcAft>
              <a:buNone/>
              <a:defRPr sz="2000" b="1">
                <a:latin typeface="Kalam"/>
                <a:ea typeface="Kalam"/>
                <a:cs typeface="Kalam"/>
                <a:sym typeface="Kalam"/>
              </a:defRPr>
            </a:lvl4pPr>
            <a:lvl5pPr lvl="4" algn="ctr" rtl="0">
              <a:spcBef>
                <a:spcPts val="0"/>
              </a:spcBef>
              <a:spcAft>
                <a:spcPts val="0"/>
              </a:spcAft>
              <a:buNone/>
              <a:defRPr sz="2000" b="1">
                <a:latin typeface="Kalam"/>
                <a:ea typeface="Kalam"/>
                <a:cs typeface="Kalam"/>
                <a:sym typeface="Kalam"/>
              </a:defRPr>
            </a:lvl5pPr>
            <a:lvl6pPr lvl="5" algn="ctr" rtl="0">
              <a:spcBef>
                <a:spcPts val="0"/>
              </a:spcBef>
              <a:spcAft>
                <a:spcPts val="0"/>
              </a:spcAft>
              <a:buNone/>
              <a:defRPr sz="2000" b="1">
                <a:latin typeface="Kalam"/>
                <a:ea typeface="Kalam"/>
                <a:cs typeface="Kalam"/>
                <a:sym typeface="Kalam"/>
              </a:defRPr>
            </a:lvl6pPr>
            <a:lvl7pPr lvl="6" algn="ctr" rtl="0">
              <a:spcBef>
                <a:spcPts val="0"/>
              </a:spcBef>
              <a:spcAft>
                <a:spcPts val="0"/>
              </a:spcAft>
              <a:buNone/>
              <a:defRPr sz="2000" b="1">
                <a:latin typeface="Kalam"/>
                <a:ea typeface="Kalam"/>
                <a:cs typeface="Kalam"/>
                <a:sym typeface="Kalam"/>
              </a:defRPr>
            </a:lvl7pPr>
            <a:lvl8pPr lvl="7" algn="ctr" rtl="0">
              <a:spcBef>
                <a:spcPts val="0"/>
              </a:spcBef>
              <a:spcAft>
                <a:spcPts val="0"/>
              </a:spcAft>
              <a:buNone/>
              <a:defRPr sz="2000" b="1">
                <a:latin typeface="Kalam"/>
                <a:ea typeface="Kalam"/>
                <a:cs typeface="Kalam"/>
                <a:sym typeface="Kalam"/>
              </a:defRPr>
            </a:lvl8pPr>
            <a:lvl9pPr lvl="8" algn="ctr" rtl="0">
              <a:spcBef>
                <a:spcPts val="0"/>
              </a:spcBef>
              <a:spcAft>
                <a:spcPts val="0"/>
              </a:spcAft>
              <a:buNone/>
              <a:defRPr sz="2000" b="1">
                <a:latin typeface="Kalam"/>
                <a:ea typeface="Kalam"/>
                <a:cs typeface="Kalam"/>
                <a:sym typeface="Kalam"/>
              </a:defRPr>
            </a:lvl9pPr>
          </a:lstStyle>
          <a:p>
            <a:endParaRPr/>
          </a:p>
        </p:txBody>
      </p:sp>
      <p:sp>
        <p:nvSpPr>
          <p:cNvPr id="278" name="Google Shape;278;p16"/>
          <p:cNvSpPr txBox="1">
            <a:spLocks noGrp="1"/>
          </p:cNvSpPr>
          <p:nvPr>
            <p:ph type="subTitle" idx="4"/>
          </p:nvPr>
        </p:nvSpPr>
        <p:spPr>
          <a:xfrm>
            <a:off x="3712568" y="2823300"/>
            <a:ext cx="1718100" cy="993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279" name="Google Shape;279;p16"/>
          <p:cNvSpPr txBox="1">
            <a:spLocks noGrp="1"/>
          </p:cNvSpPr>
          <p:nvPr>
            <p:ph type="subTitle" idx="5"/>
          </p:nvPr>
        </p:nvSpPr>
        <p:spPr>
          <a:xfrm>
            <a:off x="6312631" y="2434800"/>
            <a:ext cx="1718100" cy="3885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2000" b="1">
                <a:latin typeface="Kalam"/>
                <a:ea typeface="Kalam"/>
                <a:cs typeface="Kalam"/>
                <a:sym typeface="Kalam"/>
              </a:defRPr>
            </a:lvl1pPr>
            <a:lvl2pPr lvl="1" algn="ctr" rtl="0">
              <a:spcBef>
                <a:spcPts val="0"/>
              </a:spcBef>
              <a:spcAft>
                <a:spcPts val="0"/>
              </a:spcAft>
              <a:buNone/>
              <a:defRPr sz="2000" b="1">
                <a:latin typeface="Kalam"/>
                <a:ea typeface="Kalam"/>
                <a:cs typeface="Kalam"/>
                <a:sym typeface="Kalam"/>
              </a:defRPr>
            </a:lvl2pPr>
            <a:lvl3pPr lvl="2" algn="ctr" rtl="0">
              <a:spcBef>
                <a:spcPts val="0"/>
              </a:spcBef>
              <a:spcAft>
                <a:spcPts val="0"/>
              </a:spcAft>
              <a:buNone/>
              <a:defRPr sz="2000" b="1">
                <a:latin typeface="Kalam"/>
                <a:ea typeface="Kalam"/>
                <a:cs typeface="Kalam"/>
                <a:sym typeface="Kalam"/>
              </a:defRPr>
            </a:lvl3pPr>
            <a:lvl4pPr lvl="3" algn="ctr" rtl="0">
              <a:spcBef>
                <a:spcPts val="0"/>
              </a:spcBef>
              <a:spcAft>
                <a:spcPts val="0"/>
              </a:spcAft>
              <a:buNone/>
              <a:defRPr sz="2000" b="1">
                <a:latin typeface="Kalam"/>
                <a:ea typeface="Kalam"/>
                <a:cs typeface="Kalam"/>
                <a:sym typeface="Kalam"/>
              </a:defRPr>
            </a:lvl4pPr>
            <a:lvl5pPr lvl="4" algn="ctr" rtl="0">
              <a:spcBef>
                <a:spcPts val="0"/>
              </a:spcBef>
              <a:spcAft>
                <a:spcPts val="0"/>
              </a:spcAft>
              <a:buNone/>
              <a:defRPr sz="2000" b="1">
                <a:latin typeface="Kalam"/>
                <a:ea typeface="Kalam"/>
                <a:cs typeface="Kalam"/>
                <a:sym typeface="Kalam"/>
              </a:defRPr>
            </a:lvl5pPr>
            <a:lvl6pPr lvl="5" algn="ctr" rtl="0">
              <a:spcBef>
                <a:spcPts val="0"/>
              </a:spcBef>
              <a:spcAft>
                <a:spcPts val="0"/>
              </a:spcAft>
              <a:buNone/>
              <a:defRPr sz="2000" b="1">
                <a:latin typeface="Kalam"/>
                <a:ea typeface="Kalam"/>
                <a:cs typeface="Kalam"/>
                <a:sym typeface="Kalam"/>
              </a:defRPr>
            </a:lvl6pPr>
            <a:lvl7pPr lvl="6" algn="ctr" rtl="0">
              <a:spcBef>
                <a:spcPts val="0"/>
              </a:spcBef>
              <a:spcAft>
                <a:spcPts val="0"/>
              </a:spcAft>
              <a:buNone/>
              <a:defRPr sz="2000" b="1">
                <a:latin typeface="Kalam"/>
                <a:ea typeface="Kalam"/>
                <a:cs typeface="Kalam"/>
                <a:sym typeface="Kalam"/>
              </a:defRPr>
            </a:lvl7pPr>
            <a:lvl8pPr lvl="7" algn="ctr" rtl="0">
              <a:spcBef>
                <a:spcPts val="0"/>
              </a:spcBef>
              <a:spcAft>
                <a:spcPts val="0"/>
              </a:spcAft>
              <a:buNone/>
              <a:defRPr sz="2000" b="1">
                <a:latin typeface="Kalam"/>
                <a:ea typeface="Kalam"/>
                <a:cs typeface="Kalam"/>
                <a:sym typeface="Kalam"/>
              </a:defRPr>
            </a:lvl8pPr>
            <a:lvl9pPr lvl="8" algn="ctr" rtl="0">
              <a:spcBef>
                <a:spcPts val="0"/>
              </a:spcBef>
              <a:spcAft>
                <a:spcPts val="0"/>
              </a:spcAft>
              <a:buNone/>
              <a:defRPr sz="2000" b="1">
                <a:latin typeface="Kalam"/>
                <a:ea typeface="Kalam"/>
                <a:cs typeface="Kalam"/>
                <a:sym typeface="Kalam"/>
              </a:defRPr>
            </a:lvl9pPr>
          </a:lstStyle>
          <a:p>
            <a:endParaRPr/>
          </a:p>
        </p:txBody>
      </p:sp>
      <p:sp>
        <p:nvSpPr>
          <p:cNvPr id="280" name="Google Shape;280;p16"/>
          <p:cNvSpPr txBox="1">
            <a:spLocks noGrp="1"/>
          </p:cNvSpPr>
          <p:nvPr>
            <p:ph type="subTitle" idx="6"/>
          </p:nvPr>
        </p:nvSpPr>
        <p:spPr>
          <a:xfrm>
            <a:off x="6312626" y="2823300"/>
            <a:ext cx="1718100" cy="993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grpSp>
        <p:nvGrpSpPr>
          <p:cNvPr id="281" name="Google Shape;281;p16"/>
          <p:cNvGrpSpPr/>
          <p:nvPr/>
        </p:nvGrpSpPr>
        <p:grpSpPr>
          <a:xfrm>
            <a:off x="640705" y="63666"/>
            <a:ext cx="329834" cy="305328"/>
            <a:chOff x="1412390" y="2258211"/>
            <a:chExt cx="620689" cy="574573"/>
          </a:xfrm>
        </p:grpSpPr>
        <p:sp>
          <p:nvSpPr>
            <p:cNvPr id="282" name="Google Shape;282;p16"/>
            <p:cNvSpPr/>
            <p:nvPr/>
          </p:nvSpPr>
          <p:spPr>
            <a:xfrm>
              <a:off x="1786301" y="2258211"/>
              <a:ext cx="246778" cy="343858"/>
            </a:xfrm>
            <a:custGeom>
              <a:avLst/>
              <a:gdLst/>
              <a:ahLst/>
              <a:cxnLst/>
              <a:rect l="l" t="t" r="r" b="b"/>
              <a:pathLst>
                <a:path w="3843" h="5355" extrusionOk="0">
                  <a:moveTo>
                    <a:pt x="941" y="1"/>
                  </a:moveTo>
                  <a:cubicBezTo>
                    <a:pt x="714" y="1"/>
                    <a:pt x="481" y="120"/>
                    <a:pt x="357" y="348"/>
                  </a:cubicBezTo>
                  <a:cubicBezTo>
                    <a:pt x="199" y="665"/>
                    <a:pt x="80" y="1022"/>
                    <a:pt x="1" y="1339"/>
                  </a:cubicBezTo>
                  <a:cubicBezTo>
                    <a:pt x="1" y="1537"/>
                    <a:pt x="40" y="1735"/>
                    <a:pt x="80" y="1893"/>
                  </a:cubicBezTo>
                  <a:cubicBezTo>
                    <a:pt x="119" y="1972"/>
                    <a:pt x="278" y="2012"/>
                    <a:pt x="357" y="2012"/>
                  </a:cubicBezTo>
                  <a:cubicBezTo>
                    <a:pt x="397" y="2012"/>
                    <a:pt x="516" y="1853"/>
                    <a:pt x="476" y="1774"/>
                  </a:cubicBezTo>
                  <a:cubicBezTo>
                    <a:pt x="436" y="1418"/>
                    <a:pt x="516" y="1022"/>
                    <a:pt x="714" y="705"/>
                  </a:cubicBezTo>
                  <a:cubicBezTo>
                    <a:pt x="753" y="586"/>
                    <a:pt x="832" y="507"/>
                    <a:pt x="912" y="427"/>
                  </a:cubicBezTo>
                  <a:cubicBezTo>
                    <a:pt x="1030" y="546"/>
                    <a:pt x="1149" y="586"/>
                    <a:pt x="1189" y="705"/>
                  </a:cubicBezTo>
                  <a:cubicBezTo>
                    <a:pt x="1387" y="1101"/>
                    <a:pt x="1427" y="1537"/>
                    <a:pt x="1347" y="1933"/>
                  </a:cubicBezTo>
                  <a:cubicBezTo>
                    <a:pt x="1229" y="2804"/>
                    <a:pt x="1110" y="3715"/>
                    <a:pt x="951" y="4587"/>
                  </a:cubicBezTo>
                  <a:cubicBezTo>
                    <a:pt x="882" y="5107"/>
                    <a:pt x="1056" y="5354"/>
                    <a:pt x="1499" y="5354"/>
                  </a:cubicBezTo>
                  <a:cubicBezTo>
                    <a:pt x="1562" y="5354"/>
                    <a:pt x="1630" y="5349"/>
                    <a:pt x="1704" y="5339"/>
                  </a:cubicBezTo>
                  <a:cubicBezTo>
                    <a:pt x="2219" y="5260"/>
                    <a:pt x="2734" y="5141"/>
                    <a:pt x="3249" y="4943"/>
                  </a:cubicBezTo>
                  <a:cubicBezTo>
                    <a:pt x="3685" y="4824"/>
                    <a:pt x="3843" y="4587"/>
                    <a:pt x="3843" y="4230"/>
                  </a:cubicBezTo>
                  <a:cubicBezTo>
                    <a:pt x="3764" y="3834"/>
                    <a:pt x="3526" y="3478"/>
                    <a:pt x="3130" y="3359"/>
                  </a:cubicBezTo>
                  <a:cubicBezTo>
                    <a:pt x="3051" y="3359"/>
                    <a:pt x="2892" y="3359"/>
                    <a:pt x="2853" y="3438"/>
                  </a:cubicBezTo>
                  <a:cubicBezTo>
                    <a:pt x="2813" y="3517"/>
                    <a:pt x="2853" y="3636"/>
                    <a:pt x="2892" y="3715"/>
                  </a:cubicBezTo>
                  <a:cubicBezTo>
                    <a:pt x="2971" y="3874"/>
                    <a:pt x="3130" y="3953"/>
                    <a:pt x="3249" y="4072"/>
                  </a:cubicBezTo>
                  <a:cubicBezTo>
                    <a:pt x="3328" y="4191"/>
                    <a:pt x="3368" y="4349"/>
                    <a:pt x="3170" y="4428"/>
                  </a:cubicBezTo>
                  <a:cubicBezTo>
                    <a:pt x="2615" y="4666"/>
                    <a:pt x="2060" y="4785"/>
                    <a:pt x="1466" y="4824"/>
                  </a:cubicBezTo>
                  <a:cubicBezTo>
                    <a:pt x="1466" y="4626"/>
                    <a:pt x="1466" y="4468"/>
                    <a:pt x="1506" y="4309"/>
                  </a:cubicBezTo>
                  <a:cubicBezTo>
                    <a:pt x="1625" y="3517"/>
                    <a:pt x="1744" y="2725"/>
                    <a:pt x="1823" y="1933"/>
                  </a:cubicBezTo>
                  <a:cubicBezTo>
                    <a:pt x="1902" y="1378"/>
                    <a:pt x="1783" y="784"/>
                    <a:pt x="1466" y="309"/>
                  </a:cubicBezTo>
                  <a:cubicBezTo>
                    <a:pt x="1353" y="101"/>
                    <a:pt x="1149" y="1"/>
                    <a:pt x="9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6"/>
            <p:cNvSpPr/>
            <p:nvPr/>
          </p:nvSpPr>
          <p:spPr>
            <a:xfrm>
              <a:off x="1643877" y="2480321"/>
              <a:ext cx="124706" cy="136066"/>
            </a:xfrm>
            <a:custGeom>
              <a:avLst/>
              <a:gdLst/>
              <a:ahLst/>
              <a:cxnLst/>
              <a:rect l="l" t="t" r="r" b="b"/>
              <a:pathLst>
                <a:path w="1942" h="2119" extrusionOk="0">
                  <a:moveTo>
                    <a:pt x="493" y="1"/>
                  </a:moveTo>
                  <a:cubicBezTo>
                    <a:pt x="414" y="1"/>
                    <a:pt x="317" y="19"/>
                    <a:pt x="238" y="19"/>
                  </a:cubicBezTo>
                  <a:cubicBezTo>
                    <a:pt x="238" y="137"/>
                    <a:pt x="278" y="217"/>
                    <a:pt x="357" y="335"/>
                  </a:cubicBezTo>
                  <a:cubicBezTo>
                    <a:pt x="476" y="534"/>
                    <a:pt x="634" y="692"/>
                    <a:pt x="832" y="890"/>
                  </a:cubicBezTo>
                  <a:lnTo>
                    <a:pt x="278" y="1326"/>
                  </a:lnTo>
                  <a:cubicBezTo>
                    <a:pt x="159" y="1445"/>
                    <a:pt x="0" y="1524"/>
                    <a:pt x="80" y="1722"/>
                  </a:cubicBezTo>
                  <a:cubicBezTo>
                    <a:pt x="135" y="1796"/>
                    <a:pt x="199" y="1826"/>
                    <a:pt x="267" y="1826"/>
                  </a:cubicBezTo>
                  <a:cubicBezTo>
                    <a:pt x="346" y="1826"/>
                    <a:pt x="430" y="1786"/>
                    <a:pt x="515" y="1722"/>
                  </a:cubicBezTo>
                  <a:cubicBezTo>
                    <a:pt x="713" y="1643"/>
                    <a:pt x="872" y="1524"/>
                    <a:pt x="1070" y="1365"/>
                  </a:cubicBezTo>
                  <a:cubicBezTo>
                    <a:pt x="1149" y="1563"/>
                    <a:pt x="1268" y="1762"/>
                    <a:pt x="1387" y="1960"/>
                  </a:cubicBezTo>
                  <a:cubicBezTo>
                    <a:pt x="1466" y="2039"/>
                    <a:pt x="1585" y="2078"/>
                    <a:pt x="1704" y="2118"/>
                  </a:cubicBezTo>
                  <a:cubicBezTo>
                    <a:pt x="1743" y="1999"/>
                    <a:pt x="1783" y="1880"/>
                    <a:pt x="1783" y="1762"/>
                  </a:cubicBezTo>
                  <a:cubicBezTo>
                    <a:pt x="1783" y="1682"/>
                    <a:pt x="1743" y="1603"/>
                    <a:pt x="1704" y="1524"/>
                  </a:cubicBezTo>
                  <a:cubicBezTo>
                    <a:pt x="1387" y="1247"/>
                    <a:pt x="1466" y="692"/>
                    <a:pt x="1862" y="534"/>
                  </a:cubicBezTo>
                  <a:cubicBezTo>
                    <a:pt x="1941" y="415"/>
                    <a:pt x="1941" y="296"/>
                    <a:pt x="1902" y="137"/>
                  </a:cubicBezTo>
                  <a:cubicBezTo>
                    <a:pt x="1873" y="80"/>
                    <a:pt x="1834" y="59"/>
                    <a:pt x="1791" y="59"/>
                  </a:cubicBezTo>
                  <a:cubicBezTo>
                    <a:pt x="1714" y="59"/>
                    <a:pt x="1621" y="126"/>
                    <a:pt x="1545" y="177"/>
                  </a:cubicBezTo>
                  <a:cubicBezTo>
                    <a:pt x="1426" y="296"/>
                    <a:pt x="1268" y="415"/>
                    <a:pt x="1149" y="534"/>
                  </a:cubicBezTo>
                  <a:cubicBezTo>
                    <a:pt x="991" y="335"/>
                    <a:pt x="793" y="177"/>
                    <a:pt x="594" y="19"/>
                  </a:cubicBezTo>
                  <a:cubicBezTo>
                    <a:pt x="568" y="5"/>
                    <a:pt x="533" y="1"/>
                    <a:pt x="4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6"/>
            <p:cNvSpPr/>
            <p:nvPr/>
          </p:nvSpPr>
          <p:spPr>
            <a:xfrm>
              <a:off x="1412390" y="2529508"/>
              <a:ext cx="295132" cy="303276"/>
            </a:xfrm>
            <a:custGeom>
              <a:avLst/>
              <a:gdLst/>
              <a:ahLst/>
              <a:cxnLst/>
              <a:rect l="l" t="t" r="r" b="b"/>
              <a:pathLst>
                <a:path w="4596" h="4723" extrusionOk="0">
                  <a:moveTo>
                    <a:pt x="1103" y="1"/>
                  </a:moveTo>
                  <a:cubicBezTo>
                    <a:pt x="742" y="1"/>
                    <a:pt x="428" y="232"/>
                    <a:pt x="317" y="599"/>
                  </a:cubicBezTo>
                  <a:cubicBezTo>
                    <a:pt x="159" y="1035"/>
                    <a:pt x="80" y="1510"/>
                    <a:pt x="1" y="1946"/>
                  </a:cubicBezTo>
                  <a:cubicBezTo>
                    <a:pt x="1" y="2144"/>
                    <a:pt x="1" y="2382"/>
                    <a:pt x="238" y="2382"/>
                  </a:cubicBezTo>
                  <a:cubicBezTo>
                    <a:pt x="476" y="2382"/>
                    <a:pt x="397" y="2105"/>
                    <a:pt x="436" y="1946"/>
                  </a:cubicBezTo>
                  <a:cubicBezTo>
                    <a:pt x="476" y="1550"/>
                    <a:pt x="595" y="1154"/>
                    <a:pt x="714" y="758"/>
                  </a:cubicBezTo>
                  <a:cubicBezTo>
                    <a:pt x="793" y="599"/>
                    <a:pt x="951" y="481"/>
                    <a:pt x="1149" y="441"/>
                  </a:cubicBezTo>
                  <a:cubicBezTo>
                    <a:pt x="1170" y="438"/>
                    <a:pt x="1190" y="436"/>
                    <a:pt x="1210" y="436"/>
                  </a:cubicBezTo>
                  <a:cubicBezTo>
                    <a:pt x="1414" y="436"/>
                    <a:pt x="1552" y="617"/>
                    <a:pt x="1625" y="797"/>
                  </a:cubicBezTo>
                  <a:cubicBezTo>
                    <a:pt x="1625" y="877"/>
                    <a:pt x="1664" y="956"/>
                    <a:pt x="1664" y="1035"/>
                  </a:cubicBezTo>
                  <a:cubicBezTo>
                    <a:pt x="1704" y="1550"/>
                    <a:pt x="1744" y="2065"/>
                    <a:pt x="1783" y="2580"/>
                  </a:cubicBezTo>
                  <a:cubicBezTo>
                    <a:pt x="1783" y="3095"/>
                    <a:pt x="1783" y="3650"/>
                    <a:pt x="1783" y="4165"/>
                  </a:cubicBezTo>
                  <a:cubicBezTo>
                    <a:pt x="1783" y="4536"/>
                    <a:pt x="1928" y="4722"/>
                    <a:pt x="2187" y="4722"/>
                  </a:cubicBezTo>
                  <a:cubicBezTo>
                    <a:pt x="2287" y="4722"/>
                    <a:pt x="2404" y="4695"/>
                    <a:pt x="2536" y="4640"/>
                  </a:cubicBezTo>
                  <a:cubicBezTo>
                    <a:pt x="3090" y="4402"/>
                    <a:pt x="3645" y="4125"/>
                    <a:pt x="4199" y="3887"/>
                  </a:cubicBezTo>
                  <a:cubicBezTo>
                    <a:pt x="4477" y="3768"/>
                    <a:pt x="4596" y="3412"/>
                    <a:pt x="4398" y="3174"/>
                  </a:cubicBezTo>
                  <a:cubicBezTo>
                    <a:pt x="4318" y="2976"/>
                    <a:pt x="4160" y="2818"/>
                    <a:pt x="4041" y="2659"/>
                  </a:cubicBezTo>
                  <a:cubicBezTo>
                    <a:pt x="3962" y="2580"/>
                    <a:pt x="3803" y="2580"/>
                    <a:pt x="3685" y="2540"/>
                  </a:cubicBezTo>
                  <a:cubicBezTo>
                    <a:pt x="3645" y="2659"/>
                    <a:pt x="3645" y="2818"/>
                    <a:pt x="3685" y="2937"/>
                  </a:cubicBezTo>
                  <a:cubicBezTo>
                    <a:pt x="3764" y="3095"/>
                    <a:pt x="3883" y="3293"/>
                    <a:pt x="4001" y="3452"/>
                  </a:cubicBezTo>
                  <a:lnTo>
                    <a:pt x="2258" y="4244"/>
                  </a:lnTo>
                  <a:lnTo>
                    <a:pt x="2258" y="2659"/>
                  </a:lnTo>
                  <a:cubicBezTo>
                    <a:pt x="2258" y="1986"/>
                    <a:pt x="2179" y="1312"/>
                    <a:pt x="2021" y="679"/>
                  </a:cubicBezTo>
                  <a:cubicBezTo>
                    <a:pt x="1902" y="322"/>
                    <a:pt x="1585" y="45"/>
                    <a:pt x="1189" y="5"/>
                  </a:cubicBezTo>
                  <a:cubicBezTo>
                    <a:pt x="1160" y="2"/>
                    <a:pt x="1132" y="1"/>
                    <a:pt x="11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5" name="Google Shape;285;p16"/>
          <p:cNvSpPr/>
          <p:nvPr/>
        </p:nvSpPr>
        <p:spPr>
          <a:xfrm>
            <a:off x="78470" y="139886"/>
            <a:ext cx="523753" cy="388511"/>
          </a:xfrm>
          <a:custGeom>
            <a:avLst/>
            <a:gdLst/>
            <a:ahLst/>
            <a:cxnLst/>
            <a:rect l="l" t="t" r="r" b="b"/>
            <a:pathLst>
              <a:path w="12437" h="9225" extrusionOk="0">
                <a:moveTo>
                  <a:pt x="1895" y="0"/>
                </a:moveTo>
                <a:cubicBezTo>
                  <a:pt x="1313" y="0"/>
                  <a:pt x="705" y="248"/>
                  <a:pt x="197" y="558"/>
                </a:cubicBezTo>
                <a:cubicBezTo>
                  <a:pt x="0" y="721"/>
                  <a:pt x="155" y="993"/>
                  <a:pt x="349" y="993"/>
                </a:cubicBezTo>
                <a:cubicBezTo>
                  <a:pt x="390" y="993"/>
                  <a:pt x="433" y="981"/>
                  <a:pt x="474" y="954"/>
                </a:cubicBezTo>
                <a:cubicBezTo>
                  <a:pt x="915" y="666"/>
                  <a:pt x="1403" y="443"/>
                  <a:pt x="1857" y="443"/>
                </a:cubicBezTo>
                <a:cubicBezTo>
                  <a:pt x="2339" y="443"/>
                  <a:pt x="2782" y="695"/>
                  <a:pt x="3088" y="1390"/>
                </a:cubicBezTo>
                <a:cubicBezTo>
                  <a:pt x="3247" y="1825"/>
                  <a:pt x="3366" y="2340"/>
                  <a:pt x="3405" y="2816"/>
                </a:cubicBezTo>
                <a:cubicBezTo>
                  <a:pt x="3405" y="3331"/>
                  <a:pt x="3564" y="3846"/>
                  <a:pt x="3881" y="4321"/>
                </a:cubicBezTo>
                <a:cubicBezTo>
                  <a:pt x="4166" y="4574"/>
                  <a:pt x="4552" y="4701"/>
                  <a:pt x="4939" y="4701"/>
                </a:cubicBezTo>
                <a:cubicBezTo>
                  <a:pt x="5036" y="4701"/>
                  <a:pt x="5132" y="4693"/>
                  <a:pt x="5227" y="4677"/>
                </a:cubicBezTo>
                <a:cubicBezTo>
                  <a:pt x="5604" y="4638"/>
                  <a:pt x="5802" y="4578"/>
                  <a:pt x="6005" y="4578"/>
                </a:cubicBezTo>
                <a:cubicBezTo>
                  <a:pt x="6208" y="4578"/>
                  <a:pt x="6416" y="4638"/>
                  <a:pt x="6812" y="4836"/>
                </a:cubicBezTo>
                <a:cubicBezTo>
                  <a:pt x="7248" y="4836"/>
                  <a:pt x="7604" y="5232"/>
                  <a:pt x="7564" y="5707"/>
                </a:cubicBezTo>
                <a:cubicBezTo>
                  <a:pt x="7564" y="5905"/>
                  <a:pt x="7604" y="6143"/>
                  <a:pt x="7604" y="6381"/>
                </a:cubicBezTo>
                <a:cubicBezTo>
                  <a:pt x="7683" y="7569"/>
                  <a:pt x="8119" y="8599"/>
                  <a:pt x="9466" y="8599"/>
                </a:cubicBezTo>
                <a:cubicBezTo>
                  <a:pt x="10535" y="8599"/>
                  <a:pt x="11328" y="7926"/>
                  <a:pt x="11961" y="7133"/>
                </a:cubicBezTo>
                <a:lnTo>
                  <a:pt x="11961" y="7133"/>
                </a:lnTo>
                <a:cubicBezTo>
                  <a:pt x="11922" y="7728"/>
                  <a:pt x="11882" y="8361"/>
                  <a:pt x="11763" y="8956"/>
                </a:cubicBezTo>
                <a:cubicBezTo>
                  <a:pt x="11740" y="9117"/>
                  <a:pt x="11891" y="9224"/>
                  <a:pt x="12029" y="9224"/>
                </a:cubicBezTo>
                <a:cubicBezTo>
                  <a:pt x="12129" y="9224"/>
                  <a:pt x="12222" y="9168"/>
                  <a:pt x="12239" y="9035"/>
                </a:cubicBezTo>
                <a:cubicBezTo>
                  <a:pt x="12358" y="8282"/>
                  <a:pt x="12397" y="7490"/>
                  <a:pt x="12437" y="6698"/>
                </a:cubicBezTo>
                <a:cubicBezTo>
                  <a:pt x="12437" y="6618"/>
                  <a:pt x="12397" y="6579"/>
                  <a:pt x="12358" y="6539"/>
                </a:cubicBezTo>
                <a:cubicBezTo>
                  <a:pt x="12414" y="6371"/>
                  <a:pt x="12272" y="6203"/>
                  <a:pt x="12127" y="6203"/>
                </a:cubicBezTo>
                <a:cubicBezTo>
                  <a:pt x="12068" y="6203"/>
                  <a:pt x="12008" y="6232"/>
                  <a:pt x="11961" y="6302"/>
                </a:cubicBezTo>
                <a:lnTo>
                  <a:pt x="11961" y="6341"/>
                </a:lnTo>
                <a:cubicBezTo>
                  <a:pt x="11922" y="6302"/>
                  <a:pt x="11882" y="6302"/>
                  <a:pt x="11843" y="6302"/>
                </a:cubicBezTo>
                <a:cubicBezTo>
                  <a:pt x="11130" y="6302"/>
                  <a:pt x="10417" y="6222"/>
                  <a:pt x="9704" y="6024"/>
                </a:cubicBezTo>
                <a:cubicBezTo>
                  <a:pt x="9681" y="6018"/>
                  <a:pt x="9659" y="6015"/>
                  <a:pt x="9639" y="6015"/>
                </a:cubicBezTo>
                <a:cubicBezTo>
                  <a:pt x="9416" y="6015"/>
                  <a:pt x="9370" y="6387"/>
                  <a:pt x="9624" y="6460"/>
                </a:cubicBezTo>
                <a:cubicBezTo>
                  <a:pt x="10298" y="6658"/>
                  <a:pt x="10971" y="6737"/>
                  <a:pt x="11645" y="6737"/>
                </a:cubicBezTo>
                <a:cubicBezTo>
                  <a:pt x="11146" y="7449"/>
                  <a:pt x="10456" y="8193"/>
                  <a:pt x="9574" y="8193"/>
                </a:cubicBezTo>
                <a:cubicBezTo>
                  <a:pt x="9474" y="8193"/>
                  <a:pt x="9372" y="8183"/>
                  <a:pt x="9268" y="8163"/>
                </a:cubicBezTo>
                <a:cubicBezTo>
                  <a:pt x="7763" y="7886"/>
                  <a:pt x="8277" y="6341"/>
                  <a:pt x="8000" y="5311"/>
                </a:cubicBezTo>
                <a:cubicBezTo>
                  <a:pt x="7742" y="4439"/>
                  <a:pt x="7167" y="4067"/>
                  <a:pt x="6405" y="4067"/>
                </a:cubicBezTo>
                <a:cubicBezTo>
                  <a:pt x="6233" y="4067"/>
                  <a:pt x="6051" y="4086"/>
                  <a:pt x="5861" y="4123"/>
                </a:cubicBezTo>
                <a:cubicBezTo>
                  <a:pt x="5573" y="4157"/>
                  <a:pt x="5292" y="4234"/>
                  <a:pt x="5025" y="4234"/>
                </a:cubicBezTo>
                <a:cubicBezTo>
                  <a:pt x="4667" y="4234"/>
                  <a:pt x="4334" y="4096"/>
                  <a:pt x="4039" y="3529"/>
                </a:cubicBezTo>
                <a:cubicBezTo>
                  <a:pt x="3801" y="3093"/>
                  <a:pt x="3841" y="2301"/>
                  <a:pt x="3722" y="1825"/>
                </a:cubicBezTo>
                <a:cubicBezTo>
                  <a:pt x="3643" y="1350"/>
                  <a:pt x="3445" y="914"/>
                  <a:pt x="3167" y="558"/>
                </a:cubicBezTo>
                <a:cubicBezTo>
                  <a:pt x="2800" y="155"/>
                  <a:pt x="2355" y="0"/>
                  <a:pt x="18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6"/>
          <p:cNvSpPr/>
          <p:nvPr/>
        </p:nvSpPr>
        <p:spPr>
          <a:xfrm rot="-7381728">
            <a:off x="696224" y="457179"/>
            <a:ext cx="218807" cy="296509"/>
          </a:xfrm>
          <a:custGeom>
            <a:avLst/>
            <a:gdLst/>
            <a:ahLst/>
            <a:cxnLst/>
            <a:rect l="l" t="t" r="r" b="b"/>
            <a:pathLst>
              <a:path w="6412" h="8689" extrusionOk="0">
                <a:moveTo>
                  <a:pt x="1262" y="565"/>
                </a:moveTo>
                <a:cubicBezTo>
                  <a:pt x="2252" y="1001"/>
                  <a:pt x="3164" y="1556"/>
                  <a:pt x="3995" y="2190"/>
                </a:cubicBezTo>
                <a:lnTo>
                  <a:pt x="3045" y="2704"/>
                </a:lnTo>
                <a:cubicBezTo>
                  <a:pt x="2821" y="2816"/>
                  <a:pt x="2984" y="3104"/>
                  <a:pt x="3169" y="3104"/>
                </a:cubicBezTo>
                <a:cubicBezTo>
                  <a:pt x="3180" y="3104"/>
                  <a:pt x="3192" y="3103"/>
                  <a:pt x="3203" y="3101"/>
                </a:cubicBezTo>
                <a:cubicBezTo>
                  <a:pt x="3679" y="3932"/>
                  <a:pt x="4114" y="4764"/>
                  <a:pt x="4550" y="5636"/>
                </a:cubicBezTo>
                <a:cubicBezTo>
                  <a:pt x="4867" y="6111"/>
                  <a:pt x="5144" y="6587"/>
                  <a:pt x="5342" y="7101"/>
                </a:cubicBezTo>
                <a:cubicBezTo>
                  <a:pt x="5515" y="7552"/>
                  <a:pt x="5689" y="8214"/>
                  <a:pt x="5173" y="8214"/>
                </a:cubicBezTo>
                <a:cubicBezTo>
                  <a:pt x="5099" y="8214"/>
                  <a:pt x="5011" y="8201"/>
                  <a:pt x="4907" y="8171"/>
                </a:cubicBezTo>
                <a:cubicBezTo>
                  <a:pt x="4233" y="7973"/>
                  <a:pt x="3797" y="6547"/>
                  <a:pt x="3441" y="5913"/>
                </a:cubicBezTo>
                <a:cubicBezTo>
                  <a:pt x="2966" y="5002"/>
                  <a:pt x="2490" y="4091"/>
                  <a:pt x="2015" y="3180"/>
                </a:cubicBezTo>
                <a:cubicBezTo>
                  <a:pt x="1993" y="3114"/>
                  <a:pt x="1935" y="3085"/>
                  <a:pt x="1874" y="3085"/>
                </a:cubicBezTo>
                <a:cubicBezTo>
                  <a:pt x="1825" y="3085"/>
                  <a:pt x="1773" y="3105"/>
                  <a:pt x="1738" y="3140"/>
                </a:cubicBezTo>
                <a:lnTo>
                  <a:pt x="1658" y="3140"/>
                </a:lnTo>
                <a:lnTo>
                  <a:pt x="589" y="3695"/>
                </a:lnTo>
                <a:cubicBezTo>
                  <a:pt x="826" y="2665"/>
                  <a:pt x="1064" y="1595"/>
                  <a:pt x="1262" y="565"/>
                </a:cubicBezTo>
                <a:close/>
                <a:moveTo>
                  <a:pt x="1139" y="1"/>
                </a:moveTo>
                <a:cubicBezTo>
                  <a:pt x="1013" y="1"/>
                  <a:pt x="906" y="72"/>
                  <a:pt x="906" y="169"/>
                </a:cubicBezTo>
                <a:cubicBezTo>
                  <a:pt x="628" y="1477"/>
                  <a:pt x="311" y="2784"/>
                  <a:pt x="34" y="4051"/>
                </a:cubicBezTo>
                <a:cubicBezTo>
                  <a:pt x="1" y="4185"/>
                  <a:pt x="136" y="4347"/>
                  <a:pt x="275" y="4347"/>
                </a:cubicBezTo>
                <a:cubicBezTo>
                  <a:pt x="300" y="4347"/>
                  <a:pt x="326" y="4341"/>
                  <a:pt x="351" y="4329"/>
                </a:cubicBezTo>
                <a:lnTo>
                  <a:pt x="1738" y="3616"/>
                </a:lnTo>
                <a:cubicBezTo>
                  <a:pt x="2451" y="5042"/>
                  <a:pt x="3203" y="6428"/>
                  <a:pt x="3956" y="7775"/>
                </a:cubicBezTo>
                <a:cubicBezTo>
                  <a:pt x="4279" y="8362"/>
                  <a:pt x="4537" y="8689"/>
                  <a:pt x="5004" y="8689"/>
                </a:cubicBezTo>
                <a:cubicBezTo>
                  <a:pt x="5167" y="8689"/>
                  <a:pt x="5355" y="8649"/>
                  <a:pt x="5580" y="8567"/>
                </a:cubicBezTo>
                <a:cubicBezTo>
                  <a:pt x="6412" y="8290"/>
                  <a:pt x="6333" y="7933"/>
                  <a:pt x="5936" y="7220"/>
                </a:cubicBezTo>
                <a:lnTo>
                  <a:pt x="3639" y="2903"/>
                </a:lnTo>
                <a:lnTo>
                  <a:pt x="4550" y="2388"/>
                </a:lnTo>
                <a:cubicBezTo>
                  <a:pt x="4669" y="2348"/>
                  <a:pt x="4669" y="2150"/>
                  <a:pt x="4550" y="2071"/>
                </a:cubicBezTo>
                <a:cubicBezTo>
                  <a:pt x="3679" y="1160"/>
                  <a:pt x="2292" y="645"/>
                  <a:pt x="1223" y="11"/>
                </a:cubicBezTo>
                <a:cubicBezTo>
                  <a:pt x="1195" y="4"/>
                  <a:pt x="1166" y="1"/>
                  <a:pt x="11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7" name="Google Shape;287;p16"/>
          <p:cNvGrpSpPr/>
          <p:nvPr/>
        </p:nvGrpSpPr>
        <p:grpSpPr>
          <a:xfrm>
            <a:off x="265266" y="540294"/>
            <a:ext cx="255570" cy="282670"/>
            <a:chOff x="5414907" y="2017485"/>
            <a:chExt cx="220338" cy="243702"/>
          </a:xfrm>
        </p:grpSpPr>
        <p:sp>
          <p:nvSpPr>
            <p:cNvPr id="288" name="Google Shape;288;p16"/>
            <p:cNvSpPr/>
            <p:nvPr/>
          </p:nvSpPr>
          <p:spPr>
            <a:xfrm>
              <a:off x="5414907" y="2017485"/>
              <a:ext cx="131370" cy="113351"/>
            </a:xfrm>
            <a:custGeom>
              <a:avLst/>
              <a:gdLst/>
              <a:ahLst/>
              <a:cxnLst/>
              <a:rect l="l" t="t" r="r" b="b"/>
              <a:pathLst>
                <a:path w="2457" h="2120" extrusionOk="0">
                  <a:moveTo>
                    <a:pt x="1361" y="470"/>
                  </a:moveTo>
                  <a:cubicBezTo>
                    <a:pt x="1383" y="470"/>
                    <a:pt x="1405" y="472"/>
                    <a:pt x="1427" y="476"/>
                  </a:cubicBezTo>
                  <a:cubicBezTo>
                    <a:pt x="1506" y="555"/>
                    <a:pt x="1585" y="634"/>
                    <a:pt x="1664" y="714"/>
                  </a:cubicBezTo>
                  <a:cubicBezTo>
                    <a:pt x="1902" y="951"/>
                    <a:pt x="2021" y="1308"/>
                    <a:pt x="1704" y="1546"/>
                  </a:cubicBezTo>
                  <a:cubicBezTo>
                    <a:pt x="1565" y="1645"/>
                    <a:pt x="1407" y="1694"/>
                    <a:pt x="1248" y="1694"/>
                  </a:cubicBezTo>
                  <a:cubicBezTo>
                    <a:pt x="1090" y="1694"/>
                    <a:pt x="931" y="1645"/>
                    <a:pt x="793" y="1546"/>
                  </a:cubicBezTo>
                  <a:cubicBezTo>
                    <a:pt x="515" y="1347"/>
                    <a:pt x="515" y="951"/>
                    <a:pt x="753" y="714"/>
                  </a:cubicBezTo>
                  <a:lnTo>
                    <a:pt x="793" y="714"/>
                  </a:lnTo>
                  <a:cubicBezTo>
                    <a:pt x="934" y="608"/>
                    <a:pt x="1171" y="470"/>
                    <a:pt x="1361" y="470"/>
                  </a:cubicBezTo>
                  <a:close/>
                  <a:moveTo>
                    <a:pt x="1427" y="1"/>
                  </a:moveTo>
                  <a:cubicBezTo>
                    <a:pt x="1149" y="1"/>
                    <a:pt x="872" y="80"/>
                    <a:pt x="634" y="238"/>
                  </a:cubicBezTo>
                  <a:cubicBezTo>
                    <a:pt x="623" y="227"/>
                    <a:pt x="608" y="222"/>
                    <a:pt x="591" y="222"/>
                  </a:cubicBezTo>
                  <a:cubicBezTo>
                    <a:pt x="552" y="222"/>
                    <a:pt x="504" y="250"/>
                    <a:pt x="476" y="278"/>
                  </a:cubicBezTo>
                  <a:cubicBezTo>
                    <a:pt x="40" y="714"/>
                    <a:pt x="1" y="1387"/>
                    <a:pt x="436" y="1823"/>
                  </a:cubicBezTo>
                  <a:cubicBezTo>
                    <a:pt x="674" y="2021"/>
                    <a:pt x="961" y="2120"/>
                    <a:pt x="1248" y="2120"/>
                  </a:cubicBezTo>
                  <a:cubicBezTo>
                    <a:pt x="1536" y="2120"/>
                    <a:pt x="1823" y="2021"/>
                    <a:pt x="2060" y="1823"/>
                  </a:cubicBezTo>
                  <a:cubicBezTo>
                    <a:pt x="2417" y="1466"/>
                    <a:pt x="2456" y="833"/>
                    <a:pt x="2100" y="476"/>
                  </a:cubicBezTo>
                  <a:cubicBezTo>
                    <a:pt x="1942" y="238"/>
                    <a:pt x="1704" y="80"/>
                    <a:pt x="1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6"/>
            <p:cNvSpPr/>
            <p:nvPr/>
          </p:nvSpPr>
          <p:spPr>
            <a:xfrm>
              <a:off x="5469978" y="2200929"/>
              <a:ext cx="77849" cy="60258"/>
            </a:xfrm>
            <a:custGeom>
              <a:avLst/>
              <a:gdLst/>
              <a:ahLst/>
              <a:cxnLst/>
              <a:rect l="l" t="t" r="r" b="b"/>
              <a:pathLst>
                <a:path w="1456" h="1127" extrusionOk="0">
                  <a:moveTo>
                    <a:pt x="707" y="0"/>
                  </a:moveTo>
                  <a:cubicBezTo>
                    <a:pt x="599" y="0"/>
                    <a:pt x="492" y="32"/>
                    <a:pt x="397" y="95"/>
                  </a:cubicBezTo>
                  <a:cubicBezTo>
                    <a:pt x="278" y="95"/>
                    <a:pt x="238" y="135"/>
                    <a:pt x="199" y="214"/>
                  </a:cubicBezTo>
                  <a:cubicBezTo>
                    <a:pt x="40" y="372"/>
                    <a:pt x="0" y="610"/>
                    <a:pt x="80" y="808"/>
                  </a:cubicBezTo>
                  <a:cubicBezTo>
                    <a:pt x="199" y="1006"/>
                    <a:pt x="436" y="1125"/>
                    <a:pt x="634" y="1125"/>
                  </a:cubicBezTo>
                  <a:cubicBezTo>
                    <a:pt x="651" y="1126"/>
                    <a:pt x="667" y="1127"/>
                    <a:pt x="683" y="1127"/>
                  </a:cubicBezTo>
                  <a:cubicBezTo>
                    <a:pt x="1169" y="1127"/>
                    <a:pt x="1456" y="559"/>
                    <a:pt x="1149" y="214"/>
                  </a:cubicBezTo>
                  <a:cubicBezTo>
                    <a:pt x="1030" y="71"/>
                    <a:pt x="869" y="0"/>
                    <a:pt x="7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6"/>
            <p:cNvSpPr/>
            <p:nvPr/>
          </p:nvSpPr>
          <p:spPr>
            <a:xfrm>
              <a:off x="5603431" y="2178473"/>
              <a:ext cx="31813" cy="25451"/>
            </a:xfrm>
            <a:custGeom>
              <a:avLst/>
              <a:gdLst/>
              <a:ahLst/>
              <a:cxnLst/>
              <a:rect l="l" t="t" r="r" b="b"/>
              <a:pathLst>
                <a:path w="595" h="476" extrusionOk="0">
                  <a:moveTo>
                    <a:pt x="277" y="0"/>
                  </a:moveTo>
                  <a:cubicBezTo>
                    <a:pt x="0" y="0"/>
                    <a:pt x="0" y="476"/>
                    <a:pt x="317" y="476"/>
                  </a:cubicBezTo>
                  <a:cubicBezTo>
                    <a:pt x="594" y="476"/>
                    <a:pt x="594" y="0"/>
                    <a:pt x="2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 name="Google Shape;291;p16"/>
          <p:cNvSpPr/>
          <p:nvPr/>
        </p:nvSpPr>
        <p:spPr>
          <a:xfrm>
            <a:off x="8251026" y="4327178"/>
            <a:ext cx="443424" cy="428174"/>
          </a:xfrm>
          <a:custGeom>
            <a:avLst/>
            <a:gdLst/>
            <a:ahLst/>
            <a:cxnLst/>
            <a:rect l="l" t="t" r="r" b="b"/>
            <a:pathLst>
              <a:path w="6775" h="6542" extrusionOk="0">
                <a:moveTo>
                  <a:pt x="3051" y="636"/>
                </a:moveTo>
                <a:cubicBezTo>
                  <a:pt x="3170" y="873"/>
                  <a:pt x="3249" y="1230"/>
                  <a:pt x="3289" y="1349"/>
                </a:cubicBezTo>
                <a:lnTo>
                  <a:pt x="3725" y="2339"/>
                </a:lnTo>
                <a:cubicBezTo>
                  <a:pt x="3749" y="2435"/>
                  <a:pt x="3816" y="2487"/>
                  <a:pt x="3892" y="2487"/>
                </a:cubicBezTo>
                <a:cubicBezTo>
                  <a:pt x="3942" y="2487"/>
                  <a:pt x="3995" y="2465"/>
                  <a:pt x="4041" y="2418"/>
                </a:cubicBezTo>
                <a:cubicBezTo>
                  <a:pt x="4081" y="2497"/>
                  <a:pt x="4160" y="2537"/>
                  <a:pt x="4240" y="2537"/>
                </a:cubicBezTo>
                <a:lnTo>
                  <a:pt x="5428" y="2458"/>
                </a:lnTo>
                <a:cubicBezTo>
                  <a:pt x="5547" y="2458"/>
                  <a:pt x="5903" y="2379"/>
                  <a:pt x="6181" y="2379"/>
                </a:cubicBezTo>
                <a:cubicBezTo>
                  <a:pt x="5943" y="2537"/>
                  <a:pt x="5547" y="2814"/>
                  <a:pt x="5467" y="2854"/>
                </a:cubicBezTo>
                <a:lnTo>
                  <a:pt x="4636" y="3607"/>
                </a:lnTo>
                <a:cubicBezTo>
                  <a:pt x="4477" y="3686"/>
                  <a:pt x="4517" y="3884"/>
                  <a:pt x="4675" y="3963"/>
                </a:cubicBezTo>
                <a:cubicBezTo>
                  <a:pt x="4855" y="4323"/>
                  <a:pt x="5494" y="5502"/>
                  <a:pt x="5727" y="5683"/>
                </a:cubicBezTo>
                <a:lnTo>
                  <a:pt x="5727" y="5683"/>
                </a:lnTo>
                <a:cubicBezTo>
                  <a:pt x="5562" y="5618"/>
                  <a:pt x="5452" y="5575"/>
                  <a:pt x="5309" y="5468"/>
                </a:cubicBezTo>
                <a:lnTo>
                  <a:pt x="4834" y="5270"/>
                </a:lnTo>
                <a:lnTo>
                  <a:pt x="3764" y="4795"/>
                </a:lnTo>
                <a:cubicBezTo>
                  <a:pt x="3734" y="4765"/>
                  <a:pt x="3704" y="4752"/>
                  <a:pt x="3673" y="4752"/>
                </a:cubicBezTo>
                <a:cubicBezTo>
                  <a:pt x="3624" y="4752"/>
                  <a:pt x="3575" y="4786"/>
                  <a:pt x="3526" y="4835"/>
                </a:cubicBezTo>
                <a:cubicBezTo>
                  <a:pt x="3501" y="4758"/>
                  <a:pt x="3426" y="4714"/>
                  <a:pt x="3354" y="4714"/>
                </a:cubicBezTo>
                <a:cubicBezTo>
                  <a:pt x="3315" y="4714"/>
                  <a:pt x="3277" y="4727"/>
                  <a:pt x="3249" y="4755"/>
                </a:cubicBezTo>
                <a:cubicBezTo>
                  <a:pt x="2734" y="5191"/>
                  <a:pt x="2219" y="5627"/>
                  <a:pt x="1665" y="5983"/>
                </a:cubicBezTo>
                <a:cubicBezTo>
                  <a:pt x="1546" y="5983"/>
                  <a:pt x="1427" y="6062"/>
                  <a:pt x="1387" y="6142"/>
                </a:cubicBezTo>
                <a:cubicBezTo>
                  <a:pt x="1374" y="6168"/>
                  <a:pt x="1365" y="6181"/>
                  <a:pt x="1362" y="6181"/>
                </a:cubicBezTo>
                <a:cubicBezTo>
                  <a:pt x="1357" y="6181"/>
                  <a:pt x="1374" y="6129"/>
                  <a:pt x="1427" y="6023"/>
                </a:cubicBezTo>
                <a:cubicBezTo>
                  <a:pt x="1506" y="5864"/>
                  <a:pt x="1546" y="5706"/>
                  <a:pt x="1585" y="5548"/>
                </a:cubicBezTo>
                <a:cubicBezTo>
                  <a:pt x="1704" y="5151"/>
                  <a:pt x="1823" y="4795"/>
                  <a:pt x="1942" y="4399"/>
                </a:cubicBezTo>
                <a:cubicBezTo>
                  <a:pt x="1942" y="4320"/>
                  <a:pt x="1942" y="4280"/>
                  <a:pt x="1863" y="4201"/>
                </a:cubicBezTo>
                <a:lnTo>
                  <a:pt x="1863" y="4201"/>
                </a:lnTo>
                <a:cubicBezTo>
                  <a:pt x="1878" y="4204"/>
                  <a:pt x="1892" y="4205"/>
                  <a:pt x="1906" y="4205"/>
                </a:cubicBezTo>
                <a:cubicBezTo>
                  <a:pt x="2077" y="4205"/>
                  <a:pt x="2168" y="3991"/>
                  <a:pt x="2021" y="3844"/>
                </a:cubicBezTo>
                <a:cubicBezTo>
                  <a:pt x="1546" y="3408"/>
                  <a:pt x="1110" y="2973"/>
                  <a:pt x="714" y="2458"/>
                </a:cubicBezTo>
                <a:lnTo>
                  <a:pt x="2061" y="2458"/>
                </a:lnTo>
                <a:cubicBezTo>
                  <a:pt x="2100" y="2458"/>
                  <a:pt x="2140" y="2418"/>
                  <a:pt x="2180" y="2418"/>
                </a:cubicBezTo>
                <a:cubicBezTo>
                  <a:pt x="2203" y="2441"/>
                  <a:pt x="2233" y="2451"/>
                  <a:pt x="2265" y="2451"/>
                </a:cubicBezTo>
                <a:cubicBezTo>
                  <a:pt x="2342" y="2451"/>
                  <a:pt x="2429" y="2395"/>
                  <a:pt x="2457" y="2339"/>
                </a:cubicBezTo>
                <a:cubicBezTo>
                  <a:pt x="2655" y="1745"/>
                  <a:pt x="2853" y="1190"/>
                  <a:pt x="3051" y="636"/>
                </a:cubicBezTo>
                <a:close/>
                <a:moveTo>
                  <a:pt x="2916" y="0"/>
                </a:moveTo>
                <a:cubicBezTo>
                  <a:pt x="2853" y="0"/>
                  <a:pt x="2785" y="44"/>
                  <a:pt x="2734" y="121"/>
                </a:cubicBezTo>
                <a:lnTo>
                  <a:pt x="2061" y="2022"/>
                </a:lnTo>
                <a:lnTo>
                  <a:pt x="2021" y="2022"/>
                </a:lnTo>
                <a:lnTo>
                  <a:pt x="239" y="2062"/>
                </a:lnTo>
                <a:cubicBezTo>
                  <a:pt x="80" y="2062"/>
                  <a:pt x="1" y="2260"/>
                  <a:pt x="80" y="2379"/>
                </a:cubicBezTo>
                <a:cubicBezTo>
                  <a:pt x="595" y="3052"/>
                  <a:pt x="1150" y="3646"/>
                  <a:pt x="1744" y="4161"/>
                </a:cubicBezTo>
                <a:cubicBezTo>
                  <a:pt x="1625" y="4161"/>
                  <a:pt x="1506" y="4201"/>
                  <a:pt x="1467" y="4320"/>
                </a:cubicBezTo>
                <a:cubicBezTo>
                  <a:pt x="1308" y="4874"/>
                  <a:pt x="1110" y="5389"/>
                  <a:pt x="991" y="5944"/>
                </a:cubicBezTo>
                <a:cubicBezTo>
                  <a:pt x="912" y="6181"/>
                  <a:pt x="872" y="6498"/>
                  <a:pt x="1229" y="6538"/>
                </a:cubicBezTo>
                <a:cubicBezTo>
                  <a:pt x="1250" y="6540"/>
                  <a:pt x="1271" y="6542"/>
                  <a:pt x="1292" y="6542"/>
                </a:cubicBezTo>
                <a:cubicBezTo>
                  <a:pt x="1597" y="6542"/>
                  <a:pt x="1960" y="6287"/>
                  <a:pt x="2219" y="6102"/>
                </a:cubicBezTo>
                <a:cubicBezTo>
                  <a:pt x="2655" y="5785"/>
                  <a:pt x="3091" y="5468"/>
                  <a:pt x="3526" y="5112"/>
                </a:cubicBezTo>
                <a:cubicBezTo>
                  <a:pt x="3526" y="5151"/>
                  <a:pt x="3566" y="5191"/>
                  <a:pt x="3606" y="5191"/>
                </a:cubicBezTo>
                <a:cubicBezTo>
                  <a:pt x="4121" y="5429"/>
                  <a:pt x="4636" y="5666"/>
                  <a:pt x="5151" y="5904"/>
                </a:cubicBezTo>
                <a:cubicBezTo>
                  <a:pt x="5314" y="5986"/>
                  <a:pt x="5552" y="6142"/>
                  <a:pt x="5762" y="6142"/>
                </a:cubicBezTo>
                <a:cubicBezTo>
                  <a:pt x="5858" y="6142"/>
                  <a:pt x="5948" y="6110"/>
                  <a:pt x="6022" y="6023"/>
                </a:cubicBezTo>
                <a:cubicBezTo>
                  <a:pt x="6220" y="5746"/>
                  <a:pt x="6022" y="5429"/>
                  <a:pt x="5864" y="5191"/>
                </a:cubicBezTo>
                <a:lnTo>
                  <a:pt x="5071" y="3805"/>
                </a:lnTo>
                <a:lnTo>
                  <a:pt x="6141" y="2893"/>
                </a:lnTo>
                <a:cubicBezTo>
                  <a:pt x="6339" y="2695"/>
                  <a:pt x="6775" y="2458"/>
                  <a:pt x="6695" y="2141"/>
                </a:cubicBezTo>
                <a:cubicBezTo>
                  <a:pt x="6650" y="1983"/>
                  <a:pt x="6490" y="1941"/>
                  <a:pt x="6324" y="1941"/>
                </a:cubicBezTo>
                <a:cubicBezTo>
                  <a:pt x="6198" y="1941"/>
                  <a:pt x="6068" y="1965"/>
                  <a:pt x="5982" y="1982"/>
                </a:cubicBezTo>
                <a:lnTo>
                  <a:pt x="4160" y="2101"/>
                </a:lnTo>
                <a:cubicBezTo>
                  <a:pt x="4121" y="2101"/>
                  <a:pt x="4081" y="2101"/>
                  <a:pt x="4081" y="2141"/>
                </a:cubicBezTo>
                <a:cubicBezTo>
                  <a:pt x="3883" y="1705"/>
                  <a:pt x="3685" y="1269"/>
                  <a:pt x="3526" y="834"/>
                </a:cubicBezTo>
                <a:cubicBezTo>
                  <a:pt x="3408" y="517"/>
                  <a:pt x="3328" y="200"/>
                  <a:pt x="3012" y="41"/>
                </a:cubicBezTo>
                <a:cubicBezTo>
                  <a:pt x="2983" y="13"/>
                  <a:pt x="2950" y="0"/>
                  <a:pt x="29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6"/>
          <p:cNvSpPr/>
          <p:nvPr/>
        </p:nvSpPr>
        <p:spPr>
          <a:xfrm rot="10800000" flipH="1">
            <a:off x="8482528" y="4154851"/>
            <a:ext cx="417283" cy="266365"/>
          </a:xfrm>
          <a:custGeom>
            <a:avLst/>
            <a:gdLst/>
            <a:ahLst/>
            <a:cxnLst/>
            <a:rect l="l" t="t" r="r" b="b"/>
            <a:pathLst>
              <a:path w="10023" h="6398" extrusionOk="0">
                <a:moveTo>
                  <a:pt x="8763" y="1"/>
                </a:moveTo>
                <a:cubicBezTo>
                  <a:pt x="8679" y="1"/>
                  <a:pt x="8598" y="40"/>
                  <a:pt x="8560" y="115"/>
                </a:cubicBezTo>
                <a:cubicBezTo>
                  <a:pt x="8521" y="95"/>
                  <a:pt x="8481" y="86"/>
                  <a:pt x="8442" y="86"/>
                </a:cubicBezTo>
                <a:cubicBezTo>
                  <a:pt x="8402" y="86"/>
                  <a:pt x="8362" y="95"/>
                  <a:pt x="8323" y="115"/>
                </a:cubicBezTo>
                <a:cubicBezTo>
                  <a:pt x="7768" y="511"/>
                  <a:pt x="7134" y="868"/>
                  <a:pt x="6501" y="1185"/>
                </a:cubicBezTo>
                <a:cubicBezTo>
                  <a:pt x="6256" y="1290"/>
                  <a:pt x="6350" y="1641"/>
                  <a:pt x="6566" y="1641"/>
                </a:cubicBezTo>
                <a:cubicBezTo>
                  <a:pt x="6595" y="1641"/>
                  <a:pt x="6626" y="1635"/>
                  <a:pt x="6659" y="1621"/>
                </a:cubicBezTo>
                <a:cubicBezTo>
                  <a:pt x="7253" y="1343"/>
                  <a:pt x="7887" y="987"/>
                  <a:pt x="8442" y="630"/>
                </a:cubicBezTo>
                <a:lnTo>
                  <a:pt x="8442" y="630"/>
                </a:lnTo>
                <a:cubicBezTo>
                  <a:pt x="8085" y="2215"/>
                  <a:pt x="7174" y="3641"/>
                  <a:pt x="5867" y="4631"/>
                </a:cubicBezTo>
                <a:cubicBezTo>
                  <a:pt x="4890" y="5329"/>
                  <a:pt x="3382" y="5948"/>
                  <a:pt x="2008" y="5948"/>
                </a:cubicBezTo>
                <a:cubicBezTo>
                  <a:pt x="1432" y="5948"/>
                  <a:pt x="880" y="5839"/>
                  <a:pt x="400" y="5582"/>
                </a:cubicBezTo>
                <a:cubicBezTo>
                  <a:pt x="364" y="5558"/>
                  <a:pt x="330" y="5547"/>
                  <a:pt x="297" y="5547"/>
                </a:cubicBezTo>
                <a:cubicBezTo>
                  <a:pt x="113" y="5547"/>
                  <a:pt x="0" y="5877"/>
                  <a:pt x="202" y="5978"/>
                </a:cubicBezTo>
                <a:cubicBezTo>
                  <a:pt x="741" y="6273"/>
                  <a:pt x="1364" y="6398"/>
                  <a:pt x="2010" y="6398"/>
                </a:cubicBezTo>
                <a:cubicBezTo>
                  <a:pt x="3358" y="6398"/>
                  <a:pt x="4810" y="5855"/>
                  <a:pt x="5827" y="5186"/>
                </a:cubicBezTo>
                <a:cubicBezTo>
                  <a:pt x="7332" y="4195"/>
                  <a:pt x="8442" y="2650"/>
                  <a:pt x="8877" y="868"/>
                </a:cubicBezTo>
                <a:cubicBezTo>
                  <a:pt x="9075" y="1304"/>
                  <a:pt x="9313" y="1779"/>
                  <a:pt x="9511" y="2215"/>
                </a:cubicBezTo>
                <a:cubicBezTo>
                  <a:pt x="9555" y="2317"/>
                  <a:pt x="9641" y="2360"/>
                  <a:pt x="9727" y="2360"/>
                </a:cubicBezTo>
                <a:cubicBezTo>
                  <a:pt x="9875" y="2360"/>
                  <a:pt x="10022" y="2232"/>
                  <a:pt x="9947" y="2056"/>
                </a:cubicBezTo>
                <a:cubicBezTo>
                  <a:pt x="9670" y="1422"/>
                  <a:pt x="9353" y="828"/>
                  <a:pt x="9036" y="194"/>
                </a:cubicBezTo>
                <a:cubicBezTo>
                  <a:pt x="9036" y="194"/>
                  <a:pt x="8996" y="155"/>
                  <a:pt x="8996" y="155"/>
                </a:cubicBezTo>
                <a:cubicBezTo>
                  <a:pt x="8954" y="50"/>
                  <a:pt x="8857" y="1"/>
                  <a:pt x="87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6"/>
          <p:cNvSpPr/>
          <p:nvPr/>
        </p:nvSpPr>
        <p:spPr>
          <a:xfrm>
            <a:off x="8436621" y="4844041"/>
            <a:ext cx="172983" cy="209098"/>
          </a:xfrm>
          <a:custGeom>
            <a:avLst/>
            <a:gdLst/>
            <a:ahLst/>
            <a:cxnLst/>
            <a:rect l="l" t="t" r="r" b="b"/>
            <a:pathLst>
              <a:path w="6945" h="8395" extrusionOk="0">
                <a:moveTo>
                  <a:pt x="1685" y="0"/>
                </a:moveTo>
                <a:cubicBezTo>
                  <a:pt x="1533" y="0"/>
                  <a:pt x="1382" y="187"/>
                  <a:pt x="1465" y="354"/>
                </a:cubicBezTo>
                <a:cubicBezTo>
                  <a:pt x="2020" y="1424"/>
                  <a:pt x="2456" y="2493"/>
                  <a:pt x="2852" y="3602"/>
                </a:cubicBezTo>
                <a:cubicBezTo>
                  <a:pt x="2060" y="3246"/>
                  <a:pt x="1267" y="2929"/>
                  <a:pt x="475" y="2572"/>
                </a:cubicBezTo>
                <a:cubicBezTo>
                  <a:pt x="440" y="2557"/>
                  <a:pt x="405" y="2550"/>
                  <a:pt x="372" y="2550"/>
                </a:cubicBezTo>
                <a:cubicBezTo>
                  <a:pt x="146" y="2550"/>
                  <a:pt x="1" y="2865"/>
                  <a:pt x="277" y="2968"/>
                </a:cubicBezTo>
                <a:cubicBezTo>
                  <a:pt x="1030" y="3325"/>
                  <a:pt x="1782" y="3642"/>
                  <a:pt x="2575" y="3959"/>
                </a:cubicBezTo>
                <a:cubicBezTo>
                  <a:pt x="2060" y="4196"/>
                  <a:pt x="1505" y="4394"/>
                  <a:pt x="990" y="4632"/>
                </a:cubicBezTo>
                <a:cubicBezTo>
                  <a:pt x="736" y="4705"/>
                  <a:pt x="848" y="5077"/>
                  <a:pt x="1082" y="5077"/>
                </a:cubicBezTo>
                <a:cubicBezTo>
                  <a:pt x="1104" y="5077"/>
                  <a:pt x="1126" y="5074"/>
                  <a:pt x="1149" y="5068"/>
                </a:cubicBezTo>
                <a:cubicBezTo>
                  <a:pt x="1703" y="4830"/>
                  <a:pt x="2258" y="4593"/>
                  <a:pt x="2852" y="4355"/>
                </a:cubicBezTo>
                <a:lnTo>
                  <a:pt x="2852" y="4355"/>
                </a:lnTo>
                <a:cubicBezTo>
                  <a:pt x="2416" y="5266"/>
                  <a:pt x="1980" y="6177"/>
                  <a:pt x="1584" y="7088"/>
                </a:cubicBezTo>
                <a:cubicBezTo>
                  <a:pt x="1506" y="7271"/>
                  <a:pt x="1652" y="7437"/>
                  <a:pt x="1795" y="7437"/>
                </a:cubicBezTo>
                <a:cubicBezTo>
                  <a:pt x="1868" y="7437"/>
                  <a:pt x="1940" y="7394"/>
                  <a:pt x="1980" y="7286"/>
                </a:cubicBezTo>
                <a:cubicBezTo>
                  <a:pt x="2416" y="6415"/>
                  <a:pt x="2812" y="5504"/>
                  <a:pt x="3208" y="4593"/>
                </a:cubicBezTo>
                <a:cubicBezTo>
                  <a:pt x="3644" y="5860"/>
                  <a:pt x="4159" y="7088"/>
                  <a:pt x="4714" y="8276"/>
                </a:cubicBezTo>
                <a:cubicBezTo>
                  <a:pt x="4755" y="8359"/>
                  <a:pt x="4835" y="8394"/>
                  <a:pt x="4917" y="8394"/>
                </a:cubicBezTo>
                <a:cubicBezTo>
                  <a:pt x="5069" y="8394"/>
                  <a:pt x="5227" y="8273"/>
                  <a:pt x="5149" y="8118"/>
                </a:cubicBezTo>
                <a:cubicBezTo>
                  <a:pt x="4595" y="6890"/>
                  <a:pt x="4080" y="5662"/>
                  <a:pt x="3644" y="4394"/>
                </a:cubicBezTo>
                <a:lnTo>
                  <a:pt x="3644" y="4394"/>
                </a:lnTo>
                <a:cubicBezTo>
                  <a:pt x="4595" y="4791"/>
                  <a:pt x="5546" y="5147"/>
                  <a:pt x="6536" y="5504"/>
                </a:cubicBezTo>
                <a:cubicBezTo>
                  <a:pt x="6559" y="5511"/>
                  <a:pt x="6582" y="5515"/>
                  <a:pt x="6604" y="5515"/>
                </a:cubicBezTo>
                <a:cubicBezTo>
                  <a:pt x="6808" y="5515"/>
                  <a:pt x="6944" y="5211"/>
                  <a:pt x="6694" y="5068"/>
                </a:cubicBezTo>
                <a:cubicBezTo>
                  <a:pt x="5704" y="4751"/>
                  <a:pt x="4753" y="4355"/>
                  <a:pt x="3803" y="3998"/>
                </a:cubicBezTo>
                <a:cubicBezTo>
                  <a:pt x="4357" y="3761"/>
                  <a:pt x="4912" y="3563"/>
                  <a:pt x="5427" y="3365"/>
                </a:cubicBezTo>
                <a:cubicBezTo>
                  <a:pt x="5690" y="3252"/>
                  <a:pt x="5561" y="2926"/>
                  <a:pt x="5344" y="2926"/>
                </a:cubicBezTo>
                <a:cubicBezTo>
                  <a:pt x="5332" y="2926"/>
                  <a:pt x="5320" y="2927"/>
                  <a:pt x="5308" y="2929"/>
                </a:cubicBezTo>
                <a:cubicBezTo>
                  <a:pt x="4753" y="3127"/>
                  <a:pt x="4238" y="3325"/>
                  <a:pt x="3723" y="3523"/>
                </a:cubicBezTo>
                <a:lnTo>
                  <a:pt x="4714" y="1384"/>
                </a:lnTo>
                <a:cubicBezTo>
                  <a:pt x="4792" y="1201"/>
                  <a:pt x="4629" y="1052"/>
                  <a:pt x="4475" y="1052"/>
                </a:cubicBezTo>
                <a:cubicBezTo>
                  <a:pt x="4395" y="1052"/>
                  <a:pt x="4318" y="1092"/>
                  <a:pt x="4278" y="1186"/>
                </a:cubicBezTo>
                <a:lnTo>
                  <a:pt x="3288" y="3404"/>
                </a:lnTo>
                <a:cubicBezTo>
                  <a:pt x="2892" y="2255"/>
                  <a:pt x="2416" y="1186"/>
                  <a:pt x="1862" y="116"/>
                </a:cubicBezTo>
                <a:cubicBezTo>
                  <a:pt x="1814" y="34"/>
                  <a:pt x="1750" y="0"/>
                  <a:pt x="1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6"/>
          <p:cNvSpPr/>
          <p:nvPr/>
        </p:nvSpPr>
        <p:spPr>
          <a:xfrm>
            <a:off x="8744813" y="4704061"/>
            <a:ext cx="329859" cy="278806"/>
          </a:xfrm>
          <a:custGeom>
            <a:avLst/>
            <a:gdLst/>
            <a:ahLst/>
            <a:cxnLst/>
            <a:rect l="l" t="t" r="r" b="b"/>
            <a:pathLst>
              <a:path w="7805" h="6597" extrusionOk="0">
                <a:moveTo>
                  <a:pt x="6285" y="481"/>
                </a:moveTo>
                <a:cubicBezTo>
                  <a:pt x="6833" y="481"/>
                  <a:pt x="7178" y="1051"/>
                  <a:pt x="6972" y="2105"/>
                </a:cubicBezTo>
                <a:cubicBezTo>
                  <a:pt x="6854" y="2660"/>
                  <a:pt x="6695" y="3214"/>
                  <a:pt x="6497" y="3769"/>
                </a:cubicBezTo>
                <a:cubicBezTo>
                  <a:pt x="6141" y="4561"/>
                  <a:pt x="5705" y="5353"/>
                  <a:pt x="5190" y="6106"/>
                </a:cubicBezTo>
                <a:cubicBezTo>
                  <a:pt x="4001" y="5670"/>
                  <a:pt x="2615" y="5551"/>
                  <a:pt x="1625" y="4759"/>
                </a:cubicBezTo>
                <a:cubicBezTo>
                  <a:pt x="793" y="4046"/>
                  <a:pt x="634" y="2779"/>
                  <a:pt x="1704" y="2145"/>
                </a:cubicBezTo>
                <a:cubicBezTo>
                  <a:pt x="1982" y="1976"/>
                  <a:pt x="2274" y="1902"/>
                  <a:pt x="2565" y="1902"/>
                </a:cubicBezTo>
                <a:cubicBezTo>
                  <a:pt x="3227" y="1902"/>
                  <a:pt x="3878" y="2283"/>
                  <a:pt x="4318" y="2779"/>
                </a:cubicBezTo>
                <a:cubicBezTo>
                  <a:pt x="4370" y="2830"/>
                  <a:pt x="4433" y="2852"/>
                  <a:pt x="4493" y="2852"/>
                </a:cubicBezTo>
                <a:cubicBezTo>
                  <a:pt x="4665" y="2852"/>
                  <a:pt x="4821" y="2677"/>
                  <a:pt x="4675" y="2501"/>
                </a:cubicBezTo>
                <a:cubicBezTo>
                  <a:pt x="4754" y="2462"/>
                  <a:pt x="4794" y="2382"/>
                  <a:pt x="4794" y="2303"/>
                </a:cubicBezTo>
                <a:cubicBezTo>
                  <a:pt x="4794" y="1828"/>
                  <a:pt x="4952" y="1353"/>
                  <a:pt x="5269" y="996"/>
                </a:cubicBezTo>
                <a:cubicBezTo>
                  <a:pt x="5631" y="648"/>
                  <a:pt x="5988" y="481"/>
                  <a:pt x="6285" y="481"/>
                </a:cubicBezTo>
                <a:close/>
                <a:moveTo>
                  <a:pt x="6180" y="0"/>
                </a:moveTo>
                <a:cubicBezTo>
                  <a:pt x="5272" y="0"/>
                  <a:pt x="4436" y="1245"/>
                  <a:pt x="4318" y="2184"/>
                </a:cubicBezTo>
                <a:cubicBezTo>
                  <a:pt x="3781" y="1765"/>
                  <a:pt x="3088" y="1516"/>
                  <a:pt x="2434" y="1516"/>
                </a:cubicBezTo>
                <a:cubicBezTo>
                  <a:pt x="1544" y="1516"/>
                  <a:pt x="727" y="1977"/>
                  <a:pt x="476" y="3095"/>
                </a:cubicBezTo>
                <a:cubicBezTo>
                  <a:pt x="1" y="5551"/>
                  <a:pt x="3526" y="5948"/>
                  <a:pt x="5071" y="6542"/>
                </a:cubicBezTo>
                <a:lnTo>
                  <a:pt x="5150" y="6542"/>
                </a:lnTo>
                <a:cubicBezTo>
                  <a:pt x="5186" y="6577"/>
                  <a:pt x="5237" y="6597"/>
                  <a:pt x="5287" y="6597"/>
                </a:cubicBezTo>
                <a:cubicBezTo>
                  <a:pt x="5348" y="6597"/>
                  <a:pt x="5406" y="6568"/>
                  <a:pt x="5427" y="6502"/>
                </a:cubicBezTo>
                <a:cubicBezTo>
                  <a:pt x="6141" y="5551"/>
                  <a:pt x="6695" y="4482"/>
                  <a:pt x="7091" y="3373"/>
                </a:cubicBezTo>
                <a:cubicBezTo>
                  <a:pt x="7408" y="2501"/>
                  <a:pt x="7804" y="1313"/>
                  <a:pt x="7131" y="521"/>
                </a:cubicBezTo>
                <a:cubicBezTo>
                  <a:pt x="6823" y="152"/>
                  <a:pt x="6497" y="0"/>
                  <a:pt x="61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6"/>
          <p:cNvSpPr/>
          <p:nvPr/>
        </p:nvSpPr>
        <p:spPr>
          <a:xfrm>
            <a:off x="8301396" y="4886463"/>
            <a:ext cx="102786" cy="124246"/>
          </a:xfrm>
          <a:custGeom>
            <a:avLst/>
            <a:gdLst/>
            <a:ahLst/>
            <a:cxnLst/>
            <a:rect l="l" t="t" r="r" b="b"/>
            <a:pathLst>
              <a:path w="6945" h="8395" extrusionOk="0">
                <a:moveTo>
                  <a:pt x="1685" y="0"/>
                </a:moveTo>
                <a:cubicBezTo>
                  <a:pt x="1533" y="0"/>
                  <a:pt x="1382" y="187"/>
                  <a:pt x="1465" y="354"/>
                </a:cubicBezTo>
                <a:cubicBezTo>
                  <a:pt x="2020" y="1424"/>
                  <a:pt x="2456" y="2493"/>
                  <a:pt x="2852" y="3602"/>
                </a:cubicBezTo>
                <a:cubicBezTo>
                  <a:pt x="2060" y="3246"/>
                  <a:pt x="1267" y="2929"/>
                  <a:pt x="475" y="2572"/>
                </a:cubicBezTo>
                <a:cubicBezTo>
                  <a:pt x="440" y="2557"/>
                  <a:pt x="405" y="2550"/>
                  <a:pt x="372" y="2550"/>
                </a:cubicBezTo>
                <a:cubicBezTo>
                  <a:pt x="146" y="2550"/>
                  <a:pt x="1" y="2865"/>
                  <a:pt x="277" y="2968"/>
                </a:cubicBezTo>
                <a:cubicBezTo>
                  <a:pt x="1030" y="3325"/>
                  <a:pt x="1782" y="3642"/>
                  <a:pt x="2575" y="3959"/>
                </a:cubicBezTo>
                <a:cubicBezTo>
                  <a:pt x="2060" y="4196"/>
                  <a:pt x="1505" y="4394"/>
                  <a:pt x="990" y="4632"/>
                </a:cubicBezTo>
                <a:cubicBezTo>
                  <a:pt x="736" y="4705"/>
                  <a:pt x="848" y="5077"/>
                  <a:pt x="1082" y="5077"/>
                </a:cubicBezTo>
                <a:cubicBezTo>
                  <a:pt x="1104" y="5077"/>
                  <a:pt x="1126" y="5074"/>
                  <a:pt x="1149" y="5068"/>
                </a:cubicBezTo>
                <a:cubicBezTo>
                  <a:pt x="1703" y="4830"/>
                  <a:pt x="2258" y="4593"/>
                  <a:pt x="2852" y="4355"/>
                </a:cubicBezTo>
                <a:lnTo>
                  <a:pt x="2852" y="4355"/>
                </a:lnTo>
                <a:cubicBezTo>
                  <a:pt x="2416" y="5266"/>
                  <a:pt x="1980" y="6177"/>
                  <a:pt x="1584" y="7088"/>
                </a:cubicBezTo>
                <a:cubicBezTo>
                  <a:pt x="1506" y="7271"/>
                  <a:pt x="1652" y="7437"/>
                  <a:pt x="1795" y="7437"/>
                </a:cubicBezTo>
                <a:cubicBezTo>
                  <a:pt x="1868" y="7437"/>
                  <a:pt x="1940" y="7394"/>
                  <a:pt x="1980" y="7286"/>
                </a:cubicBezTo>
                <a:cubicBezTo>
                  <a:pt x="2416" y="6415"/>
                  <a:pt x="2812" y="5504"/>
                  <a:pt x="3208" y="4593"/>
                </a:cubicBezTo>
                <a:cubicBezTo>
                  <a:pt x="3644" y="5860"/>
                  <a:pt x="4159" y="7088"/>
                  <a:pt x="4714" y="8276"/>
                </a:cubicBezTo>
                <a:cubicBezTo>
                  <a:pt x="4755" y="8359"/>
                  <a:pt x="4835" y="8394"/>
                  <a:pt x="4917" y="8394"/>
                </a:cubicBezTo>
                <a:cubicBezTo>
                  <a:pt x="5069" y="8394"/>
                  <a:pt x="5227" y="8273"/>
                  <a:pt x="5149" y="8118"/>
                </a:cubicBezTo>
                <a:cubicBezTo>
                  <a:pt x="4595" y="6890"/>
                  <a:pt x="4080" y="5662"/>
                  <a:pt x="3644" y="4394"/>
                </a:cubicBezTo>
                <a:lnTo>
                  <a:pt x="3644" y="4394"/>
                </a:lnTo>
                <a:cubicBezTo>
                  <a:pt x="4595" y="4791"/>
                  <a:pt x="5546" y="5147"/>
                  <a:pt x="6536" y="5504"/>
                </a:cubicBezTo>
                <a:cubicBezTo>
                  <a:pt x="6559" y="5511"/>
                  <a:pt x="6582" y="5515"/>
                  <a:pt x="6604" y="5515"/>
                </a:cubicBezTo>
                <a:cubicBezTo>
                  <a:pt x="6808" y="5515"/>
                  <a:pt x="6944" y="5211"/>
                  <a:pt x="6694" y="5068"/>
                </a:cubicBezTo>
                <a:cubicBezTo>
                  <a:pt x="5704" y="4751"/>
                  <a:pt x="4753" y="4355"/>
                  <a:pt x="3803" y="3998"/>
                </a:cubicBezTo>
                <a:cubicBezTo>
                  <a:pt x="4357" y="3761"/>
                  <a:pt x="4912" y="3563"/>
                  <a:pt x="5427" y="3365"/>
                </a:cubicBezTo>
                <a:cubicBezTo>
                  <a:pt x="5690" y="3252"/>
                  <a:pt x="5561" y="2926"/>
                  <a:pt x="5344" y="2926"/>
                </a:cubicBezTo>
                <a:cubicBezTo>
                  <a:pt x="5332" y="2926"/>
                  <a:pt x="5320" y="2927"/>
                  <a:pt x="5308" y="2929"/>
                </a:cubicBezTo>
                <a:cubicBezTo>
                  <a:pt x="4753" y="3127"/>
                  <a:pt x="4238" y="3325"/>
                  <a:pt x="3723" y="3523"/>
                </a:cubicBezTo>
                <a:lnTo>
                  <a:pt x="4714" y="1384"/>
                </a:lnTo>
                <a:cubicBezTo>
                  <a:pt x="4792" y="1201"/>
                  <a:pt x="4629" y="1052"/>
                  <a:pt x="4475" y="1052"/>
                </a:cubicBezTo>
                <a:cubicBezTo>
                  <a:pt x="4395" y="1052"/>
                  <a:pt x="4318" y="1092"/>
                  <a:pt x="4278" y="1186"/>
                </a:cubicBezTo>
                <a:lnTo>
                  <a:pt x="3288" y="3404"/>
                </a:lnTo>
                <a:cubicBezTo>
                  <a:pt x="2892" y="2255"/>
                  <a:pt x="2416" y="1186"/>
                  <a:pt x="1862" y="116"/>
                </a:cubicBezTo>
                <a:cubicBezTo>
                  <a:pt x="1814" y="34"/>
                  <a:pt x="1750" y="0"/>
                  <a:pt x="1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4782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dk1"/>
              </a:buClr>
              <a:buSzPts val="2800"/>
              <a:buFont typeface="Kalam"/>
              <a:buNone/>
              <a:defRPr sz="2800" b="1">
                <a:solidFill>
                  <a:schemeClr val="dk1"/>
                </a:solidFill>
                <a:latin typeface="Kalam"/>
                <a:ea typeface="Kalam"/>
                <a:cs typeface="Kalam"/>
                <a:sym typeface="Kalam"/>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13275" y="1187600"/>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Montserrat"/>
              <a:buChar char="●"/>
              <a:defRPr sz="1800">
                <a:solidFill>
                  <a:schemeClr val="dk1"/>
                </a:solidFill>
                <a:latin typeface="Montserrat"/>
                <a:ea typeface="Montserrat"/>
                <a:cs typeface="Montserrat"/>
                <a:sym typeface="Montserrat"/>
              </a:defRPr>
            </a:lvl1pPr>
            <a:lvl2pPr marL="914400" lvl="1" indent="-3175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1"/>
              </a:buClr>
              <a:buSzPts val="1400"/>
              <a:buFont typeface="Montserrat"/>
              <a:buChar char="■"/>
              <a:defRPr>
                <a:solidFill>
                  <a:schemeClr val="dk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5" r:id="rId4"/>
    <p:sldLayoutId id="2147483657" r:id="rId5"/>
    <p:sldLayoutId id="2147483658" r:id="rId6"/>
    <p:sldLayoutId id="2147483659" r:id="rId7"/>
    <p:sldLayoutId id="2147483661" r:id="rId8"/>
    <p:sldLayoutId id="2147483662" r:id="rId9"/>
    <p:sldLayoutId id="2147483665" r:id="rId10"/>
    <p:sldLayoutId id="2147483670" r:id="rId11"/>
    <p:sldLayoutId id="2147483673" r:id="rId12"/>
    <p:sldLayoutId id="2147483674" r:id="rId13"/>
    <p:sldLayoutId id="2147483678" r:id="rId14"/>
    <p:sldLayoutId id="2147483679" r:id="rId15"/>
    <p:sldLayoutId id="2147483680" r:id="rId16"/>
    <p:sldLayoutId id="2147483681" r:id="rId17"/>
    <p:sldLayoutId id="2147483682"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2.xml"/><Relationship Id="rId1" Type="http://schemas.openxmlformats.org/officeDocument/2006/relationships/slideLayout" Target="../slideLayouts/slideLayout9.xml"/><Relationship Id="rId4" Type="http://schemas.openxmlformats.org/officeDocument/2006/relationships/image" Target="../media/image6.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11.xml"/><Relationship Id="rId5" Type="http://schemas.openxmlformats.org/officeDocument/2006/relationships/image" Target="../media/image18.png"/><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0.xml"/><Relationship Id="rId1" Type="http://schemas.openxmlformats.org/officeDocument/2006/relationships/slideLayout" Target="../slideLayouts/slideLayout1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hyperlink" Target="https://www.linkedin.com/in/xiaoransharonli/" TargetMode="External"/><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9"/>
        <p:cNvGrpSpPr/>
        <p:nvPr/>
      </p:nvGrpSpPr>
      <p:grpSpPr>
        <a:xfrm>
          <a:off x="0" y="0"/>
          <a:ext cx="0" cy="0"/>
          <a:chOff x="0" y="0"/>
          <a:chExt cx="0" cy="0"/>
        </a:xfrm>
      </p:grpSpPr>
      <p:sp>
        <p:nvSpPr>
          <p:cNvPr id="850" name="Google Shape;850;p39"/>
          <p:cNvSpPr txBox="1">
            <a:spLocks noGrp="1"/>
          </p:cNvSpPr>
          <p:nvPr>
            <p:ph type="ctrTitle"/>
          </p:nvPr>
        </p:nvSpPr>
        <p:spPr>
          <a:xfrm>
            <a:off x="987621" y="2370971"/>
            <a:ext cx="7131260" cy="102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OU Student</a:t>
            </a:r>
            <a:r>
              <a:rPr lang="en-US" dirty="0"/>
              <a:t> Performance Analysis </a:t>
            </a:r>
            <a:endParaRPr dirty="0">
              <a:latin typeface="Kalam"/>
              <a:ea typeface="Kalam"/>
              <a:cs typeface="Kalam"/>
              <a:sym typeface="Kalam"/>
            </a:endParaRPr>
          </a:p>
        </p:txBody>
      </p:sp>
      <p:sp>
        <p:nvSpPr>
          <p:cNvPr id="851" name="Google Shape;851;p39"/>
          <p:cNvSpPr txBox="1">
            <a:spLocks noGrp="1"/>
          </p:cNvSpPr>
          <p:nvPr>
            <p:ph type="subTitle" idx="1"/>
          </p:nvPr>
        </p:nvSpPr>
        <p:spPr>
          <a:xfrm>
            <a:off x="1417872" y="3334103"/>
            <a:ext cx="63771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Sharon Li</a:t>
            </a:r>
            <a:endParaRPr dirty="0"/>
          </a:p>
        </p:txBody>
      </p:sp>
      <p:sp>
        <p:nvSpPr>
          <p:cNvPr id="852" name="Google Shape;852;p39"/>
          <p:cNvSpPr/>
          <p:nvPr/>
        </p:nvSpPr>
        <p:spPr>
          <a:xfrm rot="-827735" flipH="1">
            <a:off x="4278603" y="647862"/>
            <a:ext cx="914412" cy="756986"/>
          </a:xfrm>
          <a:custGeom>
            <a:avLst/>
            <a:gdLst/>
            <a:ahLst/>
            <a:cxnLst/>
            <a:rect l="l" t="t" r="r" b="b"/>
            <a:pathLst>
              <a:path w="16036" h="13283" extrusionOk="0">
                <a:moveTo>
                  <a:pt x="4134" y="448"/>
                </a:moveTo>
                <a:cubicBezTo>
                  <a:pt x="4259" y="448"/>
                  <a:pt x="4418" y="463"/>
                  <a:pt x="4627" y="482"/>
                </a:cubicBezTo>
                <a:lnTo>
                  <a:pt x="6449" y="719"/>
                </a:lnTo>
                <a:cubicBezTo>
                  <a:pt x="4469" y="4284"/>
                  <a:pt x="2448" y="7691"/>
                  <a:pt x="785" y="11296"/>
                </a:cubicBezTo>
                <a:lnTo>
                  <a:pt x="666" y="11256"/>
                </a:lnTo>
                <a:cubicBezTo>
                  <a:pt x="903" y="10266"/>
                  <a:pt x="1181" y="9315"/>
                  <a:pt x="1458" y="8325"/>
                </a:cubicBezTo>
                <a:cubicBezTo>
                  <a:pt x="2131" y="5948"/>
                  <a:pt x="2844" y="3571"/>
                  <a:pt x="3518" y="1195"/>
                </a:cubicBezTo>
                <a:cubicBezTo>
                  <a:pt x="3698" y="593"/>
                  <a:pt x="3742" y="448"/>
                  <a:pt x="4134" y="448"/>
                </a:cubicBezTo>
                <a:close/>
                <a:moveTo>
                  <a:pt x="10569" y="1908"/>
                </a:moveTo>
                <a:cubicBezTo>
                  <a:pt x="11401" y="2264"/>
                  <a:pt x="12153" y="2621"/>
                  <a:pt x="12906" y="2938"/>
                </a:cubicBezTo>
                <a:cubicBezTo>
                  <a:pt x="13698" y="3215"/>
                  <a:pt x="14490" y="3413"/>
                  <a:pt x="15362" y="3690"/>
                </a:cubicBezTo>
                <a:cubicBezTo>
                  <a:pt x="15164" y="3849"/>
                  <a:pt x="15005" y="3968"/>
                  <a:pt x="14807" y="4086"/>
                </a:cubicBezTo>
                <a:cubicBezTo>
                  <a:pt x="13777" y="4720"/>
                  <a:pt x="12747" y="5354"/>
                  <a:pt x="11678" y="5948"/>
                </a:cubicBezTo>
                <a:cubicBezTo>
                  <a:pt x="11622" y="5976"/>
                  <a:pt x="11546" y="6004"/>
                  <a:pt x="11464" y="6004"/>
                </a:cubicBezTo>
                <a:cubicBezTo>
                  <a:pt x="11431" y="6004"/>
                  <a:pt x="11396" y="5999"/>
                  <a:pt x="11361" y="5988"/>
                </a:cubicBezTo>
                <a:cubicBezTo>
                  <a:pt x="11333" y="5978"/>
                  <a:pt x="11309" y="5973"/>
                  <a:pt x="11289" y="5973"/>
                </a:cubicBezTo>
                <a:cubicBezTo>
                  <a:pt x="11224" y="5973"/>
                  <a:pt x="11193" y="6025"/>
                  <a:pt x="11163" y="6146"/>
                </a:cubicBezTo>
                <a:cubicBezTo>
                  <a:pt x="11123" y="6225"/>
                  <a:pt x="11044" y="6305"/>
                  <a:pt x="10965" y="6384"/>
                </a:cubicBezTo>
                <a:cubicBezTo>
                  <a:pt x="8707" y="7770"/>
                  <a:pt x="6449" y="9157"/>
                  <a:pt x="4152" y="10543"/>
                </a:cubicBezTo>
                <a:cubicBezTo>
                  <a:pt x="3280" y="11098"/>
                  <a:pt x="2369" y="11534"/>
                  <a:pt x="1418" y="12048"/>
                </a:cubicBezTo>
                <a:cubicBezTo>
                  <a:pt x="4548" y="8800"/>
                  <a:pt x="7796" y="5552"/>
                  <a:pt x="10569" y="1908"/>
                </a:cubicBezTo>
                <a:close/>
                <a:moveTo>
                  <a:pt x="3802" y="0"/>
                </a:moveTo>
                <a:cubicBezTo>
                  <a:pt x="3597" y="0"/>
                  <a:pt x="3430" y="150"/>
                  <a:pt x="3359" y="363"/>
                </a:cubicBezTo>
                <a:lnTo>
                  <a:pt x="2686" y="2621"/>
                </a:lnTo>
                <a:cubicBezTo>
                  <a:pt x="2211" y="4205"/>
                  <a:pt x="1775" y="5829"/>
                  <a:pt x="1260" y="7374"/>
                </a:cubicBezTo>
                <a:cubicBezTo>
                  <a:pt x="705" y="9236"/>
                  <a:pt x="270" y="11098"/>
                  <a:pt x="32" y="12999"/>
                </a:cubicBezTo>
                <a:cubicBezTo>
                  <a:pt x="32" y="13141"/>
                  <a:pt x="0" y="13283"/>
                  <a:pt x="135" y="13283"/>
                </a:cubicBezTo>
                <a:cubicBezTo>
                  <a:pt x="151" y="13283"/>
                  <a:pt x="169" y="13281"/>
                  <a:pt x="190" y="13276"/>
                </a:cubicBezTo>
                <a:cubicBezTo>
                  <a:pt x="349" y="13237"/>
                  <a:pt x="547" y="13197"/>
                  <a:pt x="705" y="13078"/>
                </a:cubicBezTo>
                <a:cubicBezTo>
                  <a:pt x="1062" y="12920"/>
                  <a:pt x="1418" y="12722"/>
                  <a:pt x="1775" y="12563"/>
                </a:cubicBezTo>
                <a:cubicBezTo>
                  <a:pt x="2171" y="12445"/>
                  <a:pt x="2607" y="12326"/>
                  <a:pt x="3003" y="12167"/>
                </a:cubicBezTo>
                <a:cubicBezTo>
                  <a:pt x="3439" y="12048"/>
                  <a:pt x="3914" y="11811"/>
                  <a:pt x="4350" y="11692"/>
                </a:cubicBezTo>
                <a:cubicBezTo>
                  <a:pt x="5974" y="11217"/>
                  <a:pt x="7519" y="10622"/>
                  <a:pt x="9024" y="9909"/>
                </a:cubicBezTo>
                <a:cubicBezTo>
                  <a:pt x="9935" y="9474"/>
                  <a:pt x="10846" y="8959"/>
                  <a:pt x="11757" y="8523"/>
                </a:cubicBezTo>
                <a:cubicBezTo>
                  <a:pt x="12470" y="8206"/>
                  <a:pt x="12549" y="8048"/>
                  <a:pt x="12193" y="7335"/>
                </a:cubicBezTo>
                <a:cubicBezTo>
                  <a:pt x="12074" y="7057"/>
                  <a:pt x="11916" y="6820"/>
                  <a:pt x="11757" y="6542"/>
                </a:cubicBezTo>
                <a:cubicBezTo>
                  <a:pt x="11836" y="6503"/>
                  <a:pt x="11876" y="6463"/>
                  <a:pt x="11916" y="6424"/>
                </a:cubicBezTo>
                <a:lnTo>
                  <a:pt x="14887" y="4641"/>
                </a:lnTo>
                <a:cubicBezTo>
                  <a:pt x="15164" y="4443"/>
                  <a:pt x="15481" y="4245"/>
                  <a:pt x="15758" y="4047"/>
                </a:cubicBezTo>
                <a:cubicBezTo>
                  <a:pt x="16035" y="3769"/>
                  <a:pt x="15996" y="3453"/>
                  <a:pt x="15639" y="3294"/>
                </a:cubicBezTo>
                <a:cubicBezTo>
                  <a:pt x="15481" y="3215"/>
                  <a:pt x="15362" y="3175"/>
                  <a:pt x="15203" y="3136"/>
                </a:cubicBezTo>
                <a:cubicBezTo>
                  <a:pt x="14609" y="2977"/>
                  <a:pt x="14015" y="2858"/>
                  <a:pt x="13460" y="2660"/>
                </a:cubicBezTo>
                <a:cubicBezTo>
                  <a:pt x="12668" y="2343"/>
                  <a:pt x="11916" y="1987"/>
                  <a:pt x="11123" y="1670"/>
                </a:cubicBezTo>
                <a:cubicBezTo>
                  <a:pt x="11005" y="1591"/>
                  <a:pt x="10886" y="1512"/>
                  <a:pt x="10767" y="1432"/>
                </a:cubicBezTo>
                <a:cubicBezTo>
                  <a:pt x="9816" y="2066"/>
                  <a:pt x="9222" y="3136"/>
                  <a:pt x="8430" y="3888"/>
                </a:cubicBezTo>
                <a:cubicBezTo>
                  <a:pt x="8152" y="3255"/>
                  <a:pt x="7875" y="2581"/>
                  <a:pt x="7598" y="1908"/>
                </a:cubicBezTo>
                <a:cubicBezTo>
                  <a:pt x="7479" y="1551"/>
                  <a:pt x="7281" y="1195"/>
                  <a:pt x="7162" y="838"/>
                </a:cubicBezTo>
                <a:cubicBezTo>
                  <a:pt x="7123" y="600"/>
                  <a:pt x="6964" y="442"/>
                  <a:pt x="6726" y="442"/>
                </a:cubicBezTo>
                <a:cubicBezTo>
                  <a:pt x="5776" y="284"/>
                  <a:pt x="4825" y="165"/>
                  <a:pt x="3874" y="6"/>
                </a:cubicBezTo>
                <a:cubicBezTo>
                  <a:pt x="3850" y="2"/>
                  <a:pt x="3826" y="0"/>
                  <a:pt x="3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3" name="Google Shape;853;p39"/>
          <p:cNvGrpSpPr/>
          <p:nvPr/>
        </p:nvGrpSpPr>
        <p:grpSpPr>
          <a:xfrm>
            <a:off x="389741" y="2017762"/>
            <a:ext cx="797563" cy="833072"/>
            <a:chOff x="4022111" y="879761"/>
            <a:chExt cx="1373687" cy="1426738"/>
          </a:xfrm>
        </p:grpSpPr>
        <p:sp>
          <p:nvSpPr>
            <p:cNvPr id="854" name="Google Shape;854;p39"/>
            <p:cNvSpPr/>
            <p:nvPr/>
          </p:nvSpPr>
          <p:spPr>
            <a:xfrm>
              <a:off x="4154389" y="1027899"/>
              <a:ext cx="1198123" cy="1190500"/>
            </a:xfrm>
            <a:custGeom>
              <a:avLst/>
              <a:gdLst/>
              <a:ahLst/>
              <a:cxnLst/>
              <a:rect l="l" t="t" r="r" b="b"/>
              <a:pathLst>
                <a:path w="18658" h="18540" extrusionOk="0">
                  <a:moveTo>
                    <a:pt x="7719" y="3321"/>
                  </a:moveTo>
                  <a:cubicBezTo>
                    <a:pt x="7793" y="3321"/>
                    <a:pt x="7881" y="3380"/>
                    <a:pt x="8042" y="3487"/>
                  </a:cubicBezTo>
                  <a:lnTo>
                    <a:pt x="10379" y="5150"/>
                  </a:lnTo>
                  <a:cubicBezTo>
                    <a:pt x="10537" y="5269"/>
                    <a:pt x="10696" y="5388"/>
                    <a:pt x="10854" y="5507"/>
                  </a:cubicBezTo>
                  <a:cubicBezTo>
                    <a:pt x="10973" y="5586"/>
                    <a:pt x="10973" y="5784"/>
                    <a:pt x="10894" y="5903"/>
                  </a:cubicBezTo>
                  <a:cubicBezTo>
                    <a:pt x="10022" y="7210"/>
                    <a:pt x="9151" y="8518"/>
                    <a:pt x="8279" y="9825"/>
                  </a:cubicBezTo>
                  <a:cubicBezTo>
                    <a:pt x="7883" y="10379"/>
                    <a:pt x="7527" y="11013"/>
                    <a:pt x="7131" y="11607"/>
                  </a:cubicBezTo>
                  <a:cubicBezTo>
                    <a:pt x="7051" y="11687"/>
                    <a:pt x="6972" y="11726"/>
                    <a:pt x="6893" y="11766"/>
                  </a:cubicBezTo>
                  <a:cubicBezTo>
                    <a:pt x="6893" y="11726"/>
                    <a:pt x="6893" y="11726"/>
                    <a:pt x="6893" y="11687"/>
                  </a:cubicBezTo>
                  <a:cubicBezTo>
                    <a:pt x="6853" y="11607"/>
                    <a:pt x="6853" y="11528"/>
                    <a:pt x="6893" y="11449"/>
                  </a:cubicBezTo>
                  <a:cubicBezTo>
                    <a:pt x="7051" y="11092"/>
                    <a:pt x="7249" y="10736"/>
                    <a:pt x="7447" y="10419"/>
                  </a:cubicBezTo>
                  <a:cubicBezTo>
                    <a:pt x="8319" y="9033"/>
                    <a:pt x="9230" y="7686"/>
                    <a:pt x="10141" y="6339"/>
                  </a:cubicBezTo>
                  <a:cubicBezTo>
                    <a:pt x="10260" y="6180"/>
                    <a:pt x="10339" y="5982"/>
                    <a:pt x="10458" y="5784"/>
                  </a:cubicBezTo>
                  <a:lnTo>
                    <a:pt x="7844" y="3804"/>
                  </a:lnTo>
                  <a:cubicBezTo>
                    <a:pt x="6259" y="5586"/>
                    <a:pt x="4912" y="7567"/>
                    <a:pt x="3486" y="9468"/>
                  </a:cubicBezTo>
                  <a:lnTo>
                    <a:pt x="5744" y="10974"/>
                  </a:lnTo>
                  <a:cubicBezTo>
                    <a:pt x="5982" y="11132"/>
                    <a:pt x="6259" y="11251"/>
                    <a:pt x="6457" y="11409"/>
                  </a:cubicBezTo>
                  <a:cubicBezTo>
                    <a:pt x="6576" y="11528"/>
                    <a:pt x="6774" y="11607"/>
                    <a:pt x="6774" y="11726"/>
                  </a:cubicBezTo>
                  <a:cubicBezTo>
                    <a:pt x="6774" y="11766"/>
                    <a:pt x="6774" y="11845"/>
                    <a:pt x="6734" y="11885"/>
                  </a:cubicBezTo>
                  <a:cubicBezTo>
                    <a:pt x="6694" y="11953"/>
                    <a:pt x="6639" y="11979"/>
                    <a:pt x="6580" y="11979"/>
                  </a:cubicBezTo>
                  <a:cubicBezTo>
                    <a:pt x="6466" y="11979"/>
                    <a:pt x="6337" y="11883"/>
                    <a:pt x="6259" y="11805"/>
                  </a:cubicBezTo>
                  <a:cubicBezTo>
                    <a:pt x="5546" y="11370"/>
                    <a:pt x="4833" y="10894"/>
                    <a:pt x="4120" y="10419"/>
                  </a:cubicBezTo>
                  <a:cubicBezTo>
                    <a:pt x="3803" y="10181"/>
                    <a:pt x="3447" y="9983"/>
                    <a:pt x="3130" y="9746"/>
                  </a:cubicBezTo>
                  <a:cubicBezTo>
                    <a:pt x="3051" y="9666"/>
                    <a:pt x="3011" y="9587"/>
                    <a:pt x="2971" y="9508"/>
                  </a:cubicBezTo>
                  <a:cubicBezTo>
                    <a:pt x="2932" y="9508"/>
                    <a:pt x="3051" y="9429"/>
                    <a:pt x="3090" y="9389"/>
                  </a:cubicBezTo>
                  <a:cubicBezTo>
                    <a:pt x="3169" y="9349"/>
                    <a:pt x="3209" y="9310"/>
                    <a:pt x="3249" y="9270"/>
                  </a:cubicBezTo>
                  <a:cubicBezTo>
                    <a:pt x="4477" y="7290"/>
                    <a:pt x="5863" y="5388"/>
                    <a:pt x="7408" y="3606"/>
                  </a:cubicBezTo>
                  <a:cubicBezTo>
                    <a:pt x="7561" y="3409"/>
                    <a:pt x="7629" y="3321"/>
                    <a:pt x="7719" y="3321"/>
                  </a:cubicBezTo>
                  <a:close/>
                  <a:moveTo>
                    <a:pt x="6655" y="1"/>
                  </a:moveTo>
                  <a:cubicBezTo>
                    <a:pt x="6497" y="239"/>
                    <a:pt x="6299" y="437"/>
                    <a:pt x="6140" y="635"/>
                  </a:cubicBezTo>
                  <a:cubicBezTo>
                    <a:pt x="5031" y="2259"/>
                    <a:pt x="3962" y="3883"/>
                    <a:pt x="2813" y="5507"/>
                  </a:cubicBezTo>
                  <a:cubicBezTo>
                    <a:pt x="1862" y="6893"/>
                    <a:pt x="951" y="8240"/>
                    <a:pt x="0" y="9627"/>
                  </a:cubicBezTo>
                  <a:cubicBezTo>
                    <a:pt x="4160" y="12281"/>
                    <a:pt x="8161" y="15291"/>
                    <a:pt x="11924" y="18539"/>
                  </a:cubicBezTo>
                  <a:cubicBezTo>
                    <a:pt x="12478" y="17826"/>
                    <a:pt x="13112" y="17113"/>
                    <a:pt x="13627" y="16361"/>
                  </a:cubicBezTo>
                  <a:cubicBezTo>
                    <a:pt x="14697" y="14935"/>
                    <a:pt x="15687" y="13469"/>
                    <a:pt x="16677" y="12003"/>
                  </a:cubicBezTo>
                  <a:cubicBezTo>
                    <a:pt x="17390" y="11013"/>
                    <a:pt x="18024" y="9944"/>
                    <a:pt x="18658" y="9033"/>
                  </a:cubicBezTo>
                  <a:cubicBezTo>
                    <a:pt x="18024" y="8597"/>
                    <a:pt x="17390" y="8201"/>
                    <a:pt x="16836" y="7725"/>
                  </a:cubicBezTo>
                  <a:cubicBezTo>
                    <a:pt x="14697" y="5943"/>
                    <a:pt x="12557" y="4160"/>
                    <a:pt x="10260" y="2576"/>
                  </a:cubicBezTo>
                  <a:lnTo>
                    <a:pt x="8319" y="1189"/>
                  </a:lnTo>
                  <a:cubicBezTo>
                    <a:pt x="8002" y="991"/>
                    <a:pt x="7685" y="833"/>
                    <a:pt x="7408" y="595"/>
                  </a:cubicBezTo>
                  <a:cubicBezTo>
                    <a:pt x="7131" y="397"/>
                    <a:pt x="6933" y="199"/>
                    <a:pt x="6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9"/>
            <p:cNvSpPr/>
            <p:nvPr/>
          </p:nvSpPr>
          <p:spPr>
            <a:xfrm>
              <a:off x="4022111" y="879761"/>
              <a:ext cx="1373687" cy="1426738"/>
            </a:xfrm>
            <a:custGeom>
              <a:avLst/>
              <a:gdLst/>
              <a:ahLst/>
              <a:cxnLst/>
              <a:rect l="l" t="t" r="r" b="b"/>
              <a:pathLst>
                <a:path w="21392" h="22219" extrusionOk="0">
                  <a:moveTo>
                    <a:pt x="5705" y="763"/>
                  </a:moveTo>
                  <a:cubicBezTo>
                    <a:pt x="6457" y="1278"/>
                    <a:pt x="7250" y="1833"/>
                    <a:pt x="8002" y="2347"/>
                  </a:cubicBezTo>
                  <a:lnTo>
                    <a:pt x="2417" y="10587"/>
                  </a:lnTo>
                  <a:cubicBezTo>
                    <a:pt x="2457" y="10112"/>
                    <a:pt x="5150" y="1476"/>
                    <a:pt x="5705" y="763"/>
                  </a:cubicBezTo>
                  <a:close/>
                  <a:moveTo>
                    <a:pt x="2615" y="525"/>
                  </a:moveTo>
                  <a:lnTo>
                    <a:pt x="3090" y="961"/>
                  </a:lnTo>
                  <a:cubicBezTo>
                    <a:pt x="3566" y="1357"/>
                    <a:pt x="4001" y="1753"/>
                    <a:pt x="4437" y="2110"/>
                  </a:cubicBezTo>
                  <a:cubicBezTo>
                    <a:pt x="4556" y="2189"/>
                    <a:pt x="4596" y="2308"/>
                    <a:pt x="4556" y="2427"/>
                  </a:cubicBezTo>
                  <a:cubicBezTo>
                    <a:pt x="3724" y="5041"/>
                    <a:pt x="2892" y="7695"/>
                    <a:pt x="2060" y="10349"/>
                  </a:cubicBezTo>
                  <a:cubicBezTo>
                    <a:pt x="1981" y="10666"/>
                    <a:pt x="1902" y="10983"/>
                    <a:pt x="1823" y="11300"/>
                  </a:cubicBezTo>
                  <a:lnTo>
                    <a:pt x="1743" y="11260"/>
                  </a:lnTo>
                  <a:cubicBezTo>
                    <a:pt x="2060" y="7695"/>
                    <a:pt x="2338" y="4170"/>
                    <a:pt x="2615" y="525"/>
                  </a:cubicBezTo>
                  <a:close/>
                  <a:moveTo>
                    <a:pt x="2060" y="1872"/>
                  </a:moveTo>
                  <a:cubicBezTo>
                    <a:pt x="1981" y="3259"/>
                    <a:pt x="1862" y="4605"/>
                    <a:pt x="1783" y="5952"/>
                  </a:cubicBezTo>
                  <a:cubicBezTo>
                    <a:pt x="1664" y="7656"/>
                    <a:pt x="1506" y="9359"/>
                    <a:pt x="1427" y="11023"/>
                  </a:cubicBezTo>
                  <a:cubicBezTo>
                    <a:pt x="1427" y="11260"/>
                    <a:pt x="1427" y="11498"/>
                    <a:pt x="1466" y="11696"/>
                  </a:cubicBezTo>
                  <a:cubicBezTo>
                    <a:pt x="1354" y="11752"/>
                    <a:pt x="1242" y="11778"/>
                    <a:pt x="1133" y="11778"/>
                  </a:cubicBezTo>
                  <a:cubicBezTo>
                    <a:pt x="935" y="11778"/>
                    <a:pt x="748" y="11691"/>
                    <a:pt x="595" y="11538"/>
                  </a:cubicBezTo>
                  <a:cubicBezTo>
                    <a:pt x="516" y="11458"/>
                    <a:pt x="516" y="11379"/>
                    <a:pt x="516" y="11300"/>
                  </a:cubicBezTo>
                  <a:cubicBezTo>
                    <a:pt x="753" y="9240"/>
                    <a:pt x="991" y="7141"/>
                    <a:pt x="1268" y="5081"/>
                  </a:cubicBezTo>
                  <a:cubicBezTo>
                    <a:pt x="1387" y="4011"/>
                    <a:pt x="1545" y="2981"/>
                    <a:pt x="1704" y="1912"/>
                  </a:cubicBezTo>
                  <a:lnTo>
                    <a:pt x="2060" y="1872"/>
                  </a:lnTo>
                  <a:close/>
                  <a:moveTo>
                    <a:pt x="8715" y="2347"/>
                  </a:moveTo>
                  <a:cubicBezTo>
                    <a:pt x="8953" y="2546"/>
                    <a:pt x="9191" y="2744"/>
                    <a:pt x="9468" y="2942"/>
                  </a:cubicBezTo>
                  <a:cubicBezTo>
                    <a:pt x="9706" y="3100"/>
                    <a:pt x="10062" y="3338"/>
                    <a:pt x="10379" y="3536"/>
                  </a:cubicBezTo>
                  <a:lnTo>
                    <a:pt x="12320" y="4883"/>
                  </a:lnTo>
                  <a:cubicBezTo>
                    <a:pt x="14578" y="6467"/>
                    <a:pt x="16757" y="8250"/>
                    <a:pt x="18896" y="10072"/>
                  </a:cubicBezTo>
                  <a:cubicBezTo>
                    <a:pt x="19450" y="10508"/>
                    <a:pt x="20084" y="10904"/>
                    <a:pt x="20718" y="11340"/>
                  </a:cubicBezTo>
                  <a:cubicBezTo>
                    <a:pt x="20084" y="12290"/>
                    <a:pt x="19450" y="13281"/>
                    <a:pt x="18737" y="14310"/>
                  </a:cubicBezTo>
                  <a:cubicBezTo>
                    <a:pt x="17747" y="15776"/>
                    <a:pt x="16757" y="17242"/>
                    <a:pt x="15687" y="18707"/>
                  </a:cubicBezTo>
                  <a:cubicBezTo>
                    <a:pt x="15172" y="19460"/>
                    <a:pt x="14538" y="20133"/>
                    <a:pt x="13984" y="20846"/>
                  </a:cubicBezTo>
                  <a:cubicBezTo>
                    <a:pt x="10221" y="17598"/>
                    <a:pt x="6220" y="14627"/>
                    <a:pt x="2060" y="11934"/>
                  </a:cubicBezTo>
                  <a:cubicBezTo>
                    <a:pt x="3011" y="10547"/>
                    <a:pt x="3922" y="9200"/>
                    <a:pt x="4873" y="7814"/>
                  </a:cubicBezTo>
                  <a:cubicBezTo>
                    <a:pt x="5982" y="6229"/>
                    <a:pt x="7091" y="4566"/>
                    <a:pt x="8200" y="2981"/>
                  </a:cubicBezTo>
                  <a:cubicBezTo>
                    <a:pt x="8359" y="2744"/>
                    <a:pt x="8557" y="2546"/>
                    <a:pt x="8715" y="2347"/>
                  </a:cubicBezTo>
                  <a:close/>
                  <a:moveTo>
                    <a:pt x="2501" y="0"/>
                  </a:moveTo>
                  <a:cubicBezTo>
                    <a:pt x="2473" y="0"/>
                    <a:pt x="2445" y="3"/>
                    <a:pt x="2417" y="10"/>
                  </a:cubicBezTo>
                  <a:cubicBezTo>
                    <a:pt x="2298" y="50"/>
                    <a:pt x="2219" y="248"/>
                    <a:pt x="2219" y="367"/>
                  </a:cubicBezTo>
                  <a:cubicBezTo>
                    <a:pt x="2140" y="723"/>
                    <a:pt x="2100" y="1040"/>
                    <a:pt x="2060" y="1436"/>
                  </a:cubicBezTo>
                  <a:cubicBezTo>
                    <a:pt x="1961" y="1456"/>
                    <a:pt x="1872" y="1466"/>
                    <a:pt x="1788" y="1466"/>
                  </a:cubicBezTo>
                  <a:cubicBezTo>
                    <a:pt x="1704" y="1466"/>
                    <a:pt x="1625" y="1456"/>
                    <a:pt x="1545" y="1436"/>
                  </a:cubicBezTo>
                  <a:cubicBezTo>
                    <a:pt x="1465" y="1413"/>
                    <a:pt x="1401" y="1400"/>
                    <a:pt x="1350" y="1400"/>
                  </a:cubicBezTo>
                  <a:cubicBezTo>
                    <a:pt x="1225" y="1400"/>
                    <a:pt x="1177" y="1477"/>
                    <a:pt x="1149" y="1674"/>
                  </a:cubicBezTo>
                  <a:cubicBezTo>
                    <a:pt x="1110" y="2625"/>
                    <a:pt x="1030" y="3575"/>
                    <a:pt x="872" y="4487"/>
                  </a:cubicBezTo>
                  <a:cubicBezTo>
                    <a:pt x="634" y="5992"/>
                    <a:pt x="516" y="7457"/>
                    <a:pt x="357" y="8963"/>
                  </a:cubicBezTo>
                  <a:cubicBezTo>
                    <a:pt x="238" y="9795"/>
                    <a:pt x="199" y="10666"/>
                    <a:pt x="40" y="11538"/>
                  </a:cubicBezTo>
                  <a:cubicBezTo>
                    <a:pt x="1" y="11815"/>
                    <a:pt x="80" y="12092"/>
                    <a:pt x="278" y="12290"/>
                  </a:cubicBezTo>
                  <a:cubicBezTo>
                    <a:pt x="357" y="12369"/>
                    <a:pt x="436" y="12488"/>
                    <a:pt x="555" y="12567"/>
                  </a:cubicBezTo>
                  <a:cubicBezTo>
                    <a:pt x="1981" y="13716"/>
                    <a:pt x="3368" y="14905"/>
                    <a:pt x="4794" y="16014"/>
                  </a:cubicBezTo>
                  <a:cubicBezTo>
                    <a:pt x="6457" y="17361"/>
                    <a:pt x="8121" y="18668"/>
                    <a:pt x="9745" y="19935"/>
                  </a:cubicBezTo>
                  <a:cubicBezTo>
                    <a:pt x="10696" y="20648"/>
                    <a:pt x="11647" y="21322"/>
                    <a:pt x="12558" y="21995"/>
                  </a:cubicBezTo>
                  <a:cubicBezTo>
                    <a:pt x="12710" y="22148"/>
                    <a:pt x="12895" y="22219"/>
                    <a:pt x="13092" y="22219"/>
                  </a:cubicBezTo>
                  <a:cubicBezTo>
                    <a:pt x="13202" y="22219"/>
                    <a:pt x="13315" y="22196"/>
                    <a:pt x="13429" y="22154"/>
                  </a:cubicBezTo>
                  <a:cubicBezTo>
                    <a:pt x="13667" y="22035"/>
                    <a:pt x="13904" y="21876"/>
                    <a:pt x="14142" y="21718"/>
                  </a:cubicBezTo>
                  <a:cubicBezTo>
                    <a:pt x="14340" y="21560"/>
                    <a:pt x="14380" y="21282"/>
                    <a:pt x="14301" y="21084"/>
                  </a:cubicBezTo>
                  <a:cubicBezTo>
                    <a:pt x="14301" y="20965"/>
                    <a:pt x="14301" y="20886"/>
                    <a:pt x="14380" y="20807"/>
                  </a:cubicBezTo>
                  <a:cubicBezTo>
                    <a:pt x="14895" y="20292"/>
                    <a:pt x="15410" y="19777"/>
                    <a:pt x="15885" y="19183"/>
                  </a:cubicBezTo>
                  <a:cubicBezTo>
                    <a:pt x="16479" y="18430"/>
                    <a:pt x="17034" y="17598"/>
                    <a:pt x="17588" y="16766"/>
                  </a:cubicBezTo>
                  <a:cubicBezTo>
                    <a:pt x="18816" y="14944"/>
                    <a:pt x="20044" y="13122"/>
                    <a:pt x="21312" y="11260"/>
                  </a:cubicBezTo>
                  <a:cubicBezTo>
                    <a:pt x="21312" y="11260"/>
                    <a:pt x="21352" y="11221"/>
                    <a:pt x="21352" y="11181"/>
                  </a:cubicBezTo>
                  <a:cubicBezTo>
                    <a:pt x="21391" y="11062"/>
                    <a:pt x="21272" y="10904"/>
                    <a:pt x="21114" y="10904"/>
                  </a:cubicBezTo>
                  <a:lnTo>
                    <a:pt x="20955" y="10904"/>
                  </a:lnTo>
                  <a:cubicBezTo>
                    <a:pt x="20401" y="10547"/>
                    <a:pt x="19807" y="10191"/>
                    <a:pt x="19292" y="9755"/>
                  </a:cubicBezTo>
                  <a:cubicBezTo>
                    <a:pt x="17905" y="8646"/>
                    <a:pt x="16519" y="7537"/>
                    <a:pt x="15132" y="6388"/>
                  </a:cubicBezTo>
                  <a:cubicBezTo>
                    <a:pt x="14103" y="5596"/>
                    <a:pt x="13073" y="4803"/>
                    <a:pt x="12003" y="4051"/>
                  </a:cubicBezTo>
                  <a:cubicBezTo>
                    <a:pt x="10934" y="3298"/>
                    <a:pt x="9983" y="2664"/>
                    <a:pt x="8993" y="1991"/>
                  </a:cubicBezTo>
                  <a:cubicBezTo>
                    <a:pt x="8903" y="1902"/>
                    <a:pt x="8790" y="1861"/>
                    <a:pt x="8681" y="1861"/>
                  </a:cubicBezTo>
                  <a:cubicBezTo>
                    <a:pt x="8549" y="1861"/>
                    <a:pt x="8424" y="1922"/>
                    <a:pt x="8359" y="2031"/>
                  </a:cubicBezTo>
                  <a:cubicBezTo>
                    <a:pt x="8002" y="1793"/>
                    <a:pt x="7685" y="1595"/>
                    <a:pt x="7368" y="1397"/>
                  </a:cubicBezTo>
                  <a:cubicBezTo>
                    <a:pt x="6893" y="1080"/>
                    <a:pt x="6457" y="723"/>
                    <a:pt x="5942" y="446"/>
                  </a:cubicBezTo>
                  <a:cubicBezTo>
                    <a:pt x="5794" y="357"/>
                    <a:pt x="5679" y="312"/>
                    <a:pt x="5582" y="312"/>
                  </a:cubicBezTo>
                  <a:cubicBezTo>
                    <a:pt x="5422" y="312"/>
                    <a:pt x="5314" y="436"/>
                    <a:pt x="5190" y="684"/>
                  </a:cubicBezTo>
                  <a:cubicBezTo>
                    <a:pt x="5031" y="1119"/>
                    <a:pt x="4912" y="1397"/>
                    <a:pt x="4754" y="1753"/>
                  </a:cubicBezTo>
                  <a:lnTo>
                    <a:pt x="4596" y="1634"/>
                  </a:lnTo>
                  <a:cubicBezTo>
                    <a:pt x="4001" y="1159"/>
                    <a:pt x="3447" y="644"/>
                    <a:pt x="2853" y="169"/>
                  </a:cubicBezTo>
                  <a:cubicBezTo>
                    <a:pt x="2755" y="71"/>
                    <a:pt x="2630" y="0"/>
                    <a:pt x="25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9"/>
            <p:cNvSpPr/>
            <p:nvPr/>
          </p:nvSpPr>
          <p:spPr>
            <a:xfrm>
              <a:off x="4342597" y="1241148"/>
              <a:ext cx="521554" cy="556851"/>
            </a:xfrm>
            <a:custGeom>
              <a:avLst/>
              <a:gdLst/>
              <a:ahLst/>
              <a:cxnLst/>
              <a:rect l="l" t="t" r="r" b="b"/>
              <a:pathLst>
                <a:path w="8122" h="8672" extrusionOk="0">
                  <a:moveTo>
                    <a:pt x="4788" y="0"/>
                  </a:moveTo>
                  <a:cubicBezTo>
                    <a:pt x="4698" y="0"/>
                    <a:pt x="4630" y="88"/>
                    <a:pt x="4477" y="285"/>
                  </a:cubicBezTo>
                  <a:cubicBezTo>
                    <a:pt x="2972" y="2067"/>
                    <a:pt x="1585" y="3969"/>
                    <a:pt x="318" y="5949"/>
                  </a:cubicBezTo>
                  <a:cubicBezTo>
                    <a:pt x="278" y="5989"/>
                    <a:pt x="238" y="6028"/>
                    <a:pt x="199" y="6068"/>
                  </a:cubicBezTo>
                  <a:cubicBezTo>
                    <a:pt x="120" y="6108"/>
                    <a:pt x="1" y="6187"/>
                    <a:pt x="1" y="6226"/>
                  </a:cubicBezTo>
                  <a:cubicBezTo>
                    <a:pt x="40" y="6306"/>
                    <a:pt x="80" y="6385"/>
                    <a:pt x="159" y="6425"/>
                  </a:cubicBezTo>
                  <a:cubicBezTo>
                    <a:pt x="476" y="6662"/>
                    <a:pt x="833" y="6900"/>
                    <a:pt x="1149" y="7138"/>
                  </a:cubicBezTo>
                  <a:cubicBezTo>
                    <a:pt x="1862" y="7613"/>
                    <a:pt x="2575" y="8049"/>
                    <a:pt x="3289" y="8524"/>
                  </a:cubicBezTo>
                  <a:cubicBezTo>
                    <a:pt x="3370" y="8579"/>
                    <a:pt x="3490" y="8671"/>
                    <a:pt x="3609" y="8671"/>
                  </a:cubicBezTo>
                  <a:cubicBezTo>
                    <a:pt x="3662" y="8671"/>
                    <a:pt x="3715" y="8652"/>
                    <a:pt x="3764" y="8603"/>
                  </a:cubicBezTo>
                  <a:cubicBezTo>
                    <a:pt x="3784" y="8623"/>
                    <a:pt x="3803" y="8633"/>
                    <a:pt x="3823" y="8633"/>
                  </a:cubicBezTo>
                  <a:cubicBezTo>
                    <a:pt x="3843" y="8633"/>
                    <a:pt x="3863" y="8623"/>
                    <a:pt x="3883" y="8603"/>
                  </a:cubicBezTo>
                  <a:lnTo>
                    <a:pt x="3962" y="8603"/>
                  </a:lnTo>
                  <a:cubicBezTo>
                    <a:pt x="4041" y="8524"/>
                    <a:pt x="4120" y="8445"/>
                    <a:pt x="4200" y="8326"/>
                  </a:cubicBezTo>
                  <a:lnTo>
                    <a:pt x="4239" y="8286"/>
                  </a:lnTo>
                  <a:cubicBezTo>
                    <a:pt x="4635" y="7692"/>
                    <a:pt x="4992" y="7098"/>
                    <a:pt x="5388" y="6504"/>
                  </a:cubicBezTo>
                  <a:cubicBezTo>
                    <a:pt x="6259" y="5197"/>
                    <a:pt x="7131" y="3889"/>
                    <a:pt x="8002" y="2582"/>
                  </a:cubicBezTo>
                  <a:cubicBezTo>
                    <a:pt x="8121" y="2463"/>
                    <a:pt x="8082" y="2265"/>
                    <a:pt x="7923" y="2186"/>
                  </a:cubicBezTo>
                  <a:cubicBezTo>
                    <a:pt x="7765" y="2067"/>
                    <a:pt x="7606" y="1948"/>
                    <a:pt x="7487" y="1829"/>
                  </a:cubicBezTo>
                  <a:lnTo>
                    <a:pt x="5111" y="166"/>
                  </a:lnTo>
                  <a:cubicBezTo>
                    <a:pt x="4950" y="59"/>
                    <a:pt x="4862" y="0"/>
                    <a:pt x="47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7" name="Google Shape;857;p39"/>
          <p:cNvGrpSpPr/>
          <p:nvPr/>
        </p:nvGrpSpPr>
        <p:grpSpPr>
          <a:xfrm rot="506022">
            <a:off x="7506378" y="3920392"/>
            <a:ext cx="914345" cy="605774"/>
            <a:chOff x="7328322" y="3673510"/>
            <a:chExt cx="1126909" cy="745122"/>
          </a:xfrm>
        </p:grpSpPr>
        <p:sp>
          <p:nvSpPr>
            <p:cNvPr id="858" name="Google Shape;858;p39"/>
            <p:cNvSpPr/>
            <p:nvPr/>
          </p:nvSpPr>
          <p:spPr>
            <a:xfrm>
              <a:off x="7394461" y="3703818"/>
              <a:ext cx="1030265" cy="689385"/>
            </a:xfrm>
            <a:custGeom>
              <a:avLst/>
              <a:gdLst/>
              <a:ahLst/>
              <a:cxnLst/>
              <a:rect l="l" t="t" r="r" b="b"/>
              <a:pathLst>
                <a:path w="16044" h="10736" extrusionOk="0">
                  <a:moveTo>
                    <a:pt x="11587" y="2580"/>
                  </a:moveTo>
                  <a:cubicBezTo>
                    <a:pt x="11642" y="2580"/>
                    <a:pt x="11688" y="2622"/>
                    <a:pt x="11726" y="2734"/>
                  </a:cubicBezTo>
                  <a:cubicBezTo>
                    <a:pt x="11844" y="2972"/>
                    <a:pt x="11924" y="3130"/>
                    <a:pt x="12003" y="3328"/>
                  </a:cubicBezTo>
                  <a:cubicBezTo>
                    <a:pt x="12439" y="4715"/>
                    <a:pt x="12835" y="6062"/>
                    <a:pt x="13231" y="7448"/>
                  </a:cubicBezTo>
                  <a:cubicBezTo>
                    <a:pt x="13350" y="7844"/>
                    <a:pt x="13468" y="8240"/>
                    <a:pt x="13587" y="8636"/>
                  </a:cubicBezTo>
                  <a:cubicBezTo>
                    <a:pt x="13587" y="8676"/>
                    <a:pt x="13667" y="8716"/>
                    <a:pt x="13706" y="8755"/>
                  </a:cubicBezTo>
                  <a:cubicBezTo>
                    <a:pt x="13746" y="8795"/>
                    <a:pt x="13865" y="8914"/>
                    <a:pt x="13825" y="8914"/>
                  </a:cubicBezTo>
                  <a:cubicBezTo>
                    <a:pt x="13825" y="8953"/>
                    <a:pt x="13706" y="9112"/>
                    <a:pt x="13627" y="9112"/>
                  </a:cubicBezTo>
                  <a:cubicBezTo>
                    <a:pt x="13270" y="9151"/>
                    <a:pt x="12874" y="9191"/>
                    <a:pt x="12518" y="9191"/>
                  </a:cubicBezTo>
                  <a:lnTo>
                    <a:pt x="12201" y="9191"/>
                  </a:lnTo>
                  <a:lnTo>
                    <a:pt x="10022" y="9151"/>
                  </a:lnTo>
                  <a:lnTo>
                    <a:pt x="8240" y="9112"/>
                  </a:lnTo>
                  <a:lnTo>
                    <a:pt x="5506" y="9112"/>
                  </a:lnTo>
                  <a:cubicBezTo>
                    <a:pt x="5110" y="9072"/>
                    <a:pt x="4714" y="9072"/>
                    <a:pt x="4318" y="9032"/>
                  </a:cubicBezTo>
                  <a:cubicBezTo>
                    <a:pt x="4041" y="9032"/>
                    <a:pt x="3922" y="8795"/>
                    <a:pt x="4120" y="8478"/>
                  </a:cubicBezTo>
                  <a:cubicBezTo>
                    <a:pt x="4278" y="8359"/>
                    <a:pt x="4476" y="8161"/>
                    <a:pt x="4714" y="8003"/>
                  </a:cubicBezTo>
                  <a:cubicBezTo>
                    <a:pt x="6378" y="6695"/>
                    <a:pt x="8042" y="5428"/>
                    <a:pt x="9745" y="4121"/>
                  </a:cubicBezTo>
                  <a:cubicBezTo>
                    <a:pt x="10299" y="3645"/>
                    <a:pt x="10814" y="3170"/>
                    <a:pt x="11369" y="2694"/>
                  </a:cubicBezTo>
                  <a:cubicBezTo>
                    <a:pt x="11453" y="2632"/>
                    <a:pt x="11525" y="2580"/>
                    <a:pt x="11587" y="2580"/>
                  </a:cubicBezTo>
                  <a:close/>
                  <a:moveTo>
                    <a:pt x="12439" y="1"/>
                  </a:moveTo>
                  <a:cubicBezTo>
                    <a:pt x="12003" y="437"/>
                    <a:pt x="11527" y="952"/>
                    <a:pt x="11052" y="1348"/>
                  </a:cubicBezTo>
                  <a:cubicBezTo>
                    <a:pt x="9626" y="2576"/>
                    <a:pt x="8160" y="3724"/>
                    <a:pt x="6734" y="4913"/>
                  </a:cubicBezTo>
                  <a:cubicBezTo>
                    <a:pt x="4595" y="6695"/>
                    <a:pt x="2535" y="8478"/>
                    <a:pt x="436" y="10260"/>
                  </a:cubicBezTo>
                  <a:lnTo>
                    <a:pt x="0" y="10617"/>
                  </a:lnTo>
                  <a:lnTo>
                    <a:pt x="2417" y="10577"/>
                  </a:lnTo>
                  <a:cubicBezTo>
                    <a:pt x="2417" y="10340"/>
                    <a:pt x="2456" y="10142"/>
                    <a:pt x="2496" y="9944"/>
                  </a:cubicBezTo>
                  <a:cubicBezTo>
                    <a:pt x="2496" y="9864"/>
                    <a:pt x="2615" y="9785"/>
                    <a:pt x="2694" y="9666"/>
                  </a:cubicBezTo>
                  <a:cubicBezTo>
                    <a:pt x="2773" y="9785"/>
                    <a:pt x="2852" y="9864"/>
                    <a:pt x="2892" y="9983"/>
                  </a:cubicBezTo>
                  <a:cubicBezTo>
                    <a:pt x="2932" y="10181"/>
                    <a:pt x="2932" y="10379"/>
                    <a:pt x="2932" y="10577"/>
                  </a:cubicBezTo>
                  <a:lnTo>
                    <a:pt x="4358" y="10538"/>
                  </a:lnTo>
                  <a:cubicBezTo>
                    <a:pt x="4358" y="10379"/>
                    <a:pt x="4358" y="10221"/>
                    <a:pt x="4358" y="10102"/>
                  </a:cubicBezTo>
                  <a:cubicBezTo>
                    <a:pt x="4397" y="9983"/>
                    <a:pt x="4437" y="9904"/>
                    <a:pt x="4516" y="9785"/>
                  </a:cubicBezTo>
                  <a:cubicBezTo>
                    <a:pt x="4595" y="9864"/>
                    <a:pt x="4714" y="9944"/>
                    <a:pt x="4754" y="10062"/>
                  </a:cubicBezTo>
                  <a:cubicBezTo>
                    <a:pt x="4793" y="10221"/>
                    <a:pt x="4833" y="10379"/>
                    <a:pt x="4833" y="10538"/>
                  </a:cubicBezTo>
                  <a:lnTo>
                    <a:pt x="6219" y="10538"/>
                  </a:lnTo>
                  <a:cubicBezTo>
                    <a:pt x="6180" y="10340"/>
                    <a:pt x="6180" y="10142"/>
                    <a:pt x="6219" y="9944"/>
                  </a:cubicBezTo>
                  <a:cubicBezTo>
                    <a:pt x="6219" y="9864"/>
                    <a:pt x="6299" y="9785"/>
                    <a:pt x="6378" y="9706"/>
                  </a:cubicBezTo>
                  <a:cubicBezTo>
                    <a:pt x="6457" y="9785"/>
                    <a:pt x="6576" y="9825"/>
                    <a:pt x="6616" y="9944"/>
                  </a:cubicBezTo>
                  <a:cubicBezTo>
                    <a:pt x="6655" y="10142"/>
                    <a:pt x="6695" y="10340"/>
                    <a:pt x="6734" y="10538"/>
                  </a:cubicBezTo>
                  <a:lnTo>
                    <a:pt x="8042" y="10538"/>
                  </a:lnTo>
                  <a:cubicBezTo>
                    <a:pt x="8002" y="10379"/>
                    <a:pt x="8002" y="10181"/>
                    <a:pt x="8042" y="10023"/>
                  </a:cubicBezTo>
                  <a:cubicBezTo>
                    <a:pt x="8081" y="9904"/>
                    <a:pt x="8121" y="9785"/>
                    <a:pt x="8200" y="9666"/>
                  </a:cubicBezTo>
                  <a:cubicBezTo>
                    <a:pt x="8279" y="9785"/>
                    <a:pt x="8438" y="9864"/>
                    <a:pt x="8477" y="9983"/>
                  </a:cubicBezTo>
                  <a:cubicBezTo>
                    <a:pt x="8517" y="10181"/>
                    <a:pt x="8517" y="10379"/>
                    <a:pt x="8517" y="10577"/>
                  </a:cubicBezTo>
                  <a:lnTo>
                    <a:pt x="9943" y="10577"/>
                  </a:lnTo>
                  <a:cubicBezTo>
                    <a:pt x="9903" y="10340"/>
                    <a:pt x="9903" y="10142"/>
                    <a:pt x="9903" y="9944"/>
                  </a:cubicBezTo>
                  <a:cubicBezTo>
                    <a:pt x="9903" y="9864"/>
                    <a:pt x="9943" y="9706"/>
                    <a:pt x="9983" y="9706"/>
                  </a:cubicBezTo>
                  <a:lnTo>
                    <a:pt x="10062" y="9706"/>
                  </a:lnTo>
                  <a:cubicBezTo>
                    <a:pt x="10141" y="9706"/>
                    <a:pt x="10181" y="9706"/>
                    <a:pt x="10260" y="9746"/>
                  </a:cubicBezTo>
                  <a:cubicBezTo>
                    <a:pt x="10339" y="9864"/>
                    <a:pt x="10379" y="9983"/>
                    <a:pt x="10418" y="10102"/>
                  </a:cubicBezTo>
                  <a:cubicBezTo>
                    <a:pt x="10458" y="10260"/>
                    <a:pt x="10458" y="10379"/>
                    <a:pt x="10458" y="10538"/>
                  </a:cubicBezTo>
                  <a:lnTo>
                    <a:pt x="12082" y="10617"/>
                  </a:lnTo>
                  <a:cubicBezTo>
                    <a:pt x="12042" y="10459"/>
                    <a:pt x="12042" y="10260"/>
                    <a:pt x="12042" y="10062"/>
                  </a:cubicBezTo>
                  <a:cubicBezTo>
                    <a:pt x="12082" y="9944"/>
                    <a:pt x="12122" y="9825"/>
                    <a:pt x="12201" y="9746"/>
                  </a:cubicBezTo>
                  <a:cubicBezTo>
                    <a:pt x="12320" y="9825"/>
                    <a:pt x="12399" y="9944"/>
                    <a:pt x="12439" y="10062"/>
                  </a:cubicBezTo>
                  <a:cubicBezTo>
                    <a:pt x="12518" y="10260"/>
                    <a:pt x="12557" y="10459"/>
                    <a:pt x="12557" y="10657"/>
                  </a:cubicBezTo>
                  <a:lnTo>
                    <a:pt x="14221" y="10696"/>
                  </a:lnTo>
                  <a:cubicBezTo>
                    <a:pt x="14181" y="10538"/>
                    <a:pt x="14181" y="10379"/>
                    <a:pt x="14181" y="10221"/>
                  </a:cubicBezTo>
                  <a:cubicBezTo>
                    <a:pt x="14221" y="10102"/>
                    <a:pt x="14300" y="9983"/>
                    <a:pt x="14380" y="9904"/>
                  </a:cubicBezTo>
                  <a:cubicBezTo>
                    <a:pt x="14459" y="9983"/>
                    <a:pt x="14578" y="10062"/>
                    <a:pt x="14617" y="10181"/>
                  </a:cubicBezTo>
                  <a:cubicBezTo>
                    <a:pt x="14657" y="10340"/>
                    <a:pt x="14736" y="10538"/>
                    <a:pt x="14776" y="10736"/>
                  </a:cubicBezTo>
                  <a:lnTo>
                    <a:pt x="16043" y="10736"/>
                  </a:lnTo>
                  <a:cubicBezTo>
                    <a:pt x="14815" y="7171"/>
                    <a:pt x="13627" y="3566"/>
                    <a:pt x="124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9"/>
            <p:cNvSpPr/>
            <p:nvPr/>
          </p:nvSpPr>
          <p:spPr>
            <a:xfrm>
              <a:off x="7328322" y="3673510"/>
              <a:ext cx="1126909" cy="745122"/>
            </a:xfrm>
            <a:custGeom>
              <a:avLst/>
              <a:gdLst/>
              <a:ahLst/>
              <a:cxnLst/>
              <a:rect l="l" t="t" r="r" b="b"/>
              <a:pathLst>
                <a:path w="17549" h="11604" extrusionOk="0">
                  <a:moveTo>
                    <a:pt x="13469" y="473"/>
                  </a:moveTo>
                  <a:cubicBezTo>
                    <a:pt x="14657" y="4038"/>
                    <a:pt x="15845" y="7643"/>
                    <a:pt x="17034" y="11208"/>
                  </a:cubicBezTo>
                  <a:lnTo>
                    <a:pt x="15766" y="11208"/>
                  </a:lnTo>
                  <a:cubicBezTo>
                    <a:pt x="15726" y="11010"/>
                    <a:pt x="15687" y="10812"/>
                    <a:pt x="15608" y="10614"/>
                  </a:cubicBezTo>
                  <a:cubicBezTo>
                    <a:pt x="15568" y="10534"/>
                    <a:pt x="15449" y="10455"/>
                    <a:pt x="15370" y="10376"/>
                  </a:cubicBezTo>
                  <a:cubicBezTo>
                    <a:pt x="15291" y="10455"/>
                    <a:pt x="15251" y="10534"/>
                    <a:pt x="15211" y="10653"/>
                  </a:cubicBezTo>
                  <a:cubicBezTo>
                    <a:pt x="15172" y="10812"/>
                    <a:pt x="15211" y="11010"/>
                    <a:pt x="15211" y="11168"/>
                  </a:cubicBezTo>
                  <a:lnTo>
                    <a:pt x="13587" y="11089"/>
                  </a:lnTo>
                  <a:cubicBezTo>
                    <a:pt x="13548" y="10891"/>
                    <a:pt x="13508" y="10693"/>
                    <a:pt x="13469" y="10495"/>
                  </a:cubicBezTo>
                  <a:cubicBezTo>
                    <a:pt x="13389" y="10376"/>
                    <a:pt x="13310" y="10257"/>
                    <a:pt x="13231" y="10178"/>
                  </a:cubicBezTo>
                  <a:cubicBezTo>
                    <a:pt x="13152" y="10297"/>
                    <a:pt x="13072" y="10416"/>
                    <a:pt x="13033" y="10534"/>
                  </a:cubicBezTo>
                  <a:cubicBezTo>
                    <a:pt x="13033" y="10693"/>
                    <a:pt x="13072" y="10891"/>
                    <a:pt x="13072" y="11089"/>
                  </a:cubicBezTo>
                  <a:lnTo>
                    <a:pt x="11488" y="11010"/>
                  </a:lnTo>
                  <a:cubicBezTo>
                    <a:pt x="11488" y="10851"/>
                    <a:pt x="11448" y="10693"/>
                    <a:pt x="11448" y="10534"/>
                  </a:cubicBezTo>
                  <a:cubicBezTo>
                    <a:pt x="11409" y="10416"/>
                    <a:pt x="11369" y="10297"/>
                    <a:pt x="11290" y="10218"/>
                  </a:cubicBezTo>
                  <a:cubicBezTo>
                    <a:pt x="11211" y="10178"/>
                    <a:pt x="11131" y="10138"/>
                    <a:pt x="11052" y="10138"/>
                  </a:cubicBezTo>
                  <a:lnTo>
                    <a:pt x="11013" y="10138"/>
                  </a:lnTo>
                  <a:cubicBezTo>
                    <a:pt x="10933" y="10138"/>
                    <a:pt x="10894" y="10297"/>
                    <a:pt x="10933" y="10376"/>
                  </a:cubicBezTo>
                  <a:cubicBezTo>
                    <a:pt x="10933" y="10574"/>
                    <a:pt x="10973" y="10772"/>
                    <a:pt x="10973" y="11010"/>
                  </a:cubicBezTo>
                  <a:lnTo>
                    <a:pt x="9587" y="11010"/>
                  </a:lnTo>
                  <a:cubicBezTo>
                    <a:pt x="9587" y="10812"/>
                    <a:pt x="9547" y="10614"/>
                    <a:pt x="9507" y="10416"/>
                  </a:cubicBezTo>
                  <a:cubicBezTo>
                    <a:pt x="9468" y="10297"/>
                    <a:pt x="9349" y="10178"/>
                    <a:pt x="9230" y="10059"/>
                  </a:cubicBezTo>
                  <a:cubicBezTo>
                    <a:pt x="9190" y="10178"/>
                    <a:pt x="9111" y="10297"/>
                    <a:pt x="9072" y="10416"/>
                  </a:cubicBezTo>
                  <a:cubicBezTo>
                    <a:pt x="9072" y="10614"/>
                    <a:pt x="9072" y="10772"/>
                    <a:pt x="9072" y="10970"/>
                  </a:cubicBezTo>
                  <a:lnTo>
                    <a:pt x="7764" y="10970"/>
                  </a:lnTo>
                  <a:cubicBezTo>
                    <a:pt x="7725" y="10772"/>
                    <a:pt x="7685" y="10534"/>
                    <a:pt x="7646" y="10336"/>
                  </a:cubicBezTo>
                  <a:cubicBezTo>
                    <a:pt x="7606" y="10257"/>
                    <a:pt x="7487" y="10178"/>
                    <a:pt x="7408" y="10138"/>
                  </a:cubicBezTo>
                  <a:cubicBezTo>
                    <a:pt x="7368" y="10218"/>
                    <a:pt x="7249" y="10297"/>
                    <a:pt x="7249" y="10376"/>
                  </a:cubicBezTo>
                  <a:cubicBezTo>
                    <a:pt x="7249" y="10574"/>
                    <a:pt x="7249" y="10772"/>
                    <a:pt x="7249" y="10970"/>
                  </a:cubicBezTo>
                  <a:lnTo>
                    <a:pt x="5903" y="10970"/>
                  </a:lnTo>
                  <a:cubicBezTo>
                    <a:pt x="5863" y="10812"/>
                    <a:pt x="5863" y="10614"/>
                    <a:pt x="5823" y="10455"/>
                  </a:cubicBezTo>
                  <a:cubicBezTo>
                    <a:pt x="5784" y="10376"/>
                    <a:pt x="5625" y="10297"/>
                    <a:pt x="5546" y="10218"/>
                  </a:cubicBezTo>
                  <a:cubicBezTo>
                    <a:pt x="5506" y="10336"/>
                    <a:pt x="5427" y="10455"/>
                    <a:pt x="5427" y="10574"/>
                  </a:cubicBezTo>
                  <a:cubicBezTo>
                    <a:pt x="5388" y="10732"/>
                    <a:pt x="5388" y="10891"/>
                    <a:pt x="5427" y="11049"/>
                  </a:cubicBezTo>
                  <a:lnTo>
                    <a:pt x="3962" y="11049"/>
                  </a:lnTo>
                  <a:cubicBezTo>
                    <a:pt x="3962" y="10851"/>
                    <a:pt x="3962" y="10653"/>
                    <a:pt x="3922" y="10455"/>
                  </a:cubicBezTo>
                  <a:cubicBezTo>
                    <a:pt x="3922" y="10336"/>
                    <a:pt x="3803" y="10257"/>
                    <a:pt x="3724" y="10178"/>
                  </a:cubicBezTo>
                  <a:cubicBezTo>
                    <a:pt x="3645" y="10257"/>
                    <a:pt x="3565" y="10336"/>
                    <a:pt x="3526" y="10455"/>
                  </a:cubicBezTo>
                  <a:cubicBezTo>
                    <a:pt x="3486" y="10653"/>
                    <a:pt x="3486" y="10851"/>
                    <a:pt x="3486" y="11049"/>
                  </a:cubicBezTo>
                  <a:lnTo>
                    <a:pt x="1030" y="11089"/>
                  </a:lnTo>
                  <a:lnTo>
                    <a:pt x="1426" y="10732"/>
                  </a:lnTo>
                  <a:cubicBezTo>
                    <a:pt x="3526" y="8950"/>
                    <a:pt x="5625" y="7167"/>
                    <a:pt x="7725" y="5385"/>
                  </a:cubicBezTo>
                  <a:cubicBezTo>
                    <a:pt x="9151" y="4196"/>
                    <a:pt x="10616" y="3048"/>
                    <a:pt x="12043" y="1820"/>
                  </a:cubicBezTo>
                  <a:cubicBezTo>
                    <a:pt x="12557" y="1424"/>
                    <a:pt x="12993" y="909"/>
                    <a:pt x="13469" y="473"/>
                  </a:cubicBezTo>
                  <a:close/>
                  <a:moveTo>
                    <a:pt x="13605" y="0"/>
                  </a:moveTo>
                  <a:cubicBezTo>
                    <a:pt x="13505" y="0"/>
                    <a:pt x="13428" y="78"/>
                    <a:pt x="13350" y="156"/>
                  </a:cubicBezTo>
                  <a:cubicBezTo>
                    <a:pt x="12439" y="948"/>
                    <a:pt x="11528" y="1820"/>
                    <a:pt x="10577" y="2572"/>
                  </a:cubicBezTo>
                  <a:cubicBezTo>
                    <a:pt x="7210" y="5345"/>
                    <a:pt x="3764" y="8118"/>
                    <a:pt x="515" y="11049"/>
                  </a:cubicBezTo>
                  <a:cubicBezTo>
                    <a:pt x="436" y="11089"/>
                    <a:pt x="397" y="11089"/>
                    <a:pt x="317" y="11129"/>
                  </a:cubicBezTo>
                  <a:cubicBezTo>
                    <a:pt x="198" y="11168"/>
                    <a:pt x="0" y="11168"/>
                    <a:pt x="40" y="11366"/>
                  </a:cubicBezTo>
                  <a:cubicBezTo>
                    <a:pt x="119" y="11485"/>
                    <a:pt x="238" y="11564"/>
                    <a:pt x="397" y="11564"/>
                  </a:cubicBezTo>
                  <a:cubicBezTo>
                    <a:pt x="2179" y="11564"/>
                    <a:pt x="3962" y="11525"/>
                    <a:pt x="5705" y="11525"/>
                  </a:cubicBezTo>
                  <a:cubicBezTo>
                    <a:pt x="8240" y="11525"/>
                    <a:pt x="10775" y="11564"/>
                    <a:pt x="13310" y="11564"/>
                  </a:cubicBezTo>
                  <a:lnTo>
                    <a:pt x="17192" y="11604"/>
                  </a:lnTo>
                  <a:cubicBezTo>
                    <a:pt x="17509" y="11604"/>
                    <a:pt x="17549" y="11525"/>
                    <a:pt x="17509" y="11247"/>
                  </a:cubicBezTo>
                  <a:cubicBezTo>
                    <a:pt x="17469" y="11010"/>
                    <a:pt x="17390" y="10772"/>
                    <a:pt x="17351" y="10534"/>
                  </a:cubicBezTo>
                  <a:cubicBezTo>
                    <a:pt x="17152" y="9940"/>
                    <a:pt x="16954" y="9386"/>
                    <a:pt x="16717" y="8791"/>
                  </a:cubicBezTo>
                  <a:cubicBezTo>
                    <a:pt x="16162" y="7207"/>
                    <a:pt x="15608" y="5622"/>
                    <a:pt x="15093" y="3998"/>
                  </a:cubicBezTo>
                  <a:cubicBezTo>
                    <a:pt x="14657" y="2770"/>
                    <a:pt x="14300" y="1542"/>
                    <a:pt x="13944" y="275"/>
                  </a:cubicBezTo>
                  <a:cubicBezTo>
                    <a:pt x="13904" y="196"/>
                    <a:pt x="13865" y="116"/>
                    <a:pt x="13785" y="77"/>
                  </a:cubicBezTo>
                  <a:cubicBezTo>
                    <a:pt x="13717" y="22"/>
                    <a:pt x="13658" y="0"/>
                    <a:pt x="136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9"/>
            <p:cNvSpPr/>
            <p:nvPr/>
          </p:nvSpPr>
          <p:spPr>
            <a:xfrm>
              <a:off x="7646239" y="3868202"/>
              <a:ext cx="641123" cy="425793"/>
            </a:xfrm>
            <a:custGeom>
              <a:avLst/>
              <a:gdLst/>
              <a:ahLst/>
              <a:cxnLst/>
              <a:rect l="l" t="t" r="r" b="b"/>
              <a:pathLst>
                <a:path w="9984" h="6631" extrusionOk="0">
                  <a:moveTo>
                    <a:pt x="7646" y="610"/>
                  </a:moveTo>
                  <a:cubicBezTo>
                    <a:pt x="8201" y="2432"/>
                    <a:pt x="8716" y="4294"/>
                    <a:pt x="9270" y="6195"/>
                  </a:cubicBezTo>
                  <a:lnTo>
                    <a:pt x="714" y="6037"/>
                  </a:lnTo>
                  <a:lnTo>
                    <a:pt x="7646" y="610"/>
                  </a:lnTo>
                  <a:close/>
                  <a:moveTo>
                    <a:pt x="7646" y="0"/>
                  </a:moveTo>
                  <a:cubicBezTo>
                    <a:pt x="7589" y="0"/>
                    <a:pt x="7523" y="39"/>
                    <a:pt x="7448" y="95"/>
                  </a:cubicBezTo>
                  <a:cubicBezTo>
                    <a:pt x="6893" y="610"/>
                    <a:pt x="6378" y="1085"/>
                    <a:pt x="5824" y="1521"/>
                  </a:cubicBezTo>
                  <a:cubicBezTo>
                    <a:pt x="4160" y="2828"/>
                    <a:pt x="2457" y="4135"/>
                    <a:pt x="793" y="5443"/>
                  </a:cubicBezTo>
                  <a:cubicBezTo>
                    <a:pt x="555" y="5601"/>
                    <a:pt x="357" y="5799"/>
                    <a:pt x="199" y="5918"/>
                  </a:cubicBezTo>
                  <a:cubicBezTo>
                    <a:pt x="1" y="6235"/>
                    <a:pt x="120" y="6433"/>
                    <a:pt x="397" y="6472"/>
                  </a:cubicBezTo>
                  <a:cubicBezTo>
                    <a:pt x="793" y="6512"/>
                    <a:pt x="1189" y="6512"/>
                    <a:pt x="1585" y="6512"/>
                  </a:cubicBezTo>
                  <a:lnTo>
                    <a:pt x="2457" y="6512"/>
                  </a:lnTo>
                  <a:lnTo>
                    <a:pt x="4319" y="6552"/>
                  </a:lnTo>
                  <a:lnTo>
                    <a:pt x="6101" y="6591"/>
                  </a:lnTo>
                  <a:lnTo>
                    <a:pt x="8280" y="6631"/>
                  </a:lnTo>
                  <a:lnTo>
                    <a:pt x="8597" y="6631"/>
                  </a:lnTo>
                  <a:cubicBezTo>
                    <a:pt x="8953" y="6631"/>
                    <a:pt x="9349" y="6591"/>
                    <a:pt x="9706" y="6552"/>
                  </a:cubicBezTo>
                  <a:cubicBezTo>
                    <a:pt x="9785" y="6552"/>
                    <a:pt x="9864" y="6433"/>
                    <a:pt x="9904" y="6354"/>
                  </a:cubicBezTo>
                  <a:cubicBezTo>
                    <a:pt x="9983" y="6274"/>
                    <a:pt x="9825" y="6235"/>
                    <a:pt x="9785" y="6195"/>
                  </a:cubicBezTo>
                  <a:cubicBezTo>
                    <a:pt x="9746" y="6116"/>
                    <a:pt x="9706" y="6116"/>
                    <a:pt x="9666" y="6076"/>
                  </a:cubicBezTo>
                  <a:cubicBezTo>
                    <a:pt x="9547" y="5680"/>
                    <a:pt x="9429" y="5284"/>
                    <a:pt x="9310" y="4888"/>
                  </a:cubicBezTo>
                  <a:cubicBezTo>
                    <a:pt x="8914" y="3502"/>
                    <a:pt x="8518" y="2115"/>
                    <a:pt x="8082" y="768"/>
                  </a:cubicBezTo>
                  <a:cubicBezTo>
                    <a:pt x="8003" y="531"/>
                    <a:pt x="7884" y="372"/>
                    <a:pt x="7805" y="174"/>
                  </a:cubicBezTo>
                  <a:cubicBezTo>
                    <a:pt x="7763" y="49"/>
                    <a:pt x="7710" y="0"/>
                    <a:pt x="76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1" name="Google Shape;861;p39"/>
          <p:cNvGrpSpPr/>
          <p:nvPr/>
        </p:nvGrpSpPr>
        <p:grpSpPr>
          <a:xfrm>
            <a:off x="1275144" y="505785"/>
            <a:ext cx="829411" cy="861785"/>
            <a:chOff x="6038323" y="506808"/>
            <a:chExt cx="2625549" cy="2728894"/>
          </a:xfrm>
        </p:grpSpPr>
        <p:sp>
          <p:nvSpPr>
            <p:cNvPr id="862" name="Google Shape;862;p39"/>
            <p:cNvSpPr/>
            <p:nvPr/>
          </p:nvSpPr>
          <p:spPr>
            <a:xfrm>
              <a:off x="6860206" y="1334081"/>
              <a:ext cx="1714992" cy="1577986"/>
            </a:xfrm>
            <a:custGeom>
              <a:avLst/>
              <a:gdLst/>
              <a:ahLst/>
              <a:cxnLst/>
              <a:rect l="l" t="t" r="r" b="b"/>
              <a:pathLst>
                <a:path w="11489" h="10571" extrusionOk="0">
                  <a:moveTo>
                    <a:pt x="5953" y="410"/>
                  </a:moveTo>
                  <a:cubicBezTo>
                    <a:pt x="7104" y="410"/>
                    <a:pt x="8209" y="858"/>
                    <a:pt x="9032" y="1681"/>
                  </a:cubicBezTo>
                  <a:cubicBezTo>
                    <a:pt x="9785" y="2355"/>
                    <a:pt x="10340" y="3226"/>
                    <a:pt x="10538" y="4256"/>
                  </a:cubicBezTo>
                  <a:cubicBezTo>
                    <a:pt x="10617" y="4652"/>
                    <a:pt x="10617" y="5048"/>
                    <a:pt x="10577" y="5445"/>
                  </a:cubicBezTo>
                  <a:cubicBezTo>
                    <a:pt x="10458" y="6831"/>
                    <a:pt x="9785" y="8099"/>
                    <a:pt x="8715" y="9010"/>
                  </a:cubicBezTo>
                  <a:cubicBezTo>
                    <a:pt x="7760" y="9768"/>
                    <a:pt x="6722" y="10306"/>
                    <a:pt x="5533" y="10306"/>
                  </a:cubicBezTo>
                  <a:cubicBezTo>
                    <a:pt x="5293" y="10306"/>
                    <a:pt x="5047" y="10284"/>
                    <a:pt x="4794" y="10238"/>
                  </a:cubicBezTo>
                  <a:cubicBezTo>
                    <a:pt x="3407" y="10000"/>
                    <a:pt x="2179" y="9168"/>
                    <a:pt x="1466" y="7901"/>
                  </a:cubicBezTo>
                  <a:cubicBezTo>
                    <a:pt x="1387" y="7703"/>
                    <a:pt x="1308" y="7504"/>
                    <a:pt x="1229" y="7267"/>
                  </a:cubicBezTo>
                  <a:cubicBezTo>
                    <a:pt x="912" y="6395"/>
                    <a:pt x="872" y="5405"/>
                    <a:pt x="1189" y="4494"/>
                  </a:cubicBezTo>
                  <a:cubicBezTo>
                    <a:pt x="1229" y="4177"/>
                    <a:pt x="1308" y="3900"/>
                    <a:pt x="1387" y="3583"/>
                  </a:cubicBezTo>
                  <a:cubicBezTo>
                    <a:pt x="1744" y="2949"/>
                    <a:pt x="2140" y="2394"/>
                    <a:pt x="2615" y="1840"/>
                  </a:cubicBezTo>
                  <a:cubicBezTo>
                    <a:pt x="3249" y="1206"/>
                    <a:pt x="4041" y="731"/>
                    <a:pt x="4913" y="533"/>
                  </a:cubicBezTo>
                  <a:cubicBezTo>
                    <a:pt x="5259" y="451"/>
                    <a:pt x="5608" y="410"/>
                    <a:pt x="5953" y="410"/>
                  </a:cubicBezTo>
                  <a:close/>
                  <a:moveTo>
                    <a:pt x="6161" y="1"/>
                  </a:moveTo>
                  <a:cubicBezTo>
                    <a:pt x="4404" y="1"/>
                    <a:pt x="2692" y="789"/>
                    <a:pt x="1546" y="2236"/>
                  </a:cubicBezTo>
                  <a:cubicBezTo>
                    <a:pt x="1466" y="2315"/>
                    <a:pt x="1387" y="2434"/>
                    <a:pt x="1308" y="2553"/>
                  </a:cubicBezTo>
                  <a:cubicBezTo>
                    <a:pt x="833" y="3028"/>
                    <a:pt x="516" y="3583"/>
                    <a:pt x="357" y="4256"/>
                  </a:cubicBezTo>
                  <a:cubicBezTo>
                    <a:pt x="1" y="5920"/>
                    <a:pt x="476" y="7663"/>
                    <a:pt x="1665" y="8891"/>
                  </a:cubicBezTo>
                  <a:cubicBezTo>
                    <a:pt x="2692" y="9991"/>
                    <a:pt x="4110" y="10571"/>
                    <a:pt x="5542" y="10571"/>
                  </a:cubicBezTo>
                  <a:cubicBezTo>
                    <a:pt x="6484" y="10571"/>
                    <a:pt x="7432" y="10320"/>
                    <a:pt x="8280" y="9802"/>
                  </a:cubicBezTo>
                  <a:cubicBezTo>
                    <a:pt x="9032" y="9287"/>
                    <a:pt x="9706" y="8653"/>
                    <a:pt x="10181" y="7901"/>
                  </a:cubicBezTo>
                  <a:cubicBezTo>
                    <a:pt x="11211" y="6633"/>
                    <a:pt x="11488" y="4930"/>
                    <a:pt x="10973" y="3385"/>
                  </a:cubicBezTo>
                  <a:cubicBezTo>
                    <a:pt x="10498" y="1919"/>
                    <a:pt x="9706" y="1008"/>
                    <a:pt x="8517" y="493"/>
                  </a:cubicBezTo>
                  <a:cubicBezTo>
                    <a:pt x="7754" y="161"/>
                    <a:pt x="6953" y="1"/>
                    <a:pt x="61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9"/>
            <p:cNvSpPr/>
            <p:nvPr/>
          </p:nvSpPr>
          <p:spPr>
            <a:xfrm>
              <a:off x="8415304" y="506808"/>
              <a:ext cx="189427" cy="179578"/>
            </a:xfrm>
            <a:custGeom>
              <a:avLst/>
              <a:gdLst/>
              <a:ahLst/>
              <a:cxnLst/>
              <a:rect l="l" t="t" r="r" b="b"/>
              <a:pathLst>
                <a:path w="1269" h="1203" extrusionOk="0">
                  <a:moveTo>
                    <a:pt x="400" y="0"/>
                  </a:moveTo>
                  <a:cubicBezTo>
                    <a:pt x="347" y="0"/>
                    <a:pt x="293" y="5"/>
                    <a:pt x="238" y="14"/>
                  </a:cubicBezTo>
                  <a:cubicBezTo>
                    <a:pt x="159" y="54"/>
                    <a:pt x="80" y="93"/>
                    <a:pt x="1" y="172"/>
                  </a:cubicBezTo>
                  <a:cubicBezTo>
                    <a:pt x="80" y="212"/>
                    <a:pt x="120" y="331"/>
                    <a:pt x="199" y="331"/>
                  </a:cubicBezTo>
                  <a:cubicBezTo>
                    <a:pt x="476" y="450"/>
                    <a:pt x="753" y="648"/>
                    <a:pt x="912" y="925"/>
                  </a:cubicBezTo>
                  <a:cubicBezTo>
                    <a:pt x="991" y="1044"/>
                    <a:pt x="1110" y="1123"/>
                    <a:pt x="1229" y="1202"/>
                  </a:cubicBezTo>
                  <a:cubicBezTo>
                    <a:pt x="1229" y="1044"/>
                    <a:pt x="1268" y="885"/>
                    <a:pt x="1268" y="727"/>
                  </a:cubicBezTo>
                  <a:lnTo>
                    <a:pt x="1268" y="648"/>
                  </a:lnTo>
                  <a:cubicBezTo>
                    <a:pt x="1163" y="262"/>
                    <a:pt x="810" y="0"/>
                    <a:pt x="4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9"/>
            <p:cNvSpPr/>
            <p:nvPr/>
          </p:nvSpPr>
          <p:spPr>
            <a:xfrm>
              <a:off x="8190652" y="555919"/>
              <a:ext cx="248539" cy="171816"/>
            </a:xfrm>
            <a:custGeom>
              <a:avLst/>
              <a:gdLst/>
              <a:ahLst/>
              <a:cxnLst/>
              <a:rect l="l" t="t" r="r" b="b"/>
              <a:pathLst>
                <a:path w="1665" h="1151" extrusionOk="0">
                  <a:moveTo>
                    <a:pt x="505" y="1"/>
                  </a:moveTo>
                  <a:cubicBezTo>
                    <a:pt x="404" y="1"/>
                    <a:pt x="301" y="14"/>
                    <a:pt x="199" y="41"/>
                  </a:cubicBezTo>
                  <a:cubicBezTo>
                    <a:pt x="119" y="41"/>
                    <a:pt x="80" y="121"/>
                    <a:pt x="1" y="160"/>
                  </a:cubicBezTo>
                  <a:cubicBezTo>
                    <a:pt x="40" y="240"/>
                    <a:pt x="119" y="279"/>
                    <a:pt x="159" y="319"/>
                  </a:cubicBezTo>
                  <a:cubicBezTo>
                    <a:pt x="238" y="358"/>
                    <a:pt x="357" y="358"/>
                    <a:pt x="436" y="398"/>
                  </a:cubicBezTo>
                  <a:cubicBezTo>
                    <a:pt x="793" y="398"/>
                    <a:pt x="1070" y="596"/>
                    <a:pt x="1268" y="873"/>
                  </a:cubicBezTo>
                  <a:cubicBezTo>
                    <a:pt x="1308" y="953"/>
                    <a:pt x="1347" y="992"/>
                    <a:pt x="1427" y="1071"/>
                  </a:cubicBezTo>
                  <a:cubicBezTo>
                    <a:pt x="1466" y="1111"/>
                    <a:pt x="1545" y="1151"/>
                    <a:pt x="1585" y="1151"/>
                  </a:cubicBezTo>
                  <a:cubicBezTo>
                    <a:pt x="1625" y="1071"/>
                    <a:pt x="1664" y="992"/>
                    <a:pt x="1664" y="953"/>
                  </a:cubicBezTo>
                  <a:cubicBezTo>
                    <a:pt x="1664" y="873"/>
                    <a:pt x="1664" y="834"/>
                    <a:pt x="1625" y="794"/>
                  </a:cubicBezTo>
                  <a:cubicBezTo>
                    <a:pt x="1428" y="303"/>
                    <a:pt x="988" y="1"/>
                    <a:pt x="5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9"/>
            <p:cNvSpPr/>
            <p:nvPr/>
          </p:nvSpPr>
          <p:spPr>
            <a:xfrm>
              <a:off x="6393139" y="745496"/>
              <a:ext cx="2270733" cy="2490206"/>
            </a:xfrm>
            <a:custGeom>
              <a:avLst/>
              <a:gdLst/>
              <a:ahLst/>
              <a:cxnLst/>
              <a:rect l="l" t="t" r="r" b="b"/>
              <a:pathLst>
                <a:path w="15212" h="16682" extrusionOk="0">
                  <a:moveTo>
                    <a:pt x="11564" y="417"/>
                  </a:moveTo>
                  <a:cubicBezTo>
                    <a:pt x="11898" y="417"/>
                    <a:pt x="12234" y="478"/>
                    <a:pt x="12558" y="594"/>
                  </a:cubicBezTo>
                  <a:cubicBezTo>
                    <a:pt x="13072" y="792"/>
                    <a:pt x="13429" y="1267"/>
                    <a:pt x="13548" y="1782"/>
                  </a:cubicBezTo>
                  <a:cubicBezTo>
                    <a:pt x="13667" y="2297"/>
                    <a:pt x="13667" y="2812"/>
                    <a:pt x="13469" y="3327"/>
                  </a:cubicBezTo>
                  <a:lnTo>
                    <a:pt x="9389" y="1980"/>
                  </a:lnTo>
                  <a:cubicBezTo>
                    <a:pt x="9547" y="1227"/>
                    <a:pt x="10141" y="673"/>
                    <a:pt x="10854" y="514"/>
                  </a:cubicBezTo>
                  <a:cubicBezTo>
                    <a:pt x="11086" y="448"/>
                    <a:pt x="11324" y="417"/>
                    <a:pt x="11564" y="417"/>
                  </a:cubicBezTo>
                  <a:close/>
                  <a:moveTo>
                    <a:pt x="3169" y="5268"/>
                  </a:moveTo>
                  <a:cubicBezTo>
                    <a:pt x="2694" y="6575"/>
                    <a:pt x="2219" y="7764"/>
                    <a:pt x="1783" y="8952"/>
                  </a:cubicBezTo>
                  <a:cubicBezTo>
                    <a:pt x="1704" y="8952"/>
                    <a:pt x="1585" y="8912"/>
                    <a:pt x="1506" y="8912"/>
                  </a:cubicBezTo>
                  <a:cubicBezTo>
                    <a:pt x="912" y="8635"/>
                    <a:pt x="515" y="8041"/>
                    <a:pt x="515" y="7367"/>
                  </a:cubicBezTo>
                  <a:cubicBezTo>
                    <a:pt x="476" y="6456"/>
                    <a:pt x="1110" y="5624"/>
                    <a:pt x="1981" y="5347"/>
                  </a:cubicBezTo>
                  <a:cubicBezTo>
                    <a:pt x="2377" y="5308"/>
                    <a:pt x="2773" y="5268"/>
                    <a:pt x="3169" y="5268"/>
                  </a:cubicBezTo>
                  <a:close/>
                  <a:moveTo>
                    <a:pt x="9290" y="3904"/>
                  </a:moveTo>
                  <a:cubicBezTo>
                    <a:pt x="10082" y="3904"/>
                    <a:pt x="10883" y="4064"/>
                    <a:pt x="11646" y="4396"/>
                  </a:cubicBezTo>
                  <a:cubicBezTo>
                    <a:pt x="12835" y="4911"/>
                    <a:pt x="13627" y="5862"/>
                    <a:pt x="14102" y="7288"/>
                  </a:cubicBezTo>
                  <a:cubicBezTo>
                    <a:pt x="14617" y="8833"/>
                    <a:pt x="14340" y="10576"/>
                    <a:pt x="13310" y="11844"/>
                  </a:cubicBezTo>
                  <a:cubicBezTo>
                    <a:pt x="12795" y="12596"/>
                    <a:pt x="12161" y="13230"/>
                    <a:pt x="11369" y="13745"/>
                  </a:cubicBezTo>
                  <a:cubicBezTo>
                    <a:pt x="10534" y="14249"/>
                    <a:pt x="9591" y="14497"/>
                    <a:pt x="8652" y="14497"/>
                  </a:cubicBezTo>
                  <a:cubicBezTo>
                    <a:pt x="7232" y="14497"/>
                    <a:pt x="5819" y="13931"/>
                    <a:pt x="4794" y="12834"/>
                  </a:cubicBezTo>
                  <a:cubicBezTo>
                    <a:pt x="3605" y="11606"/>
                    <a:pt x="3090" y="9823"/>
                    <a:pt x="3486" y="8160"/>
                  </a:cubicBezTo>
                  <a:cubicBezTo>
                    <a:pt x="3645" y="7526"/>
                    <a:pt x="3962" y="6932"/>
                    <a:pt x="4437" y="6456"/>
                  </a:cubicBezTo>
                  <a:cubicBezTo>
                    <a:pt x="4516" y="6377"/>
                    <a:pt x="4595" y="6258"/>
                    <a:pt x="4675" y="6139"/>
                  </a:cubicBezTo>
                  <a:cubicBezTo>
                    <a:pt x="5821" y="4692"/>
                    <a:pt x="7533" y="3904"/>
                    <a:pt x="9290" y="3904"/>
                  </a:cubicBezTo>
                  <a:close/>
                  <a:moveTo>
                    <a:pt x="11750" y="1"/>
                  </a:moveTo>
                  <a:cubicBezTo>
                    <a:pt x="11595" y="1"/>
                    <a:pt x="11440" y="14"/>
                    <a:pt x="11290" y="39"/>
                  </a:cubicBezTo>
                  <a:cubicBezTo>
                    <a:pt x="10181" y="79"/>
                    <a:pt x="9190" y="871"/>
                    <a:pt x="8953" y="1980"/>
                  </a:cubicBezTo>
                  <a:cubicBezTo>
                    <a:pt x="8874" y="2218"/>
                    <a:pt x="8992" y="2297"/>
                    <a:pt x="9151" y="2337"/>
                  </a:cubicBezTo>
                  <a:lnTo>
                    <a:pt x="10260" y="2654"/>
                  </a:lnTo>
                  <a:cubicBezTo>
                    <a:pt x="10458" y="2733"/>
                    <a:pt x="10656" y="2812"/>
                    <a:pt x="10854" y="2852"/>
                  </a:cubicBezTo>
                  <a:cubicBezTo>
                    <a:pt x="10815" y="3129"/>
                    <a:pt x="10735" y="3367"/>
                    <a:pt x="10696" y="3565"/>
                  </a:cubicBezTo>
                  <a:cubicBezTo>
                    <a:pt x="10271" y="3494"/>
                    <a:pt x="9842" y="3458"/>
                    <a:pt x="9411" y="3458"/>
                  </a:cubicBezTo>
                  <a:cubicBezTo>
                    <a:pt x="8635" y="3458"/>
                    <a:pt x="7855" y="3573"/>
                    <a:pt x="7091" y="3802"/>
                  </a:cubicBezTo>
                  <a:lnTo>
                    <a:pt x="6933" y="3802"/>
                  </a:lnTo>
                  <a:cubicBezTo>
                    <a:pt x="6814" y="3644"/>
                    <a:pt x="6695" y="3446"/>
                    <a:pt x="6616" y="3248"/>
                  </a:cubicBezTo>
                  <a:cubicBezTo>
                    <a:pt x="6576" y="3168"/>
                    <a:pt x="6774" y="3010"/>
                    <a:pt x="6853" y="2931"/>
                  </a:cubicBezTo>
                  <a:cubicBezTo>
                    <a:pt x="6933" y="2812"/>
                    <a:pt x="6972" y="2772"/>
                    <a:pt x="7012" y="2733"/>
                  </a:cubicBezTo>
                  <a:cubicBezTo>
                    <a:pt x="7131" y="2574"/>
                    <a:pt x="7249" y="2337"/>
                    <a:pt x="7091" y="2218"/>
                  </a:cubicBezTo>
                  <a:cubicBezTo>
                    <a:pt x="6993" y="2120"/>
                    <a:pt x="6842" y="2049"/>
                    <a:pt x="6681" y="2049"/>
                  </a:cubicBezTo>
                  <a:cubicBezTo>
                    <a:pt x="6646" y="2049"/>
                    <a:pt x="6611" y="2052"/>
                    <a:pt x="6576" y="2059"/>
                  </a:cubicBezTo>
                  <a:cubicBezTo>
                    <a:pt x="5665" y="2218"/>
                    <a:pt x="4794" y="2733"/>
                    <a:pt x="4239" y="3525"/>
                  </a:cubicBezTo>
                  <a:cubicBezTo>
                    <a:pt x="4160" y="3604"/>
                    <a:pt x="4120" y="3763"/>
                    <a:pt x="4160" y="3881"/>
                  </a:cubicBezTo>
                  <a:cubicBezTo>
                    <a:pt x="4160" y="4000"/>
                    <a:pt x="4358" y="4040"/>
                    <a:pt x="4477" y="4040"/>
                  </a:cubicBezTo>
                  <a:cubicBezTo>
                    <a:pt x="4794" y="4040"/>
                    <a:pt x="5071" y="3961"/>
                    <a:pt x="5388" y="3881"/>
                  </a:cubicBezTo>
                  <a:cubicBezTo>
                    <a:pt x="5467" y="4040"/>
                    <a:pt x="5546" y="4238"/>
                    <a:pt x="5625" y="4396"/>
                  </a:cubicBezTo>
                  <a:cubicBezTo>
                    <a:pt x="5625" y="4436"/>
                    <a:pt x="5625" y="4515"/>
                    <a:pt x="5665" y="4555"/>
                  </a:cubicBezTo>
                  <a:cubicBezTo>
                    <a:pt x="5625" y="4595"/>
                    <a:pt x="5586" y="4674"/>
                    <a:pt x="5546" y="4713"/>
                  </a:cubicBezTo>
                  <a:cubicBezTo>
                    <a:pt x="5031" y="5030"/>
                    <a:pt x="4595" y="5466"/>
                    <a:pt x="4239" y="5941"/>
                  </a:cubicBezTo>
                  <a:cubicBezTo>
                    <a:pt x="4001" y="6258"/>
                    <a:pt x="3764" y="6536"/>
                    <a:pt x="3486" y="6813"/>
                  </a:cubicBezTo>
                  <a:lnTo>
                    <a:pt x="3130" y="6654"/>
                  </a:lnTo>
                  <a:cubicBezTo>
                    <a:pt x="3288" y="6219"/>
                    <a:pt x="3447" y="5823"/>
                    <a:pt x="3566" y="5466"/>
                  </a:cubicBezTo>
                  <a:cubicBezTo>
                    <a:pt x="3684" y="5189"/>
                    <a:pt x="3566" y="5030"/>
                    <a:pt x="3367" y="4951"/>
                  </a:cubicBezTo>
                  <a:cubicBezTo>
                    <a:pt x="3110" y="4872"/>
                    <a:pt x="2843" y="4832"/>
                    <a:pt x="2575" y="4832"/>
                  </a:cubicBezTo>
                  <a:cubicBezTo>
                    <a:pt x="2308" y="4832"/>
                    <a:pt x="2040" y="4872"/>
                    <a:pt x="1783" y="4951"/>
                  </a:cubicBezTo>
                  <a:cubicBezTo>
                    <a:pt x="674" y="5347"/>
                    <a:pt x="0" y="6417"/>
                    <a:pt x="80" y="7565"/>
                  </a:cubicBezTo>
                  <a:cubicBezTo>
                    <a:pt x="159" y="8358"/>
                    <a:pt x="674" y="9031"/>
                    <a:pt x="1426" y="9308"/>
                  </a:cubicBezTo>
                  <a:cubicBezTo>
                    <a:pt x="1545" y="9348"/>
                    <a:pt x="1664" y="9348"/>
                    <a:pt x="1823" y="9348"/>
                  </a:cubicBezTo>
                  <a:cubicBezTo>
                    <a:pt x="1848" y="9353"/>
                    <a:pt x="1873" y="9356"/>
                    <a:pt x="1897" y="9356"/>
                  </a:cubicBezTo>
                  <a:cubicBezTo>
                    <a:pt x="2060" y="9356"/>
                    <a:pt x="2184" y="9243"/>
                    <a:pt x="2219" y="9071"/>
                  </a:cubicBezTo>
                  <a:cubicBezTo>
                    <a:pt x="2298" y="8754"/>
                    <a:pt x="2456" y="8437"/>
                    <a:pt x="2575" y="8120"/>
                  </a:cubicBezTo>
                  <a:lnTo>
                    <a:pt x="3051" y="8199"/>
                  </a:lnTo>
                  <a:cubicBezTo>
                    <a:pt x="2813" y="9546"/>
                    <a:pt x="3051" y="10933"/>
                    <a:pt x="3764" y="12121"/>
                  </a:cubicBezTo>
                  <a:cubicBezTo>
                    <a:pt x="4318" y="13190"/>
                    <a:pt x="5308" y="14022"/>
                    <a:pt x="6457" y="14458"/>
                  </a:cubicBezTo>
                  <a:cubicBezTo>
                    <a:pt x="6616" y="14498"/>
                    <a:pt x="6735" y="14656"/>
                    <a:pt x="6774" y="14815"/>
                  </a:cubicBezTo>
                  <a:cubicBezTo>
                    <a:pt x="6933" y="15290"/>
                    <a:pt x="7091" y="15765"/>
                    <a:pt x="7289" y="16241"/>
                  </a:cubicBezTo>
                  <a:cubicBezTo>
                    <a:pt x="7423" y="16530"/>
                    <a:pt x="7606" y="16682"/>
                    <a:pt x="7805" y="16682"/>
                  </a:cubicBezTo>
                  <a:cubicBezTo>
                    <a:pt x="7960" y="16682"/>
                    <a:pt x="8123" y="16590"/>
                    <a:pt x="8279" y="16399"/>
                  </a:cubicBezTo>
                  <a:cubicBezTo>
                    <a:pt x="8636" y="16003"/>
                    <a:pt x="8953" y="15488"/>
                    <a:pt x="9270" y="15052"/>
                  </a:cubicBezTo>
                  <a:cubicBezTo>
                    <a:pt x="9349" y="14933"/>
                    <a:pt x="9428" y="14854"/>
                    <a:pt x="9547" y="14854"/>
                  </a:cubicBezTo>
                  <a:cubicBezTo>
                    <a:pt x="10894" y="14616"/>
                    <a:pt x="12122" y="13903"/>
                    <a:pt x="12993" y="12874"/>
                  </a:cubicBezTo>
                  <a:cubicBezTo>
                    <a:pt x="13097" y="12691"/>
                    <a:pt x="13287" y="12595"/>
                    <a:pt x="13483" y="12595"/>
                  </a:cubicBezTo>
                  <a:cubicBezTo>
                    <a:pt x="13586" y="12595"/>
                    <a:pt x="13690" y="12621"/>
                    <a:pt x="13785" y="12675"/>
                  </a:cubicBezTo>
                  <a:cubicBezTo>
                    <a:pt x="14102" y="12755"/>
                    <a:pt x="14419" y="12834"/>
                    <a:pt x="14776" y="12913"/>
                  </a:cubicBezTo>
                  <a:cubicBezTo>
                    <a:pt x="14811" y="12927"/>
                    <a:pt x="14846" y="12934"/>
                    <a:pt x="14880" y="12934"/>
                  </a:cubicBezTo>
                  <a:cubicBezTo>
                    <a:pt x="15038" y="12934"/>
                    <a:pt x="15172" y="12792"/>
                    <a:pt x="15172" y="12596"/>
                  </a:cubicBezTo>
                  <a:cubicBezTo>
                    <a:pt x="15212" y="12081"/>
                    <a:pt x="15013" y="11527"/>
                    <a:pt x="14697" y="11091"/>
                  </a:cubicBezTo>
                  <a:cubicBezTo>
                    <a:pt x="14660" y="11054"/>
                    <a:pt x="14519" y="10810"/>
                    <a:pt x="14436" y="10810"/>
                  </a:cubicBezTo>
                  <a:cubicBezTo>
                    <a:pt x="14430" y="10810"/>
                    <a:pt x="14425" y="10811"/>
                    <a:pt x="14419" y="10814"/>
                  </a:cubicBezTo>
                  <a:cubicBezTo>
                    <a:pt x="14855" y="9823"/>
                    <a:pt x="14974" y="8714"/>
                    <a:pt x="14697" y="7684"/>
                  </a:cubicBezTo>
                  <a:cubicBezTo>
                    <a:pt x="14419" y="6100"/>
                    <a:pt x="13389" y="4753"/>
                    <a:pt x="11963" y="4000"/>
                  </a:cubicBezTo>
                  <a:cubicBezTo>
                    <a:pt x="12003" y="3763"/>
                    <a:pt x="12043" y="3525"/>
                    <a:pt x="12082" y="3327"/>
                  </a:cubicBezTo>
                  <a:cubicBezTo>
                    <a:pt x="12518" y="3446"/>
                    <a:pt x="12954" y="3604"/>
                    <a:pt x="13350" y="3763"/>
                  </a:cubicBezTo>
                  <a:cubicBezTo>
                    <a:pt x="13407" y="3774"/>
                    <a:pt x="13458" y="3782"/>
                    <a:pt x="13504" y="3782"/>
                  </a:cubicBezTo>
                  <a:cubicBezTo>
                    <a:pt x="13617" y="3782"/>
                    <a:pt x="13701" y="3733"/>
                    <a:pt x="13785" y="3565"/>
                  </a:cubicBezTo>
                  <a:cubicBezTo>
                    <a:pt x="14063" y="3010"/>
                    <a:pt x="14142" y="2376"/>
                    <a:pt x="13984" y="1782"/>
                  </a:cubicBezTo>
                  <a:cubicBezTo>
                    <a:pt x="13865" y="1069"/>
                    <a:pt x="13389" y="475"/>
                    <a:pt x="12716" y="198"/>
                  </a:cubicBezTo>
                  <a:cubicBezTo>
                    <a:pt x="12418" y="62"/>
                    <a:pt x="12083" y="1"/>
                    <a:pt x="117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9"/>
            <p:cNvSpPr/>
            <p:nvPr/>
          </p:nvSpPr>
          <p:spPr>
            <a:xfrm>
              <a:off x="8184681" y="931938"/>
              <a:ext cx="195398" cy="209731"/>
            </a:xfrm>
            <a:custGeom>
              <a:avLst/>
              <a:gdLst/>
              <a:ahLst/>
              <a:cxnLst/>
              <a:rect l="l" t="t" r="r" b="b"/>
              <a:pathLst>
                <a:path w="1309" h="1405" extrusionOk="0">
                  <a:moveTo>
                    <a:pt x="249" y="0"/>
                  </a:moveTo>
                  <a:cubicBezTo>
                    <a:pt x="230" y="0"/>
                    <a:pt x="212" y="5"/>
                    <a:pt x="199" y="18"/>
                  </a:cubicBezTo>
                  <a:cubicBezTo>
                    <a:pt x="120" y="58"/>
                    <a:pt x="80" y="137"/>
                    <a:pt x="1" y="216"/>
                  </a:cubicBezTo>
                  <a:cubicBezTo>
                    <a:pt x="80" y="256"/>
                    <a:pt x="120" y="295"/>
                    <a:pt x="159" y="335"/>
                  </a:cubicBezTo>
                  <a:cubicBezTo>
                    <a:pt x="318" y="454"/>
                    <a:pt x="476" y="533"/>
                    <a:pt x="635" y="691"/>
                  </a:cubicBezTo>
                  <a:cubicBezTo>
                    <a:pt x="793" y="929"/>
                    <a:pt x="912" y="1167"/>
                    <a:pt x="1031" y="1405"/>
                  </a:cubicBezTo>
                  <a:cubicBezTo>
                    <a:pt x="1308" y="850"/>
                    <a:pt x="991" y="137"/>
                    <a:pt x="357" y="18"/>
                  </a:cubicBezTo>
                  <a:cubicBezTo>
                    <a:pt x="331" y="18"/>
                    <a:pt x="287" y="0"/>
                    <a:pt x="2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9"/>
            <p:cNvSpPr/>
            <p:nvPr/>
          </p:nvSpPr>
          <p:spPr>
            <a:xfrm>
              <a:off x="6996191" y="1394387"/>
              <a:ext cx="1454810" cy="1478270"/>
            </a:xfrm>
            <a:custGeom>
              <a:avLst/>
              <a:gdLst/>
              <a:ahLst/>
              <a:cxnLst/>
              <a:rect l="l" t="t" r="r" b="b"/>
              <a:pathLst>
                <a:path w="9746" h="9903" extrusionOk="0">
                  <a:moveTo>
                    <a:pt x="5111" y="446"/>
                  </a:moveTo>
                  <a:cubicBezTo>
                    <a:pt x="6118" y="446"/>
                    <a:pt x="7079" y="839"/>
                    <a:pt x="7804" y="1594"/>
                  </a:cubicBezTo>
                  <a:cubicBezTo>
                    <a:pt x="8518" y="2189"/>
                    <a:pt x="8993" y="2981"/>
                    <a:pt x="9191" y="3892"/>
                  </a:cubicBezTo>
                  <a:cubicBezTo>
                    <a:pt x="9270" y="4090"/>
                    <a:pt x="9270" y="4328"/>
                    <a:pt x="9270" y="4526"/>
                  </a:cubicBezTo>
                  <a:cubicBezTo>
                    <a:pt x="9270" y="6189"/>
                    <a:pt x="8399" y="7734"/>
                    <a:pt x="7012" y="8645"/>
                  </a:cubicBezTo>
                  <a:cubicBezTo>
                    <a:pt x="6378" y="9041"/>
                    <a:pt x="5665" y="9319"/>
                    <a:pt x="4952" y="9438"/>
                  </a:cubicBezTo>
                  <a:cubicBezTo>
                    <a:pt x="4873" y="9438"/>
                    <a:pt x="4794" y="9455"/>
                    <a:pt x="4715" y="9455"/>
                  </a:cubicBezTo>
                  <a:cubicBezTo>
                    <a:pt x="4675" y="9455"/>
                    <a:pt x="4636" y="9451"/>
                    <a:pt x="4596" y="9438"/>
                  </a:cubicBezTo>
                  <a:cubicBezTo>
                    <a:pt x="4566" y="9438"/>
                    <a:pt x="4536" y="9439"/>
                    <a:pt x="4507" y="9439"/>
                  </a:cubicBezTo>
                  <a:cubicBezTo>
                    <a:pt x="2761" y="9439"/>
                    <a:pt x="1220" y="8301"/>
                    <a:pt x="714" y="6665"/>
                  </a:cubicBezTo>
                  <a:cubicBezTo>
                    <a:pt x="318" y="5556"/>
                    <a:pt x="397" y="4328"/>
                    <a:pt x="991" y="3298"/>
                  </a:cubicBezTo>
                  <a:cubicBezTo>
                    <a:pt x="1110" y="3020"/>
                    <a:pt x="1229" y="2743"/>
                    <a:pt x="1387" y="2466"/>
                  </a:cubicBezTo>
                  <a:cubicBezTo>
                    <a:pt x="2021" y="1515"/>
                    <a:pt x="2932" y="881"/>
                    <a:pt x="4002" y="604"/>
                  </a:cubicBezTo>
                  <a:cubicBezTo>
                    <a:pt x="4372" y="498"/>
                    <a:pt x="4745" y="446"/>
                    <a:pt x="5111" y="446"/>
                  </a:cubicBezTo>
                  <a:close/>
                  <a:moveTo>
                    <a:pt x="5103" y="1"/>
                  </a:moveTo>
                  <a:cubicBezTo>
                    <a:pt x="4749" y="1"/>
                    <a:pt x="4393" y="43"/>
                    <a:pt x="4041" y="129"/>
                  </a:cubicBezTo>
                  <a:cubicBezTo>
                    <a:pt x="3170" y="287"/>
                    <a:pt x="2338" y="762"/>
                    <a:pt x="1704" y="1436"/>
                  </a:cubicBezTo>
                  <a:cubicBezTo>
                    <a:pt x="1229" y="1951"/>
                    <a:pt x="833" y="2545"/>
                    <a:pt x="516" y="3179"/>
                  </a:cubicBezTo>
                  <a:cubicBezTo>
                    <a:pt x="397" y="3456"/>
                    <a:pt x="357" y="3773"/>
                    <a:pt x="318" y="4050"/>
                  </a:cubicBezTo>
                  <a:cubicBezTo>
                    <a:pt x="1" y="4961"/>
                    <a:pt x="1" y="5952"/>
                    <a:pt x="357" y="6863"/>
                  </a:cubicBezTo>
                  <a:cubicBezTo>
                    <a:pt x="437" y="7061"/>
                    <a:pt x="516" y="7259"/>
                    <a:pt x="595" y="7457"/>
                  </a:cubicBezTo>
                  <a:cubicBezTo>
                    <a:pt x="1268" y="8725"/>
                    <a:pt x="2496" y="9596"/>
                    <a:pt x="3922" y="9834"/>
                  </a:cubicBezTo>
                  <a:cubicBezTo>
                    <a:pt x="4169" y="9880"/>
                    <a:pt x="4411" y="9902"/>
                    <a:pt x="4648" y="9902"/>
                  </a:cubicBezTo>
                  <a:cubicBezTo>
                    <a:pt x="5823" y="9902"/>
                    <a:pt x="6888" y="9364"/>
                    <a:pt x="7844" y="8606"/>
                  </a:cubicBezTo>
                  <a:cubicBezTo>
                    <a:pt x="8914" y="7695"/>
                    <a:pt x="9587" y="6427"/>
                    <a:pt x="9706" y="5001"/>
                  </a:cubicBezTo>
                  <a:cubicBezTo>
                    <a:pt x="9745" y="4605"/>
                    <a:pt x="9706" y="4209"/>
                    <a:pt x="9627" y="3813"/>
                  </a:cubicBezTo>
                  <a:cubicBezTo>
                    <a:pt x="9429" y="2822"/>
                    <a:pt x="8914" y="1911"/>
                    <a:pt x="8161" y="1238"/>
                  </a:cubicBezTo>
                  <a:cubicBezTo>
                    <a:pt x="7318" y="425"/>
                    <a:pt x="6223" y="1"/>
                    <a:pt x="51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9"/>
            <p:cNvSpPr/>
            <p:nvPr/>
          </p:nvSpPr>
          <p:spPr>
            <a:xfrm>
              <a:off x="8539497" y="2359589"/>
              <a:ext cx="6120" cy="11942"/>
            </a:xfrm>
            <a:custGeom>
              <a:avLst/>
              <a:gdLst/>
              <a:ahLst/>
              <a:cxnLst/>
              <a:rect l="l" t="t" r="r" b="b"/>
              <a:pathLst>
                <a:path w="41" h="80" extrusionOk="0">
                  <a:moveTo>
                    <a:pt x="40" y="1"/>
                  </a:moveTo>
                  <a:cubicBezTo>
                    <a:pt x="1" y="1"/>
                    <a:pt x="1" y="40"/>
                    <a:pt x="1" y="80"/>
                  </a:cubicBezTo>
                  <a:cubicBezTo>
                    <a:pt x="1" y="40"/>
                    <a:pt x="40" y="1"/>
                    <a:pt x="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9"/>
            <p:cNvSpPr/>
            <p:nvPr/>
          </p:nvSpPr>
          <p:spPr>
            <a:xfrm>
              <a:off x="8125570" y="1861314"/>
              <a:ext cx="153900" cy="108224"/>
            </a:xfrm>
            <a:custGeom>
              <a:avLst/>
              <a:gdLst/>
              <a:ahLst/>
              <a:cxnLst/>
              <a:rect l="l" t="t" r="r" b="b"/>
              <a:pathLst>
                <a:path w="1031" h="725" extrusionOk="0">
                  <a:moveTo>
                    <a:pt x="770" y="0"/>
                  </a:moveTo>
                  <a:cubicBezTo>
                    <a:pt x="749" y="0"/>
                    <a:pt x="730" y="3"/>
                    <a:pt x="714" y="11"/>
                  </a:cubicBezTo>
                  <a:cubicBezTo>
                    <a:pt x="516" y="90"/>
                    <a:pt x="357" y="209"/>
                    <a:pt x="199" y="328"/>
                  </a:cubicBezTo>
                  <a:cubicBezTo>
                    <a:pt x="120" y="368"/>
                    <a:pt x="80" y="526"/>
                    <a:pt x="1" y="605"/>
                  </a:cubicBezTo>
                  <a:lnTo>
                    <a:pt x="318" y="724"/>
                  </a:lnTo>
                  <a:cubicBezTo>
                    <a:pt x="516" y="605"/>
                    <a:pt x="714" y="487"/>
                    <a:pt x="952" y="368"/>
                  </a:cubicBezTo>
                  <a:cubicBezTo>
                    <a:pt x="991" y="289"/>
                    <a:pt x="991" y="170"/>
                    <a:pt x="1031" y="51"/>
                  </a:cubicBezTo>
                  <a:cubicBezTo>
                    <a:pt x="967" y="51"/>
                    <a:pt x="853" y="0"/>
                    <a:pt x="7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9"/>
            <p:cNvSpPr/>
            <p:nvPr/>
          </p:nvSpPr>
          <p:spPr>
            <a:xfrm>
              <a:off x="7936445" y="1555453"/>
              <a:ext cx="218833" cy="153903"/>
            </a:xfrm>
            <a:custGeom>
              <a:avLst/>
              <a:gdLst/>
              <a:ahLst/>
              <a:cxnLst/>
              <a:rect l="l" t="t" r="r" b="b"/>
              <a:pathLst>
                <a:path w="1466" h="1031" extrusionOk="0">
                  <a:moveTo>
                    <a:pt x="119" y="0"/>
                  </a:moveTo>
                  <a:cubicBezTo>
                    <a:pt x="79" y="0"/>
                    <a:pt x="0" y="80"/>
                    <a:pt x="0" y="119"/>
                  </a:cubicBezTo>
                  <a:cubicBezTo>
                    <a:pt x="0" y="159"/>
                    <a:pt x="0" y="238"/>
                    <a:pt x="40" y="278"/>
                  </a:cubicBezTo>
                  <a:cubicBezTo>
                    <a:pt x="436" y="515"/>
                    <a:pt x="832" y="753"/>
                    <a:pt x="1228" y="1030"/>
                  </a:cubicBezTo>
                  <a:cubicBezTo>
                    <a:pt x="1307" y="1030"/>
                    <a:pt x="1387" y="1030"/>
                    <a:pt x="1426" y="991"/>
                  </a:cubicBezTo>
                  <a:cubicBezTo>
                    <a:pt x="1466" y="991"/>
                    <a:pt x="1466" y="872"/>
                    <a:pt x="1466" y="872"/>
                  </a:cubicBezTo>
                  <a:cubicBezTo>
                    <a:pt x="1149" y="397"/>
                    <a:pt x="674" y="119"/>
                    <a:pt x="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9"/>
            <p:cNvSpPr/>
            <p:nvPr/>
          </p:nvSpPr>
          <p:spPr>
            <a:xfrm>
              <a:off x="8220208" y="2123140"/>
              <a:ext cx="71054" cy="165695"/>
            </a:xfrm>
            <a:custGeom>
              <a:avLst/>
              <a:gdLst/>
              <a:ahLst/>
              <a:cxnLst/>
              <a:rect l="l" t="t" r="r" b="b"/>
              <a:pathLst>
                <a:path w="476" h="1110" extrusionOk="0">
                  <a:moveTo>
                    <a:pt x="318" y="0"/>
                  </a:moveTo>
                  <a:lnTo>
                    <a:pt x="318" y="0"/>
                  </a:lnTo>
                  <a:cubicBezTo>
                    <a:pt x="119" y="277"/>
                    <a:pt x="1" y="634"/>
                    <a:pt x="1" y="990"/>
                  </a:cubicBezTo>
                  <a:cubicBezTo>
                    <a:pt x="1" y="1030"/>
                    <a:pt x="40" y="1109"/>
                    <a:pt x="80" y="1109"/>
                  </a:cubicBezTo>
                  <a:cubicBezTo>
                    <a:pt x="159" y="1109"/>
                    <a:pt x="199" y="1109"/>
                    <a:pt x="278" y="1070"/>
                  </a:cubicBezTo>
                  <a:cubicBezTo>
                    <a:pt x="476" y="753"/>
                    <a:pt x="476" y="317"/>
                    <a:pt x="3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9"/>
            <p:cNvSpPr/>
            <p:nvPr/>
          </p:nvSpPr>
          <p:spPr>
            <a:xfrm>
              <a:off x="8054667" y="2383323"/>
              <a:ext cx="153900" cy="162411"/>
            </a:xfrm>
            <a:custGeom>
              <a:avLst/>
              <a:gdLst/>
              <a:ahLst/>
              <a:cxnLst/>
              <a:rect l="l" t="t" r="r" b="b"/>
              <a:pathLst>
                <a:path w="1031" h="1088" extrusionOk="0">
                  <a:moveTo>
                    <a:pt x="912" y="0"/>
                  </a:moveTo>
                  <a:cubicBezTo>
                    <a:pt x="832" y="79"/>
                    <a:pt x="713" y="159"/>
                    <a:pt x="634" y="238"/>
                  </a:cubicBezTo>
                  <a:cubicBezTo>
                    <a:pt x="436" y="436"/>
                    <a:pt x="278" y="634"/>
                    <a:pt x="80" y="832"/>
                  </a:cubicBezTo>
                  <a:cubicBezTo>
                    <a:pt x="40" y="911"/>
                    <a:pt x="40" y="990"/>
                    <a:pt x="0" y="1070"/>
                  </a:cubicBezTo>
                  <a:cubicBezTo>
                    <a:pt x="80" y="1070"/>
                    <a:pt x="159" y="1087"/>
                    <a:pt x="226" y="1087"/>
                  </a:cubicBezTo>
                  <a:cubicBezTo>
                    <a:pt x="260" y="1087"/>
                    <a:pt x="291" y="1083"/>
                    <a:pt x="317" y="1070"/>
                  </a:cubicBezTo>
                  <a:cubicBezTo>
                    <a:pt x="515" y="872"/>
                    <a:pt x="753" y="634"/>
                    <a:pt x="951" y="357"/>
                  </a:cubicBezTo>
                  <a:cubicBezTo>
                    <a:pt x="991" y="277"/>
                    <a:pt x="991" y="198"/>
                    <a:pt x="1030" y="79"/>
                  </a:cubicBezTo>
                  <a:lnTo>
                    <a:pt x="9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9"/>
            <p:cNvSpPr/>
            <p:nvPr/>
          </p:nvSpPr>
          <p:spPr>
            <a:xfrm>
              <a:off x="7427881" y="1703234"/>
              <a:ext cx="573654" cy="529926"/>
            </a:xfrm>
            <a:custGeom>
              <a:avLst/>
              <a:gdLst/>
              <a:ahLst/>
              <a:cxnLst/>
              <a:rect l="l" t="t" r="r" b="b"/>
              <a:pathLst>
                <a:path w="3843" h="3550" extrusionOk="0">
                  <a:moveTo>
                    <a:pt x="40" y="1"/>
                  </a:moveTo>
                  <a:cubicBezTo>
                    <a:pt x="1" y="80"/>
                    <a:pt x="1" y="199"/>
                    <a:pt x="40" y="318"/>
                  </a:cubicBezTo>
                  <a:cubicBezTo>
                    <a:pt x="159" y="634"/>
                    <a:pt x="357" y="951"/>
                    <a:pt x="516" y="1268"/>
                  </a:cubicBezTo>
                  <a:cubicBezTo>
                    <a:pt x="832" y="1942"/>
                    <a:pt x="1149" y="2615"/>
                    <a:pt x="1466" y="3289"/>
                  </a:cubicBezTo>
                  <a:cubicBezTo>
                    <a:pt x="1570" y="3470"/>
                    <a:pt x="1657" y="3550"/>
                    <a:pt x="1782" y="3550"/>
                  </a:cubicBezTo>
                  <a:cubicBezTo>
                    <a:pt x="1848" y="3550"/>
                    <a:pt x="1925" y="3528"/>
                    <a:pt x="2021" y="3487"/>
                  </a:cubicBezTo>
                  <a:cubicBezTo>
                    <a:pt x="2179" y="3447"/>
                    <a:pt x="2338" y="3368"/>
                    <a:pt x="2496" y="3289"/>
                  </a:cubicBezTo>
                  <a:cubicBezTo>
                    <a:pt x="2932" y="3051"/>
                    <a:pt x="3328" y="2774"/>
                    <a:pt x="3724" y="2536"/>
                  </a:cubicBezTo>
                  <a:cubicBezTo>
                    <a:pt x="3803" y="2496"/>
                    <a:pt x="3803" y="2338"/>
                    <a:pt x="3843" y="2219"/>
                  </a:cubicBezTo>
                  <a:cubicBezTo>
                    <a:pt x="3764" y="2219"/>
                    <a:pt x="3645" y="2219"/>
                    <a:pt x="3526" y="2259"/>
                  </a:cubicBezTo>
                  <a:cubicBezTo>
                    <a:pt x="3447" y="2259"/>
                    <a:pt x="3368" y="2298"/>
                    <a:pt x="3288" y="2377"/>
                  </a:cubicBezTo>
                  <a:lnTo>
                    <a:pt x="1902" y="3051"/>
                  </a:lnTo>
                  <a:cubicBezTo>
                    <a:pt x="1744" y="2694"/>
                    <a:pt x="1585" y="2417"/>
                    <a:pt x="1427" y="2100"/>
                  </a:cubicBezTo>
                  <a:cubicBezTo>
                    <a:pt x="1070" y="1427"/>
                    <a:pt x="714" y="793"/>
                    <a:pt x="317" y="120"/>
                  </a:cubicBezTo>
                  <a:cubicBezTo>
                    <a:pt x="278" y="40"/>
                    <a:pt x="119" y="40"/>
                    <a:pt x="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9"/>
            <p:cNvSpPr/>
            <p:nvPr/>
          </p:nvSpPr>
          <p:spPr>
            <a:xfrm>
              <a:off x="7865392" y="2507369"/>
              <a:ext cx="130315" cy="165845"/>
            </a:xfrm>
            <a:custGeom>
              <a:avLst/>
              <a:gdLst/>
              <a:ahLst/>
              <a:cxnLst/>
              <a:rect l="l" t="t" r="r" b="b"/>
              <a:pathLst>
                <a:path w="873" h="1111" extrusionOk="0">
                  <a:moveTo>
                    <a:pt x="80" y="1"/>
                  </a:moveTo>
                  <a:cubicBezTo>
                    <a:pt x="80" y="120"/>
                    <a:pt x="1" y="239"/>
                    <a:pt x="40" y="318"/>
                  </a:cubicBezTo>
                  <a:cubicBezTo>
                    <a:pt x="159" y="556"/>
                    <a:pt x="278" y="793"/>
                    <a:pt x="437" y="991"/>
                  </a:cubicBezTo>
                  <a:cubicBezTo>
                    <a:pt x="516" y="1071"/>
                    <a:pt x="635" y="1110"/>
                    <a:pt x="754" y="1110"/>
                  </a:cubicBezTo>
                  <a:cubicBezTo>
                    <a:pt x="833" y="1071"/>
                    <a:pt x="833" y="912"/>
                    <a:pt x="872" y="793"/>
                  </a:cubicBezTo>
                  <a:cubicBezTo>
                    <a:pt x="714" y="556"/>
                    <a:pt x="555" y="318"/>
                    <a:pt x="397" y="80"/>
                  </a:cubicBezTo>
                  <a:cubicBezTo>
                    <a:pt x="318" y="1"/>
                    <a:pt x="159" y="41"/>
                    <a:pt x="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9"/>
            <p:cNvSpPr/>
            <p:nvPr/>
          </p:nvSpPr>
          <p:spPr>
            <a:xfrm>
              <a:off x="7175912" y="1827429"/>
              <a:ext cx="92549" cy="133452"/>
            </a:xfrm>
            <a:custGeom>
              <a:avLst/>
              <a:gdLst/>
              <a:ahLst/>
              <a:cxnLst/>
              <a:rect l="l" t="t" r="r" b="b"/>
              <a:pathLst>
                <a:path w="620" h="894" extrusionOk="0">
                  <a:moveTo>
                    <a:pt x="579" y="1"/>
                  </a:moveTo>
                  <a:cubicBezTo>
                    <a:pt x="540" y="1"/>
                    <a:pt x="421" y="1"/>
                    <a:pt x="381" y="40"/>
                  </a:cubicBezTo>
                  <a:cubicBezTo>
                    <a:pt x="263" y="238"/>
                    <a:pt x="144" y="436"/>
                    <a:pt x="64" y="674"/>
                  </a:cubicBezTo>
                  <a:cubicBezTo>
                    <a:pt x="0" y="771"/>
                    <a:pt x="40" y="893"/>
                    <a:pt x="143" y="893"/>
                  </a:cubicBezTo>
                  <a:cubicBezTo>
                    <a:pt x="166" y="893"/>
                    <a:pt x="193" y="887"/>
                    <a:pt x="223" y="872"/>
                  </a:cubicBezTo>
                  <a:cubicBezTo>
                    <a:pt x="461" y="674"/>
                    <a:pt x="619" y="317"/>
                    <a:pt x="5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9"/>
            <p:cNvSpPr/>
            <p:nvPr/>
          </p:nvSpPr>
          <p:spPr>
            <a:xfrm>
              <a:off x="7203229" y="2398400"/>
              <a:ext cx="189278" cy="121062"/>
            </a:xfrm>
            <a:custGeom>
              <a:avLst/>
              <a:gdLst/>
              <a:ahLst/>
              <a:cxnLst/>
              <a:rect l="l" t="t" r="r" b="b"/>
              <a:pathLst>
                <a:path w="1268" h="811" extrusionOk="0">
                  <a:moveTo>
                    <a:pt x="1080" y="0"/>
                  </a:moveTo>
                  <a:cubicBezTo>
                    <a:pt x="1048" y="0"/>
                    <a:pt x="1017" y="5"/>
                    <a:pt x="991" y="18"/>
                  </a:cubicBezTo>
                  <a:cubicBezTo>
                    <a:pt x="674" y="137"/>
                    <a:pt x="396" y="295"/>
                    <a:pt x="80" y="454"/>
                  </a:cubicBezTo>
                  <a:cubicBezTo>
                    <a:pt x="40" y="493"/>
                    <a:pt x="40" y="612"/>
                    <a:pt x="0" y="691"/>
                  </a:cubicBezTo>
                  <a:cubicBezTo>
                    <a:pt x="80" y="731"/>
                    <a:pt x="159" y="771"/>
                    <a:pt x="238" y="810"/>
                  </a:cubicBezTo>
                  <a:cubicBezTo>
                    <a:pt x="317" y="810"/>
                    <a:pt x="357" y="771"/>
                    <a:pt x="436" y="731"/>
                  </a:cubicBezTo>
                  <a:cubicBezTo>
                    <a:pt x="674" y="612"/>
                    <a:pt x="911" y="493"/>
                    <a:pt x="1149" y="335"/>
                  </a:cubicBezTo>
                  <a:cubicBezTo>
                    <a:pt x="1228" y="295"/>
                    <a:pt x="1228" y="137"/>
                    <a:pt x="1268" y="18"/>
                  </a:cubicBezTo>
                  <a:cubicBezTo>
                    <a:pt x="1215" y="18"/>
                    <a:pt x="1145" y="0"/>
                    <a:pt x="10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9"/>
            <p:cNvSpPr/>
            <p:nvPr/>
          </p:nvSpPr>
          <p:spPr>
            <a:xfrm>
              <a:off x="7108591" y="2028500"/>
              <a:ext cx="88817" cy="331241"/>
            </a:xfrm>
            <a:custGeom>
              <a:avLst/>
              <a:gdLst/>
              <a:ahLst/>
              <a:cxnLst/>
              <a:rect l="l" t="t" r="r" b="b"/>
              <a:pathLst>
                <a:path w="595" h="2219" extrusionOk="0">
                  <a:moveTo>
                    <a:pt x="436" y="0"/>
                  </a:moveTo>
                  <a:cubicBezTo>
                    <a:pt x="357" y="80"/>
                    <a:pt x="278" y="159"/>
                    <a:pt x="238" y="278"/>
                  </a:cubicBezTo>
                  <a:cubicBezTo>
                    <a:pt x="1" y="832"/>
                    <a:pt x="1" y="1466"/>
                    <a:pt x="278" y="2021"/>
                  </a:cubicBezTo>
                  <a:cubicBezTo>
                    <a:pt x="317" y="2100"/>
                    <a:pt x="436" y="2139"/>
                    <a:pt x="515" y="2219"/>
                  </a:cubicBezTo>
                  <a:cubicBezTo>
                    <a:pt x="515" y="2139"/>
                    <a:pt x="595" y="2021"/>
                    <a:pt x="555" y="1941"/>
                  </a:cubicBezTo>
                  <a:cubicBezTo>
                    <a:pt x="436" y="1426"/>
                    <a:pt x="436" y="911"/>
                    <a:pt x="555" y="396"/>
                  </a:cubicBezTo>
                  <a:cubicBezTo>
                    <a:pt x="595" y="278"/>
                    <a:pt x="595" y="159"/>
                    <a:pt x="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9"/>
            <p:cNvSpPr/>
            <p:nvPr/>
          </p:nvSpPr>
          <p:spPr>
            <a:xfrm>
              <a:off x="6511361" y="1791902"/>
              <a:ext cx="112551" cy="177637"/>
            </a:xfrm>
            <a:custGeom>
              <a:avLst/>
              <a:gdLst/>
              <a:ahLst/>
              <a:cxnLst/>
              <a:rect l="l" t="t" r="r" b="b"/>
              <a:pathLst>
                <a:path w="754" h="1190" extrusionOk="0">
                  <a:moveTo>
                    <a:pt x="318" y="1"/>
                  </a:moveTo>
                  <a:cubicBezTo>
                    <a:pt x="278" y="40"/>
                    <a:pt x="159" y="120"/>
                    <a:pt x="120" y="199"/>
                  </a:cubicBezTo>
                  <a:cubicBezTo>
                    <a:pt x="1" y="635"/>
                    <a:pt x="278" y="1070"/>
                    <a:pt x="753" y="1189"/>
                  </a:cubicBezTo>
                  <a:cubicBezTo>
                    <a:pt x="674" y="991"/>
                    <a:pt x="634" y="833"/>
                    <a:pt x="595" y="674"/>
                  </a:cubicBezTo>
                  <a:cubicBezTo>
                    <a:pt x="555" y="516"/>
                    <a:pt x="555" y="357"/>
                    <a:pt x="476" y="199"/>
                  </a:cubicBezTo>
                  <a:cubicBezTo>
                    <a:pt x="436" y="120"/>
                    <a:pt x="397" y="40"/>
                    <a:pt x="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9"/>
            <p:cNvSpPr/>
            <p:nvPr/>
          </p:nvSpPr>
          <p:spPr>
            <a:xfrm>
              <a:off x="6192072" y="1774288"/>
              <a:ext cx="124344" cy="295714"/>
            </a:xfrm>
            <a:custGeom>
              <a:avLst/>
              <a:gdLst/>
              <a:ahLst/>
              <a:cxnLst/>
              <a:rect l="l" t="t" r="r" b="b"/>
              <a:pathLst>
                <a:path w="833" h="1981" extrusionOk="0">
                  <a:moveTo>
                    <a:pt x="357" y="0"/>
                  </a:moveTo>
                  <a:cubicBezTo>
                    <a:pt x="238" y="198"/>
                    <a:pt x="119" y="277"/>
                    <a:pt x="119" y="396"/>
                  </a:cubicBezTo>
                  <a:cubicBezTo>
                    <a:pt x="1" y="911"/>
                    <a:pt x="159" y="1466"/>
                    <a:pt x="516" y="1862"/>
                  </a:cubicBezTo>
                  <a:cubicBezTo>
                    <a:pt x="595" y="1941"/>
                    <a:pt x="714" y="1941"/>
                    <a:pt x="793" y="1981"/>
                  </a:cubicBezTo>
                  <a:cubicBezTo>
                    <a:pt x="832" y="1862"/>
                    <a:pt x="832" y="1783"/>
                    <a:pt x="793" y="1703"/>
                  </a:cubicBezTo>
                  <a:cubicBezTo>
                    <a:pt x="595" y="1268"/>
                    <a:pt x="516" y="792"/>
                    <a:pt x="555" y="317"/>
                  </a:cubicBezTo>
                  <a:cubicBezTo>
                    <a:pt x="555" y="238"/>
                    <a:pt x="436" y="158"/>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9"/>
            <p:cNvSpPr/>
            <p:nvPr/>
          </p:nvSpPr>
          <p:spPr>
            <a:xfrm>
              <a:off x="6038323" y="1827429"/>
              <a:ext cx="153900" cy="337212"/>
            </a:xfrm>
            <a:custGeom>
              <a:avLst/>
              <a:gdLst/>
              <a:ahLst/>
              <a:cxnLst/>
              <a:rect l="l" t="t" r="r" b="b"/>
              <a:pathLst>
                <a:path w="1031" h="2259" extrusionOk="0">
                  <a:moveTo>
                    <a:pt x="278" y="1"/>
                  </a:moveTo>
                  <a:cubicBezTo>
                    <a:pt x="199" y="1"/>
                    <a:pt x="120" y="1"/>
                    <a:pt x="80" y="80"/>
                  </a:cubicBezTo>
                  <a:cubicBezTo>
                    <a:pt x="40" y="159"/>
                    <a:pt x="1" y="278"/>
                    <a:pt x="1" y="397"/>
                  </a:cubicBezTo>
                  <a:cubicBezTo>
                    <a:pt x="40" y="991"/>
                    <a:pt x="238" y="1545"/>
                    <a:pt x="634" y="1981"/>
                  </a:cubicBezTo>
                  <a:cubicBezTo>
                    <a:pt x="753" y="2060"/>
                    <a:pt x="872" y="2179"/>
                    <a:pt x="1031" y="2258"/>
                  </a:cubicBezTo>
                  <a:cubicBezTo>
                    <a:pt x="1031" y="2219"/>
                    <a:pt x="1031" y="2179"/>
                    <a:pt x="1031" y="2140"/>
                  </a:cubicBezTo>
                  <a:cubicBezTo>
                    <a:pt x="674" y="1545"/>
                    <a:pt x="436" y="832"/>
                    <a:pt x="357" y="119"/>
                  </a:cubicBezTo>
                  <a:cubicBezTo>
                    <a:pt x="357" y="80"/>
                    <a:pt x="318" y="1"/>
                    <a:pt x="2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1" name="Google Shape;881;p39"/>
          <p:cNvSpPr/>
          <p:nvPr/>
        </p:nvSpPr>
        <p:spPr>
          <a:xfrm rot="8100000" flipH="1">
            <a:off x="3862900" y="626028"/>
            <a:ext cx="417267" cy="266355"/>
          </a:xfrm>
          <a:custGeom>
            <a:avLst/>
            <a:gdLst/>
            <a:ahLst/>
            <a:cxnLst/>
            <a:rect l="l" t="t" r="r" b="b"/>
            <a:pathLst>
              <a:path w="10023" h="6398" extrusionOk="0">
                <a:moveTo>
                  <a:pt x="8763" y="1"/>
                </a:moveTo>
                <a:cubicBezTo>
                  <a:pt x="8679" y="1"/>
                  <a:pt x="8598" y="40"/>
                  <a:pt x="8560" y="115"/>
                </a:cubicBezTo>
                <a:cubicBezTo>
                  <a:pt x="8521" y="95"/>
                  <a:pt x="8481" y="86"/>
                  <a:pt x="8442" y="86"/>
                </a:cubicBezTo>
                <a:cubicBezTo>
                  <a:pt x="8402" y="86"/>
                  <a:pt x="8362" y="95"/>
                  <a:pt x="8323" y="115"/>
                </a:cubicBezTo>
                <a:cubicBezTo>
                  <a:pt x="7768" y="511"/>
                  <a:pt x="7134" y="868"/>
                  <a:pt x="6501" y="1185"/>
                </a:cubicBezTo>
                <a:cubicBezTo>
                  <a:pt x="6256" y="1290"/>
                  <a:pt x="6350" y="1641"/>
                  <a:pt x="6566" y="1641"/>
                </a:cubicBezTo>
                <a:cubicBezTo>
                  <a:pt x="6595" y="1641"/>
                  <a:pt x="6626" y="1635"/>
                  <a:pt x="6659" y="1621"/>
                </a:cubicBezTo>
                <a:cubicBezTo>
                  <a:pt x="7253" y="1343"/>
                  <a:pt x="7887" y="987"/>
                  <a:pt x="8442" y="630"/>
                </a:cubicBezTo>
                <a:lnTo>
                  <a:pt x="8442" y="630"/>
                </a:lnTo>
                <a:cubicBezTo>
                  <a:pt x="8085" y="2215"/>
                  <a:pt x="7174" y="3641"/>
                  <a:pt x="5867" y="4631"/>
                </a:cubicBezTo>
                <a:cubicBezTo>
                  <a:pt x="4890" y="5329"/>
                  <a:pt x="3382" y="5948"/>
                  <a:pt x="2008" y="5948"/>
                </a:cubicBezTo>
                <a:cubicBezTo>
                  <a:pt x="1432" y="5948"/>
                  <a:pt x="880" y="5839"/>
                  <a:pt x="400" y="5582"/>
                </a:cubicBezTo>
                <a:cubicBezTo>
                  <a:pt x="364" y="5558"/>
                  <a:pt x="330" y="5547"/>
                  <a:pt x="297" y="5547"/>
                </a:cubicBezTo>
                <a:cubicBezTo>
                  <a:pt x="113" y="5547"/>
                  <a:pt x="0" y="5877"/>
                  <a:pt x="202" y="5978"/>
                </a:cubicBezTo>
                <a:cubicBezTo>
                  <a:pt x="741" y="6273"/>
                  <a:pt x="1364" y="6398"/>
                  <a:pt x="2010" y="6398"/>
                </a:cubicBezTo>
                <a:cubicBezTo>
                  <a:pt x="3358" y="6398"/>
                  <a:pt x="4810" y="5855"/>
                  <a:pt x="5827" y="5186"/>
                </a:cubicBezTo>
                <a:cubicBezTo>
                  <a:pt x="7332" y="4195"/>
                  <a:pt x="8442" y="2650"/>
                  <a:pt x="8877" y="868"/>
                </a:cubicBezTo>
                <a:cubicBezTo>
                  <a:pt x="9075" y="1304"/>
                  <a:pt x="9313" y="1779"/>
                  <a:pt x="9511" y="2215"/>
                </a:cubicBezTo>
                <a:cubicBezTo>
                  <a:pt x="9555" y="2317"/>
                  <a:pt x="9641" y="2360"/>
                  <a:pt x="9727" y="2360"/>
                </a:cubicBezTo>
                <a:cubicBezTo>
                  <a:pt x="9875" y="2360"/>
                  <a:pt x="10022" y="2232"/>
                  <a:pt x="9947" y="2056"/>
                </a:cubicBezTo>
                <a:cubicBezTo>
                  <a:pt x="9670" y="1422"/>
                  <a:pt x="9353" y="828"/>
                  <a:pt x="9036" y="194"/>
                </a:cubicBezTo>
                <a:cubicBezTo>
                  <a:pt x="9036" y="194"/>
                  <a:pt x="8996" y="155"/>
                  <a:pt x="8996" y="155"/>
                </a:cubicBezTo>
                <a:cubicBezTo>
                  <a:pt x="8954" y="50"/>
                  <a:pt x="8857" y="1"/>
                  <a:pt x="87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9"/>
          <p:cNvSpPr/>
          <p:nvPr/>
        </p:nvSpPr>
        <p:spPr>
          <a:xfrm>
            <a:off x="6324998" y="601791"/>
            <a:ext cx="424413" cy="314803"/>
          </a:xfrm>
          <a:custGeom>
            <a:avLst/>
            <a:gdLst/>
            <a:ahLst/>
            <a:cxnLst/>
            <a:rect l="l" t="t" r="r" b="b"/>
            <a:pathLst>
              <a:path w="12437" h="9225" extrusionOk="0">
                <a:moveTo>
                  <a:pt x="1895" y="0"/>
                </a:moveTo>
                <a:cubicBezTo>
                  <a:pt x="1313" y="0"/>
                  <a:pt x="705" y="248"/>
                  <a:pt x="197" y="558"/>
                </a:cubicBezTo>
                <a:cubicBezTo>
                  <a:pt x="0" y="721"/>
                  <a:pt x="155" y="993"/>
                  <a:pt x="349" y="993"/>
                </a:cubicBezTo>
                <a:cubicBezTo>
                  <a:pt x="390" y="993"/>
                  <a:pt x="433" y="981"/>
                  <a:pt x="474" y="954"/>
                </a:cubicBezTo>
                <a:cubicBezTo>
                  <a:pt x="915" y="666"/>
                  <a:pt x="1403" y="443"/>
                  <a:pt x="1857" y="443"/>
                </a:cubicBezTo>
                <a:cubicBezTo>
                  <a:pt x="2339" y="443"/>
                  <a:pt x="2782" y="695"/>
                  <a:pt x="3088" y="1390"/>
                </a:cubicBezTo>
                <a:cubicBezTo>
                  <a:pt x="3247" y="1825"/>
                  <a:pt x="3366" y="2340"/>
                  <a:pt x="3405" y="2816"/>
                </a:cubicBezTo>
                <a:cubicBezTo>
                  <a:pt x="3405" y="3331"/>
                  <a:pt x="3564" y="3846"/>
                  <a:pt x="3881" y="4321"/>
                </a:cubicBezTo>
                <a:cubicBezTo>
                  <a:pt x="4166" y="4574"/>
                  <a:pt x="4552" y="4701"/>
                  <a:pt x="4939" y="4701"/>
                </a:cubicBezTo>
                <a:cubicBezTo>
                  <a:pt x="5036" y="4701"/>
                  <a:pt x="5132" y="4693"/>
                  <a:pt x="5227" y="4677"/>
                </a:cubicBezTo>
                <a:cubicBezTo>
                  <a:pt x="5604" y="4638"/>
                  <a:pt x="5802" y="4578"/>
                  <a:pt x="6005" y="4578"/>
                </a:cubicBezTo>
                <a:cubicBezTo>
                  <a:pt x="6208" y="4578"/>
                  <a:pt x="6416" y="4638"/>
                  <a:pt x="6812" y="4836"/>
                </a:cubicBezTo>
                <a:cubicBezTo>
                  <a:pt x="7248" y="4836"/>
                  <a:pt x="7604" y="5232"/>
                  <a:pt x="7564" y="5707"/>
                </a:cubicBezTo>
                <a:cubicBezTo>
                  <a:pt x="7564" y="5905"/>
                  <a:pt x="7604" y="6143"/>
                  <a:pt x="7604" y="6381"/>
                </a:cubicBezTo>
                <a:cubicBezTo>
                  <a:pt x="7683" y="7569"/>
                  <a:pt x="8119" y="8599"/>
                  <a:pt x="9466" y="8599"/>
                </a:cubicBezTo>
                <a:cubicBezTo>
                  <a:pt x="10535" y="8599"/>
                  <a:pt x="11328" y="7926"/>
                  <a:pt x="11961" y="7133"/>
                </a:cubicBezTo>
                <a:lnTo>
                  <a:pt x="11961" y="7133"/>
                </a:lnTo>
                <a:cubicBezTo>
                  <a:pt x="11922" y="7728"/>
                  <a:pt x="11882" y="8361"/>
                  <a:pt x="11763" y="8956"/>
                </a:cubicBezTo>
                <a:cubicBezTo>
                  <a:pt x="11740" y="9117"/>
                  <a:pt x="11891" y="9224"/>
                  <a:pt x="12029" y="9224"/>
                </a:cubicBezTo>
                <a:cubicBezTo>
                  <a:pt x="12129" y="9224"/>
                  <a:pt x="12222" y="9168"/>
                  <a:pt x="12239" y="9035"/>
                </a:cubicBezTo>
                <a:cubicBezTo>
                  <a:pt x="12358" y="8282"/>
                  <a:pt x="12397" y="7490"/>
                  <a:pt x="12437" y="6698"/>
                </a:cubicBezTo>
                <a:cubicBezTo>
                  <a:pt x="12437" y="6618"/>
                  <a:pt x="12397" y="6579"/>
                  <a:pt x="12358" y="6539"/>
                </a:cubicBezTo>
                <a:cubicBezTo>
                  <a:pt x="12414" y="6371"/>
                  <a:pt x="12272" y="6203"/>
                  <a:pt x="12127" y="6203"/>
                </a:cubicBezTo>
                <a:cubicBezTo>
                  <a:pt x="12068" y="6203"/>
                  <a:pt x="12008" y="6232"/>
                  <a:pt x="11961" y="6302"/>
                </a:cubicBezTo>
                <a:lnTo>
                  <a:pt x="11961" y="6341"/>
                </a:lnTo>
                <a:cubicBezTo>
                  <a:pt x="11922" y="6302"/>
                  <a:pt x="11882" y="6302"/>
                  <a:pt x="11843" y="6302"/>
                </a:cubicBezTo>
                <a:cubicBezTo>
                  <a:pt x="11130" y="6302"/>
                  <a:pt x="10417" y="6222"/>
                  <a:pt x="9704" y="6024"/>
                </a:cubicBezTo>
                <a:cubicBezTo>
                  <a:pt x="9681" y="6018"/>
                  <a:pt x="9659" y="6015"/>
                  <a:pt x="9639" y="6015"/>
                </a:cubicBezTo>
                <a:cubicBezTo>
                  <a:pt x="9416" y="6015"/>
                  <a:pt x="9370" y="6387"/>
                  <a:pt x="9624" y="6460"/>
                </a:cubicBezTo>
                <a:cubicBezTo>
                  <a:pt x="10298" y="6658"/>
                  <a:pt x="10971" y="6737"/>
                  <a:pt x="11645" y="6737"/>
                </a:cubicBezTo>
                <a:cubicBezTo>
                  <a:pt x="11146" y="7449"/>
                  <a:pt x="10456" y="8193"/>
                  <a:pt x="9574" y="8193"/>
                </a:cubicBezTo>
                <a:cubicBezTo>
                  <a:pt x="9474" y="8193"/>
                  <a:pt x="9372" y="8183"/>
                  <a:pt x="9268" y="8163"/>
                </a:cubicBezTo>
                <a:cubicBezTo>
                  <a:pt x="7763" y="7886"/>
                  <a:pt x="8277" y="6341"/>
                  <a:pt x="8000" y="5311"/>
                </a:cubicBezTo>
                <a:cubicBezTo>
                  <a:pt x="7742" y="4439"/>
                  <a:pt x="7167" y="4067"/>
                  <a:pt x="6405" y="4067"/>
                </a:cubicBezTo>
                <a:cubicBezTo>
                  <a:pt x="6233" y="4067"/>
                  <a:pt x="6051" y="4086"/>
                  <a:pt x="5861" y="4123"/>
                </a:cubicBezTo>
                <a:cubicBezTo>
                  <a:pt x="5573" y="4157"/>
                  <a:pt x="5292" y="4234"/>
                  <a:pt x="5025" y="4234"/>
                </a:cubicBezTo>
                <a:cubicBezTo>
                  <a:pt x="4667" y="4234"/>
                  <a:pt x="4334" y="4096"/>
                  <a:pt x="4039" y="3529"/>
                </a:cubicBezTo>
                <a:cubicBezTo>
                  <a:pt x="3801" y="3093"/>
                  <a:pt x="3841" y="2301"/>
                  <a:pt x="3722" y="1825"/>
                </a:cubicBezTo>
                <a:cubicBezTo>
                  <a:pt x="3643" y="1350"/>
                  <a:pt x="3445" y="914"/>
                  <a:pt x="3167" y="558"/>
                </a:cubicBezTo>
                <a:cubicBezTo>
                  <a:pt x="2800" y="155"/>
                  <a:pt x="2355" y="0"/>
                  <a:pt x="18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3" name="Google Shape;883;p39"/>
          <p:cNvGrpSpPr/>
          <p:nvPr/>
        </p:nvGrpSpPr>
        <p:grpSpPr>
          <a:xfrm>
            <a:off x="3374740" y="4069703"/>
            <a:ext cx="314245" cy="307150"/>
            <a:chOff x="3536277" y="1668288"/>
            <a:chExt cx="475769" cy="465027"/>
          </a:xfrm>
        </p:grpSpPr>
        <p:sp>
          <p:nvSpPr>
            <p:cNvPr id="884" name="Google Shape;884;p39"/>
            <p:cNvSpPr/>
            <p:nvPr/>
          </p:nvSpPr>
          <p:spPr>
            <a:xfrm>
              <a:off x="3584630" y="1696863"/>
              <a:ext cx="386703" cy="404539"/>
            </a:xfrm>
            <a:custGeom>
              <a:avLst/>
              <a:gdLst/>
              <a:ahLst/>
              <a:cxnLst/>
              <a:rect l="l" t="t" r="r" b="b"/>
              <a:pathLst>
                <a:path w="6022" h="6300" extrusionOk="0">
                  <a:moveTo>
                    <a:pt x="2100" y="1"/>
                  </a:moveTo>
                  <a:cubicBezTo>
                    <a:pt x="2020" y="1"/>
                    <a:pt x="1783" y="199"/>
                    <a:pt x="1704" y="239"/>
                  </a:cubicBezTo>
                  <a:lnTo>
                    <a:pt x="951" y="635"/>
                  </a:lnTo>
                  <a:lnTo>
                    <a:pt x="2219" y="2972"/>
                  </a:lnTo>
                  <a:cubicBezTo>
                    <a:pt x="2298" y="3130"/>
                    <a:pt x="2179" y="3289"/>
                    <a:pt x="2020" y="3328"/>
                  </a:cubicBezTo>
                  <a:cubicBezTo>
                    <a:pt x="2020" y="3408"/>
                    <a:pt x="1941" y="3447"/>
                    <a:pt x="1902" y="3447"/>
                  </a:cubicBezTo>
                  <a:cubicBezTo>
                    <a:pt x="1228" y="3645"/>
                    <a:pt x="594" y="3962"/>
                    <a:pt x="0" y="4319"/>
                  </a:cubicBezTo>
                  <a:cubicBezTo>
                    <a:pt x="79" y="4477"/>
                    <a:pt x="198" y="4636"/>
                    <a:pt x="357" y="4794"/>
                  </a:cubicBezTo>
                  <a:lnTo>
                    <a:pt x="555" y="5111"/>
                  </a:lnTo>
                  <a:cubicBezTo>
                    <a:pt x="647" y="5264"/>
                    <a:pt x="668" y="5323"/>
                    <a:pt x="746" y="5323"/>
                  </a:cubicBezTo>
                  <a:cubicBezTo>
                    <a:pt x="769" y="5323"/>
                    <a:pt x="796" y="5318"/>
                    <a:pt x="832" y="5309"/>
                  </a:cubicBezTo>
                  <a:cubicBezTo>
                    <a:pt x="1149" y="5190"/>
                    <a:pt x="1466" y="5032"/>
                    <a:pt x="1704" y="4834"/>
                  </a:cubicBezTo>
                  <a:cubicBezTo>
                    <a:pt x="1941" y="4675"/>
                    <a:pt x="2219" y="4477"/>
                    <a:pt x="2417" y="4319"/>
                  </a:cubicBezTo>
                  <a:cubicBezTo>
                    <a:pt x="2456" y="4292"/>
                    <a:pt x="2500" y="4279"/>
                    <a:pt x="2544" y="4279"/>
                  </a:cubicBezTo>
                  <a:cubicBezTo>
                    <a:pt x="2632" y="4279"/>
                    <a:pt x="2720" y="4332"/>
                    <a:pt x="2773" y="4438"/>
                  </a:cubicBezTo>
                  <a:cubicBezTo>
                    <a:pt x="2794" y="4427"/>
                    <a:pt x="2816" y="4422"/>
                    <a:pt x="2837" y="4422"/>
                  </a:cubicBezTo>
                  <a:cubicBezTo>
                    <a:pt x="2895" y="4422"/>
                    <a:pt x="2953" y="4459"/>
                    <a:pt x="3011" y="4517"/>
                  </a:cubicBezTo>
                  <a:cubicBezTo>
                    <a:pt x="3288" y="4913"/>
                    <a:pt x="3565" y="5269"/>
                    <a:pt x="3803" y="5666"/>
                  </a:cubicBezTo>
                  <a:cubicBezTo>
                    <a:pt x="3882" y="5903"/>
                    <a:pt x="4001" y="6101"/>
                    <a:pt x="4160" y="6299"/>
                  </a:cubicBezTo>
                  <a:lnTo>
                    <a:pt x="4476" y="6141"/>
                  </a:lnTo>
                  <a:cubicBezTo>
                    <a:pt x="4754" y="6062"/>
                    <a:pt x="4991" y="5903"/>
                    <a:pt x="5229" y="5784"/>
                  </a:cubicBezTo>
                  <a:cubicBezTo>
                    <a:pt x="5467" y="5547"/>
                    <a:pt x="5308" y="5467"/>
                    <a:pt x="5150" y="5190"/>
                  </a:cubicBezTo>
                  <a:lnTo>
                    <a:pt x="4239" y="4002"/>
                  </a:lnTo>
                  <a:cubicBezTo>
                    <a:pt x="4199" y="3923"/>
                    <a:pt x="4199" y="3764"/>
                    <a:pt x="4278" y="3725"/>
                  </a:cubicBezTo>
                  <a:cubicBezTo>
                    <a:pt x="4318" y="3645"/>
                    <a:pt x="4358" y="3566"/>
                    <a:pt x="4437" y="3566"/>
                  </a:cubicBezTo>
                  <a:cubicBezTo>
                    <a:pt x="4991" y="3368"/>
                    <a:pt x="5506" y="3091"/>
                    <a:pt x="6021" y="2774"/>
                  </a:cubicBezTo>
                  <a:cubicBezTo>
                    <a:pt x="5902" y="2576"/>
                    <a:pt x="5784" y="2378"/>
                    <a:pt x="5665" y="2180"/>
                  </a:cubicBezTo>
                  <a:cubicBezTo>
                    <a:pt x="5546" y="1982"/>
                    <a:pt x="5546" y="1942"/>
                    <a:pt x="5467" y="1863"/>
                  </a:cubicBezTo>
                  <a:cubicBezTo>
                    <a:pt x="5442" y="1739"/>
                    <a:pt x="5402" y="1677"/>
                    <a:pt x="5346" y="1677"/>
                  </a:cubicBezTo>
                  <a:cubicBezTo>
                    <a:pt x="5313" y="1677"/>
                    <a:pt x="5274" y="1699"/>
                    <a:pt x="5229" y="1744"/>
                  </a:cubicBezTo>
                  <a:cubicBezTo>
                    <a:pt x="4991" y="1823"/>
                    <a:pt x="4754" y="1902"/>
                    <a:pt x="4556" y="2061"/>
                  </a:cubicBezTo>
                  <a:cubicBezTo>
                    <a:pt x="4318" y="2140"/>
                    <a:pt x="4080" y="2259"/>
                    <a:pt x="3843" y="2378"/>
                  </a:cubicBezTo>
                  <a:lnTo>
                    <a:pt x="3684" y="2378"/>
                  </a:lnTo>
                  <a:cubicBezTo>
                    <a:pt x="3645" y="2437"/>
                    <a:pt x="3575" y="2467"/>
                    <a:pt x="3506" y="2467"/>
                  </a:cubicBezTo>
                  <a:cubicBezTo>
                    <a:pt x="3437" y="2467"/>
                    <a:pt x="3367" y="2437"/>
                    <a:pt x="3328" y="2378"/>
                  </a:cubicBezTo>
                  <a:lnTo>
                    <a:pt x="2337" y="516"/>
                  </a:lnTo>
                  <a:cubicBezTo>
                    <a:pt x="2298" y="437"/>
                    <a:pt x="2139" y="1"/>
                    <a:pt x="2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9"/>
            <p:cNvSpPr/>
            <p:nvPr/>
          </p:nvSpPr>
          <p:spPr>
            <a:xfrm>
              <a:off x="3536277" y="1668288"/>
              <a:ext cx="475769" cy="465027"/>
            </a:xfrm>
            <a:custGeom>
              <a:avLst/>
              <a:gdLst/>
              <a:ahLst/>
              <a:cxnLst/>
              <a:rect l="l" t="t" r="r" b="b"/>
              <a:pathLst>
                <a:path w="7409" h="7242" extrusionOk="0">
                  <a:moveTo>
                    <a:pt x="2813" y="446"/>
                  </a:moveTo>
                  <a:cubicBezTo>
                    <a:pt x="2892" y="486"/>
                    <a:pt x="3051" y="882"/>
                    <a:pt x="3090" y="961"/>
                  </a:cubicBezTo>
                  <a:lnTo>
                    <a:pt x="4081" y="2823"/>
                  </a:lnTo>
                  <a:cubicBezTo>
                    <a:pt x="4120" y="2882"/>
                    <a:pt x="4180" y="2912"/>
                    <a:pt x="4239" y="2912"/>
                  </a:cubicBezTo>
                  <a:cubicBezTo>
                    <a:pt x="4299" y="2912"/>
                    <a:pt x="4358" y="2882"/>
                    <a:pt x="4398" y="2823"/>
                  </a:cubicBezTo>
                  <a:cubicBezTo>
                    <a:pt x="4437" y="2842"/>
                    <a:pt x="4467" y="2852"/>
                    <a:pt x="4497" y="2852"/>
                  </a:cubicBezTo>
                  <a:cubicBezTo>
                    <a:pt x="4526" y="2852"/>
                    <a:pt x="4556" y="2842"/>
                    <a:pt x="4596" y="2823"/>
                  </a:cubicBezTo>
                  <a:cubicBezTo>
                    <a:pt x="4833" y="2704"/>
                    <a:pt x="5031" y="2585"/>
                    <a:pt x="5269" y="2506"/>
                  </a:cubicBezTo>
                  <a:cubicBezTo>
                    <a:pt x="5507" y="2387"/>
                    <a:pt x="5744" y="2268"/>
                    <a:pt x="5982" y="2189"/>
                  </a:cubicBezTo>
                  <a:cubicBezTo>
                    <a:pt x="6027" y="2144"/>
                    <a:pt x="6066" y="2122"/>
                    <a:pt x="6099" y="2122"/>
                  </a:cubicBezTo>
                  <a:cubicBezTo>
                    <a:pt x="6155" y="2122"/>
                    <a:pt x="6195" y="2184"/>
                    <a:pt x="6220" y="2308"/>
                  </a:cubicBezTo>
                  <a:cubicBezTo>
                    <a:pt x="6259" y="2427"/>
                    <a:pt x="6339" y="2506"/>
                    <a:pt x="6418" y="2625"/>
                  </a:cubicBezTo>
                  <a:cubicBezTo>
                    <a:pt x="6457" y="2743"/>
                    <a:pt x="6655" y="3021"/>
                    <a:pt x="6735" y="3219"/>
                  </a:cubicBezTo>
                  <a:cubicBezTo>
                    <a:pt x="6259" y="3536"/>
                    <a:pt x="5744" y="3813"/>
                    <a:pt x="5150" y="3971"/>
                  </a:cubicBezTo>
                  <a:cubicBezTo>
                    <a:pt x="5111" y="4011"/>
                    <a:pt x="5031" y="4090"/>
                    <a:pt x="5031" y="4130"/>
                  </a:cubicBezTo>
                  <a:cubicBezTo>
                    <a:pt x="4952" y="4209"/>
                    <a:pt x="4913" y="4368"/>
                    <a:pt x="4992" y="4447"/>
                  </a:cubicBezTo>
                  <a:lnTo>
                    <a:pt x="5903" y="5635"/>
                  </a:lnTo>
                  <a:cubicBezTo>
                    <a:pt x="6101" y="5912"/>
                    <a:pt x="6220" y="5992"/>
                    <a:pt x="5982" y="6229"/>
                  </a:cubicBezTo>
                  <a:cubicBezTo>
                    <a:pt x="5744" y="6348"/>
                    <a:pt x="5507" y="6507"/>
                    <a:pt x="5229" y="6586"/>
                  </a:cubicBezTo>
                  <a:lnTo>
                    <a:pt x="4913" y="6744"/>
                  </a:lnTo>
                  <a:cubicBezTo>
                    <a:pt x="4754" y="6546"/>
                    <a:pt x="4635" y="6348"/>
                    <a:pt x="4556" y="6150"/>
                  </a:cubicBezTo>
                  <a:cubicBezTo>
                    <a:pt x="4318" y="5714"/>
                    <a:pt x="4041" y="5358"/>
                    <a:pt x="3764" y="4962"/>
                  </a:cubicBezTo>
                  <a:cubicBezTo>
                    <a:pt x="3685" y="4922"/>
                    <a:pt x="3605" y="4883"/>
                    <a:pt x="3526" y="4883"/>
                  </a:cubicBezTo>
                  <a:cubicBezTo>
                    <a:pt x="3469" y="4797"/>
                    <a:pt x="3371" y="4732"/>
                    <a:pt x="3276" y="4732"/>
                  </a:cubicBezTo>
                  <a:cubicBezTo>
                    <a:pt x="3239" y="4732"/>
                    <a:pt x="3203" y="4742"/>
                    <a:pt x="3170" y="4764"/>
                  </a:cubicBezTo>
                  <a:cubicBezTo>
                    <a:pt x="2932" y="4962"/>
                    <a:pt x="2694" y="5120"/>
                    <a:pt x="2457" y="5279"/>
                  </a:cubicBezTo>
                  <a:cubicBezTo>
                    <a:pt x="2219" y="5477"/>
                    <a:pt x="1902" y="5675"/>
                    <a:pt x="1585" y="5754"/>
                  </a:cubicBezTo>
                  <a:cubicBezTo>
                    <a:pt x="1427" y="5754"/>
                    <a:pt x="1427" y="5754"/>
                    <a:pt x="1308" y="5596"/>
                  </a:cubicBezTo>
                  <a:lnTo>
                    <a:pt x="1070" y="5239"/>
                  </a:lnTo>
                  <a:cubicBezTo>
                    <a:pt x="951" y="5081"/>
                    <a:pt x="832" y="4922"/>
                    <a:pt x="714" y="4764"/>
                  </a:cubicBezTo>
                  <a:cubicBezTo>
                    <a:pt x="1308" y="4368"/>
                    <a:pt x="1981" y="4090"/>
                    <a:pt x="2655" y="3892"/>
                  </a:cubicBezTo>
                  <a:cubicBezTo>
                    <a:pt x="2694" y="3853"/>
                    <a:pt x="2734" y="3813"/>
                    <a:pt x="2773" y="3773"/>
                  </a:cubicBezTo>
                  <a:cubicBezTo>
                    <a:pt x="2932" y="3734"/>
                    <a:pt x="3011" y="3536"/>
                    <a:pt x="2932" y="3417"/>
                  </a:cubicBezTo>
                  <a:lnTo>
                    <a:pt x="1664" y="1080"/>
                  </a:lnTo>
                  <a:lnTo>
                    <a:pt x="2417" y="684"/>
                  </a:lnTo>
                  <a:cubicBezTo>
                    <a:pt x="2496" y="644"/>
                    <a:pt x="2734" y="446"/>
                    <a:pt x="2813" y="446"/>
                  </a:cubicBezTo>
                  <a:close/>
                  <a:moveTo>
                    <a:pt x="2868" y="0"/>
                  </a:moveTo>
                  <a:cubicBezTo>
                    <a:pt x="2783" y="0"/>
                    <a:pt x="2694" y="30"/>
                    <a:pt x="2615" y="89"/>
                  </a:cubicBezTo>
                  <a:cubicBezTo>
                    <a:pt x="2179" y="287"/>
                    <a:pt x="1744" y="486"/>
                    <a:pt x="1308" y="763"/>
                  </a:cubicBezTo>
                  <a:cubicBezTo>
                    <a:pt x="1229" y="802"/>
                    <a:pt x="1189" y="882"/>
                    <a:pt x="1189" y="961"/>
                  </a:cubicBezTo>
                  <a:cubicBezTo>
                    <a:pt x="1149" y="1040"/>
                    <a:pt x="1149" y="1119"/>
                    <a:pt x="1189" y="1199"/>
                  </a:cubicBezTo>
                  <a:lnTo>
                    <a:pt x="2457" y="3456"/>
                  </a:lnTo>
                  <a:cubicBezTo>
                    <a:pt x="1704" y="3694"/>
                    <a:pt x="1031" y="4011"/>
                    <a:pt x="397" y="4407"/>
                  </a:cubicBezTo>
                  <a:cubicBezTo>
                    <a:pt x="1" y="4684"/>
                    <a:pt x="357" y="5041"/>
                    <a:pt x="595" y="5318"/>
                  </a:cubicBezTo>
                  <a:cubicBezTo>
                    <a:pt x="783" y="5619"/>
                    <a:pt x="1043" y="6314"/>
                    <a:pt x="1476" y="6314"/>
                  </a:cubicBezTo>
                  <a:cubicBezTo>
                    <a:pt x="1499" y="6314"/>
                    <a:pt x="1522" y="6313"/>
                    <a:pt x="1545" y="6309"/>
                  </a:cubicBezTo>
                  <a:cubicBezTo>
                    <a:pt x="1862" y="6190"/>
                    <a:pt x="2100" y="6031"/>
                    <a:pt x="2338" y="5873"/>
                  </a:cubicBezTo>
                  <a:cubicBezTo>
                    <a:pt x="2694" y="5635"/>
                    <a:pt x="3011" y="5437"/>
                    <a:pt x="3368" y="5199"/>
                  </a:cubicBezTo>
                  <a:cubicBezTo>
                    <a:pt x="3605" y="5516"/>
                    <a:pt x="3843" y="5833"/>
                    <a:pt x="4041" y="6190"/>
                  </a:cubicBezTo>
                  <a:cubicBezTo>
                    <a:pt x="4200" y="6507"/>
                    <a:pt x="4398" y="6824"/>
                    <a:pt x="4635" y="7140"/>
                  </a:cubicBezTo>
                  <a:cubicBezTo>
                    <a:pt x="4707" y="7212"/>
                    <a:pt x="4796" y="7241"/>
                    <a:pt x="4896" y="7241"/>
                  </a:cubicBezTo>
                  <a:cubicBezTo>
                    <a:pt x="5236" y="7241"/>
                    <a:pt x="5688" y="6898"/>
                    <a:pt x="5903" y="6744"/>
                  </a:cubicBezTo>
                  <a:cubicBezTo>
                    <a:pt x="6220" y="6586"/>
                    <a:pt x="6735" y="6427"/>
                    <a:pt x="6655" y="5952"/>
                  </a:cubicBezTo>
                  <a:cubicBezTo>
                    <a:pt x="6537" y="5675"/>
                    <a:pt x="6378" y="5398"/>
                    <a:pt x="6141" y="5199"/>
                  </a:cubicBezTo>
                  <a:cubicBezTo>
                    <a:pt x="5942" y="4922"/>
                    <a:pt x="5744" y="4645"/>
                    <a:pt x="5507" y="4368"/>
                  </a:cubicBezTo>
                  <a:cubicBezTo>
                    <a:pt x="6022" y="4130"/>
                    <a:pt x="6497" y="3892"/>
                    <a:pt x="6933" y="3655"/>
                  </a:cubicBezTo>
                  <a:cubicBezTo>
                    <a:pt x="7408" y="3338"/>
                    <a:pt x="7250" y="3140"/>
                    <a:pt x="7012" y="2704"/>
                  </a:cubicBezTo>
                  <a:cubicBezTo>
                    <a:pt x="6814" y="2427"/>
                    <a:pt x="6576" y="1714"/>
                    <a:pt x="6180" y="1674"/>
                  </a:cubicBezTo>
                  <a:cubicBezTo>
                    <a:pt x="5942" y="1714"/>
                    <a:pt x="5705" y="1793"/>
                    <a:pt x="5507" y="1912"/>
                  </a:cubicBezTo>
                  <a:cubicBezTo>
                    <a:pt x="5150" y="2070"/>
                    <a:pt x="4794" y="2229"/>
                    <a:pt x="4437" y="2387"/>
                  </a:cubicBezTo>
                  <a:lnTo>
                    <a:pt x="4398" y="2387"/>
                  </a:lnTo>
                  <a:lnTo>
                    <a:pt x="3724" y="1199"/>
                  </a:lnTo>
                  <a:cubicBezTo>
                    <a:pt x="3566" y="763"/>
                    <a:pt x="3368" y="406"/>
                    <a:pt x="3090" y="89"/>
                  </a:cubicBezTo>
                  <a:cubicBezTo>
                    <a:pt x="3031" y="30"/>
                    <a:pt x="2952" y="0"/>
                    <a:pt x="28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6" name="Google Shape;886;p39"/>
          <p:cNvSpPr/>
          <p:nvPr/>
        </p:nvSpPr>
        <p:spPr>
          <a:xfrm>
            <a:off x="2248562" y="4114391"/>
            <a:ext cx="243038" cy="388069"/>
          </a:xfrm>
          <a:custGeom>
            <a:avLst/>
            <a:gdLst/>
            <a:ahLst/>
            <a:cxnLst/>
            <a:rect l="l" t="t" r="r" b="b"/>
            <a:pathLst>
              <a:path w="7122" h="11372" extrusionOk="0">
                <a:moveTo>
                  <a:pt x="5016" y="1"/>
                </a:moveTo>
                <a:cubicBezTo>
                  <a:pt x="4917" y="1"/>
                  <a:pt x="4818" y="60"/>
                  <a:pt x="4798" y="179"/>
                </a:cubicBezTo>
                <a:cubicBezTo>
                  <a:pt x="4784" y="172"/>
                  <a:pt x="4768" y="168"/>
                  <a:pt x="4751" y="168"/>
                </a:cubicBezTo>
                <a:cubicBezTo>
                  <a:pt x="4678" y="168"/>
                  <a:pt x="4593" y="233"/>
                  <a:pt x="4560" y="298"/>
                </a:cubicBezTo>
                <a:cubicBezTo>
                  <a:pt x="4204" y="1011"/>
                  <a:pt x="3689" y="1684"/>
                  <a:pt x="3134" y="2278"/>
                </a:cubicBezTo>
                <a:cubicBezTo>
                  <a:pt x="2984" y="2428"/>
                  <a:pt x="3152" y="2624"/>
                  <a:pt x="3329" y="2624"/>
                </a:cubicBezTo>
                <a:cubicBezTo>
                  <a:pt x="3385" y="2624"/>
                  <a:pt x="3443" y="2604"/>
                  <a:pt x="3491" y="2556"/>
                </a:cubicBezTo>
                <a:cubicBezTo>
                  <a:pt x="4006" y="2001"/>
                  <a:pt x="4481" y="1407"/>
                  <a:pt x="4838" y="733"/>
                </a:cubicBezTo>
                <a:lnTo>
                  <a:pt x="4838" y="733"/>
                </a:lnTo>
                <a:cubicBezTo>
                  <a:pt x="5155" y="4417"/>
                  <a:pt x="3847" y="9290"/>
                  <a:pt x="243" y="10953"/>
                </a:cubicBezTo>
                <a:cubicBezTo>
                  <a:pt x="1" y="11057"/>
                  <a:pt x="90" y="11372"/>
                  <a:pt x="301" y="11372"/>
                </a:cubicBezTo>
                <a:cubicBezTo>
                  <a:pt x="332" y="11372"/>
                  <a:pt x="366" y="11365"/>
                  <a:pt x="401" y="11350"/>
                </a:cubicBezTo>
                <a:cubicBezTo>
                  <a:pt x="4125" y="9646"/>
                  <a:pt x="5590" y="4734"/>
                  <a:pt x="5313" y="852"/>
                </a:cubicBezTo>
                <a:lnTo>
                  <a:pt x="5313" y="852"/>
                </a:lnTo>
                <a:lnTo>
                  <a:pt x="6620" y="2437"/>
                </a:lnTo>
                <a:cubicBezTo>
                  <a:pt x="6663" y="2501"/>
                  <a:pt x="6723" y="2528"/>
                  <a:pt x="6784" y="2528"/>
                </a:cubicBezTo>
                <a:cubicBezTo>
                  <a:pt x="6949" y="2528"/>
                  <a:pt x="7121" y="2333"/>
                  <a:pt x="6977" y="2159"/>
                </a:cubicBezTo>
                <a:lnTo>
                  <a:pt x="5392" y="258"/>
                </a:lnTo>
                <a:cubicBezTo>
                  <a:pt x="5353" y="218"/>
                  <a:pt x="5273" y="179"/>
                  <a:pt x="5234" y="179"/>
                </a:cubicBezTo>
                <a:cubicBezTo>
                  <a:pt x="5214" y="60"/>
                  <a:pt x="5115" y="1"/>
                  <a:pt x="50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9"/>
          <p:cNvSpPr/>
          <p:nvPr/>
        </p:nvSpPr>
        <p:spPr>
          <a:xfrm>
            <a:off x="7238313" y="3945385"/>
            <a:ext cx="244847" cy="242424"/>
          </a:xfrm>
          <a:custGeom>
            <a:avLst/>
            <a:gdLst/>
            <a:ahLst/>
            <a:cxnLst/>
            <a:rect l="l" t="t" r="r" b="b"/>
            <a:pathLst>
              <a:path w="7175" h="7104" extrusionOk="0">
                <a:moveTo>
                  <a:pt x="1980" y="0"/>
                </a:moveTo>
                <a:cubicBezTo>
                  <a:pt x="1831" y="0"/>
                  <a:pt x="1685" y="128"/>
                  <a:pt x="1760" y="303"/>
                </a:cubicBezTo>
                <a:cubicBezTo>
                  <a:pt x="2116" y="1016"/>
                  <a:pt x="2433" y="1729"/>
                  <a:pt x="2750" y="2482"/>
                </a:cubicBezTo>
                <a:cubicBezTo>
                  <a:pt x="1958" y="2284"/>
                  <a:pt x="1126" y="2086"/>
                  <a:pt x="334" y="1888"/>
                </a:cubicBezTo>
                <a:cubicBezTo>
                  <a:pt x="311" y="1881"/>
                  <a:pt x="289" y="1878"/>
                  <a:pt x="269" y="1878"/>
                </a:cubicBezTo>
                <a:cubicBezTo>
                  <a:pt x="46" y="1878"/>
                  <a:pt x="0" y="2251"/>
                  <a:pt x="255" y="2324"/>
                </a:cubicBezTo>
                <a:lnTo>
                  <a:pt x="2631" y="2918"/>
                </a:lnTo>
                <a:lnTo>
                  <a:pt x="1364" y="3552"/>
                </a:lnTo>
                <a:cubicBezTo>
                  <a:pt x="1159" y="3688"/>
                  <a:pt x="1307" y="3972"/>
                  <a:pt x="1529" y="3972"/>
                </a:cubicBezTo>
                <a:cubicBezTo>
                  <a:pt x="1565" y="3972"/>
                  <a:pt x="1603" y="3964"/>
                  <a:pt x="1641" y="3948"/>
                </a:cubicBezTo>
                <a:lnTo>
                  <a:pt x="2909" y="3314"/>
                </a:lnTo>
                <a:lnTo>
                  <a:pt x="2909" y="3314"/>
                </a:lnTo>
                <a:cubicBezTo>
                  <a:pt x="2552" y="4067"/>
                  <a:pt x="2275" y="4819"/>
                  <a:pt x="1958" y="5611"/>
                </a:cubicBezTo>
                <a:cubicBezTo>
                  <a:pt x="1906" y="5795"/>
                  <a:pt x="2060" y="5943"/>
                  <a:pt x="2206" y="5943"/>
                </a:cubicBezTo>
                <a:cubicBezTo>
                  <a:pt x="2281" y="5943"/>
                  <a:pt x="2353" y="5904"/>
                  <a:pt x="2394" y="5809"/>
                </a:cubicBezTo>
                <a:cubicBezTo>
                  <a:pt x="2671" y="5057"/>
                  <a:pt x="2988" y="4304"/>
                  <a:pt x="3305" y="3591"/>
                </a:cubicBezTo>
                <a:cubicBezTo>
                  <a:pt x="3780" y="4700"/>
                  <a:pt x="4255" y="5809"/>
                  <a:pt x="4691" y="6958"/>
                </a:cubicBezTo>
                <a:cubicBezTo>
                  <a:pt x="4735" y="7060"/>
                  <a:pt x="4810" y="7103"/>
                  <a:pt x="4887" y="7103"/>
                </a:cubicBezTo>
                <a:cubicBezTo>
                  <a:pt x="5018" y="7103"/>
                  <a:pt x="5152" y="6975"/>
                  <a:pt x="5127" y="6800"/>
                </a:cubicBezTo>
                <a:cubicBezTo>
                  <a:pt x="4651" y="5572"/>
                  <a:pt x="4137" y="4344"/>
                  <a:pt x="3582" y="3155"/>
                </a:cubicBezTo>
                <a:lnTo>
                  <a:pt x="3582" y="3155"/>
                </a:lnTo>
                <a:cubicBezTo>
                  <a:pt x="4651" y="3393"/>
                  <a:pt x="5721" y="3631"/>
                  <a:pt x="6830" y="3868"/>
                </a:cubicBezTo>
                <a:cubicBezTo>
                  <a:pt x="6842" y="3870"/>
                  <a:pt x="6854" y="3871"/>
                  <a:pt x="6865" y="3871"/>
                </a:cubicBezTo>
                <a:cubicBezTo>
                  <a:pt x="7114" y="3871"/>
                  <a:pt x="7175" y="3469"/>
                  <a:pt x="6909" y="3393"/>
                </a:cubicBezTo>
                <a:cubicBezTo>
                  <a:pt x="5919" y="3195"/>
                  <a:pt x="4929" y="2957"/>
                  <a:pt x="3978" y="2759"/>
                </a:cubicBezTo>
                <a:lnTo>
                  <a:pt x="5483" y="1927"/>
                </a:lnTo>
                <a:cubicBezTo>
                  <a:pt x="5722" y="1825"/>
                  <a:pt x="5550" y="1547"/>
                  <a:pt x="5346" y="1547"/>
                </a:cubicBezTo>
                <a:cubicBezTo>
                  <a:pt x="5313" y="1547"/>
                  <a:pt x="5279" y="1554"/>
                  <a:pt x="5246" y="1571"/>
                </a:cubicBezTo>
                <a:lnTo>
                  <a:pt x="3859" y="2284"/>
                </a:lnTo>
                <a:cubicBezTo>
                  <a:pt x="4176" y="1690"/>
                  <a:pt x="4453" y="1096"/>
                  <a:pt x="4770" y="501"/>
                </a:cubicBezTo>
                <a:cubicBezTo>
                  <a:pt x="4849" y="318"/>
                  <a:pt x="4703" y="170"/>
                  <a:pt x="4549" y="170"/>
                </a:cubicBezTo>
                <a:cubicBezTo>
                  <a:pt x="4470" y="170"/>
                  <a:pt x="4388" y="209"/>
                  <a:pt x="4335" y="303"/>
                </a:cubicBezTo>
                <a:cubicBezTo>
                  <a:pt x="3978" y="1016"/>
                  <a:pt x="3622" y="1729"/>
                  <a:pt x="3265" y="2482"/>
                </a:cubicBezTo>
                <a:cubicBezTo>
                  <a:pt x="2909" y="1690"/>
                  <a:pt x="2552" y="898"/>
                  <a:pt x="2196" y="145"/>
                </a:cubicBezTo>
                <a:cubicBezTo>
                  <a:pt x="2152" y="43"/>
                  <a:pt x="2066" y="0"/>
                  <a:pt x="19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8" name="Google Shape;888;p39"/>
          <p:cNvGrpSpPr/>
          <p:nvPr/>
        </p:nvGrpSpPr>
        <p:grpSpPr>
          <a:xfrm>
            <a:off x="6935693" y="1077106"/>
            <a:ext cx="218825" cy="225782"/>
            <a:chOff x="6109266" y="2958701"/>
            <a:chExt cx="158099" cy="163114"/>
          </a:xfrm>
        </p:grpSpPr>
        <p:sp>
          <p:nvSpPr>
            <p:cNvPr id="889" name="Google Shape;889;p39"/>
            <p:cNvSpPr/>
            <p:nvPr/>
          </p:nvSpPr>
          <p:spPr>
            <a:xfrm>
              <a:off x="6180824" y="2958701"/>
              <a:ext cx="86541" cy="69751"/>
            </a:xfrm>
            <a:custGeom>
              <a:avLst/>
              <a:gdLst/>
              <a:ahLst/>
              <a:cxnLst/>
              <a:rect l="l" t="t" r="r" b="b"/>
              <a:pathLst>
                <a:path w="2536" h="2044" extrusionOk="0">
                  <a:moveTo>
                    <a:pt x="1330" y="444"/>
                  </a:moveTo>
                  <a:cubicBezTo>
                    <a:pt x="1362" y="444"/>
                    <a:pt x="1394" y="446"/>
                    <a:pt x="1426" y="450"/>
                  </a:cubicBezTo>
                  <a:cubicBezTo>
                    <a:pt x="1783" y="529"/>
                    <a:pt x="2100" y="886"/>
                    <a:pt x="1902" y="1242"/>
                  </a:cubicBezTo>
                  <a:cubicBezTo>
                    <a:pt x="1728" y="1485"/>
                    <a:pt x="1464" y="1606"/>
                    <a:pt x="1162" y="1606"/>
                  </a:cubicBezTo>
                  <a:cubicBezTo>
                    <a:pt x="1119" y="1606"/>
                    <a:pt x="1075" y="1604"/>
                    <a:pt x="1030" y="1599"/>
                  </a:cubicBezTo>
                  <a:cubicBezTo>
                    <a:pt x="713" y="1559"/>
                    <a:pt x="515" y="1163"/>
                    <a:pt x="674" y="886"/>
                  </a:cubicBezTo>
                  <a:cubicBezTo>
                    <a:pt x="781" y="601"/>
                    <a:pt x="1047" y="444"/>
                    <a:pt x="1330" y="444"/>
                  </a:cubicBezTo>
                  <a:close/>
                  <a:moveTo>
                    <a:pt x="1309" y="0"/>
                  </a:moveTo>
                  <a:cubicBezTo>
                    <a:pt x="911" y="0"/>
                    <a:pt x="531" y="202"/>
                    <a:pt x="317" y="569"/>
                  </a:cubicBezTo>
                  <a:lnTo>
                    <a:pt x="278" y="608"/>
                  </a:lnTo>
                  <a:cubicBezTo>
                    <a:pt x="0" y="1123"/>
                    <a:pt x="238" y="1797"/>
                    <a:pt x="832" y="1995"/>
                  </a:cubicBezTo>
                  <a:cubicBezTo>
                    <a:pt x="947" y="2028"/>
                    <a:pt x="1064" y="2043"/>
                    <a:pt x="1182" y="2043"/>
                  </a:cubicBezTo>
                  <a:cubicBezTo>
                    <a:pt x="1633" y="2043"/>
                    <a:pt x="2078" y="1809"/>
                    <a:pt x="2298" y="1401"/>
                  </a:cubicBezTo>
                  <a:cubicBezTo>
                    <a:pt x="2535" y="846"/>
                    <a:pt x="2258" y="212"/>
                    <a:pt x="1664" y="54"/>
                  </a:cubicBezTo>
                  <a:cubicBezTo>
                    <a:pt x="1547" y="18"/>
                    <a:pt x="1427" y="0"/>
                    <a:pt x="13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9"/>
            <p:cNvSpPr/>
            <p:nvPr/>
          </p:nvSpPr>
          <p:spPr>
            <a:xfrm>
              <a:off x="6109266" y="3049675"/>
              <a:ext cx="54020" cy="42349"/>
            </a:xfrm>
            <a:custGeom>
              <a:avLst/>
              <a:gdLst/>
              <a:ahLst/>
              <a:cxnLst/>
              <a:rect l="l" t="t" r="r" b="b"/>
              <a:pathLst>
                <a:path w="1583" h="1241" extrusionOk="0">
                  <a:moveTo>
                    <a:pt x="847" y="1"/>
                  </a:moveTo>
                  <a:cubicBezTo>
                    <a:pt x="735" y="1"/>
                    <a:pt x="622" y="27"/>
                    <a:pt x="513" y="82"/>
                  </a:cubicBezTo>
                  <a:cubicBezTo>
                    <a:pt x="473" y="82"/>
                    <a:pt x="434" y="121"/>
                    <a:pt x="434" y="161"/>
                  </a:cubicBezTo>
                  <a:lnTo>
                    <a:pt x="394" y="161"/>
                  </a:lnTo>
                  <a:cubicBezTo>
                    <a:pt x="1" y="619"/>
                    <a:pt x="393" y="1240"/>
                    <a:pt x="899" y="1240"/>
                  </a:cubicBezTo>
                  <a:cubicBezTo>
                    <a:pt x="1005" y="1240"/>
                    <a:pt x="1116" y="1213"/>
                    <a:pt x="1226" y="1151"/>
                  </a:cubicBezTo>
                  <a:cubicBezTo>
                    <a:pt x="1503" y="953"/>
                    <a:pt x="1582" y="597"/>
                    <a:pt x="1424" y="280"/>
                  </a:cubicBezTo>
                  <a:cubicBezTo>
                    <a:pt x="1268" y="97"/>
                    <a:pt x="1060" y="1"/>
                    <a:pt x="8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9"/>
            <p:cNvSpPr/>
            <p:nvPr/>
          </p:nvSpPr>
          <p:spPr>
            <a:xfrm>
              <a:off x="6194337" y="3081137"/>
              <a:ext cx="43714" cy="40677"/>
            </a:xfrm>
            <a:custGeom>
              <a:avLst/>
              <a:gdLst/>
              <a:ahLst/>
              <a:cxnLst/>
              <a:rect l="l" t="t" r="r" b="b"/>
              <a:pathLst>
                <a:path w="1281" h="1192" extrusionOk="0">
                  <a:moveTo>
                    <a:pt x="520" y="1"/>
                  </a:moveTo>
                  <a:cubicBezTo>
                    <a:pt x="349" y="1"/>
                    <a:pt x="193" y="77"/>
                    <a:pt x="119" y="269"/>
                  </a:cubicBezTo>
                  <a:cubicBezTo>
                    <a:pt x="40" y="308"/>
                    <a:pt x="40" y="388"/>
                    <a:pt x="0" y="467"/>
                  </a:cubicBezTo>
                  <a:cubicBezTo>
                    <a:pt x="0" y="704"/>
                    <a:pt x="119" y="942"/>
                    <a:pt x="317" y="1101"/>
                  </a:cubicBezTo>
                  <a:cubicBezTo>
                    <a:pt x="416" y="1164"/>
                    <a:pt x="521" y="1192"/>
                    <a:pt x="623" y="1192"/>
                  </a:cubicBezTo>
                  <a:cubicBezTo>
                    <a:pt x="970" y="1192"/>
                    <a:pt x="1281" y="865"/>
                    <a:pt x="1189" y="467"/>
                  </a:cubicBezTo>
                  <a:cubicBezTo>
                    <a:pt x="1139" y="218"/>
                    <a:pt x="808" y="1"/>
                    <a:pt x="5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2" name="Google Shape;892;p39"/>
          <p:cNvGrpSpPr/>
          <p:nvPr/>
        </p:nvGrpSpPr>
        <p:grpSpPr>
          <a:xfrm>
            <a:off x="3790395" y="1000910"/>
            <a:ext cx="470204" cy="456903"/>
            <a:chOff x="4915097" y="219724"/>
            <a:chExt cx="427847" cy="414801"/>
          </a:xfrm>
        </p:grpSpPr>
        <p:sp>
          <p:nvSpPr>
            <p:cNvPr id="893" name="Google Shape;893;p39"/>
            <p:cNvSpPr/>
            <p:nvPr/>
          </p:nvSpPr>
          <p:spPr>
            <a:xfrm>
              <a:off x="4946857" y="255387"/>
              <a:ext cx="364328" cy="353741"/>
            </a:xfrm>
            <a:custGeom>
              <a:avLst/>
              <a:gdLst/>
              <a:ahLst/>
              <a:cxnLst/>
              <a:rect l="l" t="t" r="r" b="b"/>
              <a:pathLst>
                <a:path w="6814" h="6616" extrusionOk="0">
                  <a:moveTo>
                    <a:pt x="3565" y="0"/>
                  </a:moveTo>
                  <a:cubicBezTo>
                    <a:pt x="3248" y="832"/>
                    <a:pt x="2932" y="1624"/>
                    <a:pt x="2615" y="2456"/>
                  </a:cubicBezTo>
                  <a:cubicBezTo>
                    <a:pt x="2570" y="2545"/>
                    <a:pt x="2488" y="2597"/>
                    <a:pt x="2411" y="2597"/>
                  </a:cubicBezTo>
                  <a:cubicBezTo>
                    <a:pt x="2350" y="2597"/>
                    <a:pt x="2293" y="2565"/>
                    <a:pt x="2258" y="2496"/>
                  </a:cubicBezTo>
                  <a:cubicBezTo>
                    <a:pt x="2219" y="2575"/>
                    <a:pt x="2139" y="2575"/>
                    <a:pt x="2100" y="2575"/>
                  </a:cubicBezTo>
                  <a:cubicBezTo>
                    <a:pt x="1704" y="2575"/>
                    <a:pt x="1347" y="2575"/>
                    <a:pt x="991" y="2615"/>
                  </a:cubicBezTo>
                  <a:cubicBezTo>
                    <a:pt x="634" y="2615"/>
                    <a:pt x="317" y="2654"/>
                    <a:pt x="0" y="2694"/>
                  </a:cubicBezTo>
                  <a:cubicBezTo>
                    <a:pt x="476" y="3328"/>
                    <a:pt x="1070" y="3843"/>
                    <a:pt x="1783" y="4159"/>
                  </a:cubicBezTo>
                  <a:cubicBezTo>
                    <a:pt x="1941" y="4278"/>
                    <a:pt x="1941" y="4476"/>
                    <a:pt x="1783" y="4595"/>
                  </a:cubicBezTo>
                  <a:cubicBezTo>
                    <a:pt x="1704" y="4952"/>
                    <a:pt x="1624" y="5348"/>
                    <a:pt x="1545" y="5704"/>
                  </a:cubicBezTo>
                  <a:cubicBezTo>
                    <a:pt x="1426" y="6021"/>
                    <a:pt x="1387" y="6298"/>
                    <a:pt x="1347" y="6615"/>
                  </a:cubicBezTo>
                  <a:cubicBezTo>
                    <a:pt x="1743" y="6457"/>
                    <a:pt x="2100" y="6219"/>
                    <a:pt x="2377" y="5902"/>
                  </a:cubicBezTo>
                  <a:cubicBezTo>
                    <a:pt x="2773" y="5585"/>
                    <a:pt x="3169" y="5229"/>
                    <a:pt x="3565" y="4872"/>
                  </a:cubicBezTo>
                  <a:cubicBezTo>
                    <a:pt x="3605" y="4833"/>
                    <a:pt x="3664" y="4813"/>
                    <a:pt x="3724" y="4813"/>
                  </a:cubicBezTo>
                  <a:cubicBezTo>
                    <a:pt x="3783" y="4813"/>
                    <a:pt x="3843" y="4833"/>
                    <a:pt x="3882" y="4872"/>
                  </a:cubicBezTo>
                  <a:cubicBezTo>
                    <a:pt x="3895" y="4859"/>
                    <a:pt x="3913" y="4855"/>
                    <a:pt x="3932" y="4855"/>
                  </a:cubicBezTo>
                  <a:cubicBezTo>
                    <a:pt x="3970" y="4855"/>
                    <a:pt x="4014" y="4872"/>
                    <a:pt x="4041" y="4872"/>
                  </a:cubicBezTo>
                  <a:cubicBezTo>
                    <a:pt x="4437" y="5150"/>
                    <a:pt x="4833" y="5387"/>
                    <a:pt x="5229" y="5625"/>
                  </a:cubicBezTo>
                  <a:cubicBezTo>
                    <a:pt x="5339" y="5698"/>
                    <a:pt x="5989" y="6109"/>
                    <a:pt x="6182" y="6109"/>
                  </a:cubicBezTo>
                  <a:cubicBezTo>
                    <a:pt x="6197" y="6109"/>
                    <a:pt x="6210" y="6106"/>
                    <a:pt x="6219" y="6100"/>
                  </a:cubicBezTo>
                  <a:cubicBezTo>
                    <a:pt x="6338" y="6061"/>
                    <a:pt x="6101" y="5150"/>
                    <a:pt x="6061" y="4991"/>
                  </a:cubicBezTo>
                  <a:cubicBezTo>
                    <a:pt x="5942" y="4595"/>
                    <a:pt x="5744" y="4239"/>
                    <a:pt x="5506" y="3882"/>
                  </a:cubicBezTo>
                  <a:cubicBezTo>
                    <a:pt x="5506" y="3843"/>
                    <a:pt x="5467" y="3803"/>
                    <a:pt x="5467" y="3763"/>
                  </a:cubicBezTo>
                  <a:cubicBezTo>
                    <a:pt x="5427" y="3684"/>
                    <a:pt x="5427" y="3565"/>
                    <a:pt x="5506" y="3526"/>
                  </a:cubicBezTo>
                  <a:cubicBezTo>
                    <a:pt x="5982" y="3050"/>
                    <a:pt x="6417" y="2575"/>
                    <a:pt x="6814" y="2020"/>
                  </a:cubicBezTo>
                  <a:cubicBezTo>
                    <a:pt x="6654" y="1983"/>
                    <a:pt x="6482" y="1968"/>
                    <a:pt x="6303" y="1968"/>
                  </a:cubicBezTo>
                  <a:cubicBezTo>
                    <a:pt x="5725" y="1968"/>
                    <a:pt x="5079" y="2128"/>
                    <a:pt x="4595" y="2218"/>
                  </a:cubicBezTo>
                  <a:cubicBezTo>
                    <a:pt x="4516" y="2218"/>
                    <a:pt x="4437" y="2179"/>
                    <a:pt x="4397" y="2139"/>
                  </a:cubicBezTo>
                  <a:cubicBezTo>
                    <a:pt x="4318" y="2100"/>
                    <a:pt x="4278" y="2060"/>
                    <a:pt x="4239" y="1981"/>
                  </a:cubicBezTo>
                  <a:cubicBezTo>
                    <a:pt x="4120" y="1585"/>
                    <a:pt x="4001" y="1228"/>
                    <a:pt x="3882" y="872"/>
                  </a:cubicBezTo>
                  <a:cubicBezTo>
                    <a:pt x="3803" y="555"/>
                    <a:pt x="3684" y="277"/>
                    <a:pt x="35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9"/>
            <p:cNvSpPr/>
            <p:nvPr/>
          </p:nvSpPr>
          <p:spPr>
            <a:xfrm>
              <a:off x="4915097" y="219724"/>
              <a:ext cx="427847" cy="414801"/>
            </a:xfrm>
            <a:custGeom>
              <a:avLst/>
              <a:gdLst/>
              <a:ahLst/>
              <a:cxnLst/>
              <a:rect l="l" t="t" r="r" b="b"/>
              <a:pathLst>
                <a:path w="8002" h="7758" extrusionOk="0">
                  <a:moveTo>
                    <a:pt x="4159" y="627"/>
                  </a:moveTo>
                  <a:cubicBezTo>
                    <a:pt x="4278" y="905"/>
                    <a:pt x="4397" y="1222"/>
                    <a:pt x="4476" y="1539"/>
                  </a:cubicBezTo>
                  <a:cubicBezTo>
                    <a:pt x="4635" y="1895"/>
                    <a:pt x="4754" y="2252"/>
                    <a:pt x="4833" y="2608"/>
                  </a:cubicBezTo>
                  <a:cubicBezTo>
                    <a:pt x="4872" y="2687"/>
                    <a:pt x="4952" y="2767"/>
                    <a:pt x="5031" y="2767"/>
                  </a:cubicBezTo>
                  <a:cubicBezTo>
                    <a:pt x="5060" y="2825"/>
                    <a:pt x="5110" y="2861"/>
                    <a:pt x="5166" y="2861"/>
                  </a:cubicBezTo>
                  <a:cubicBezTo>
                    <a:pt x="5186" y="2861"/>
                    <a:pt x="5208" y="2856"/>
                    <a:pt x="5229" y="2846"/>
                  </a:cubicBezTo>
                  <a:cubicBezTo>
                    <a:pt x="5680" y="2786"/>
                    <a:pt x="6314" y="2634"/>
                    <a:pt x="6888" y="2634"/>
                  </a:cubicBezTo>
                  <a:cubicBezTo>
                    <a:pt x="7070" y="2634"/>
                    <a:pt x="7246" y="2649"/>
                    <a:pt x="7408" y="2687"/>
                  </a:cubicBezTo>
                  <a:cubicBezTo>
                    <a:pt x="7011" y="3242"/>
                    <a:pt x="6576" y="3717"/>
                    <a:pt x="6100" y="4193"/>
                  </a:cubicBezTo>
                  <a:cubicBezTo>
                    <a:pt x="6021" y="4272"/>
                    <a:pt x="6021" y="4351"/>
                    <a:pt x="6061" y="4430"/>
                  </a:cubicBezTo>
                  <a:cubicBezTo>
                    <a:pt x="6061" y="4470"/>
                    <a:pt x="6100" y="4510"/>
                    <a:pt x="6100" y="4549"/>
                  </a:cubicBezTo>
                  <a:cubicBezTo>
                    <a:pt x="6338" y="4906"/>
                    <a:pt x="6536" y="5262"/>
                    <a:pt x="6695" y="5658"/>
                  </a:cubicBezTo>
                  <a:cubicBezTo>
                    <a:pt x="6734" y="5817"/>
                    <a:pt x="7051" y="6649"/>
                    <a:pt x="6853" y="6767"/>
                  </a:cubicBezTo>
                  <a:cubicBezTo>
                    <a:pt x="6833" y="6780"/>
                    <a:pt x="6807" y="6785"/>
                    <a:pt x="6778" y="6785"/>
                  </a:cubicBezTo>
                  <a:cubicBezTo>
                    <a:pt x="6523" y="6785"/>
                    <a:pt x="5969" y="6359"/>
                    <a:pt x="5863" y="6252"/>
                  </a:cubicBezTo>
                  <a:cubicBezTo>
                    <a:pt x="5427" y="6054"/>
                    <a:pt x="5031" y="5817"/>
                    <a:pt x="4635" y="5539"/>
                  </a:cubicBezTo>
                  <a:cubicBezTo>
                    <a:pt x="4595" y="5500"/>
                    <a:pt x="4555" y="5500"/>
                    <a:pt x="4516" y="5500"/>
                  </a:cubicBezTo>
                  <a:cubicBezTo>
                    <a:pt x="4456" y="5460"/>
                    <a:pt x="4397" y="5440"/>
                    <a:pt x="4338" y="5440"/>
                  </a:cubicBezTo>
                  <a:cubicBezTo>
                    <a:pt x="4278" y="5440"/>
                    <a:pt x="4219" y="5460"/>
                    <a:pt x="4159" y="5500"/>
                  </a:cubicBezTo>
                  <a:cubicBezTo>
                    <a:pt x="3763" y="5856"/>
                    <a:pt x="3407" y="6213"/>
                    <a:pt x="2971" y="6569"/>
                  </a:cubicBezTo>
                  <a:cubicBezTo>
                    <a:pt x="2694" y="6886"/>
                    <a:pt x="2337" y="7124"/>
                    <a:pt x="1941" y="7282"/>
                  </a:cubicBezTo>
                  <a:cubicBezTo>
                    <a:pt x="1981" y="6965"/>
                    <a:pt x="2060" y="6649"/>
                    <a:pt x="2139" y="6371"/>
                  </a:cubicBezTo>
                  <a:cubicBezTo>
                    <a:pt x="2258" y="5975"/>
                    <a:pt x="2337" y="5619"/>
                    <a:pt x="2416" y="5223"/>
                  </a:cubicBezTo>
                  <a:cubicBezTo>
                    <a:pt x="2535" y="5143"/>
                    <a:pt x="2535" y="4906"/>
                    <a:pt x="2416" y="4826"/>
                  </a:cubicBezTo>
                  <a:cubicBezTo>
                    <a:pt x="1703" y="4510"/>
                    <a:pt x="1070" y="3995"/>
                    <a:pt x="594" y="3361"/>
                  </a:cubicBezTo>
                  <a:cubicBezTo>
                    <a:pt x="826" y="3303"/>
                    <a:pt x="1079" y="3266"/>
                    <a:pt x="1323" y="3266"/>
                  </a:cubicBezTo>
                  <a:cubicBezTo>
                    <a:pt x="1412" y="3266"/>
                    <a:pt x="1500" y="3271"/>
                    <a:pt x="1585" y="3282"/>
                  </a:cubicBezTo>
                  <a:cubicBezTo>
                    <a:pt x="1941" y="3282"/>
                    <a:pt x="2337" y="3242"/>
                    <a:pt x="2694" y="3242"/>
                  </a:cubicBezTo>
                  <a:cubicBezTo>
                    <a:pt x="2733" y="3242"/>
                    <a:pt x="2813" y="3202"/>
                    <a:pt x="2852" y="3163"/>
                  </a:cubicBezTo>
                  <a:cubicBezTo>
                    <a:pt x="2885" y="3212"/>
                    <a:pt x="2939" y="3234"/>
                    <a:pt x="2997" y="3234"/>
                  </a:cubicBezTo>
                  <a:cubicBezTo>
                    <a:pt x="3076" y="3234"/>
                    <a:pt x="3163" y="3192"/>
                    <a:pt x="3209" y="3123"/>
                  </a:cubicBezTo>
                  <a:cubicBezTo>
                    <a:pt x="3526" y="2291"/>
                    <a:pt x="3842" y="1459"/>
                    <a:pt x="4159" y="627"/>
                  </a:cubicBezTo>
                  <a:close/>
                  <a:moveTo>
                    <a:pt x="4056" y="0"/>
                  </a:moveTo>
                  <a:cubicBezTo>
                    <a:pt x="3974" y="0"/>
                    <a:pt x="3898" y="56"/>
                    <a:pt x="3842" y="113"/>
                  </a:cubicBezTo>
                  <a:cubicBezTo>
                    <a:pt x="3486" y="1024"/>
                    <a:pt x="3169" y="1935"/>
                    <a:pt x="2813" y="2846"/>
                  </a:cubicBezTo>
                  <a:cubicBezTo>
                    <a:pt x="2773" y="2806"/>
                    <a:pt x="2694" y="2806"/>
                    <a:pt x="2654" y="2806"/>
                  </a:cubicBezTo>
                  <a:cubicBezTo>
                    <a:pt x="2139" y="2806"/>
                    <a:pt x="1664" y="2846"/>
                    <a:pt x="1149" y="2846"/>
                  </a:cubicBezTo>
                  <a:cubicBezTo>
                    <a:pt x="792" y="2846"/>
                    <a:pt x="436" y="2925"/>
                    <a:pt x="119" y="3083"/>
                  </a:cubicBezTo>
                  <a:cubicBezTo>
                    <a:pt x="40" y="3123"/>
                    <a:pt x="0" y="3242"/>
                    <a:pt x="40" y="3321"/>
                  </a:cubicBezTo>
                  <a:cubicBezTo>
                    <a:pt x="357" y="4113"/>
                    <a:pt x="1188" y="4708"/>
                    <a:pt x="1941" y="5143"/>
                  </a:cubicBezTo>
                  <a:cubicBezTo>
                    <a:pt x="1783" y="5777"/>
                    <a:pt x="1664" y="6411"/>
                    <a:pt x="1545" y="7045"/>
                  </a:cubicBezTo>
                  <a:cubicBezTo>
                    <a:pt x="1466" y="7322"/>
                    <a:pt x="1426" y="7718"/>
                    <a:pt x="1862" y="7758"/>
                  </a:cubicBezTo>
                  <a:cubicBezTo>
                    <a:pt x="2258" y="7758"/>
                    <a:pt x="2773" y="7322"/>
                    <a:pt x="3090" y="7084"/>
                  </a:cubicBezTo>
                  <a:cubicBezTo>
                    <a:pt x="3526" y="6728"/>
                    <a:pt x="3961" y="6332"/>
                    <a:pt x="4397" y="5936"/>
                  </a:cubicBezTo>
                  <a:cubicBezTo>
                    <a:pt x="4872" y="6252"/>
                    <a:pt x="5427" y="6569"/>
                    <a:pt x="5942" y="6847"/>
                  </a:cubicBezTo>
                  <a:cubicBezTo>
                    <a:pt x="6193" y="6972"/>
                    <a:pt x="6619" y="7273"/>
                    <a:pt x="6963" y="7273"/>
                  </a:cubicBezTo>
                  <a:cubicBezTo>
                    <a:pt x="7052" y="7273"/>
                    <a:pt x="7136" y="7252"/>
                    <a:pt x="7209" y="7203"/>
                  </a:cubicBezTo>
                  <a:cubicBezTo>
                    <a:pt x="7526" y="6965"/>
                    <a:pt x="7289" y="6292"/>
                    <a:pt x="7249" y="5975"/>
                  </a:cubicBezTo>
                  <a:cubicBezTo>
                    <a:pt x="7091" y="5421"/>
                    <a:pt x="6853" y="4866"/>
                    <a:pt x="6536" y="4351"/>
                  </a:cubicBezTo>
                  <a:cubicBezTo>
                    <a:pt x="7051" y="3876"/>
                    <a:pt x="7526" y="3321"/>
                    <a:pt x="7922" y="2727"/>
                  </a:cubicBezTo>
                  <a:cubicBezTo>
                    <a:pt x="8002" y="2608"/>
                    <a:pt x="8002" y="2450"/>
                    <a:pt x="7883" y="2410"/>
                  </a:cubicBezTo>
                  <a:cubicBezTo>
                    <a:pt x="7578" y="2250"/>
                    <a:pt x="7222" y="2193"/>
                    <a:pt x="6851" y="2193"/>
                  </a:cubicBezTo>
                  <a:cubicBezTo>
                    <a:pt x="6304" y="2193"/>
                    <a:pt x="5724" y="2316"/>
                    <a:pt x="5229" y="2410"/>
                  </a:cubicBezTo>
                  <a:cubicBezTo>
                    <a:pt x="5110" y="1895"/>
                    <a:pt x="4912" y="1380"/>
                    <a:pt x="4714" y="905"/>
                  </a:cubicBezTo>
                  <a:cubicBezTo>
                    <a:pt x="4595" y="588"/>
                    <a:pt x="4516" y="152"/>
                    <a:pt x="4159" y="33"/>
                  </a:cubicBezTo>
                  <a:cubicBezTo>
                    <a:pt x="4125" y="10"/>
                    <a:pt x="4090" y="0"/>
                    <a:pt x="40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5" name="Google Shape;895;p39"/>
          <p:cNvSpPr/>
          <p:nvPr/>
        </p:nvSpPr>
        <p:spPr>
          <a:xfrm>
            <a:off x="886571" y="1198891"/>
            <a:ext cx="172983" cy="209098"/>
          </a:xfrm>
          <a:custGeom>
            <a:avLst/>
            <a:gdLst/>
            <a:ahLst/>
            <a:cxnLst/>
            <a:rect l="l" t="t" r="r" b="b"/>
            <a:pathLst>
              <a:path w="6945" h="8395" extrusionOk="0">
                <a:moveTo>
                  <a:pt x="1685" y="0"/>
                </a:moveTo>
                <a:cubicBezTo>
                  <a:pt x="1533" y="0"/>
                  <a:pt x="1382" y="187"/>
                  <a:pt x="1465" y="354"/>
                </a:cubicBezTo>
                <a:cubicBezTo>
                  <a:pt x="2020" y="1424"/>
                  <a:pt x="2456" y="2493"/>
                  <a:pt x="2852" y="3602"/>
                </a:cubicBezTo>
                <a:cubicBezTo>
                  <a:pt x="2060" y="3246"/>
                  <a:pt x="1267" y="2929"/>
                  <a:pt x="475" y="2572"/>
                </a:cubicBezTo>
                <a:cubicBezTo>
                  <a:pt x="440" y="2557"/>
                  <a:pt x="405" y="2550"/>
                  <a:pt x="372" y="2550"/>
                </a:cubicBezTo>
                <a:cubicBezTo>
                  <a:pt x="146" y="2550"/>
                  <a:pt x="1" y="2865"/>
                  <a:pt x="277" y="2968"/>
                </a:cubicBezTo>
                <a:cubicBezTo>
                  <a:pt x="1030" y="3325"/>
                  <a:pt x="1782" y="3642"/>
                  <a:pt x="2575" y="3959"/>
                </a:cubicBezTo>
                <a:cubicBezTo>
                  <a:pt x="2060" y="4196"/>
                  <a:pt x="1505" y="4394"/>
                  <a:pt x="990" y="4632"/>
                </a:cubicBezTo>
                <a:cubicBezTo>
                  <a:pt x="736" y="4705"/>
                  <a:pt x="848" y="5077"/>
                  <a:pt x="1082" y="5077"/>
                </a:cubicBezTo>
                <a:cubicBezTo>
                  <a:pt x="1104" y="5077"/>
                  <a:pt x="1126" y="5074"/>
                  <a:pt x="1149" y="5068"/>
                </a:cubicBezTo>
                <a:cubicBezTo>
                  <a:pt x="1703" y="4830"/>
                  <a:pt x="2258" y="4593"/>
                  <a:pt x="2852" y="4355"/>
                </a:cubicBezTo>
                <a:lnTo>
                  <a:pt x="2852" y="4355"/>
                </a:lnTo>
                <a:cubicBezTo>
                  <a:pt x="2416" y="5266"/>
                  <a:pt x="1980" y="6177"/>
                  <a:pt x="1584" y="7088"/>
                </a:cubicBezTo>
                <a:cubicBezTo>
                  <a:pt x="1506" y="7271"/>
                  <a:pt x="1652" y="7437"/>
                  <a:pt x="1795" y="7437"/>
                </a:cubicBezTo>
                <a:cubicBezTo>
                  <a:pt x="1868" y="7437"/>
                  <a:pt x="1940" y="7394"/>
                  <a:pt x="1980" y="7286"/>
                </a:cubicBezTo>
                <a:cubicBezTo>
                  <a:pt x="2416" y="6415"/>
                  <a:pt x="2812" y="5504"/>
                  <a:pt x="3208" y="4593"/>
                </a:cubicBezTo>
                <a:cubicBezTo>
                  <a:pt x="3644" y="5860"/>
                  <a:pt x="4159" y="7088"/>
                  <a:pt x="4714" y="8276"/>
                </a:cubicBezTo>
                <a:cubicBezTo>
                  <a:pt x="4755" y="8359"/>
                  <a:pt x="4835" y="8394"/>
                  <a:pt x="4917" y="8394"/>
                </a:cubicBezTo>
                <a:cubicBezTo>
                  <a:pt x="5069" y="8394"/>
                  <a:pt x="5227" y="8273"/>
                  <a:pt x="5149" y="8118"/>
                </a:cubicBezTo>
                <a:cubicBezTo>
                  <a:pt x="4595" y="6890"/>
                  <a:pt x="4080" y="5662"/>
                  <a:pt x="3644" y="4394"/>
                </a:cubicBezTo>
                <a:lnTo>
                  <a:pt x="3644" y="4394"/>
                </a:lnTo>
                <a:cubicBezTo>
                  <a:pt x="4595" y="4791"/>
                  <a:pt x="5546" y="5147"/>
                  <a:pt x="6536" y="5504"/>
                </a:cubicBezTo>
                <a:cubicBezTo>
                  <a:pt x="6559" y="5511"/>
                  <a:pt x="6582" y="5515"/>
                  <a:pt x="6604" y="5515"/>
                </a:cubicBezTo>
                <a:cubicBezTo>
                  <a:pt x="6808" y="5515"/>
                  <a:pt x="6944" y="5211"/>
                  <a:pt x="6694" y="5068"/>
                </a:cubicBezTo>
                <a:cubicBezTo>
                  <a:pt x="5704" y="4751"/>
                  <a:pt x="4753" y="4355"/>
                  <a:pt x="3803" y="3998"/>
                </a:cubicBezTo>
                <a:cubicBezTo>
                  <a:pt x="4357" y="3761"/>
                  <a:pt x="4912" y="3563"/>
                  <a:pt x="5427" y="3365"/>
                </a:cubicBezTo>
                <a:cubicBezTo>
                  <a:pt x="5690" y="3252"/>
                  <a:pt x="5561" y="2926"/>
                  <a:pt x="5344" y="2926"/>
                </a:cubicBezTo>
                <a:cubicBezTo>
                  <a:pt x="5332" y="2926"/>
                  <a:pt x="5320" y="2927"/>
                  <a:pt x="5308" y="2929"/>
                </a:cubicBezTo>
                <a:cubicBezTo>
                  <a:pt x="4753" y="3127"/>
                  <a:pt x="4238" y="3325"/>
                  <a:pt x="3723" y="3523"/>
                </a:cubicBezTo>
                <a:lnTo>
                  <a:pt x="4714" y="1384"/>
                </a:lnTo>
                <a:cubicBezTo>
                  <a:pt x="4792" y="1201"/>
                  <a:pt x="4629" y="1052"/>
                  <a:pt x="4475" y="1052"/>
                </a:cubicBezTo>
                <a:cubicBezTo>
                  <a:pt x="4395" y="1052"/>
                  <a:pt x="4318" y="1092"/>
                  <a:pt x="4278" y="1186"/>
                </a:cubicBezTo>
                <a:lnTo>
                  <a:pt x="3288" y="3404"/>
                </a:lnTo>
                <a:cubicBezTo>
                  <a:pt x="2892" y="2255"/>
                  <a:pt x="2416" y="1186"/>
                  <a:pt x="1862" y="116"/>
                </a:cubicBezTo>
                <a:cubicBezTo>
                  <a:pt x="1814" y="34"/>
                  <a:pt x="1750" y="0"/>
                  <a:pt x="1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6" name="Google Shape;896;p39"/>
          <p:cNvGrpSpPr/>
          <p:nvPr/>
        </p:nvGrpSpPr>
        <p:grpSpPr>
          <a:xfrm>
            <a:off x="944337" y="545674"/>
            <a:ext cx="166752" cy="184433"/>
            <a:chOff x="5414907" y="2017485"/>
            <a:chExt cx="220338" cy="243702"/>
          </a:xfrm>
        </p:grpSpPr>
        <p:sp>
          <p:nvSpPr>
            <p:cNvPr id="897" name="Google Shape;897;p39"/>
            <p:cNvSpPr/>
            <p:nvPr/>
          </p:nvSpPr>
          <p:spPr>
            <a:xfrm>
              <a:off x="5414907" y="2017485"/>
              <a:ext cx="131370" cy="113351"/>
            </a:xfrm>
            <a:custGeom>
              <a:avLst/>
              <a:gdLst/>
              <a:ahLst/>
              <a:cxnLst/>
              <a:rect l="l" t="t" r="r" b="b"/>
              <a:pathLst>
                <a:path w="2457" h="2120" extrusionOk="0">
                  <a:moveTo>
                    <a:pt x="1361" y="470"/>
                  </a:moveTo>
                  <a:cubicBezTo>
                    <a:pt x="1383" y="470"/>
                    <a:pt x="1405" y="472"/>
                    <a:pt x="1427" y="476"/>
                  </a:cubicBezTo>
                  <a:cubicBezTo>
                    <a:pt x="1506" y="555"/>
                    <a:pt x="1585" y="634"/>
                    <a:pt x="1664" y="714"/>
                  </a:cubicBezTo>
                  <a:cubicBezTo>
                    <a:pt x="1902" y="951"/>
                    <a:pt x="2021" y="1308"/>
                    <a:pt x="1704" y="1546"/>
                  </a:cubicBezTo>
                  <a:cubicBezTo>
                    <a:pt x="1565" y="1645"/>
                    <a:pt x="1407" y="1694"/>
                    <a:pt x="1248" y="1694"/>
                  </a:cubicBezTo>
                  <a:cubicBezTo>
                    <a:pt x="1090" y="1694"/>
                    <a:pt x="931" y="1645"/>
                    <a:pt x="793" y="1546"/>
                  </a:cubicBezTo>
                  <a:cubicBezTo>
                    <a:pt x="515" y="1347"/>
                    <a:pt x="515" y="951"/>
                    <a:pt x="753" y="714"/>
                  </a:cubicBezTo>
                  <a:lnTo>
                    <a:pt x="793" y="714"/>
                  </a:lnTo>
                  <a:cubicBezTo>
                    <a:pt x="934" y="608"/>
                    <a:pt x="1171" y="470"/>
                    <a:pt x="1361" y="470"/>
                  </a:cubicBezTo>
                  <a:close/>
                  <a:moveTo>
                    <a:pt x="1427" y="1"/>
                  </a:moveTo>
                  <a:cubicBezTo>
                    <a:pt x="1149" y="1"/>
                    <a:pt x="872" y="80"/>
                    <a:pt x="634" y="238"/>
                  </a:cubicBezTo>
                  <a:cubicBezTo>
                    <a:pt x="623" y="227"/>
                    <a:pt x="608" y="222"/>
                    <a:pt x="591" y="222"/>
                  </a:cubicBezTo>
                  <a:cubicBezTo>
                    <a:pt x="552" y="222"/>
                    <a:pt x="504" y="250"/>
                    <a:pt x="476" y="278"/>
                  </a:cubicBezTo>
                  <a:cubicBezTo>
                    <a:pt x="40" y="714"/>
                    <a:pt x="1" y="1387"/>
                    <a:pt x="436" y="1823"/>
                  </a:cubicBezTo>
                  <a:cubicBezTo>
                    <a:pt x="674" y="2021"/>
                    <a:pt x="961" y="2120"/>
                    <a:pt x="1248" y="2120"/>
                  </a:cubicBezTo>
                  <a:cubicBezTo>
                    <a:pt x="1536" y="2120"/>
                    <a:pt x="1823" y="2021"/>
                    <a:pt x="2060" y="1823"/>
                  </a:cubicBezTo>
                  <a:cubicBezTo>
                    <a:pt x="2417" y="1466"/>
                    <a:pt x="2456" y="833"/>
                    <a:pt x="2100" y="476"/>
                  </a:cubicBezTo>
                  <a:cubicBezTo>
                    <a:pt x="1942" y="238"/>
                    <a:pt x="1704" y="80"/>
                    <a:pt x="1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9"/>
            <p:cNvSpPr/>
            <p:nvPr/>
          </p:nvSpPr>
          <p:spPr>
            <a:xfrm>
              <a:off x="5469978" y="2200929"/>
              <a:ext cx="77849" cy="60258"/>
            </a:xfrm>
            <a:custGeom>
              <a:avLst/>
              <a:gdLst/>
              <a:ahLst/>
              <a:cxnLst/>
              <a:rect l="l" t="t" r="r" b="b"/>
              <a:pathLst>
                <a:path w="1456" h="1127" extrusionOk="0">
                  <a:moveTo>
                    <a:pt x="707" y="0"/>
                  </a:moveTo>
                  <a:cubicBezTo>
                    <a:pt x="599" y="0"/>
                    <a:pt x="492" y="32"/>
                    <a:pt x="397" y="95"/>
                  </a:cubicBezTo>
                  <a:cubicBezTo>
                    <a:pt x="278" y="95"/>
                    <a:pt x="238" y="135"/>
                    <a:pt x="199" y="214"/>
                  </a:cubicBezTo>
                  <a:cubicBezTo>
                    <a:pt x="40" y="372"/>
                    <a:pt x="0" y="610"/>
                    <a:pt x="80" y="808"/>
                  </a:cubicBezTo>
                  <a:cubicBezTo>
                    <a:pt x="199" y="1006"/>
                    <a:pt x="436" y="1125"/>
                    <a:pt x="634" y="1125"/>
                  </a:cubicBezTo>
                  <a:cubicBezTo>
                    <a:pt x="651" y="1126"/>
                    <a:pt x="667" y="1127"/>
                    <a:pt x="683" y="1127"/>
                  </a:cubicBezTo>
                  <a:cubicBezTo>
                    <a:pt x="1169" y="1127"/>
                    <a:pt x="1456" y="559"/>
                    <a:pt x="1149" y="214"/>
                  </a:cubicBezTo>
                  <a:cubicBezTo>
                    <a:pt x="1030" y="71"/>
                    <a:pt x="869" y="0"/>
                    <a:pt x="7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9"/>
            <p:cNvSpPr/>
            <p:nvPr/>
          </p:nvSpPr>
          <p:spPr>
            <a:xfrm>
              <a:off x="5603431" y="2178473"/>
              <a:ext cx="31813" cy="25451"/>
            </a:xfrm>
            <a:custGeom>
              <a:avLst/>
              <a:gdLst/>
              <a:ahLst/>
              <a:cxnLst/>
              <a:rect l="l" t="t" r="r" b="b"/>
              <a:pathLst>
                <a:path w="595" h="476" extrusionOk="0">
                  <a:moveTo>
                    <a:pt x="277" y="0"/>
                  </a:moveTo>
                  <a:cubicBezTo>
                    <a:pt x="0" y="0"/>
                    <a:pt x="0" y="476"/>
                    <a:pt x="317" y="476"/>
                  </a:cubicBezTo>
                  <a:cubicBezTo>
                    <a:pt x="594" y="476"/>
                    <a:pt x="594" y="0"/>
                    <a:pt x="2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0" name="Google Shape;900;p39"/>
          <p:cNvGrpSpPr/>
          <p:nvPr/>
        </p:nvGrpSpPr>
        <p:grpSpPr>
          <a:xfrm rot="-1739504">
            <a:off x="6040412" y="891081"/>
            <a:ext cx="353569" cy="479108"/>
            <a:chOff x="3989427" y="3265633"/>
            <a:chExt cx="411747" cy="557942"/>
          </a:xfrm>
        </p:grpSpPr>
        <p:sp>
          <p:nvSpPr>
            <p:cNvPr id="901" name="Google Shape;901;p39"/>
            <p:cNvSpPr/>
            <p:nvPr/>
          </p:nvSpPr>
          <p:spPr>
            <a:xfrm>
              <a:off x="4027184" y="3301913"/>
              <a:ext cx="327304" cy="491996"/>
            </a:xfrm>
            <a:custGeom>
              <a:avLst/>
              <a:gdLst/>
              <a:ahLst/>
              <a:cxnLst/>
              <a:rect l="l" t="t" r="r" b="b"/>
              <a:pathLst>
                <a:path w="5097" h="7662" extrusionOk="0">
                  <a:moveTo>
                    <a:pt x="674" y="0"/>
                  </a:moveTo>
                  <a:cubicBezTo>
                    <a:pt x="476" y="1070"/>
                    <a:pt x="238" y="2100"/>
                    <a:pt x="1" y="3130"/>
                  </a:cubicBezTo>
                  <a:lnTo>
                    <a:pt x="1110" y="2575"/>
                  </a:lnTo>
                  <a:lnTo>
                    <a:pt x="1150" y="2575"/>
                  </a:lnTo>
                  <a:cubicBezTo>
                    <a:pt x="1178" y="2547"/>
                    <a:pt x="1216" y="2534"/>
                    <a:pt x="1255" y="2534"/>
                  </a:cubicBezTo>
                  <a:cubicBezTo>
                    <a:pt x="1326" y="2534"/>
                    <a:pt x="1401" y="2578"/>
                    <a:pt x="1427" y="2654"/>
                  </a:cubicBezTo>
                  <a:cubicBezTo>
                    <a:pt x="1902" y="3566"/>
                    <a:pt x="2378" y="4477"/>
                    <a:pt x="2892" y="5348"/>
                  </a:cubicBezTo>
                  <a:cubicBezTo>
                    <a:pt x="3209" y="5982"/>
                    <a:pt x="3645" y="7408"/>
                    <a:pt x="4319" y="7606"/>
                  </a:cubicBezTo>
                  <a:cubicBezTo>
                    <a:pt x="4433" y="7644"/>
                    <a:pt x="4528" y="7661"/>
                    <a:pt x="4606" y="7661"/>
                  </a:cubicBezTo>
                  <a:cubicBezTo>
                    <a:pt x="5097" y="7661"/>
                    <a:pt x="4931" y="6986"/>
                    <a:pt x="4794" y="6576"/>
                  </a:cubicBezTo>
                  <a:cubicBezTo>
                    <a:pt x="4556" y="6061"/>
                    <a:pt x="4279" y="5546"/>
                    <a:pt x="4002" y="5071"/>
                  </a:cubicBezTo>
                  <a:lnTo>
                    <a:pt x="2655" y="2536"/>
                  </a:lnTo>
                  <a:cubicBezTo>
                    <a:pt x="2417" y="2536"/>
                    <a:pt x="2219" y="2258"/>
                    <a:pt x="2457" y="2139"/>
                  </a:cubicBezTo>
                  <a:lnTo>
                    <a:pt x="3407" y="1664"/>
                  </a:lnTo>
                  <a:cubicBezTo>
                    <a:pt x="2576" y="991"/>
                    <a:pt x="1664" y="476"/>
                    <a:pt x="6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9"/>
            <p:cNvSpPr/>
            <p:nvPr/>
          </p:nvSpPr>
          <p:spPr>
            <a:xfrm>
              <a:off x="3989427" y="3265633"/>
              <a:ext cx="411747" cy="557942"/>
            </a:xfrm>
            <a:custGeom>
              <a:avLst/>
              <a:gdLst/>
              <a:ahLst/>
              <a:cxnLst/>
              <a:rect l="l" t="t" r="r" b="b"/>
              <a:pathLst>
                <a:path w="6412" h="8689" extrusionOk="0">
                  <a:moveTo>
                    <a:pt x="1262" y="565"/>
                  </a:moveTo>
                  <a:cubicBezTo>
                    <a:pt x="2252" y="1001"/>
                    <a:pt x="3164" y="1556"/>
                    <a:pt x="3995" y="2190"/>
                  </a:cubicBezTo>
                  <a:lnTo>
                    <a:pt x="3045" y="2704"/>
                  </a:lnTo>
                  <a:cubicBezTo>
                    <a:pt x="2821" y="2816"/>
                    <a:pt x="2984" y="3104"/>
                    <a:pt x="3169" y="3104"/>
                  </a:cubicBezTo>
                  <a:cubicBezTo>
                    <a:pt x="3180" y="3104"/>
                    <a:pt x="3192" y="3103"/>
                    <a:pt x="3203" y="3101"/>
                  </a:cubicBezTo>
                  <a:cubicBezTo>
                    <a:pt x="3679" y="3932"/>
                    <a:pt x="4114" y="4764"/>
                    <a:pt x="4550" y="5636"/>
                  </a:cubicBezTo>
                  <a:cubicBezTo>
                    <a:pt x="4867" y="6111"/>
                    <a:pt x="5144" y="6587"/>
                    <a:pt x="5342" y="7101"/>
                  </a:cubicBezTo>
                  <a:cubicBezTo>
                    <a:pt x="5515" y="7552"/>
                    <a:pt x="5689" y="8214"/>
                    <a:pt x="5173" y="8214"/>
                  </a:cubicBezTo>
                  <a:cubicBezTo>
                    <a:pt x="5099" y="8214"/>
                    <a:pt x="5011" y="8201"/>
                    <a:pt x="4907" y="8171"/>
                  </a:cubicBezTo>
                  <a:cubicBezTo>
                    <a:pt x="4233" y="7973"/>
                    <a:pt x="3797" y="6547"/>
                    <a:pt x="3441" y="5913"/>
                  </a:cubicBezTo>
                  <a:cubicBezTo>
                    <a:pt x="2966" y="5002"/>
                    <a:pt x="2490" y="4091"/>
                    <a:pt x="2015" y="3180"/>
                  </a:cubicBezTo>
                  <a:cubicBezTo>
                    <a:pt x="1993" y="3114"/>
                    <a:pt x="1935" y="3085"/>
                    <a:pt x="1874" y="3085"/>
                  </a:cubicBezTo>
                  <a:cubicBezTo>
                    <a:pt x="1825" y="3085"/>
                    <a:pt x="1773" y="3105"/>
                    <a:pt x="1738" y="3140"/>
                  </a:cubicBezTo>
                  <a:lnTo>
                    <a:pt x="1658" y="3140"/>
                  </a:lnTo>
                  <a:lnTo>
                    <a:pt x="589" y="3695"/>
                  </a:lnTo>
                  <a:cubicBezTo>
                    <a:pt x="826" y="2665"/>
                    <a:pt x="1064" y="1595"/>
                    <a:pt x="1262" y="565"/>
                  </a:cubicBezTo>
                  <a:close/>
                  <a:moveTo>
                    <a:pt x="1139" y="1"/>
                  </a:moveTo>
                  <a:cubicBezTo>
                    <a:pt x="1013" y="1"/>
                    <a:pt x="906" y="72"/>
                    <a:pt x="906" y="169"/>
                  </a:cubicBezTo>
                  <a:cubicBezTo>
                    <a:pt x="628" y="1477"/>
                    <a:pt x="311" y="2784"/>
                    <a:pt x="34" y="4051"/>
                  </a:cubicBezTo>
                  <a:cubicBezTo>
                    <a:pt x="1" y="4185"/>
                    <a:pt x="136" y="4347"/>
                    <a:pt x="275" y="4347"/>
                  </a:cubicBezTo>
                  <a:cubicBezTo>
                    <a:pt x="300" y="4347"/>
                    <a:pt x="326" y="4341"/>
                    <a:pt x="351" y="4329"/>
                  </a:cubicBezTo>
                  <a:lnTo>
                    <a:pt x="1738" y="3616"/>
                  </a:lnTo>
                  <a:cubicBezTo>
                    <a:pt x="2451" y="5042"/>
                    <a:pt x="3203" y="6428"/>
                    <a:pt x="3956" y="7775"/>
                  </a:cubicBezTo>
                  <a:cubicBezTo>
                    <a:pt x="4279" y="8362"/>
                    <a:pt x="4537" y="8689"/>
                    <a:pt x="5004" y="8689"/>
                  </a:cubicBezTo>
                  <a:cubicBezTo>
                    <a:pt x="5167" y="8689"/>
                    <a:pt x="5355" y="8649"/>
                    <a:pt x="5580" y="8567"/>
                  </a:cubicBezTo>
                  <a:cubicBezTo>
                    <a:pt x="6412" y="8290"/>
                    <a:pt x="6333" y="7933"/>
                    <a:pt x="5936" y="7220"/>
                  </a:cubicBezTo>
                  <a:lnTo>
                    <a:pt x="3639" y="2903"/>
                  </a:lnTo>
                  <a:lnTo>
                    <a:pt x="4550" y="2388"/>
                  </a:lnTo>
                  <a:cubicBezTo>
                    <a:pt x="4669" y="2348"/>
                    <a:pt x="4669" y="2150"/>
                    <a:pt x="4550" y="2071"/>
                  </a:cubicBezTo>
                  <a:cubicBezTo>
                    <a:pt x="3679" y="1160"/>
                    <a:pt x="2292" y="645"/>
                    <a:pt x="1223" y="11"/>
                  </a:cubicBezTo>
                  <a:cubicBezTo>
                    <a:pt x="1195" y="4"/>
                    <a:pt x="1166" y="1"/>
                    <a:pt x="11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3" name="Google Shape;903;p39"/>
          <p:cNvSpPr/>
          <p:nvPr/>
        </p:nvSpPr>
        <p:spPr>
          <a:xfrm>
            <a:off x="7042675" y="517488"/>
            <a:ext cx="310975" cy="344775"/>
          </a:xfrm>
          <a:custGeom>
            <a:avLst/>
            <a:gdLst/>
            <a:ahLst/>
            <a:cxnLst/>
            <a:rect l="l" t="t" r="r" b="b"/>
            <a:pathLst>
              <a:path w="12439" h="13791" extrusionOk="0">
                <a:moveTo>
                  <a:pt x="4678" y="0"/>
                </a:moveTo>
                <a:cubicBezTo>
                  <a:pt x="4575" y="0"/>
                  <a:pt x="4470" y="6"/>
                  <a:pt x="4365" y="19"/>
                </a:cubicBezTo>
                <a:cubicBezTo>
                  <a:pt x="3637" y="91"/>
                  <a:pt x="2910" y="382"/>
                  <a:pt x="2255" y="819"/>
                </a:cubicBezTo>
                <a:cubicBezTo>
                  <a:pt x="1382" y="1546"/>
                  <a:pt x="728" y="2492"/>
                  <a:pt x="291" y="3583"/>
                </a:cubicBezTo>
                <a:cubicBezTo>
                  <a:pt x="1" y="4092"/>
                  <a:pt x="219" y="4819"/>
                  <a:pt x="801" y="5110"/>
                </a:cubicBezTo>
                <a:cubicBezTo>
                  <a:pt x="1019" y="5256"/>
                  <a:pt x="1237" y="5474"/>
                  <a:pt x="1455" y="5619"/>
                </a:cubicBezTo>
                <a:cubicBezTo>
                  <a:pt x="1665" y="5829"/>
                  <a:pt x="1824" y="5938"/>
                  <a:pt x="1966" y="5938"/>
                </a:cubicBezTo>
                <a:cubicBezTo>
                  <a:pt x="2118" y="5938"/>
                  <a:pt x="2250" y="5811"/>
                  <a:pt x="2401" y="5547"/>
                </a:cubicBezTo>
                <a:cubicBezTo>
                  <a:pt x="2692" y="5037"/>
                  <a:pt x="3055" y="4528"/>
                  <a:pt x="3419" y="4019"/>
                </a:cubicBezTo>
                <a:cubicBezTo>
                  <a:pt x="3579" y="3806"/>
                  <a:pt x="3855" y="3671"/>
                  <a:pt x="4135" y="3671"/>
                </a:cubicBezTo>
                <a:cubicBezTo>
                  <a:pt x="4237" y="3671"/>
                  <a:pt x="4340" y="3689"/>
                  <a:pt x="4437" y="3728"/>
                </a:cubicBezTo>
                <a:cubicBezTo>
                  <a:pt x="4874" y="3874"/>
                  <a:pt x="4728" y="4310"/>
                  <a:pt x="4655" y="4674"/>
                </a:cubicBezTo>
                <a:cubicBezTo>
                  <a:pt x="4510" y="5328"/>
                  <a:pt x="4219" y="5910"/>
                  <a:pt x="3710" y="6347"/>
                </a:cubicBezTo>
                <a:cubicBezTo>
                  <a:pt x="2764" y="7001"/>
                  <a:pt x="2764" y="7510"/>
                  <a:pt x="3564" y="8383"/>
                </a:cubicBezTo>
                <a:cubicBezTo>
                  <a:pt x="3928" y="8820"/>
                  <a:pt x="4292" y="9183"/>
                  <a:pt x="4655" y="9692"/>
                </a:cubicBezTo>
                <a:cubicBezTo>
                  <a:pt x="4825" y="9904"/>
                  <a:pt x="4970" y="10017"/>
                  <a:pt x="5133" y="10017"/>
                </a:cubicBezTo>
                <a:cubicBezTo>
                  <a:pt x="5250" y="10017"/>
                  <a:pt x="5377" y="9959"/>
                  <a:pt x="5528" y="9838"/>
                </a:cubicBezTo>
                <a:cubicBezTo>
                  <a:pt x="5965" y="9474"/>
                  <a:pt x="6401" y="9183"/>
                  <a:pt x="6838" y="8892"/>
                </a:cubicBezTo>
                <a:cubicBezTo>
                  <a:pt x="7051" y="8786"/>
                  <a:pt x="7263" y="8718"/>
                  <a:pt x="7505" y="8718"/>
                </a:cubicBezTo>
                <a:cubicBezTo>
                  <a:pt x="7593" y="8718"/>
                  <a:pt x="7686" y="8727"/>
                  <a:pt x="7783" y="8747"/>
                </a:cubicBezTo>
                <a:cubicBezTo>
                  <a:pt x="8001" y="8747"/>
                  <a:pt x="8219" y="8965"/>
                  <a:pt x="8365" y="9183"/>
                </a:cubicBezTo>
                <a:cubicBezTo>
                  <a:pt x="8438" y="9402"/>
                  <a:pt x="8365" y="9692"/>
                  <a:pt x="8219" y="9911"/>
                </a:cubicBezTo>
                <a:cubicBezTo>
                  <a:pt x="7856" y="10493"/>
                  <a:pt x="7128" y="10929"/>
                  <a:pt x="6401" y="10929"/>
                </a:cubicBezTo>
                <a:cubicBezTo>
                  <a:pt x="5892" y="10929"/>
                  <a:pt x="5747" y="11220"/>
                  <a:pt x="5819" y="11802"/>
                </a:cubicBezTo>
                <a:cubicBezTo>
                  <a:pt x="5892" y="12020"/>
                  <a:pt x="5892" y="12238"/>
                  <a:pt x="5965" y="12529"/>
                </a:cubicBezTo>
                <a:cubicBezTo>
                  <a:pt x="6141" y="13589"/>
                  <a:pt x="6175" y="13791"/>
                  <a:pt x="6914" y="13791"/>
                </a:cubicBezTo>
                <a:cubicBezTo>
                  <a:pt x="7088" y="13791"/>
                  <a:pt x="7301" y="13780"/>
                  <a:pt x="7565" y="13766"/>
                </a:cubicBezTo>
                <a:cubicBezTo>
                  <a:pt x="9965" y="13547"/>
                  <a:pt x="11856" y="12529"/>
                  <a:pt x="12220" y="9692"/>
                </a:cubicBezTo>
                <a:cubicBezTo>
                  <a:pt x="12438" y="8092"/>
                  <a:pt x="11638" y="6419"/>
                  <a:pt x="10111" y="5692"/>
                </a:cubicBezTo>
                <a:cubicBezTo>
                  <a:pt x="9468" y="5445"/>
                  <a:pt x="8759" y="5299"/>
                  <a:pt x="8050" y="5299"/>
                </a:cubicBezTo>
                <a:cubicBezTo>
                  <a:pt x="7716" y="5299"/>
                  <a:pt x="7382" y="5331"/>
                  <a:pt x="7056" y="5401"/>
                </a:cubicBezTo>
                <a:cubicBezTo>
                  <a:pt x="7128" y="5110"/>
                  <a:pt x="7201" y="4892"/>
                  <a:pt x="7347" y="4674"/>
                </a:cubicBezTo>
                <a:cubicBezTo>
                  <a:pt x="7710" y="3728"/>
                  <a:pt x="7638" y="2637"/>
                  <a:pt x="7201" y="1692"/>
                </a:cubicBezTo>
                <a:cubicBezTo>
                  <a:pt x="6736" y="694"/>
                  <a:pt x="5783" y="0"/>
                  <a:pt x="46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9"/>
          <p:cNvSpPr/>
          <p:nvPr/>
        </p:nvSpPr>
        <p:spPr>
          <a:xfrm>
            <a:off x="2736938" y="4110338"/>
            <a:ext cx="240050" cy="377800"/>
          </a:xfrm>
          <a:custGeom>
            <a:avLst/>
            <a:gdLst/>
            <a:ahLst/>
            <a:cxnLst/>
            <a:rect l="l" t="t" r="r" b="b"/>
            <a:pathLst>
              <a:path w="9602" h="15112" extrusionOk="0">
                <a:moveTo>
                  <a:pt x="5808" y="0"/>
                </a:moveTo>
                <a:cubicBezTo>
                  <a:pt x="4730" y="0"/>
                  <a:pt x="3695" y="434"/>
                  <a:pt x="2910" y="1219"/>
                </a:cubicBezTo>
                <a:cubicBezTo>
                  <a:pt x="1964" y="2238"/>
                  <a:pt x="1019" y="3329"/>
                  <a:pt x="219" y="4420"/>
                </a:cubicBezTo>
                <a:cubicBezTo>
                  <a:pt x="0" y="4711"/>
                  <a:pt x="0" y="5147"/>
                  <a:pt x="219" y="5438"/>
                </a:cubicBezTo>
                <a:cubicBezTo>
                  <a:pt x="437" y="5729"/>
                  <a:pt x="655" y="6020"/>
                  <a:pt x="801" y="6311"/>
                </a:cubicBezTo>
                <a:cubicBezTo>
                  <a:pt x="1003" y="6715"/>
                  <a:pt x="1160" y="6917"/>
                  <a:pt x="1359" y="6917"/>
                </a:cubicBezTo>
                <a:cubicBezTo>
                  <a:pt x="1519" y="6917"/>
                  <a:pt x="1706" y="6788"/>
                  <a:pt x="1964" y="6529"/>
                </a:cubicBezTo>
                <a:cubicBezTo>
                  <a:pt x="2037" y="6383"/>
                  <a:pt x="2110" y="6311"/>
                  <a:pt x="2255" y="6238"/>
                </a:cubicBezTo>
                <a:cubicBezTo>
                  <a:pt x="2910" y="5729"/>
                  <a:pt x="3564" y="5074"/>
                  <a:pt x="4292" y="4638"/>
                </a:cubicBezTo>
                <a:cubicBezTo>
                  <a:pt x="4496" y="4479"/>
                  <a:pt x="4707" y="4405"/>
                  <a:pt x="4899" y="4405"/>
                </a:cubicBezTo>
                <a:cubicBezTo>
                  <a:pt x="5322" y="4405"/>
                  <a:pt x="5651" y="4765"/>
                  <a:pt x="5601" y="5365"/>
                </a:cubicBezTo>
                <a:cubicBezTo>
                  <a:pt x="5601" y="5802"/>
                  <a:pt x="5456" y="6238"/>
                  <a:pt x="5237" y="6602"/>
                </a:cubicBezTo>
                <a:cubicBezTo>
                  <a:pt x="4728" y="7329"/>
                  <a:pt x="4074" y="7984"/>
                  <a:pt x="3419" y="8638"/>
                </a:cubicBezTo>
                <a:cubicBezTo>
                  <a:pt x="2764" y="9293"/>
                  <a:pt x="1964" y="9875"/>
                  <a:pt x="1237" y="10457"/>
                </a:cubicBezTo>
                <a:cubicBezTo>
                  <a:pt x="510" y="10966"/>
                  <a:pt x="146" y="11839"/>
                  <a:pt x="364" y="12711"/>
                </a:cubicBezTo>
                <a:cubicBezTo>
                  <a:pt x="437" y="13148"/>
                  <a:pt x="510" y="13584"/>
                  <a:pt x="510" y="14021"/>
                </a:cubicBezTo>
                <a:cubicBezTo>
                  <a:pt x="510" y="14602"/>
                  <a:pt x="655" y="14821"/>
                  <a:pt x="1237" y="14893"/>
                </a:cubicBezTo>
                <a:cubicBezTo>
                  <a:pt x="2183" y="15039"/>
                  <a:pt x="3201" y="15112"/>
                  <a:pt x="4146" y="15112"/>
                </a:cubicBezTo>
                <a:cubicBezTo>
                  <a:pt x="5674" y="15039"/>
                  <a:pt x="7274" y="14821"/>
                  <a:pt x="8801" y="14675"/>
                </a:cubicBezTo>
                <a:cubicBezTo>
                  <a:pt x="9238" y="14675"/>
                  <a:pt x="9601" y="14312"/>
                  <a:pt x="9529" y="13875"/>
                </a:cubicBezTo>
                <a:cubicBezTo>
                  <a:pt x="9529" y="13293"/>
                  <a:pt x="9529" y="12784"/>
                  <a:pt x="9529" y="12202"/>
                </a:cubicBezTo>
                <a:cubicBezTo>
                  <a:pt x="9529" y="11548"/>
                  <a:pt x="9383" y="11402"/>
                  <a:pt x="8729" y="11329"/>
                </a:cubicBezTo>
                <a:lnTo>
                  <a:pt x="8147" y="11329"/>
                </a:lnTo>
                <a:lnTo>
                  <a:pt x="5456" y="11620"/>
                </a:lnTo>
                <a:lnTo>
                  <a:pt x="5456" y="11475"/>
                </a:lnTo>
                <a:cubicBezTo>
                  <a:pt x="5601" y="11184"/>
                  <a:pt x="5819" y="10893"/>
                  <a:pt x="6037" y="10529"/>
                </a:cubicBezTo>
                <a:cubicBezTo>
                  <a:pt x="7274" y="8856"/>
                  <a:pt x="8219" y="6965"/>
                  <a:pt x="8947" y="4929"/>
                </a:cubicBezTo>
                <a:cubicBezTo>
                  <a:pt x="9165" y="4420"/>
                  <a:pt x="9238" y="3838"/>
                  <a:pt x="9238" y="3256"/>
                </a:cubicBezTo>
                <a:cubicBezTo>
                  <a:pt x="9092" y="1728"/>
                  <a:pt x="8001" y="492"/>
                  <a:pt x="6474" y="55"/>
                </a:cubicBezTo>
                <a:cubicBezTo>
                  <a:pt x="6251" y="18"/>
                  <a:pt x="6029" y="0"/>
                  <a:pt x="58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9"/>
          <p:cNvSpPr/>
          <p:nvPr/>
        </p:nvSpPr>
        <p:spPr>
          <a:xfrm>
            <a:off x="7808700" y="3652788"/>
            <a:ext cx="227325" cy="356225"/>
          </a:xfrm>
          <a:custGeom>
            <a:avLst/>
            <a:gdLst/>
            <a:ahLst/>
            <a:cxnLst/>
            <a:rect l="l" t="t" r="r" b="b"/>
            <a:pathLst>
              <a:path w="9093" h="14249" extrusionOk="0">
                <a:moveTo>
                  <a:pt x="4600" y="1"/>
                </a:moveTo>
                <a:cubicBezTo>
                  <a:pt x="3168" y="1"/>
                  <a:pt x="2463" y="550"/>
                  <a:pt x="1601" y="2089"/>
                </a:cubicBezTo>
                <a:cubicBezTo>
                  <a:pt x="1237" y="2816"/>
                  <a:pt x="801" y="3471"/>
                  <a:pt x="292" y="4198"/>
                </a:cubicBezTo>
                <a:cubicBezTo>
                  <a:pt x="1" y="4562"/>
                  <a:pt x="1" y="5144"/>
                  <a:pt x="292" y="5507"/>
                </a:cubicBezTo>
                <a:cubicBezTo>
                  <a:pt x="631" y="5998"/>
                  <a:pt x="991" y="6254"/>
                  <a:pt x="1350" y="6254"/>
                </a:cubicBezTo>
                <a:cubicBezTo>
                  <a:pt x="1682" y="6254"/>
                  <a:pt x="2013" y="6035"/>
                  <a:pt x="2328" y="5580"/>
                </a:cubicBezTo>
                <a:lnTo>
                  <a:pt x="2983" y="4780"/>
                </a:lnTo>
                <a:lnTo>
                  <a:pt x="2983" y="10162"/>
                </a:lnTo>
                <a:lnTo>
                  <a:pt x="1455" y="10599"/>
                </a:lnTo>
                <a:cubicBezTo>
                  <a:pt x="801" y="10744"/>
                  <a:pt x="655" y="11035"/>
                  <a:pt x="728" y="11617"/>
                </a:cubicBezTo>
                <a:cubicBezTo>
                  <a:pt x="801" y="12199"/>
                  <a:pt x="946" y="12781"/>
                  <a:pt x="1092" y="13290"/>
                </a:cubicBezTo>
                <a:cubicBezTo>
                  <a:pt x="1284" y="13996"/>
                  <a:pt x="1533" y="14249"/>
                  <a:pt x="2138" y="14249"/>
                </a:cubicBezTo>
                <a:cubicBezTo>
                  <a:pt x="2219" y="14249"/>
                  <a:pt x="2306" y="14244"/>
                  <a:pt x="2401" y="14235"/>
                </a:cubicBezTo>
                <a:cubicBezTo>
                  <a:pt x="4292" y="14017"/>
                  <a:pt x="6256" y="13799"/>
                  <a:pt x="8220" y="13581"/>
                </a:cubicBezTo>
                <a:cubicBezTo>
                  <a:pt x="8874" y="13508"/>
                  <a:pt x="9092" y="13144"/>
                  <a:pt x="9092" y="12563"/>
                </a:cubicBezTo>
                <a:cubicBezTo>
                  <a:pt x="9092" y="11908"/>
                  <a:pt x="9092" y="11399"/>
                  <a:pt x="9020" y="10817"/>
                </a:cubicBezTo>
                <a:cubicBezTo>
                  <a:pt x="9020" y="10162"/>
                  <a:pt x="8729" y="9871"/>
                  <a:pt x="8074" y="9871"/>
                </a:cubicBezTo>
                <a:lnTo>
                  <a:pt x="6110" y="9653"/>
                </a:lnTo>
                <a:lnTo>
                  <a:pt x="6110" y="8198"/>
                </a:lnTo>
                <a:lnTo>
                  <a:pt x="6110" y="779"/>
                </a:lnTo>
                <a:cubicBezTo>
                  <a:pt x="6110" y="343"/>
                  <a:pt x="5892" y="125"/>
                  <a:pt x="5456" y="52"/>
                </a:cubicBezTo>
                <a:cubicBezTo>
                  <a:pt x="5143" y="19"/>
                  <a:pt x="4859" y="1"/>
                  <a:pt x="46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9"/>
          <p:cNvSpPr/>
          <p:nvPr/>
        </p:nvSpPr>
        <p:spPr>
          <a:xfrm>
            <a:off x="2701550" y="624550"/>
            <a:ext cx="350975" cy="381875"/>
          </a:xfrm>
          <a:custGeom>
            <a:avLst/>
            <a:gdLst/>
            <a:ahLst/>
            <a:cxnLst/>
            <a:rect l="l" t="t" r="r" b="b"/>
            <a:pathLst>
              <a:path w="14039" h="15275" extrusionOk="0">
                <a:moveTo>
                  <a:pt x="7201" y="5965"/>
                </a:moveTo>
                <a:cubicBezTo>
                  <a:pt x="7710" y="6837"/>
                  <a:pt x="8219" y="7638"/>
                  <a:pt x="8656" y="8510"/>
                </a:cubicBezTo>
                <a:lnTo>
                  <a:pt x="6692" y="8656"/>
                </a:lnTo>
                <a:cubicBezTo>
                  <a:pt x="6838" y="7783"/>
                  <a:pt x="7056" y="6837"/>
                  <a:pt x="7201" y="5965"/>
                </a:cubicBezTo>
                <a:close/>
                <a:moveTo>
                  <a:pt x="8656" y="0"/>
                </a:moveTo>
                <a:cubicBezTo>
                  <a:pt x="7929" y="73"/>
                  <a:pt x="7201" y="146"/>
                  <a:pt x="6474" y="146"/>
                </a:cubicBezTo>
                <a:cubicBezTo>
                  <a:pt x="6435" y="136"/>
                  <a:pt x="6396" y="132"/>
                  <a:pt x="6358" y="132"/>
                </a:cubicBezTo>
                <a:cubicBezTo>
                  <a:pt x="6110" y="132"/>
                  <a:pt x="5892" y="321"/>
                  <a:pt x="5892" y="510"/>
                </a:cubicBezTo>
                <a:cubicBezTo>
                  <a:pt x="5747" y="1019"/>
                  <a:pt x="5601" y="1455"/>
                  <a:pt x="5456" y="1891"/>
                </a:cubicBezTo>
                <a:cubicBezTo>
                  <a:pt x="3710" y="5892"/>
                  <a:pt x="2037" y="9965"/>
                  <a:pt x="364" y="13966"/>
                </a:cubicBezTo>
                <a:cubicBezTo>
                  <a:pt x="1" y="14838"/>
                  <a:pt x="146" y="15057"/>
                  <a:pt x="1019" y="15129"/>
                </a:cubicBezTo>
                <a:cubicBezTo>
                  <a:pt x="1964" y="15202"/>
                  <a:pt x="2910" y="15275"/>
                  <a:pt x="3855" y="15275"/>
                </a:cubicBezTo>
                <a:cubicBezTo>
                  <a:pt x="4146" y="15275"/>
                  <a:pt x="4437" y="15057"/>
                  <a:pt x="4510" y="14766"/>
                </a:cubicBezTo>
                <a:cubicBezTo>
                  <a:pt x="4874" y="13966"/>
                  <a:pt x="5237" y="13093"/>
                  <a:pt x="5674" y="12293"/>
                </a:cubicBezTo>
                <a:cubicBezTo>
                  <a:pt x="5747" y="12074"/>
                  <a:pt x="5965" y="12002"/>
                  <a:pt x="6183" y="11929"/>
                </a:cubicBezTo>
                <a:lnTo>
                  <a:pt x="8510" y="11929"/>
                </a:lnTo>
                <a:cubicBezTo>
                  <a:pt x="8510" y="12074"/>
                  <a:pt x="8656" y="12365"/>
                  <a:pt x="8729" y="12584"/>
                </a:cubicBezTo>
                <a:cubicBezTo>
                  <a:pt x="8947" y="13238"/>
                  <a:pt x="9092" y="13893"/>
                  <a:pt x="9383" y="14547"/>
                </a:cubicBezTo>
                <a:cubicBezTo>
                  <a:pt x="9447" y="14864"/>
                  <a:pt x="9786" y="15070"/>
                  <a:pt x="10112" y="15070"/>
                </a:cubicBezTo>
                <a:cubicBezTo>
                  <a:pt x="10161" y="15070"/>
                  <a:pt x="10209" y="15066"/>
                  <a:pt x="10256" y="15057"/>
                </a:cubicBezTo>
                <a:cubicBezTo>
                  <a:pt x="11347" y="14984"/>
                  <a:pt x="12365" y="14911"/>
                  <a:pt x="13384" y="14838"/>
                </a:cubicBezTo>
                <a:cubicBezTo>
                  <a:pt x="13965" y="14766"/>
                  <a:pt x="14038" y="14620"/>
                  <a:pt x="13893" y="14111"/>
                </a:cubicBezTo>
                <a:cubicBezTo>
                  <a:pt x="13747" y="13529"/>
                  <a:pt x="13456" y="13093"/>
                  <a:pt x="13311" y="12511"/>
                </a:cubicBezTo>
                <a:cubicBezTo>
                  <a:pt x="13020" y="11638"/>
                  <a:pt x="12729" y="10838"/>
                  <a:pt x="12438" y="9965"/>
                </a:cubicBezTo>
                <a:cubicBezTo>
                  <a:pt x="11493" y="6837"/>
                  <a:pt x="10474" y="3783"/>
                  <a:pt x="9529" y="655"/>
                </a:cubicBezTo>
                <a:cubicBezTo>
                  <a:pt x="9456" y="291"/>
                  <a:pt x="9092" y="0"/>
                  <a:pt x="8656" y="0"/>
                </a:cubicBezTo>
                <a:close/>
              </a:path>
            </a:pathLst>
          </a:custGeom>
          <a:solidFill>
            <a:srgbClr val="213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9"/>
          <p:cNvSpPr/>
          <p:nvPr/>
        </p:nvSpPr>
        <p:spPr>
          <a:xfrm>
            <a:off x="6038825" y="4102838"/>
            <a:ext cx="274600" cy="392800"/>
          </a:xfrm>
          <a:custGeom>
            <a:avLst/>
            <a:gdLst/>
            <a:ahLst/>
            <a:cxnLst/>
            <a:rect l="l" t="t" r="r" b="b"/>
            <a:pathLst>
              <a:path w="10984" h="15712" extrusionOk="0">
                <a:moveTo>
                  <a:pt x="4038" y="3224"/>
                </a:moveTo>
                <a:cubicBezTo>
                  <a:pt x="4508" y="3224"/>
                  <a:pt x="4974" y="3337"/>
                  <a:pt x="5383" y="3565"/>
                </a:cubicBezTo>
                <a:cubicBezTo>
                  <a:pt x="5601" y="3710"/>
                  <a:pt x="5819" y="3928"/>
                  <a:pt x="5892" y="4219"/>
                </a:cubicBezTo>
                <a:cubicBezTo>
                  <a:pt x="5892" y="4292"/>
                  <a:pt x="5601" y="4583"/>
                  <a:pt x="5383" y="4656"/>
                </a:cubicBezTo>
                <a:cubicBezTo>
                  <a:pt x="4801" y="4801"/>
                  <a:pt x="4219" y="4947"/>
                  <a:pt x="3564" y="5092"/>
                </a:cubicBezTo>
                <a:lnTo>
                  <a:pt x="3201" y="3346"/>
                </a:lnTo>
                <a:cubicBezTo>
                  <a:pt x="3473" y="3265"/>
                  <a:pt x="3756" y="3224"/>
                  <a:pt x="4038" y="3224"/>
                </a:cubicBezTo>
                <a:close/>
                <a:moveTo>
                  <a:pt x="4752" y="10424"/>
                </a:moveTo>
                <a:cubicBezTo>
                  <a:pt x="5245" y="10424"/>
                  <a:pt x="5728" y="10538"/>
                  <a:pt x="6183" y="10765"/>
                </a:cubicBezTo>
                <a:cubicBezTo>
                  <a:pt x="6692" y="11129"/>
                  <a:pt x="6765" y="11493"/>
                  <a:pt x="6183" y="11784"/>
                </a:cubicBezTo>
                <a:cubicBezTo>
                  <a:pt x="5601" y="12075"/>
                  <a:pt x="4946" y="12293"/>
                  <a:pt x="4292" y="12511"/>
                </a:cubicBezTo>
                <a:cubicBezTo>
                  <a:pt x="4146" y="11711"/>
                  <a:pt x="4001" y="11202"/>
                  <a:pt x="3855" y="10547"/>
                </a:cubicBezTo>
                <a:cubicBezTo>
                  <a:pt x="4155" y="10465"/>
                  <a:pt x="4455" y="10424"/>
                  <a:pt x="4752" y="10424"/>
                </a:cubicBezTo>
                <a:close/>
                <a:moveTo>
                  <a:pt x="3273" y="1"/>
                </a:moveTo>
                <a:cubicBezTo>
                  <a:pt x="2510" y="1"/>
                  <a:pt x="1746" y="146"/>
                  <a:pt x="1019" y="437"/>
                </a:cubicBezTo>
                <a:cubicBezTo>
                  <a:pt x="73" y="801"/>
                  <a:pt x="0" y="946"/>
                  <a:pt x="73" y="1964"/>
                </a:cubicBezTo>
                <a:cubicBezTo>
                  <a:pt x="219" y="4219"/>
                  <a:pt x="364" y="6474"/>
                  <a:pt x="510" y="8801"/>
                </a:cubicBezTo>
                <a:cubicBezTo>
                  <a:pt x="655" y="10620"/>
                  <a:pt x="800" y="12511"/>
                  <a:pt x="946" y="14402"/>
                </a:cubicBezTo>
                <a:cubicBezTo>
                  <a:pt x="1019" y="15420"/>
                  <a:pt x="1237" y="15566"/>
                  <a:pt x="2255" y="15711"/>
                </a:cubicBezTo>
                <a:lnTo>
                  <a:pt x="2692" y="15711"/>
                </a:lnTo>
                <a:cubicBezTo>
                  <a:pt x="4364" y="15711"/>
                  <a:pt x="5965" y="15420"/>
                  <a:pt x="7565" y="14984"/>
                </a:cubicBezTo>
                <a:cubicBezTo>
                  <a:pt x="8583" y="14766"/>
                  <a:pt x="9456" y="14184"/>
                  <a:pt x="10038" y="13311"/>
                </a:cubicBezTo>
                <a:cubicBezTo>
                  <a:pt x="10620" y="12511"/>
                  <a:pt x="10983" y="11565"/>
                  <a:pt x="10983" y="10620"/>
                </a:cubicBezTo>
                <a:cubicBezTo>
                  <a:pt x="10911" y="9238"/>
                  <a:pt x="10038" y="8001"/>
                  <a:pt x="8728" y="7565"/>
                </a:cubicBezTo>
                <a:lnTo>
                  <a:pt x="7856" y="7274"/>
                </a:lnTo>
                <a:cubicBezTo>
                  <a:pt x="8074" y="7056"/>
                  <a:pt x="8219" y="6838"/>
                  <a:pt x="8365" y="6619"/>
                </a:cubicBezTo>
                <a:cubicBezTo>
                  <a:pt x="9383" y="5383"/>
                  <a:pt x="9383" y="3565"/>
                  <a:pt x="8365" y="2255"/>
                </a:cubicBezTo>
                <a:cubicBezTo>
                  <a:pt x="7637" y="1382"/>
                  <a:pt x="6619" y="728"/>
                  <a:pt x="5528" y="437"/>
                </a:cubicBezTo>
                <a:cubicBezTo>
                  <a:pt x="4801" y="146"/>
                  <a:pt x="4037" y="1"/>
                  <a:pt x="3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8" name="Google Shape;908;p39"/>
          <p:cNvGrpSpPr/>
          <p:nvPr/>
        </p:nvGrpSpPr>
        <p:grpSpPr>
          <a:xfrm>
            <a:off x="5374930" y="4250616"/>
            <a:ext cx="329834" cy="305328"/>
            <a:chOff x="1412390" y="2258211"/>
            <a:chExt cx="620689" cy="574573"/>
          </a:xfrm>
        </p:grpSpPr>
        <p:sp>
          <p:nvSpPr>
            <p:cNvPr id="909" name="Google Shape;909;p39"/>
            <p:cNvSpPr/>
            <p:nvPr/>
          </p:nvSpPr>
          <p:spPr>
            <a:xfrm>
              <a:off x="1786301" y="2258211"/>
              <a:ext cx="246778" cy="343858"/>
            </a:xfrm>
            <a:custGeom>
              <a:avLst/>
              <a:gdLst/>
              <a:ahLst/>
              <a:cxnLst/>
              <a:rect l="l" t="t" r="r" b="b"/>
              <a:pathLst>
                <a:path w="3843" h="5355" extrusionOk="0">
                  <a:moveTo>
                    <a:pt x="941" y="1"/>
                  </a:moveTo>
                  <a:cubicBezTo>
                    <a:pt x="714" y="1"/>
                    <a:pt x="481" y="120"/>
                    <a:pt x="357" y="348"/>
                  </a:cubicBezTo>
                  <a:cubicBezTo>
                    <a:pt x="199" y="665"/>
                    <a:pt x="80" y="1022"/>
                    <a:pt x="1" y="1339"/>
                  </a:cubicBezTo>
                  <a:cubicBezTo>
                    <a:pt x="1" y="1537"/>
                    <a:pt x="40" y="1735"/>
                    <a:pt x="80" y="1893"/>
                  </a:cubicBezTo>
                  <a:cubicBezTo>
                    <a:pt x="119" y="1972"/>
                    <a:pt x="278" y="2012"/>
                    <a:pt x="357" y="2012"/>
                  </a:cubicBezTo>
                  <a:cubicBezTo>
                    <a:pt x="397" y="2012"/>
                    <a:pt x="516" y="1853"/>
                    <a:pt x="476" y="1774"/>
                  </a:cubicBezTo>
                  <a:cubicBezTo>
                    <a:pt x="436" y="1418"/>
                    <a:pt x="516" y="1022"/>
                    <a:pt x="714" y="705"/>
                  </a:cubicBezTo>
                  <a:cubicBezTo>
                    <a:pt x="753" y="586"/>
                    <a:pt x="832" y="507"/>
                    <a:pt x="912" y="427"/>
                  </a:cubicBezTo>
                  <a:cubicBezTo>
                    <a:pt x="1030" y="546"/>
                    <a:pt x="1149" y="586"/>
                    <a:pt x="1189" y="705"/>
                  </a:cubicBezTo>
                  <a:cubicBezTo>
                    <a:pt x="1387" y="1101"/>
                    <a:pt x="1427" y="1537"/>
                    <a:pt x="1347" y="1933"/>
                  </a:cubicBezTo>
                  <a:cubicBezTo>
                    <a:pt x="1229" y="2804"/>
                    <a:pt x="1110" y="3715"/>
                    <a:pt x="951" y="4587"/>
                  </a:cubicBezTo>
                  <a:cubicBezTo>
                    <a:pt x="882" y="5107"/>
                    <a:pt x="1056" y="5354"/>
                    <a:pt x="1499" y="5354"/>
                  </a:cubicBezTo>
                  <a:cubicBezTo>
                    <a:pt x="1562" y="5354"/>
                    <a:pt x="1630" y="5349"/>
                    <a:pt x="1704" y="5339"/>
                  </a:cubicBezTo>
                  <a:cubicBezTo>
                    <a:pt x="2219" y="5260"/>
                    <a:pt x="2734" y="5141"/>
                    <a:pt x="3249" y="4943"/>
                  </a:cubicBezTo>
                  <a:cubicBezTo>
                    <a:pt x="3685" y="4824"/>
                    <a:pt x="3843" y="4587"/>
                    <a:pt x="3843" y="4230"/>
                  </a:cubicBezTo>
                  <a:cubicBezTo>
                    <a:pt x="3764" y="3834"/>
                    <a:pt x="3526" y="3478"/>
                    <a:pt x="3130" y="3359"/>
                  </a:cubicBezTo>
                  <a:cubicBezTo>
                    <a:pt x="3051" y="3359"/>
                    <a:pt x="2892" y="3359"/>
                    <a:pt x="2853" y="3438"/>
                  </a:cubicBezTo>
                  <a:cubicBezTo>
                    <a:pt x="2813" y="3517"/>
                    <a:pt x="2853" y="3636"/>
                    <a:pt x="2892" y="3715"/>
                  </a:cubicBezTo>
                  <a:cubicBezTo>
                    <a:pt x="2971" y="3874"/>
                    <a:pt x="3130" y="3953"/>
                    <a:pt x="3249" y="4072"/>
                  </a:cubicBezTo>
                  <a:cubicBezTo>
                    <a:pt x="3328" y="4191"/>
                    <a:pt x="3368" y="4349"/>
                    <a:pt x="3170" y="4428"/>
                  </a:cubicBezTo>
                  <a:cubicBezTo>
                    <a:pt x="2615" y="4666"/>
                    <a:pt x="2060" y="4785"/>
                    <a:pt x="1466" y="4824"/>
                  </a:cubicBezTo>
                  <a:cubicBezTo>
                    <a:pt x="1466" y="4626"/>
                    <a:pt x="1466" y="4468"/>
                    <a:pt x="1506" y="4309"/>
                  </a:cubicBezTo>
                  <a:cubicBezTo>
                    <a:pt x="1625" y="3517"/>
                    <a:pt x="1744" y="2725"/>
                    <a:pt x="1823" y="1933"/>
                  </a:cubicBezTo>
                  <a:cubicBezTo>
                    <a:pt x="1902" y="1378"/>
                    <a:pt x="1783" y="784"/>
                    <a:pt x="1466" y="309"/>
                  </a:cubicBezTo>
                  <a:cubicBezTo>
                    <a:pt x="1353" y="101"/>
                    <a:pt x="1149" y="1"/>
                    <a:pt x="9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9"/>
            <p:cNvSpPr/>
            <p:nvPr/>
          </p:nvSpPr>
          <p:spPr>
            <a:xfrm>
              <a:off x="1643877" y="2480321"/>
              <a:ext cx="124706" cy="136066"/>
            </a:xfrm>
            <a:custGeom>
              <a:avLst/>
              <a:gdLst/>
              <a:ahLst/>
              <a:cxnLst/>
              <a:rect l="l" t="t" r="r" b="b"/>
              <a:pathLst>
                <a:path w="1942" h="2119" extrusionOk="0">
                  <a:moveTo>
                    <a:pt x="493" y="1"/>
                  </a:moveTo>
                  <a:cubicBezTo>
                    <a:pt x="414" y="1"/>
                    <a:pt x="317" y="19"/>
                    <a:pt x="238" y="19"/>
                  </a:cubicBezTo>
                  <a:cubicBezTo>
                    <a:pt x="238" y="137"/>
                    <a:pt x="278" y="217"/>
                    <a:pt x="357" y="335"/>
                  </a:cubicBezTo>
                  <a:cubicBezTo>
                    <a:pt x="476" y="534"/>
                    <a:pt x="634" y="692"/>
                    <a:pt x="832" y="890"/>
                  </a:cubicBezTo>
                  <a:lnTo>
                    <a:pt x="278" y="1326"/>
                  </a:lnTo>
                  <a:cubicBezTo>
                    <a:pt x="159" y="1445"/>
                    <a:pt x="0" y="1524"/>
                    <a:pt x="80" y="1722"/>
                  </a:cubicBezTo>
                  <a:cubicBezTo>
                    <a:pt x="135" y="1796"/>
                    <a:pt x="199" y="1826"/>
                    <a:pt x="267" y="1826"/>
                  </a:cubicBezTo>
                  <a:cubicBezTo>
                    <a:pt x="346" y="1826"/>
                    <a:pt x="430" y="1786"/>
                    <a:pt x="515" y="1722"/>
                  </a:cubicBezTo>
                  <a:cubicBezTo>
                    <a:pt x="713" y="1643"/>
                    <a:pt x="872" y="1524"/>
                    <a:pt x="1070" y="1365"/>
                  </a:cubicBezTo>
                  <a:cubicBezTo>
                    <a:pt x="1149" y="1563"/>
                    <a:pt x="1268" y="1762"/>
                    <a:pt x="1387" y="1960"/>
                  </a:cubicBezTo>
                  <a:cubicBezTo>
                    <a:pt x="1466" y="2039"/>
                    <a:pt x="1585" y="2078"/>
                    <a:pt x="1704" y="2118"/>
                  </a:cubicBezTo>
                  <a:cubicBezTo>
                    <a:pt x="1743" y="1999"/>
                    <a:pt x="1783" y="1880"/>
                    <a:pt x="1783" y="1762"/>
                  </a:cubicBezTo>
                  <a:cubicBezTo>
                    <a:pt x="1783" y="1682"/>
                    <a:pt x="1743" y="1603"/>
                    <a:pt x="1704" y="1524"/>
                  </a:cubicBezTo>
                  <a:cubicBezTo>
                    <a:pt x="1387" y="1247"/>
                    <a:pt x="1466" y="692"/>
                    <a:pt x="1862" y="534"/>
                  </a:cubicBezTo>
                  <a:cubicBezTo>
                    <a:pt x="1941" y="415"/>
                    <a:pt x="1941" y="296"/>
                    <a:pt x="1902" y="137"/>
                  </a:cubicBezTo>
                  <a:cubicBezTo>
                    <a:pt x="1873" y="80"/>
                    <a:pt x="1834" y="59"/>
                    <a:pt x="1791" y="59"/>
                  </a:cubicBezTo>
                  <a:cubicBezTo>
                    <a:pt x="1714" y="59"/>
                    <a:pt x="1621" y="126"/>
                    <a:pt x="1545" y="177"/>
                  </a:cubicBezTo>
                  <a:cubicBezTo>
                    <a:pt x="1426" y="296"/>
                    <a:pt x="1268" y="415"/>
                    <a:pt x="1149" y="534"/>
                  </a:cubicBezTo>
                  <a:cubicBezTo>
                    <a:pt x="991" y="335"/>
                    <a:pt x="793" y="177"/>
                    <a:pt x="594" y="19"/>
                  </a:cubicBezTo>
                  <a:cubicBezTo>
                    <a:pt x="568" y="5"/>
                    <a:pt x="533" y="1"/>
                    <a:pt x="4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9"/>
            <p:cNvSpPr/>
            <p:nvPr/>
          </p:nvSpPr>
          <p:spPr>
            <a:xfrm>
              <a:off x="1412390" y="2529508"/>
              <a:ext cx="295132" cy="303276"/>
            </a:xfrm>
            <a:custGeom>
              <a:avLst/>
              <a:gdLst/>
              <a:ahLst/>
              <a:cxnLst/>
              <a:rect l="l" t="t" r="r" b="b"/>
              <a:pathLst>
                <a:path w="4596" h="4723" extrusionOk="0">
                  <a:moveTo>
                    <a:pt x="1103" y="1"/>
                  </a:moveTo>
                  <a:cubicBezTo>
                    <a:pt x="742" y="1"/>
                    <a:pt x="428" y="232"/>
                    <a:pt x="317" y="599"/>
                  </a:cubicBezTo>
                  <a:cubicBezTo>
                    <a:pt x="159" y="1035"/>
                    <a:pt x="80" y="1510"/>
                    <a:pt x="1" y="1946"/>
                  </a:cubicBezTo>
                  <a:cubicBezTo>
                    <a:pt x="1" y="2144"/>
                    <a:pt x="1" y="2382"/>
                    <a:pt x="238" y="2382"/>
                  </a:cubicBezTo>
                  <a:cubicBezTo>
                    <a:pt x="476" y="2382"/>
                    <a:pt x="397" y="2105"/>
                    <a:pt x="436" y="1946"/>
                  </a:cubicBezTo>
                  <a:cubicBezTo>
                    <a:pt x="476" y="1550"/>
                    <a:pt x="595" y="1154"/>
                    <a:pt x="714" y="758"/>
                  </a:cubicBezTo>
                  <a:cubicBezTo>
                    <a:pt x="793" y="599"/>
                    <a:pt x="951" y="481"/>
                    <a:pt x="1149" y="441"/>
                  </a:cubicBezTo>
                  <a:cubicBezTo>
                    <a:pt x="1170" y="438"/>
                    <a:pt x="1190" y="436"/>
                    <a:pt x="1210" y="436"/>
                  </a:cubicBezTo>
                  <a:cubicBezTo>
                    <a:pt x="1414" y="436"/>
                    <a:pt x="1552" y="617"/>
                    <a:pt x="1625" y="797"/>
                  </a:cubicBezTo>
                  <a:cubicBezTo>
                    <a:pt x="1625" y="877"/>
                    <a:pt x="1664" y="956"/>
                    <a:pt x="1664" y="1035"/>
                  </a:cubicBezTo>
                  <a:cubicBezTo>
                    <a:pt x="1704" y="1550"/>
                    <a:pt x="1744" y="2065"/>
                    <a:pt x="1783" y="2580"/>
                  </a:cubicBezTo>
                  <a:cubicBezTo>
                    <a:pt x="1783" y="3095"/>
                    <a:pt x="1783" y="3650"/>
                    <a:pt x="1783" y="4165"/>
                  </a:cubicBezTo>
                  <a:cubicBezTo>
                    <a:pt x="1783" y="4536"/>
                    <a:pt x="1928" y="4722"/>
                    <a:pt x="2187" y="4722"/>
                  </a:cubicBezTo>
                  <a:cubicBezTo>
                    <a:pt x="2287" y="4722"/>
                    <a:pt x="2404" y="4695"/>
                    <a:pt x="2536" y="4640"/>
                  </a:cubicBezTo>
                  <a:cubicBezTo>
                    <a:pt x="3090" y="4402"/>
                    <a:pt x="3645" y="4125"/>
                    <a:pt x="4199" y="3887"/>
                  </a:cubicBezTo>
                  <a:cubicBezTo>
                    <a:pt x="4477" y="3768"/>
                    <a:pt x="4596" y="3412"/>
                    <a:pt x="4398" y="3174"/>
                  </a:cubicBezTo>
                  <a:cubicBezTo>
                    <a:pt x="4318" y="2976"/>
                    <a:pt x="4160" y="2818"/>
                    <a:pt x="4041" y="2659"/>
                  </a:cubicBezTo>
                  <a:cubicBezTo>
                    <a:pt x="3962" y="2580"/>
                    <a:pt x="3803" y="2580"/>
                    <a:pt x="3685" y="2540"/>
                  </a:cubicBezTo>
                  <a:cubicBezTo>
                    <a:pt x="3645" y="2659"/>
                    <a:pt x="3645" y="2818"/>
                    <a:pt x="3685" y="2937"/>
                  </a:cubicBezTo>
                  <a:cubicBezTo>
                    <a:pt x="3764" y="3095"/>
                    <a:pt x="3883" y="3293"/>
                    <a:pt x="4001" y="3452"/>
                  </a:cubicBezTo>
                  <a:lnTo>
                    <a:pt x="2258" y="4244"/>
                  </a:lnTo>
                  <a:lnTo>
                    <a:pt x="2258" y="2659"/>
                  </a:lnTo>
                  <a:cubicBezTo>
                    <a:pt x="2258" y="1986"/>
                    <a:pt x="2179" y="1312"/>
                    <a:pt x="2021" y="679"/>
                  </a:cubicBezTo>
                  <a:cubicBezTo>
                    <a:pt x="1902" y="322"/>
                    <a:pt x="1585" y="45"/>
                    <a:pt x="1189" y="5"/>
                  </a:cubicBezTo>
                  <a:cubicBezTo>
                    <a:pt x="1160" y="2"/>
                    <a:pt x="1132" y="1"/>
                    <a:pt x="11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2" name="Google Shape;912;p39"/>
          <p:cNvGrpSpPr/>
          <p:nvPr/>
        </p:nvGrpSpPr>
        <p:grpSpPr>
          <a:xfrm>
            <a:off x="2363596" y="1198901"/>
            <a:ext cx="301450" cy="226949"/>
            <a:chOff x="6530133" y="2132672"/>
            <a:chExt cx="567275" cy="427077"/>
          </a:xfrm>
        </p:grpSpPr>
        <p:sp>
          <p:nvSpPr>
            <p:cNvPr id="913" name="Google Shape;913;p39"/>
            <p:cNvSpPr/>
            <p:nvPr/>
          </p:nvSpPr>
          <p:spPr>
            <a:xfrm>
              <a:off x="6619132" y="2164778"/>
              <a:ext cx="478273" cy="363956"/>
            </a:xfrm>
            <a:custGeom>
              <a:avLst/>
              <a:gdLst/>
              <a:ahLst/>
              <a:cxnLst/>
              <a:rect l="l" t="t" r="r" b="b"/>
              <a:pathLst>
                <a:path w="7448" h="5668" extrusionOk="0">
                  <a:moveTo>
                    <a:pt x="1522" y="1"/>
                  </a:moveTo>
                  <a:cubicBezTo>
                    <a:pt x="1490" y="1"/>
                    <a:pt x="1459" y="1"/>
                    <a:pt x="1427" y="3"/>
                  </a:cubicBezTo>
                  <a:cubicBezTo>
                    <a:pt x="278" y="42"/>
                    <a:pt x="1" y="1310"/>
                    <a:pt x="278" y="2221"/>
                  </a:cubicBezTo>
                  <a:cubicBezTo>
                    <a:pt x="674" y="3409"/>
                    <a:pt x="1189" y="4558"/>
                    <a:pt x="1862" y="5628"/>
                  </a:cubicBezTo>
                  <a:cubicBezTo>
                    <a:pt x="1862" y="5628"/>
                    <a:pt x="1862" y="5667"/>
                    <a:pt x="1862" y="5667"/>
                  </a:cubicBezTo>
                  <a:cubicBezTo>
                    <a:pt x="3288" y="5548"/>
                    <a:pt x="4635" y="5073"/>
                    <a:pt x="5824" y="4281"/>
                  </a:cubicBezTo>
                  <a:cubicBezTo>
                    <a:pt x="6656" y="3726"/>
                    <a:pt x="7448" y="2419"/>
                    <a:pt x="6418" y="1587"/>
                  </a:cubicBezTo>
                  <a:cubicBezTo>
                    <a:pt x="6113" y="1330"/>
                    <a:pt x="5756" y="1230"/>
                    <a:pt x="5389" y="1230"/>
                  </a:cubicBezTo>
                  <a:cubicBezTo>
                    <a:pt x="4851" y="1230"/>
                    <a:pt x="4291" y="1447"/>
                    <a:pt x="3843" y="1706"/>
                  </a:cubicBezTo>
                  <a:cubicBezTo>
                    <a:pt x="3807" y="1720"/>
                    <a:pt x="3772" y="1727"/>
                    <a:pt x="3738" y="1727"/>
                  </a:cubicBezTo>
                  <a:cubicBezTo>
                    <a:pt x="3583" y="1727"/>
                    <a:pt x="3461" y="1591"/>
                    <a:pt x="3526" y="1429"/>
                  </a:cubicBezTo>
                  <a:lnTo>
                    <a:pt x="3526" y="1389"/>
                  </a:lnTo>
                  <a:cubicBezTo>
                    <a:pt x="3220" y="547"/>
                    <a:pt x="2433" y="1"/>
                    <a:pt x="15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9"/>
            <p:cNvSpPr/>
            <p:nvPr/>
          </p:nvSpPr>
          <p:spPr>
            <a:xfrm>
              <a:off x="6530133" y="2132672"/>
              <a:ext cx="567275" cy="427077"/>
            </a:xfrm>
            <a:custGeom>
              <a:avLst/>
              <a:gdLst/>
              <a:ahLst/>
              <a:cxnLst/>
              <a:rect l="l" t="t" r="r" b="b"/>
              <a:pathLst>
                <a:path w="8834" h="6651" extrusionOk="0">
                  <a:moveTo>
                    <a:pt x="2899" y="501"/>
                  </a:moveTo>
                  <a:cubicBezTo>
                    <a:pt x="3776" y="501"/>
                    <a:pt x="4566" y="1085"/>
                    <a:pt x="4873" y="1929"/>
                  </a:cubicBezTo>
                  <a:cubicBezTo>
                    <a:pt x="4810" y="2085"/>
                    <a:pt x="4945" y="2242"/>
                    <a:pt x="5103" y="2242"/>
                  </a:cubicBezTo>
                  <a:cubicBezTo>
                    <a:pt x="5144" y="2242"/>
                    <a:pt x="5188" y="2231"/>
                    <a:pt x="5229" y="2206"/>
                  </a:cubicBezTo>
                  <a:cubicBezTo>
                    <a:pt x="5677" y="1947"/>
                    <a:pt x="6223" y="1730"/>
                    <a:pt x="6758" y="1730"/>
                  </a:cubicBezTo>
                  <a:cubicBezTo>
                    <a:pt x="7123" y="1730"/>
                    <a:pt x="7483" y="1830"/>
                    <a:pt x="7804" y="2087"/>
                  </a:cubicBezTo>
                  <a:cubicBezTo>
                    <a:pt x="8834" y="2959"/>
                    <a:pt x="8042" y="4226"/>
                    <a:pt x="7210" y="4820"/>
                  </a:cubicBezTo>
                  <a:cubicBezTo>
                    <a:pt x="5982" y="5573"/>
                    <a:pt x="4635" y="6048"/>
                    <a:pt x="3248" y="6207"/>
                  </a:cubicBezTo>
                  <a:cubicBezTo>
                    <a:pt x="3248" y="6167"/>
                    <a:pt x="3248" y="6167"/>
                    <a:pt x="3248" y="6128"/>
                  </a:cubicBezTo>
                  <a:cubicBezTo>
                    <a:pt x="2575" y="5098"/>
                    <a:pt x="2020" y="3949"/>
                    <a:pt x="1664" y="2761"/>
                  </a:cubicBezTo>
                  <a:cubicBezTo>
                    <a:pt x="1387" y="1810"/>
                    <a:pt x="1624" y="542"/>
                    <a:pt x="2813" y="503"/>
                  </a:cubicBezTo>
                  <a:cubicBezTo>
                    <a:pt x="2841" y="501"/>
                    <a:pt x="2870" y="501"/>
                    <a:pt x="2899" y="501"/>
                  </a:cubicBezTo>
                  <a:close/>
                  <a:moveTo>
                    <a:pt x="2835" y="1"/>
                  </a:moveTo>
                  <a:cubicBezTo>
                    <a:pt x="2392" y="1"/>
                    <a:pt x="1956" y="140"/>
                    <a:pt x="1585" y="463"/>
                  </a:cubicBezTo>
                  <a:cubicBezTo>
                    <a:pt x="0" y="1889"/>
                    <a:pt x="2060" y="5058"/>
                    <a:pt x="2852" y="6365"/>
                  </a:cubicBezTo>
                  <a:cubicBezTo>
                    <a:pt x="2852" y="6405"/>
                    <a:pt x="2892" y="6445"/>
                    <a:pt x="2971" y="6445"/>
                  </a:cubicBezTo>
                  <a:cubicBezTo>
                    <a:pt x="2971" y="6547"/>
                    <a:pt x="3060" y="6650"/>
                    <a:pt x="3161" y="6650"/>
                  </a:cubicBezTo>
                  <a:cubicBezTo>
                    <a:pt x="3177" y="6650"/>
                    <a:pt x="3193" y="6648"/>
                    <a:pt x="3209" y="6643"/>
                  </a:cubicBezTo>
                  <a:cubicBezTo>
                    <a:pt x="5031" y="6405"/>
                    <a:pt x="8438" y="5652"/>
                    <a:pt x="8755" y="3355"/>
                  </a:cubicBezTo>
                  <a:cubicBezTo>
                    <a:pt x="8834" y="2562"/>
                    <a:pt x="8438" y="1810"/>
                    <a:pt x="7685" y="1493"/>
                  </a:cubicBezTo>
                  <a:cubicBezTo>
                    <a:pt x="7348" y="1341"/>
                    <a:pt x="6996" y="1268"/>
                    <a:pt x="6646" y="1268"/>
                  </a:cubicBezTo>
                  <a:cubicBezTo>
                    <a:pt x="6173" y="1268"/>
                    <a:pt x="5701" y="1401"/>
                    <a:pt x="5269" y="1651"/>
                  </a:cubicBezTo>
                  <a:cubicBezTo>
                    <a:pt x="4909" y="739"/>
                    <a:pt x="3856" y="1"/>
                    <a:pt x="28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5" name="Google Shape;915;p39"/>
          <p:cNvGrpSpPr/>
          <p:nvPr/>
        </p:nvGrpSpPr>
        <p:grpSpPr>
          <a:xfrm>
            <a:off x="8148550" y="2529208"/>
            <a:ext cx="534334" cy="513328"/>
            <a:chOff x="7047366" y="2801445"/>
            <a:chExt cx="753220" cy="723609"/>
          </a:xfrm>
        </p:grpSpPr>
        <p:sp>
          <p:nvSpPr>
            <p:cNvPr id="916" name="Google Shape;916;p39"/>
            <p:cNvSpPr/>
            <p:nvPr/>
          </p:nvSpPr>
          <p:spPr>
            <a:xfrm>
              <a:off x="7105029" y="2834900"/>
              <a:ext cx="638554" cy="646170"/>
            </a:xfrm>
            <a:custGeom>
              <a:avLst/>
              <a:gdLst/>
              <a:ahLst/>
              <a:cxnLst/>
              <a:rect l="l" t="t" r="r" b="b"/>
              <a:pathLst>
                <a:path w="9944" h="10063" extrusionOk="0">
                  <a:moveTo>
                    <a:pt x="4794" y="2338"/>
                  </a:moveTo>
                  <a:cubicBezTo>
                    <a:pt x="4833" y="2377"/>
                    <a:pt x="4873" y="2417"/>
                    <a:pt x="4873" y="2496"/>
                  </a:cubicBezTo>
                  <a:cubicBezTo>
                    <a:pt x="4833" y="2575"/>
                    <a:pt x="4794" y="2655"/>
                    <a:pt x="4754" y="2773"/>
                  </a:cubicBezTo>
                  <a:cubicBezTo>
                    <a:pt x="4635" y="3011"/>
                    <a:pt x="4517" y="3288"/>
                    <a:pt x="4398" y="3566"/>
                  </a:cubicBezTo>
                  <a:cubicBezTo>
                    <a:pt x="4319" y="3645"/>
                    <a:pt x="4279" y="3724"/>
                    <a:pt x="4200" y="3803"/>
                  </a:cubicBezTo>
                  <a:lnTo>
                    <a:pt x="4081" y="3803"/>
                  </a:lnTo>
                  <a:cubicBezTo>
                    <a:pt x="4081" y="3645"/>
                    <a:pt x="4120" y="3486"/>
                    <a:pt x="4160" y="3368"/>
                  </a:cubicBezTo>
                  <a:lnTo>
                    <a:pt x="4160" y="3368"/>
                  </a:lnTo>
                  <a:lnTo>
                    <a:pt x="4120" y="3407"/>
                  </a:lnTo>
                  <a:cubicBezTo>
                    <a:pt x="4279" y="3090"/>
                    <a:pt x="4437" y="2773"/>
                    <a:pt x="4596" y="2456"/>
                  </a:cubicBezTo>
                  <a:cubicBezTo>
                    <a:pt x="4596" y="2417"/>
                    <a:pt x="4635" y="2417"/>
                    <a:pt x="4675" y="2377"/>
                  </a:cubicBezTo>
                  <a:cubicBezTo>
                    <a:pt x="4715" y="2338"/>
                    <a:pt x="4794" y="2338"/>
                    <a:pt x="4794" y="2338"/>
                  </a:cubicBezTo>
                  <a:close/>
                  <a:moveTo>
                    <a:pt x="1387" y="4001"/>
                  </a:moveTo>
                  <a:cubicBezTo>
                    <a:pt x="1506" y="4041"/>
                    <a:pt x="1665" y="4081"/>
                    <a:pt x="1783" y="4160"/>
                  </a:cubicBezTo>
                  <a:cubicBezTo>
                    <a:pt x="1863" y="4160"/>
                    <a:pt x="1863" y="4239"/>
                    <a:pt x="1902" y="4279"/>
                  </a:cubicBezTo>
                  <a:lnTo>
                    <a:pt x="1744" y="4358"/>
                  </a:lnTo>
                  <a:cubicBezTo>
                    <a:pt x="1585" y="4318"/>
                    <a:pt x="1466" y="4279"/>
                    <a:pt x="1308" y="4199"/>
                  </a:cubicBezTo>
                  <a:cubicBezTo>
                    <a:pt x="1268" y="4199"/>
                    <a:pt x="1268" y="4120"/>
                    <a:pt x="1229" y="4081"/>
                  </a:cubicBezTo>
                  <a:cubicBezTo>
                    <a:pt x="1229" y="4041"/>
                    <a:pt x="1348" y="4001"/>
                    <a:pt x="1387" y="4001"/>
                  </a:cubicBezTo>
                  <a:close/>
                  <a:moveTo>
                    <a:pt x="2536" y="4041"/>
                  </a:moveTo>
                  <a:lnTo>
                    <a:pt x="2536" y="4081"/>
                  </a:lnTo>
                  <a:cubicBezTo>
                    <a:pt x="2734" y="4081"/>
                    <a:pt x="2932" y="4120"/>
                    <a:pt x="3170" y="4160"/>
                  </a:cubicBezTo>
                  <a:lnTo>
                    <a:pt x="3922" y="4239"/>
                  </a:lnTo>
                  <a:cubicBezTo>
                    <a:pt x="3922" y="4279"/>
                    <a:pt x="3922" y="4318"/>
                    <a:pt x="3922" y="4318"/>
                  </a:cubicBezTo>
                  <a:cubicBezTo>
                    <a:pt x="3843" y="4358"/>
                    <a:pt x="3724" y="4437"/>
                    <a:pt x="3645" y="4437"/>
                  </a:cubicBezTo>
                  <a:cubicBezTo>
                    <a:pt x="3289" y="4437"/>
                    <a:pt x="2932" y="4397"/>
                    <a:pt x="2576" y="4358"/>
                  </a:cubicBezTo>
                  <a:cubicBezTo>
                    <a:pt x="2536" y="4358"/>
                    <a:pt x="2496" y="4318"/>
                    <a:pt x="2457" y="4318"/>
                  </a:cubicBezTo>
                  <a:cubicBezTo>
                    <a:pt x="2417" y="4279"/>
                    <a:pt x="2378" y="4239"/>
                    <a:pt x="2338" y="4199"/>
                  </a:cubicBezTo>
                  <a:cubicBezTo>
                    <a:pt x="2417" y="4120"/>
                    <a:pt x="2496" y="4041"/>
                    <a:pt x="2536" y="4041"/>
                  </a:cubicBezTo>
                  <a:close/>
                  <a:moveTo>
                    <a:pt x="7100" y="4512"/>
                  </a:moveTo>
                  <a:cubicBezTo>
                    <a:pt x="7112" y="4512"/>
                    <a:pt x="7122" y="4513"/>
                    <a:pt x="7131" y="4516"/>
                  </a:cubicBezTo>
                  <a:lnTo>
                    <a:pt x="7131" y="4556"/>
                  </a:lnTo>
                  <a:cubicBezTo>
                    <a:pt x="7131" y="4714"/>
                    <a:pt x="6893" y="4992"/>
                    <a:pt x="6735" y="4992"/>
                  </a:cubicBezTo>
                  <a:cubicBezTo>
                    <a:pt x="6695" y="4992"/>
                    <a:pt x="6616" y="4912"/>
                    <a:pt x="6616" y="4873"/>
                  </a:cubicBezTo>
                  <a:cubicBezTo>
                    <a:pt x="6616" y="4726"/>
                    <a:pt x="6955" y="4512"/>
                    <a:pt x="7100" y="4512"/>
                  </a:cubicBezTo>
                  <a:close/>
                  <a:moveTo>
                    <a:pt x="2338" y="4754"/>
                  </a:moveTo>
                  <a:cubicBezTo>
                    <a:pt x="2536" y="4794"/>
                    <a:pt x="2734" y="4833"/>
                    <a:pt x="2932" y="4873"/>
                  </a:cubicBezTo>
                  <a:cubicBezTo>
                    <a:pt x="2972" y="4873"/>
                    <a:pt x="3011" y="4952"/>
                    <a:pt x="3051" y="4992"/>
                  </a:cubicBezTo>
                  <a:cubicBezTo>
                    <a:pt x="3011" y="5031"/>
                    <a:pt x="2972" y="5071"/>
                    <a:pt x="2892" y="5071"/>
                  </a:cubicBezTo>
                  <a:cubicBezTo>
                    <a:pt x="2655" y="5031"/>
                    <a:pt x="2417" y="4992"/>
                    <a:pt x="2179" y="4992"/>
                  </a:cubicBezTo>
                  <a:lnTo>
                    <a:pt x="2140" y="4992"/>
                  </a:lnTo>
                  <a:cubicBezTo>
                    <a:pt x="2100" y="4992"/>
                    <a:pt x="2061" y="4992"/>
                    <a:pt x="1981" y="4952"/>
                  </a:cubicBezTo>
                  <a:cubicBezTo>
                    <a:pt x="1942" y="4952"/>
                    <a:pt x="1942" y="4873"/>
                    <a:pt x="1942" y="4873"/>
                  </a:cubicBezTo>
                  <a:cubicBezTo>
                    <a:pt x="1942" y="4794"/>
                    <a:pt x="1981" y="4794"/>
                    <a:pt x="2021" y="4754"/>
                  </a:cubicBezTo>
                  <a:close/>
                  <a:moveTo>
                    <a:pt x="8319" y="4477"/>
                  </a:moveTo>
                  <a:cubicBezTo>
                    <a:pt x="8319" y="4477"/>
                    <a:pt x="8359" y="4516"/>
                    <a:pt x="8359" y="4516"/>
                  </a:cubicBezTo>
                  <a:cubicBezTo>
                    <a:pt x="8319" y="4556"/>
                    <a:pt x="8280" y="4635"/>
                    <a:pt x="8240" y="4675"/>
                  </a:cubicBezTo>
                  <a:cubicBezTo>
                    <a:pt x="7923" y="4873"/>
                    <a:pt x="7646" y="5071"/>
                    <a:pt x="7369" y="5269"/>
                  </a:cubicBezTo>
                  <a:cubicBezTo>
                    <a:pt x="7250" y="5309"/>
                    <a:pt x="7171" y="5348"/>
                    <a:pt x="7052" y="5388"/>
                  </a:cubicBezTo>
                  <a:cubicBezTo>
                    <a:pt x="7012" y="5388"/>
                    <a:pt x="6973" y="5348"/>
                    <a:pt x="6933" y="5309"/>
                  </a:cubicBezTo>
                  <a:cubicBezTo>
                    <a:pt x="6933" y="5269"/>
                    <a:pt x="6933" y="5229"/>
                    <a:pt x="6973" y="5229"/>
                  </a:cubicBezTo>
                  <a:cubicBezTo>
                    <a:pt x="7329" y="4992"/>
                    <a:pt x="7646" y="4754"/>
                    <a:pt x="8002" y="4556"/>
                  </a:cubicBezTo>
                  <a:lnTo>
                    <a:pt x="8002" y="4596"/>
                  </a:lnTo>
                  <a:cubicBezTo>
                    <a:pt x="8121" y="4516"/>
                    <a:pt x="8201" y="4516"/>
                    <a:pt x="8319" y="4477"/>
                  </a:cubicBezTo>
                  <a:close/>
                  <a:moveTo>
                    <a:pt x="6260" y="6814"/>
                  </a:moveTo>
                  <a:cubicBezTo>
                    <a:pt x="6339" y="6814"/>
                    <a:pt x="6378" y="6853"/>
                    <a:pt x="6458" y="6893"/>
                  </a:cubicBezTo>
                  <a:cubicBezTo>
                    <a:pt x="6695" y="7091"/>
                    <a:pt x="6893" y="7329"/>
                    <a:pt x="7091" y="7606"/>
                  </a:cubicBezTo>
                  <a:lnTo>
                    <a:pt x="7052" y="7646"/>
                  </a:lnTo>
                  <a:cubicBezTo>
                    <a:pt x="6973" y="7606"/>
                    <a:pt x="6893" y="7566"/>
                    <a:pt x="6814" y="7527"/>
                  </a:cubicBezTo>
                  <a:cubicBezTo>
                    <a:pt x="6774" y="7527"/>
                    <a:pt x="6774" y="7487"/>
                    <a:pt x="6735" y="7487"/>
                  </a:cubicBezTo>
                  <a:cubicBezTo>
                    <a:pt x="6537" y="7329"/>
                    <a:pt x="6378" y="7131"/>
                    <a:pt x="6180" y="6933"/>
                  </a:cubicBezTo>
                  <a:cubicBezTo>
                    <a:pt x="6148" y="6900"/>
                    <a:pt x="6142" y="6868"/>
                    <a:pt x="6163" y="6835"/>
                  </a:cubicBezTo>
                  <a:lnTo>
                    <a:pt x="6163" y="6835"/>
                  </a:lnTo>
                  <a:cubicBezTo>
                    <a:pt x="6195" y="6814"/>
                    <a:pt x="6227" y="6814"/>
                    <a:pt x="6260" y="6814"/>
                  </a:cubicBezTo>
                  <a:close/>
                  <a:moveTo>
                    <a:pt x="5269" y="6853"/>
                  </a:moveTo>
                  <a:cubicBezTo>
                    <a:pt x="5626" y="7091"/>
                    <a:pt x="5903" y="7368"/>
                    <a:pt x="6180" y="7725"/>
                  </a:cubicBezTo>
                  <a:lnTo>
                    <a:pt x="6101" y="7804"/>
                  </a:lnTo>
                  <a:cubicBezTo>
                    <a:pt x="5982" y="7725"/>
                    <a:pt x="5863" y="7646"/>
                    <a:pt x="5745" y="7566"/>
                  </a:cubicBezTo>
                  <a:cubicBezTo>
                    <a:pt x="5507" y="7408"/>
                    <a:pt x="5309" y="7210"/>
                    <a:pt x="5111" y="7012"/>
                  </a:cubicBezTo>
                  <a:cubicBezTo>
                    <a:pt x="5111" y="6972"/>
                    <a:pt x="5071" y="6933"/>
                    <a:pt x="5111" y="6893"/>
                  </a:cubicBezTo>
                  <a:cubicBezTo>
                    <a:pt x="5111" y="6893"/>
                    <a:pt x="5190" y="6853"/>
                    <a:pt x="5230" y="6853"/>
                  </a:cubicBezTo>
                  <a:close/>
                  <a:moveTo>
                    <a:pt x="6616" y="7923"/>
                  </a:moveTo>
                  <a:cubicBezTo>
                    <a:pt x="6695" y="7923"/>
                    <a:pt x="6735" y="7963"/>
                    <a:pt x="6735" y="8002"/>
                  </a:cubicBezTo>
                  <a:cubicBezTo>
                    <a:pt x="6893" y="8161"/>
                    <a:pt x="7052" y="8359"/>
                    <a:pt x="7210" y="8557"/>
                  </a:cubicBezTo>
                  <a:cubicBezTo>
                    <a:pt x="7210" y="8557"/>
                    <a:pt x="7250" y="8596"/>
                    <a:pt x="7289" y="8676"/>
                  </a:cubicBezTo>
                  <a:cubicBezTo>
                    <a:pt x="7226" y="8676"/>
                    <a:pt x="7188" y="8726"/>
                    <a:pt x="7155" y="8726"/>
                  </a:cubicBezTo>
                  <a:cubicBezTo>
                    <a:pt x="7147" y="8726"/>
                    <a:pt x="7139" y="8723"/>
                    <a:pt x="7131" y="8715"/>
                  </a:cubicBezTo>
                  <a:cubicBezTo>
                    <a:pt x="7052" y="8676"/>
                    <a:pt x="6973" y="8636"/>
                    <a:pt x="6893" y="8596"/>
                  </a:cubicBezTo>
                  <a:lnTo>
                    <a:pt x="6854" y="8557"/>
                  </a:lnTo>
                  <a:cubicBezTo>
                    <a:pt x="6695" y="8398"/>
                    <a:pt x="6576" y="8240"/>
                    <a:pt x="6458" y="8081"/>
                  </a:cubicBezTo>
                  <a:cubicBezTo>
                    <a:pt x="6458" y="8042"/>
                    <a:pt x="6458" y="7963"/>
                    <a:pt x="6458" y="7923"/>
                  </a:cubicBezTo>
                  <a:close/>
                  <a:moveTo>
                    <a:pt x="5230" y="0"/>
                  </a:moveTo>
                  <a:cubicBezTo>
                    <a:pt x="5150" y="199"/>
                    <a:pt x="5111" y="357"/>
                    <a:pt x="5032" y="515"/>
                  </a:cubicBezTo>
                  <a:cubicBezTo>
                    <a:pt x="4596" y="1387"/>
                    <a:pt x="4160" y="2258"/>
                    <a:pt x="3724" y="3130"/>
                  </a:cubicBezTo>
                  <a:cubicBezTo>
                    <a:pt x="3645" y="3288"/>
                    <a:pt x="3526" y="3447"/>
                    <a:pt x="3407" y="3605"/>
                  </a:cubicBezTo>
                  <a:cubicBezTo>
                    <a:pt x="3289" y="3684"/>
                    <a:pt x="3209" y="3724"/>
                    <a:pt x="3091" y="3724"/>
                  </a:cubicBezTo>
                  <a:cubicBezTo>
                    <a:pt x="2615" y="3724"/>
                    <a:pt x="2179" y="3645"/>
                    <a:pt x="1744" y="3605"/>
                  </a:cubicBezTo>
                  <a:cubicBezTo>
                    <a:pt x="1150" y="3566"/>
                    <a:pt x="595" y="3526"/>
                    <a:pt x="1" y="3486"/>
                  </a:cubicBezTo>
                  <a:lnTo>
                    <a:pt x="1" y="3566"/>
                  </a:lnTo>
                  <a:cubicBezTo>
                    <a:pt x="40" y="3605"/>
                    <a:pt x="80" y="3645"/>
                    <a:pt x="120" y="3684"/>
                  </a:cubicBezTo>
                  <a:cubicBezTo>
                    <a:pt x="714" y="4437"/>
                    <a:pt x="1387" y="5110"/>
                    <a:pt x="2140" y="5665"/>
                  </a:cubicBezTo>
                  <a:cubicBezTo>
                    <a:pt x="2219" y="5705"/>
                    <a:pt x="2259" y="5784"/>
                    <a:pt x="2298" y="5824"/>
                  </a:cubicBezTo>
                  <a:lnTo>
                    <a:pt x="2378" y="5824"/>
                  </a:lnTo>
                  <a:cubicBezTo>
                    <a:pt x="2378" y="5982"/>
                    <a:pt x="2378" y="6101"/>
                    <a:pt x="2338" y="6259"/>
                  </a:cubicBezTo>
                  <a:cubicBezTo>
                    <a:pt x="2259" y="6814"/>
                    <a:pt x="2100" y="7368"/>
                    <a:pt x="1863" y="7883"/>
                  </a:cubicBezTo>
                  <a:cubicBezTo>
                    <a:pt x="1625" y="8517"/>
                    <a:pt x="1348" y="9191"/>
                    <a:pt x="1110" y="9824"/>
                  </a:cubicBezTo>
                  <a:cubicBezTo>
                    <a:pt x="1110" y="9904"/>
                    <a:pt x="1070" y="9983"/>
                    <a:pt x="1070" y="10022"/>
                  </a:cubicBezTo>
                  <a:lnTo>
                    <a:pt x="1110" y="10062"/>
                  </a:lnTo>
                  <a:cubicBezTo>
                    <a:pt x="1427" y="9824"/>
                    <a:pt x="1783" y="9587"/>
                    <a:pt x="2061" y="9349"/>
                  </a:cubicBezTo>
                  <a:cubicBezTo>
                    <a:pt x="2774" y="8676"/>
                    <a:pt x="3487" y="8042"/>
                    <a:pt x="4200" y="7368"/>
                  </a:cubicBezTo>
                  <a:cubicBezTo>
                    <a:pt x="4239" y="7289"/>
                    <a:pt x="4319" y="7210"/>
                    <a:pt x="4437" y="7170"/>
                  </a:cubicBezTo>
                  <a:cubicBezTo>
                    <a:pt x="4477" y="7091"/>
                    <a:pt x="4556" y="7091"/>
                    <a:pt x="4635" y="7091"/>
                  </a:cubicBezTo>
                  <a:cubicBezTo>
                    <a:pt x="4675" y="7091"/>
                    <a:pt x="4715" y="7210"/>
                    <a:pt x="4715" y="7289"/>
                  </a:cubicBezTo>
                  <a:lnTo>
                    <a:pt x="4675" y="7329"/>
                  </a:lnTo>
                  <a:cubicBezTo>
                    <a:pt x="5190" y="7725"/>
                    <a:pt x="5665" y="8161"/>
                    <a:pt x="6220" y="8596"/>
                  </a:cubicBezTo>
                  <a:cubicBezTo>
                    <a:pt x="6339" y="8676"/>
                    <a:pt x="6418" y="8755"/>
                    <a:pt x="6497" y="8834"/>
                  </a:cubicBezTo>
                  <a:cubicBezTo>
                    <a:pt x="6933" y="9191"/>
                    <a:pt x="7448" y="9468"/>
                    <a:pt x="7963" y="9626"/>
                  </a:cubicBezTo>
                  <a:cubicBezTo>
                    <a:pt x="7963" y="9428"/>
                    <a:pt x="7923" y="9270"/>
                    <a:pt x="7884" y="9111"/>
                  </a:cubicBezTo>
                  <a:cubicBezTo>
                    <a:pt x="7804" y="8557"/>
                    <a:pt x="7646" y="8002"/>
                    <a:pt x="7488" y="7487"/>
                  </a:cubicBezTo>
                  <a:cubicBezTo>
                    <a:pt x="7369" y="7170"/>
                    <a:pt x="7210" y="6853"/>
                    <a:pt x="7091" y="6537"/>
                  </a:cubicBezTo>
                  <a:cubicBezTo>
                    <a:pt x="6933" y="6140"/>
                    <a:pt x="6933" y="6061"/>
                    <a:pt x="7369" y="5784"/>
                  </a:cubicBezTo>
                  <a:cubicBezTo>
                    <a:pt x="7488" y="5705"/>
                    <a:pt x="7646" y="5625"/>
                    <a:pt x="7765" y="5546"/>
                  </a:cubicBezTo>
                  <a:cubicBezTo>
                    <a:pt x="8478" y="5031"/>
                    <a:pt x="9191" y="4477"/>
                    <a:pt x="9864" y="3843"/>
                  </a:cubicBezTo>
                  <a:lnTo>
                    <a:pt x="9943" y="3724"/>
                  </a:lnTo>
                  <a:cubicBezTo>
                    <a:pt x="9706" y="3684"/>
                    <a:pt x="9508" y="3645"/>
                    <a:pt x="9310" y="3645"/>
                  </a:cubicBezTo>
                  <a:cubicBezTo>
                    <a:pt x="8597" y="3566"/>
                    <a:pt x="7923" y="3526"/>
                    <a:pt x="7250" y="3486"/>
                  </a:cubicBezTo>
                  <a:cubicBezTo>
                    <a:pt x="6933" y="3447"/>
                    <a:pt x="6616" y="3407"/>
                    <a:pt x="6299" y="3328"/>
                  </a:cubicBezTo>
                  <a:cubicBezTo>
                    <a:pt x="6220" y="3328"/>
                    <a:pt x="6141" y="3249"/>
                    <a:pt x="6101" y="3169"/>
                  </a:cubicBezTo>
                  <a:cubicBezTo>
                    <a:pt x="5943" y="2694"/>
                    <a:pt x="5784" y="2179"/>
                    <a:pt x="5626" y="1704"/>
                  </a:cubicBezTo>
                  <a:cubicBezTo>
                    <a:pt x="5507" y="1189"/>
                    <a:pt x="5388" y="595"/>
                    <a:pt x="52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9"/>
            <p:cNvSpPr/>
            <p:nvPr/>
          </p:nvSpPr>
          <p:spPr>
            <a:xfrm>
              <a:off x="7082169" y="2801445"/>
              <a:ext cx="694485" cy="669929"/>
            </a:xfrm>
            <a:custGeom>
              <a:avLst/>
              <a:gdLst/>
              <a:ahLst/>
              <a:cxnLst/>
              <a:rect l="l" t="t" r="r" b="b"/>
              <a:pathLst>
                <a:path w="10815" h="10433" extrusionOk="0">
                  <a:moveTo>
                    <a:pt x="5617" y="0"/>
                  </a:moveTo>
                  <a:cubicBezTo>
                    <a:pt x="5498" y="0"/>
                    <a:pt x="5462" y="134"/>
                    <a:pt x="5427" y="205"/>
                  </a:cubicBezTo>
                  <a:cubicBezTo>
                    <a:pt x="5071" y="918"/>
                    <a:pt x="4754" y="1591"/>
                    <a:pt x="4437" y="2304"/>
                  </a:cubicBezTo>
                  <a:cubicBezTo>
                    <a:pt x="4160" y="2779"/>
                    <a:pt x="3882" y="3334"/>
                    <a:pt x="3645" y="3849"/>
                  </a:cubicBezTo>
                  <a:cubicBezTo>
                    <a:pt x="3565" y="3968"/>
                    <a:pt x="3486" y="3968"/>
                    <a:pt x="3367" y="3968"/>
                  </a:cubicBezTo>
                  <a:cubicBezTo>
                    <a:pt x="2734" y="3889"/>
                    <a:pt x="2100" y="3809"/>
                    <a:pt x="1466" y="3770"/>
                  </a:cubicBezTo>
                  <a:lnTo>
                    <a:pt x="317" y="3770"/>
                  </a:lnTo>
                  <a:cubicBezTo>
                    <a:pt x="80" y="3770"/>
                    <a:pt x="0" y="3928"/>
                    <a:pt x="80" y="4166"/>
                  </a:cubicBezTo>
                  <a:cubicBezTo>
                    <a:pt x="119" y="4245"/>
                    <a:pt x="159" y="4324"/>
                    <a:pt x="198" y="4364"/>
                  </a:cubicBezTo>
                  <a:cubicBezTo>
                    <a:pt x="357" y="4522"/>
                    <a:pt x="476" y="4720"/>
                    <a:pt x="634" y="4879"/>
                  </a:cubicBezTo>
                  <a:cubicBezTo>
                    <a:pt x="1109" y="5433"/>
                    <a:pt x="1664" y="5948"/>
                    <a:pt x="2258" y="6384"/>
                  </a:cubicBezTo>
                  <a:lnTo>
                    <a:pt x="2298" y="6384"/>
                  </a:lnTo>
                  <a:lnTo>
                    <a:pt x="2258" y="6345"/>
                  </a:lnTo>
                  <a:lnTo>
                    <a:pt x="2654" y="6345"/>
                  </a:lnTo>
                  <a:cubicBezTo>
                    <a:pt x="2615" y="6265"/>
                    <a:pt x="2575" y="6226"/>
                    <a:pt x="2496" y="6186"/>
                  </a:cubicBezTo>
                  <a:cubicBezTo>
                    <a:pt x="1743" y="5592"/>
                    <a:pt x="1070" y="4958"/>
                    <a:pt x="476" y="4205"/>
                  </a:cubicBezTo>
                  <a:cubicBezTo>
                    <a:pt x="436" y="4166"/>
                    <a:pt x="396" y="4087"/>
                    <a:pt x="357" y="4047"/>
                  </a:cubicBezTo>
                  <a:lnTo>
                    <a:pt x="357" y="4007"/>
                  </a:lnTo>
                  <a:cubicBezTo>
                    <a:pt x="951" y="4047"/>
                    <a:pt x="1506" y="4087"/>
                    <a:pt x="2100" y="4126"/>
                  </a:cubicBezTo>
                  <a:cubicBezTo>
                    <a:pt x="2535" y="4126"/>
                    <a:pt x="2971" y="4205"/>
                    <a:pt x="3447" y="4205"/>
                  </a:cubicBezTo>
                  <a:cubicBezTo>
                    <a:pt x="3478" y="4216"/>
                    <a:pt x="3507" y="4221"/>
                    <a:pt x="3535" y="4221"/>
                  </a:cubicBezTo>
                  <a:cubicBezTo>
                    <a:pt x="3611" y="4221"/>
                    <a:pt x="3676" y="4184"/>
                    <a:pt x="3763" y="4126"/>
                  </a:cubicBezTo>
                  <a:cubicBezTo>
                    <a:pt x="3882" y="3968"/>
                    <a:pt x="4001" y="3809"/>
                    <a:pt x="4080" y="3611"/>
                  </a:cubicBezTo>
                  <a:cubicBezTo>
                    <a:pt x="4516" y="2740"/>
                    <a:pt x="4952" y="1868"/>
                    <a:pt x="5388" y="997"/>
                  </a:cubicBezTo>
                  <a:cubicBezTo>
                    <a:pt x="5467" y="838"/>
                    <a:pt x="5506" y="680"/>
                    <a:pt x="5586" y="521"/>
                  </a:cubicBezTo>
                  <a:cubicBezTo>
                    <a:pt x="5744" y="1076"/>
                    <a:pt x="5863" y="1631"/>
                    <a:pt x="5982" y="2185"/>
                  </a:cubicBezTo>
                  <a:cubicBezTo>
                    <a:pt x="6140" y="2740"/>
                    <a:pt x="6299" y="3215"/>
                    <a:pt x="6457" y="3690"/>
                  </a:cubicBezTo>
                  <a:cubicBezTo>
                    <a:pt x="6497" y="3770"/>
                    <a:pt x="6576" y="3849"/>
                    <a:pt x="6655" y="3889"/>
                  </a:cubicBezTo>
                  <a:cubicBezTo>
                    <a:pt x="6972" y="3928"/>
                    <a:pt x="7289" y="3968"/>
                    <a:pt x="7606" y="4007"/>
                  </a:cubicBezTo>
                  <a:cubicBezTo>
                    <a:pt x="8279" y="4087"/>
                    <a:pt x="8953" y="4126"/>
                    <a:pt x="9666" y="4166"/>
                  </a:cubicBezTo>
                  <a:cubicBezTo>
                    <a:pt x="9864" y="4166"/>
                    <a:pt x="10062" y="4205"/>
                    <a:pt x="10299" y="4245"/>
                  </a:cubicBezTo>
                  <a:lnTo>
                    <a:pt x="10220" y="4364"/>
                  </a:lnTo>
                  <a:cubicBezTo>
                    <a:pt x="9547" y="4998"/>
                    <a:pt x="8834" y="5552"/>
                    <a:pt x="8121" y="6107"/>
                  </a:cubicBezTo>
                  <a:cubicBezTo>
                    <a:pt x="8002" y="6186"/>
                    <a:pt x="7844" y="6265"/>
                    <a:pt x="7725" y="6345"/>
                  </a:cubicBezTo>
                  <a:cubicBezTo>
                    <a:pt x="7289" y="6582"/>
                    <a:pt x="7289" y="6701"/>
                    <a:pt x="7447" y="7097"/>
                  </a:cubicBezTo>
                  <a:cubicBezTo>
                    <a:pt x="7566" y="7374"/>
                    <a:pt x="7725" y="7691"/>
                    <a:pt x="7844" y="8008"/>
                  </a:cubicBezTo>
                  <a:cubicBezTo>
                    <a:pt x="8042" y="8523"/>
                    <a:pt x="8160" y="9078"/>
                    <a:pt x="8279" y="9632"/>
                  </a:cubicBezTo>
                  <a:cubicBezTo>
                    <a:pt x="8319" y="9791"/>
                    <a:pt x="8319" y="9949"/>
                    <a:pt x="8358" y="10147"/>
                  </a:cubicBezTo>
                  <a:cubicBezTo>
                    <a:pt x="7804" y="9989"/>
                    <a:pt x="7329" y="9712"/>
                    <a:pt x="6893" y="9355"/>
                  </a:cubicBezTo>
                  <a:cubicBezTo>
                    <a:pt x="6814" y="9276"/>
                    <a:pt x="6734" y="9197"/>
                    <a:pt x="6616" y="9117"/>
                  </a:cubicBezTo>
                  <a:cubicBezTo>
                    <a:pt x="6101" y="8721"/>
                    <a:pt x="5586" y="8286"/>
                    <a:pt x="5110" y="7850"/>
                  </a:cubicBezTo>
                  <a:lnTo>
                    <a:pt x="4952" y="7969"/>
                  </a:lnTo>
                  <a:cubicBezTo>
                    <a:pt x="5110" y="8167"/>
                    <a:pt x="5308" y="8365"/>
                    <a:pt x="5506" y="8563"/>
                  </a:cubicBezTo>
                  <a:cubicBezTo>
                    <a:pt x="6021" y="9038"/>
                    <a:pt x="6576" y="9474"/>
                    <a:pt x="7130" y="9870"/>
                  </a:cubicBezTo>
                  <a:cubicBezTo>
                    <a:pt x="7447" y="10147"/>
                    <a:pt x="7804" y="10306"/>
                    <a:pt x="8200" y="10425"/>
                  </a:cubicBezTo>
                  <a:cubicBezTo>
                    <a:pt x="8240" y="10430"/>
                    <a:pt x="8276" y="10432"/>
                    <a:pt x="8310" y="10432"/>
                  </a:cubicBezTo>
                  <a:cubicBezTo>
                    <a:pt x="8545" y="10432"/>
                    <a:pt x="8636" y="10311"/>
                    <a:pt x="8636" y="10068"/>
                  </a:cubicBezTo>
                  <a:cubicBezTo>
                    <a:pt x="8636" y="9989"/>
                    <a:pt x="8636" y="9870"/>
                    <a:pt x="8636" y="9791"/>
                  </a:cubicBezTo>
                  <a:cubicBezTo>
                    <a:pt x="8477" y="8721"/>
                    <a:pt x="8121" y="7691"/>
                    <a:pt x="7645" y="6701"/>
                  </a:cubicBezTo>
                  <a:cubicBezTo>
                    <a:pt x="7844" y="6622"/>
                    <a:pt x="8042" y="6503"/>
                    <a:pt x="8200" y="6384"/>
                  </a:cubicBezTo>
                  <a:cubicBezTo>
                    <a:pt x="8834" y="5909"/>
                    <a:pt x="9428" y="5433"/>
                    <a:pt x="10062" y="4918"/>
                  </a:cubicBezTo>
                  <a:cubicBezTo>
                    <a:pt x="10260" y="4720"/>
                    <a:pt x="10498" y="4522"/>
                    <a:pt x="10696" y="4324"/>
                  </a:cubicBezTo>
                  <a:cubicBezTo>
                    <a:pt x="10735" y="4285"/>
                    <a:pt x="10814" y="4166"/>
                    <a:pt x="10814" y="4126"/>
                  </a:cubicBezTo>
                  <a:cubicBezTo>
                    <a:pt x="10775" y="4047"/>
                    <a:pt x="10696" y="4007"/>
                    <a:pt x="10616" y="4007"/>
                  </a:cubicBezTo>
                  <a:cubicBezTo>
                    <a:pt x="10101" y="3928"/>
                    <a:pt x="9586" y="3849"/>
                    <a:pt x="9032" y="3809"/>
                  </a:cubicBezTo>
                  <a:cubicBezTo>
                    <a:pt x="8279" y="3730"/>
                    <a:pt x="7566" y="3690"/>
                    <a:pt x="6774" y="3651"/>
                  </a:cubicBezTo>
                  <a:cubicBezTo>
                    <a:pt x="6695" y="3453"/>
                    <a:pt x="6576" y="3215"/>
                    <a:pt x="6536" y="2977"/>
                  </a:cubicBezTo>
                  <a:cubicBezTo>
                    <a:pt x="6299" y="2066"/>
                    <a:pt x="6101" y="1155"/>
                    <a:pt x="5863" y="244"/>
                  </a:cubicBezTo>
                  <a:cubicBezTo>
                    <a:pt x="5823" y="165"/>
                    <a:pt x="5744" y="46"/>
                    <a:pt x="5665" y="7"/>
                  </a:cubicBezTo>
                  <a:cubicBezTo>
                    <a:pt x="5648" y="2"/>
                    <a:pt x="5632" y="0"/>
                    <a:pt x="5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9"/>
            <p:cNvSpPr/>
            <p:nvPr/>
          </p:nvSpPr>
          <p:spPr>
            <a:xfrm>
              <a:off x="7550152" y="3119810"/>
              <a:ext cx="91635" cy="58562"/>
            </a:xfrm>
            <a:custGeom>
              <a:avLst/>
              <a:gdLst/>
              <a:ahLst/>
              <a:cxnLst/>
              <a:rect l="l" t="t" r="r" b="b"/>
              <a:pathLst>
                <a:path w="1427" h="912" extrusionOk="0">
                  <a:moveTo>
                    <a:pt x="1387" y="0"/>
                  </a:moveTo>
                  <a:cubicBezTo>
                    <a:pt x="1269" y="40"/>
                    <a:pt x="1150" y="79"/>
                    <a:pt x="1070" y="119"/>
                  </a:cubicBezTo>
                  <a:cubicBezTo>
                    <a:pt x="714" y="317"/>
                    <a:pt x="397" y="555"/>
                    <a:pt x="41" y="753"/>
                  </a:cubicBezTo>
                  <a:cubicBezTo>
                    <a:pt x="1" y="792"/>
                    <a:pt x="1" y="832"/>
                    <a:pt x="1" y="872"/>
                  </a:cubicBezTo>
                  <a:cubicBezTo>
                    <a:pt x="41" y="911"/>
                    <a:pt x="80" y="911"/>
                    <a:pt x="120" y="911"/>
                  </a:cubicBezTo>
                  <a:cubicBezTo>
                    <a:pt x="199" y="911"/>
                    <a:pt x="318" y="872"/>
                    <a:pt x="437" y="832"/>
                  </a:cubicBezTo>
                  <a:cubicBezTo>
                    <a:pt x="714" y="634"/>
                    <a:pt x="991" y="436"/>
                    <a:pt x="1308" y="238"/>
                  </a:cubicBezTo>
                  <a:cubicBezTo>
                    <a:pt x="1348" y="198"/>
                    <a:pt x="1387" y="119"/>
                    <a:pt x="1427" y="79"/>
                  </a:cubicBezTo>
                  <a:cubicBezTo>
                    <a:pt x="1427" y="40"/>
                    <a:pt x="1387" y="40"/>
                    <a:pt x="13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9"/>
            <p:cNvSpPr/>
            <p:nvPr/>
          </p:nvSpPr>
          <p:spPr>
            <a:xfrm>
              <a:off x="7519650" y="3343590"/>
              <a:ext cx="53491" cy="50985"/>
            </a:xfrm>
            <a:custGeom>
              <a:avLst/>
              <a:gdLst/>
              <a:ahLst/>
              <a:cxnLst/>
              <a:rect l="l" t="t" r="r" b="b"/>
              <a:pathLst>
                <a:path w="833" h="794" extrusionOk="0">
                  <a:moveTo>
                    <a:pt x="1" y="1"/>
                  </a:moveTo>
                  <a:lnTo>
                    <a:pt x="1" y="159"/>
                  </a:lnTo>
                  <a:cubicBezTo>
                    <a:pt x="119" y="318"/>
                    <a:pt x="238" y="476"/>
                    <a:pt x="357" y="595"/>
                  </a:cubicBezTo>
                  <a:lnTo>
                    <a:pt x="436" y="674"/>
                  </a:lnTo>
                  <a:cubicBezTo>
                    <a:pt x="516" y="714"/>
                    <a:pt x="555" y="754"/>
                    <a:pt x="634" y="793"/>
                  </a:cubicBezTo>
                  <a:cubicBezTo>
                    <a:pt x="674" y="793"/>
                    <a:pt x="753" y="793"/>
                    <a:pt x="832" y="754"/>
                  </a:cubicBezTo>
                  <a:cubicBezTo>
                    <a:pt x="753" y="674"/>
                    <a:pt x="753" y="635"/>
                    <a:pt x="714" y="595"/>
                  </a:cubicBezTo>
                  <a:cubicBezTo>
                    <a:pt x="555" y="437"/>
                    <a:pt x="436" y="239"/>
                    <a:pt x="278" y="80"/>
                  </a:cubicBezTo>
                  <a:cubicBezTo>
                    <a:pt x="238" y="41"/>
                    <a:pt x="199" y="1"/>
                    <a:pt x="1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9"/>
            <p:cNvSpPr/>
            <p:nvPr/>
          </p:nvSpPr>
          <p:spPr>
            <a:xfrm>
              <a:off x="7529860" y="3124561"/>
              <a:ext cx="33071" cy="30886"/>
            </a:xfrm>
            <a:custGeom>
              <a:avLst/>
              <a:gdLst/>
              <a:ahLst/>
              <a:cxnLst/>
              <a:rect l="l" t="t" r="r" b="b"/>
              <a:pathLst>
                <a:path w="515" h="481" extrusionOk="0">
                  <a:moveTo>
                    <a:pt x="484" y="1"/>
                  </a:moveTo>
                  <a:cubicBezTo>
                    <a:pt x="339" y="1"/>
                    <a:pt x="0" y="212"/>
                    <a:pt x="0" y="322"/>
                  </a:cubicBezTo>
                  <a:cubicBezTo>
                    <a:pt x="0" y="401"/>
                    <a:pt x="79" y="441"/>
                    <a:pt x="119" y="481"/>
                  </a:cubicBezTo>
                  <a:cubicBezTo>
                    <a:pt x="277" y="481"/>
                    <a:pt x="515" y="203"/>
                    <a:pt x="515" y="5"/>
                  </a:cubicBezTo>
                  <a:cubicBezTo>
                    <a:pt x="506" y="2"/>
                    <a:pt x="495" y="1"/>
                    <a:pt x="4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9"/>
            <p:cNvSpPr/>
            <p:nvPr/>
          </p:nvSpPr>
          <p:spPr>
            <a:xfrm>
              <a:off x="7499295" y="3269874"/>
              <a:ext cx="61133" cy="55993"/>
            </a:xfrm>
            <a:custGeom>
              <a:avLst/>
              <a:gdLst/>
              <a:ahLst/>
              <a:cxnLst/>
              <a:rect l="l" t="t" r="r" b="b"/>
              <a:pathLst>
                <a:path w="952" h="872" extrusionOk="0">
                  <a:moveTo>
                    <a:pt x="120" y="0"/>
                  </a:moveTo>
                  <a:cubicBezTo>
                    <a:pt x="80" y="0"/>
                    <a:pt x="40" y="0"/>
                    <a:pt x="1" y="40"/>
                  </a:cubicBezTo>
                  <a:cubicBezTo>
                    <a:pt x="1" y="79"/>
                    <a:pt x="1" y="119"/>
                    <a:pt x="1" y="159"/>
                  </a:cubicBezTo>
                  <a:cubicBezTo>
                    <a:pt x="238" y="357"/>
                    <a:pt x="397" y="555"/>
                    <a:pt x="595" y="753"/>
                  </a:cubicBezTo>
                  <a:cubicBezTo>
                    <a:pt x="634" y="753"/>
                    <a:pt x="634" y="753"/>
                    <a:pt x="674" y="792"/>
                  </a:cubicBezTo>
                  <a:cubicBezTo>
                    <a:pt x="753" y="832"/>
                    <a:pt x="833" y="832"/>
                    <a:pt x="912" y="872"/>
                  </a:cubicBezTo>
                  <a:lnTo>
                    <a:pt x="951" y="792"/>
                  </a:lnTo>
                  <a:cubicBezTo>
                    <a:pt x="753" y="515"/>
                    <a:pt x="555" y="278"/>
                    <a:pt x="318" y="79"/>
                  </a:cubicBezTo>
                  <a:cubicBezTo>
                    <a:pt x="238" y="40"/>
                    <a:pt x="199" y="0"/>
                    <a:pt x="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9"/>
            <p:cNvSpPr/>
            <p:nvPr/>
          </p:nvSpPr>
          <p:spPr>
            <a:xfrm>
              <a:off x="7430652" y="3273791"/>
              <a:ext cx="71279" cy="59718"/>
            </a:xfrm>
            <a:custGeom>
              <a:avLst/>
              <a:gdLst/>
              <a:ahLst/>
              <a:cxnLst/>
              <a:rect l="l" t="t" r="r" b="b"/>
              <a:pathLst>
                <a:path w="1110" h="930" extrusionOk="0">
                  <a:moveTo>
                    <a:pt x="179" y="1"/>
                  </a:moveTo>
                  <a:cubicBezTo>
                    <a:pt x="167" y="1"/>
                    <a:pt x="159" y="5"/>
                    <a:pt x="159" y="18"/>
                  </a:cubicBezTo>
                  <a:cubicBezTo>
                    <a:pt x="159" y="18"/>
                    <a:pt x="40" y="18"/>
                    <a:pt x="40" y="58"/>
                  </a:cubicBezTo>
                  <a:cubicBezTo>
                    <a:pt x="0" y="98"/>
                    <a:pt x="40" y="177"/>
                    <a:pt x="79" y="217"/>
                  </a:cubicBezTo>
                  <a:cubicBezTo>
                    <a:pt x="277" y="375"/>
                    <a:pt x="476" y="573"/>
                    <a:pt x="674" y="731"/>
                  </a:cubicBezTo>
                  <a:cubicBezTo>
                    <a:pt x="792" y="811"/>
                    <a:pt x="911" y="890"/>
                    <a:pt x="1070" y="930"/>
                  </a:cubicBezTo>
                  <a:lnTo>
                    <a:pt x="1109" y="890"/>
                  </a:lnTo>
                  <a:cubicBezTo>
                    <a:pt x="872" y="533"/>
                    <a:pt x="555" y="256"/>
                    <a:pt x="238" y="18"/>
                  </a:cubicBezTo>
                  <a:cubicBezTo>
                    <a:pt x="238" y="18"/>
                    <a:pt x="203" y="1"/>
                    <a:pt x="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9"/>
            <p:cNvSpPr/>
            <p:nvPr/>
          </p:nvSpPr>
          <p:spPr>
            <a:xfrm>
              <a:off x="7367017" y="2982460"/>
              <a:ext cx="50987" cy="94136"/>
            </a:xfrm>
            <a:custGeom>
              <a:avLst/>
              <a:gdLst/>
              <a:ahLst/>
              <a:cxnLst/>
              <a:rect l="l" t="t" r="r" b="b"/>
              <a:pathLst>
                <a:path w="794" h="1466" extrusionOk="0">
                  <a:moveTo>
                    <a:pt x="714" y="0"/>
                  </a:moveTo>
                  <a:cubicBezTo>
                    <a:pt x="714" y="0"/>
                    <a:pt x="635" y="0"/>
                    <a:pt x="595" y="40"/>
                  </a:cubicBezTo>
                  <a:cubicBezTo>
                    <a:pt x="555" y="79"/>
                    <a:pt x="555" y="119"/>
                    <a:pt x="516" y="158"/>
                  </a:cubicBezTo>
                  <a:cubicBezTo>
                    <a:pt x="357" y="475"/>
                    <a:pt x="199" y="753"/>
                    <a:pt x="80" y="1070"/>
                  </a:cubicBezTo>
                  <a:cubicBezTo>
                    <a:pt x="40" y="1188"/>
                    <a:pt x="1" y="1307"/>
                    <a:pt x="40" y="1466"/>
                  </a:cubicBezTo>
                  <a:lnTo>
                    <a:pt x="120" y="1466"/>
                  </a:lnTo>
                  <a:cubicBezTo>
                    <a:pt x="199" y="1386"/>
                    <a:pt x="239" y="1307"/>
                    <a:pt x="318" y="1228"/>
                  </a:cubicBezTo>
                  <a:cubicBezTo>
                    <a:pt x="437" y="951"/>
                    <a:pt x="555" y="713"/>
                    <a:pt x="674" y="436"/>
                  </a:cubicBezTo>
                  <a:cubicBezTo>
                    <a:pt x="714" y="357"/>
                    <a:pt x="753" y="238"/>
                    <a:pt x="793" y="158"/>
                  </a:cubicBezTo>
                  <a:cubicBezTo>
                    <a:pt x="793" y="119"/>
                    <a:pt x="753" y="40"/>
                    <a:pt x="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9"/>
            <p:cNvSpPr/>
            <p:nvPr/>
          </p:nvSpPr>
          <p:spPr>
            <a:xfrm>
              <a:off x="7153381" y="3208808"/>
              <a:ext cx="256988" cy="293836"/>
            </a:xfrm>
            <a:custGeom>
              <a:avLst/>
              <a:gdLst/>
              <a:ahLst/>
              <a:cxnLst/>
              <a:rect l="l" t="t" r="r" b="b"/>
              <a:pathLst>
                <a:path w="4002" h="4576" extrusionOk="0">
                  <a:moveTo>
                    <a:pt x="1110" y="1"/>
                  </a:moveTo>
                  <a:lnTo>
                    <a:pt x="1189" y="80"/>
                  </a:lnTo>
                  <a:cubicBezTo>
                    <a:pt x="1268" y="199"/>
                    <a:pt x="1387" y="357"/>
                    <a:pt x="1347" y="397"/>
                  </a:cubicBezTo>
                  <a:cubicBezTo>
                    <a:pt x="1030" y="1387"/>
                    <a:pt x="713" y="2338"/>
                    <a:pt x="357" y="3288"/>
                  </a:cubicBezTo>
                  <a:cubicBezTo>
                    <a:pt x="278" y="3566"/>
                    <a:pt x="159" y="3843"/>
                    <a:pt x="40" y="4120"/>
                  </a:cubicBezTo>
                  <a:cubicBezTo>
                    <a:pt x="0" y="4279"/>
                    <a:pt x="40" y="4437"/>
                    <a:pt x="159" y="4516"/>
                  </a:cubicBezTo>
                  <a:cubicBezTo>
                    <a:pt x="218" y="4556"/>
                    <a:pt x="288" y="4576"/>
                    <a:pt x="357" y="4576"/>
                  </a:cubicBezTo>
                  <a:cubicBezTo>
                    <a:pt x="426" y="4576"/>
                    <a:pt x="496" y="4556"/>
                    <a:pt x="555" y="4516"/>
                  </a:cubicBezTo>
                  <a:cubicBezTo>
                    <a:pt x="793" y="4358"/>
                    <a:pt x="1030" y="4199"/>
                    <a:pt x="1228" y="4041"/>
                  </a:cubicBezTo>
                  <a:cubicBezTo>
                    <a:pt x="1862" y="3486"/>
                    <a:pt x="2456" y="2932"/>
                    <a:pt x="3090" y="2377"/>
                  </a:cubicBezTo>
                  <a:cubicBezTo>
                    <a:pt x="3328" y="2100"/>
                    <a:pt x="3605" y="1862"/>
                    <a:pt x="3843" y="1625"/>
                  </a:cubicBezTo>
                  <a:lnTo>
                    <a:pt x="4001" y="1506"/>
                  </a:lnTo>
                  <a:lnTo>
                    <a:pt x="4001" y="1466"/>
                  </a:lnTo>
                  <a:cubicBezTo>
                    <a:pt x="4001" y="1427"/>
                    <a:pt x="3962" y="1308"/>
                    <a:pt x="3922" y="1308"/>
                  </a:cubicBezTo>
                  <a:cubicBezTo>
                    <a:pt x="3899" y="1296"/>
                    <a:pt x="3876" y="1291"/>
                    <a:pt x="3852" y="1291"/>
                  </a:cubicBezTo>
                  <a:cubicBezTo>
                    <a:pt x="3796" y="1291"/>
                    <a:pt x="3740" y="1319"/>
                    <a:pt x="3684" y="1347"/>
                  </a:cubicBezTo>
                  <a:cubicBezTo>
                    <a:pt x="3605" y="1387"/>
                    <a:pt x="3526" y="1466"/>
                    <a:pt x="3447" y="1545"/>
                  </a:cubicBezTo>
                  <a:cubicBezTo>
                    <a:pt x="2734" y="2179"/>
                    <a:pt x="2060" y="2853"/>
                    <a:pt x="1347" y="3526"/>
                  </a:cubicBezTo>
                  <a:cubicBezTo>
                    <a:pt x="1030" y="3803"/>
                    <a:pt x="713" y="4001"/>
                    <a:pt x="397" y="4279"/>
                  </a:cubicBezTo>
                  <a:lnTo>
                    <a:pt x="317" y="4199"/>
                  </a:lnTo>
                  <a:cubicBezTo>
                    <a:pt x="317" y="4160"/>
                    <a:pt x="357" y="4081"/>
                    <a:pt x="397" y="4001"/>
                  </a:cubicBezTo>
                  <a:cubicBezTo>
                    <a:pt x="634" y="3368"/>
                    <a:pt x="872" y="2734"/>
                    <a:pt x="1110" y="2060"/>
                  </a:cubicBezTo>
                  <a:cubicBezTo>
                    <a:pt x="1347" y="1545"/>
                    <a:pt x="1545" y="991"/>
                    <a:pt x="1625" y="436"/>
                  </a:cubicBezTo>
                  <a:cubicBezTo>
                    <a:pt x="1625" y="317"/>
                    <a:pt x="1664" y="159"/>
                    <a:pt x="1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9"/>
            <p:cNvSpPr/>
            <p:nvPr/>
          </p:nvSpPr>
          <p:spPr>
            <a:xfrm>
              <a:off x="7260231" y="3094317"/>
              <a:ext cx="99276" cy="25557"/>
            </a:xfrm>
            <a:custGeom>
              <a:avLst/>
              <a:gdLst/>
              <a:ahLst/>
              <a:cxnLst/>
              <a:rect l="l" t="t" r="r" b="b"/>
              <a:pathLst>
                <a:path w="1546" h="398" extrusionOk="0">
                  <a:moveTo>
                    <a:pt x="159" y="1"/>
                  </a:moveTo>
                  <a:cubicBezTo>
                    <a:pt x="79" y="1"/>
                    <a:pt x="40" y="80"/>
                    <a:pt x="0" y="120"/>
                  </a:cubicBezTo>
                  <a:cubicBezTo>
                    <a:pt x="0" y="159"/>
                    <a:pt x="40" y="199"/>
                    <a:pt x="119" y="239"/>
                  </a:cubicBezTo>
                  <a:cubicBezTo>
                    <a:pt x="119" y="278"/>
                    <a:pt x="159" y="278"/>
                    <a:pt x="198" y="278"/>
                  </a:cubicBezTo>
                  <a:cubicBezTo>
                    <a:pt x="555" y="318"/>
                    <a:pt x="911" y="357"/>
                    <a:pt x="1268" y="397"/>
                  </a:cubicBezTo>
                  <a:cubicBezTo>
                    <a:pt x="1347" y="397"/>
                    <a:pt x="1426" y="318"/>
                    <a:pt x="1545" y="278"/>
                  </a:cubicBezTo>
                  <a:cubicBezTo>
                    <a:pt x="1545" y="239"/>
                    <a:pt x="1545" y="199"/>
                    <a:pt x="1545" y="199"/>
                  </a:cubicBezTo>
                  <a:lnTo>
                    <a:pt x="753" y="80"/>
                  </a:lnTo>
                  <a:cubicBezTo>
                    <a:pt x="555" y="80"/>
                    <a:pt x="357" y="41"/>
                    <a:pt x="1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9"/>
            <p:cNvSpPr/>
            <p:nvPr/>
          </p:nvSpPr>
          <p:spPr>
            <a:xfrm>
              <a:off x="7229666" y="3137597"/>
              <a:ext cx="73847" cy="20420"/>
            </a:xfrm>
            <a:custGeom>
              <a:avLst/>
              <a:gdLst/>
              <a:ahLst/>
              <a:cxnLst/>
              <a:rect l="l" t="t" r="r" b="b"/>
              <a:pathLst>
                <a:path w="1150" h="318" extrusionOk="0">
                  <a:moveTo>
                    <a:pt x="397" y="0"/>
                  </a:moveTo>
                  <a:lnTo>
                    <a:pt x="397" y="40"/>
                  </a:lnTo>
                  <a:lnTo>
                    <a:pt x="120" y="40"/>
                  </a:lnTo>
                  <a:cubicBezTo>
                    <a:pt x="80" y="40"/>
                    <a:pt x="40" y="80"/>
                    <a:pt x="1" y="119"/>
                  </a:cubicBezTo>
                  <a:cubicBezTo>
                    <a:pt x="1" y="119"/>
                    <a:pt x="1" y="198"/>
                    <a:pt x="80" y="198"/>
                  </a:cubicBezTo>
                  <a:cubicBezTo>
                    <a:pt x="120" y="238"/>
                    <a:pt x="159" y="238"/>
                    <a:pt x="238" y="278"/>
                  </a:cubicBezTo>
                  <a:cubicBezTo>
                    <a:pt x="476" y="278"/>
                    <a:pt x="714" y="317"/>
                    <a:pt x="991" y="317"/>
                  </a:cubicBezTo>
                  <a:cubicBezTo>
                    <a:pt x="1031" y="317"/>
                    <a:pt x="1070" y="278"/>
                    <a:pt x="1150" y="278"/>
                  </a:cubicBezTo>
                  <a:cubicBezTo>
                    <a:pt x="1070" y="198"/>
                    <a:pt x="1070" y="119"/>
                    <a:pt x="991" y="119"/>
                  </a:cubicBezTo>
                  <a:cubicBezTo>
                    <a:pt x="793" y="80"/>
                    <a:pt x="595" y="40"/>
                    <a:pt x="3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9"/>
            <p:cNvSpPr/>
            <p:nvPr/>
          </p:nvSpPr>
          <p:spPr>
            <a:xfrm>
              <a:off x="7181378" y="3091813"/>
              <a:ext cx="45850" cy="22924"/>
            </a:xfrm>
            <a:custGeom>
              <a:avLst/>
              <a:gdLst/>
              <a:ahLst/>
              <a:cxnLst/>
              <a:rect l="l" t="t" r="r" b="b"/>
              <a:pathLst>
                <a:path w="714" h="357" extrusionOk="0">
                  <a:moveTo>
                    <a:pt x="198" y="0"/>
                  </a:moveTo>
                  <a:cubicBezTo>
                    <a:pt x="159" y="0"/>
                    <a:pt x="79" y="40"/>
                    <a:pt x="40" y="40"/>
                  </a:cubicBezTo>
                  <a:cubicBezTo>
                    <a:pt x="0" y="80"/>
                    <a:pt x="79" y="159"/>
                    <a:pt x="119" y="159"/>
                  </a:cubicBezTo>
                  <a:cubicBezTo>
                    <a:pt x="277" y="238"/>
                    <a:pt x="396" y="278"/>
                    <a:pt x="555" y="357"/>
                  </a:cubicBezTo>
                  <a:lnTo>
                    <a:pt x="713" y="278"/>
                  </a:lnTo>
                  <a:cubicBezTo>
                    <a:pt x="674" y="198"/>
                    <a:pt x="674" y="159"/>
                    <a:pt x="634" y="119"/>
                  </a:cubicBezTo>
                  <a:cubicBezTo>
                    <a:pt x="476" y="80"/>
                    <a:pt x="317" y="40"/>
                    <a:pt x="1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9"/>
            <p:cNvSpPr/>
            <p:nvPr/>
          </p:nvSpPr>
          <p:spPr>
            <a:xfrm>
              <a:off x="7537758" y="2894168"/>
              <a:ext cx="103579" cy="89833"/>
            </a:xfrm>
            <a:custGeom>
              <a:avLst/>
              <a:gdLst/>
              <a:ahLst/>
              <a:cxnLst/>
              <a:rect l="l" t="t" r="r" b="b"/>
              <a:pathLst>
                <a:path w="1613" h="1399" extrusionOk="0">
                  <a:moveTo>
                    <a:pt x="1265" y="0"/>
                  </a:moveTo>
                  <a:cubicBezTo>
                    <a:pt x="1209" y="0"/>
                    <a:pt x="1152" y="20"/>
                    <a:pt x="1105" y="68"/>
                  </a:cubicBezTo>
                  <a:lnTo>
                    <a:pt x="154" y="1018"/>
                  </a:lnTo>
                  <a:cubicBezTo>
                    <a:pt x="0" y="1172"/>
                    <a:pt x="157" y="1398"/>
                    <a:pt x="347" y="1398"/>
                  </a:cubicBezTo>
                  <a:cubicBezTo>
                    <a:pt x="401" y="1398"/>
                    <a:pt x="458" y="1380"/>
                    <a:pt x="511" y="1335"/>
                  </a:cubicBezTo>
                  <a:lnTo>
                    <a:pt x="1462" y="385"/>
                  </a:lnTo>
                  <a:cubicBezTo>
                    <a:pt x="1612" y="204"/>
                    <a:pt x="1442" y="0"/>
                    <a:pt x="12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9"/>
            <p:cNvSpPr/>
            <p:nvPr/>
          </p:nvSpPr>
          <p:spPr>
            <a:xfrm>
              <a:off x="7519650" y="2829442"/>
              <a:ext cx="52785" cy="70056"/>
            </a:xfrm>
            <a:custGeom>
              <a:avLst/>
              <a:gdLst/>
              <a:ahLst/>
              <a:cxnLst/>
              <a:rect l="l" t="t" r="r" b="b"/>
              <a:pathLst>
                <a:path w="822" h="1091" extrusionOk="0">
                  <a:moveTo>
                    <a:pt x="464" y="0"/>
                  </a:moveTo>
                  <a:cubicBezTo>
                    <a:pt x="392" y="0"/>
                    <a:pt x="330" y="36"/>
                    <a:pt x="317" y="125"/>
                  </a:cubicBezTo>
                  <a:cubicBezTo>
                    <a:pt x="238" y="323"/>
                    <a:pt x="119" y="561"/>
                    <a:pt x="40" y="759"/>
                  </a:cubicBezTo>
                  <a:cubicBezTo>
                    <a:pt x="1" y="878"/>
                    <a:pt x="40" y="997"/>
                    <a:pt x="159" y="1076"/>
                  </a:cubicBezTo>
                  <a:cubicBezTo>
                    <a:pt x="189" y="1086"/>
                    <a:pt x="218" y="1091"/>
                    <a:pt x="248" y="1091"/>
                  </a:cubicBezTo>
                  <a:cubicBezTo>
                    <a:pt x="335" y="1091"/>
                    <a:pt x="417" y="1046"/>
                    <a:pt x="476" y="957"/>
                  </a:cubicBezTo>
                  <a:cubicBezTo>
                    <a:pt x="555" y="759"/>
                    <a:pt x="634" y="521"/>
                    <a:pt x="714" y="323"/>
                  </a:cubicBezTo>
                  <a:cubicBezTo>
                    <a:pt x="821" y="162"/>
                    <a:pt x="618" y="0"/>
                    <a:pt x="4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9"/>
            <p:cNvSpPr/>
            <p:nvPr/>
          </p:nvSpPr>
          <p:spPr>
            <a:xfrm>
              <a:off x="7631445" y="2945538"/>
              <a:ext cx="102359" cy="56058"/>
            </a:xfrm>
            <a:custGeom>
              <a:avLst/>
              <a:gdLst/>
              <a:ahLst/>
              <a:cxnLst/>
              <a:rect l="l" t="t" r="r" b="b"/>
              <a:pathLst>
                <a:path w="1594" h="873" extrusionOk="0">
                  <a:moveTo>
                    <a:pt x="1273" y="0"/>
                  </a:moveTo>
                  <a:cubicBezTo>
                    <a:pt x="1246" y="0"/>
                    <a:pt x="1219" y="6"/>
                    <a:pt x="1191" y="20"/>
                  </a:cubicBezTo>
                  <a:cubicBezTo>
                    <a:pt x="874" y="179"/>
                    <a:pt x="597" y="298"/>
                    <a:pt x="280" y="417"/>
                  </a:cubicBezTo>
                  <a:cubicBezTo>
                    <a:pt x="0" y="521"/>
                    <a:pt x="121" y="873"/>
                    <a:pt x="344" y="873"/>
                  </a:cubicBezTo>
                  <a:cubicBezTo>
                    <a:pt x="374" y="873"/>
                    <a:pt x="406" y="866"/>
                    <a:pt x="438" y="852"/>
                  </a:cubicBezTo>
                  <a:cubicBezTo>
                    <a:pt x="716" y="733"/>
                    <a:pt x="1032" y="615"/>
                    <a:pt x="1349" y="456"/>
                  </a:cubicBezTo>
                  <a:cubicBezTo>
                    <a:pt x="1594" y="351"/>
                    <a:pt x="1469" y="0"/>
                    <a:pt x="12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9"/>
            <p:cNvSpPr/>
            <p:nvPr/>
          </p:nvSpPr>
          <p:spPr>
            <a:xfrm>
              <a:off x="7188698" y="2874390"/>
              <a:ext cx="89002" cy="101648"/>
            </a:xfrm>
            <a:custGeom>
              <a:avLst/>
              <a:gdLst/>
              <a:ahLst/>
              <a:cxnLst/>
              <a:rect l="l" t="t" r="r" b="b"/>
              <a:pathLst>
                <a:path w="1386" h="1583" extrusionOk="0">
                  <a:moveTo>
                    <a:pt x="290" y="0"/>
                  </a:moveTo>
                  <a:cubicBezTo>
                    <a:pt x="134" y="0"/>
                    <a:pt x="0" y="168"/>
                    <a:pt x="84" y="336"/>
                  </a:cubicBezTo>
                  <a:lnTo>
                    <a:pt x="876" y="1485"/>
                  </a:lnTo>
                  <a:cubicBezTo>
                    <a:pt x="934" y="1553"/>
                    <a:pt x="1004" y="1582"/>
                    <a:pt x="1071" y="1582"/>
                  </a:cubicBezTo>
                  <a:cubicBezTo>
                    <a:pt x="1237" y="1582"/>
                    <a:pt x="1385" y="1405"/>
                    <a:pt x="1273" y="1208"/>
                  </a:cubicBezTo>
                  <a:lnTo>
                    <a:pt x="480" y="99"/>
                  </a:lnTo>
                  <a:cubicBezTo>
                    <a:pt x="422" y="29"/>
                    <a:pt x="354" y="0"/>
                    <a:pt x="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9"/>
            <p:cNvSpPr/>
            <p:nvPr/>
          </p:nvSpPr>
          <p:spPr>
            <a:xfrm>
              <a:off x="7286751" y="2832139"/>
              <a:ext cx="40969" cy="92209"/>
            </a:xfrm>
            <a:custGeom>
              <a:avLst/>
              <a:gdLst/>
              <a:ahLst/>
              <a:cxnLst/>
              <a:rect l="l" t="t" r="r" b="b"/>
              <a:pathLst>
                <a:path w="638" h="1436" extrusionOk="0">
                  <a:moveTo>
                    <a:pt x="259" y="0"/>
                  </a:moveTo>
                  <a:cubicBezTo>
                    <a:pt x="128" y="0"/>
                    <a:pt x="1" y="103"/>
                    <a:pt x="23" y="281"/>
                  </a:cubicBezTo>
                  <a:cubicBezTo>
                    <a:pt x="23" y="598"/>
                    <a:pt x="62" y="915"/>
                    <a:pt x="142" y="1232"/>
                  </a:cubicBezTo>
                  <a:cubicBezTo>
                    <a:pt x="161" y="1366"/>
                    <a:pt x="282" y="1435"/>
                    <a:pt x="397" y="1435"/>
                  </a:cubicBezTo>
                  <a:cubicBezTo>
                    <a:pt x="521" y="1435"/>
                    <a:pt x="638" y="1356"/>
                    <a:pt x="617" y="1192"/>
                  </a:cubicBezTo>
                  <a:cubicBezTo>
                    <a:pt x="538" y="875"/>
                    <a:pt x="498" y="558"/>
                    <a:pt x="498" y="202"/>
                  </a:cubicBezTo>
                  <a:cubicBezTo>
                    <a:pt x="463" y="63"/>
                    <a:pt x="360" y="0"/>
                    <a:pt x="2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9"/>
            <p:cNvSpPr/>
            <p:nvPr/>
          </p:nvSpPr>
          <p:spPr>
            <a:xfrm>
              <a:off x="7089810" y="2949390"/>
              <a:ext cx="116165" cy="45976"/>
            </a:xfrm>
            <a:custGeom>
              <a:avLst/>
              <a:gdLst/>
              <a:ahLst/>
              <a:cxnLst/>
              <a:rect l="l" t="t" r="r" b="b"/>
              <a:pathLst>
                <a:path w="1809" h="716" extrusionOk="0">
                  <a:moveTo>
                    <a:pt x="357" y="0"/>
                  </a:moveTo>
                  <a:cubicBezTo>
                    <a:pt x="79" y="0"/>
                    <a:pt x="0" y="396"/>
                    <a:pt x="238" y="475"/>
                  </a:cubicBezTo>
                  <a:lnTo>
                    <a:pt x="1426" y="713"/>
                  </a:lnTo>
                  <a:cubicBezTo>
                    <a:pt x="1438" y="715"/>
                    <a:pt x="1450" y="716"/>
                    <a:pt x="1461" y="716"/>
                  </a:cubicBezTo>
                  <a:cubicBezTo>
                    <a:pt x="1713" y="716"/>
                    <a:pt x="1809" y="315"/>
                    <a:pt x="1505" y="277"/>
                  </a:cubicBezTo>
                  <a:lnTo>
                    <a:pt x="3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9"/>
            <p:cNvSpPr/>
            <p:nvPr/>
          </p:nvSpPr>
          <p:spPr>
            <a:xfrm>
              <a:off x="7071510" y="3237832"/>
              <a:ext cx="128173" cy="69028"/>
            </a:xfrm>
            <a:custGeom>
              <a:avLst/>
              <a:gdLst/>
              <a:ahLst/>
              <a:cxnLst/>
              <a:rect l="l" t="t" r="r" b="b"/>
              <a:pathLst>
                <a:path w="1996" h="1075" extrusionOk="0">
                  <a:moveTo>
                    <a:pt x="1625" y="0"/>
                  </a:moveTo>
                  <a:cubicBezTo>
                    <a:pt x="1589" y="0"/>
                    <a:pt x="1552" y="7"/>
                    <a:pt x="1513" y="24"/>
                  </a:cubicBezTo>
                  <a:cubicBezTo>
                    <a:pt x="1117" y="262"/>
                    <a:pt x="681" y="460"/>
                    <a:pt x="246" y="618"/>
                  </a:cubicBezTo>
                  <a:cubicBezTo>
                    <a:pt x="1" y="723"/>
                    <a:pt x="95" y="1074"/>
                    <a:pt x="311" y="1074"/>
                  </a:cubicBezTo>
                  <a:cubicBezTo>
                    <a:pt x="340" y="1074"/>
                    <a:pt x="371" y="1068"/>
                    <a:pt x="404" y="1054"/>
                  </a:cubicBezTo>
                  <a:cubicBezTo>
                    <a:pt x="879" y="856"/>
                    <a:pt x="1315" y="658"/>
                    <a:pt x="1790" y="420"/>
                  </a:cubicBezTo>
                  <a:cubicBezTo>
                    <a:pt x="1995" y="284"/>
                    <a:pt x="1847" y="0"/>
                    <a:pt x="1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9"/>
            <p:cNvSpPr/>
            <p:nvPr/>
          </p:nvSpPr>
          <p:spPr>
            <a:xfrm>
              <a:off x="7047366" y="3193397"/>
              <a:ext cx="87397" cy="38528"/>
            </a:xfrm>
            <a:custGeom>
              <a:avLst/>
              <a:gdLst/>
              <a:ahLst/>
              <a:cxnLst/>
              <a:rect l="l" t="t" r="r" b="b"/>
              <a:pathLst>
                <a:path w="1361" h="600" extrusionOk="0">
                  <a:moveTo>
                    <a:pt x="1092" y="0"/>
                  </a:moveTo>
                  <a:cubicBezTo>
                    <a:pt x="1081" y="0"/>
                    <a:pt x="1069" y="1"/>
                    <a:pt x="1057" y="3"/>
                  </a:cubicBezTo>
                  <a:lnTo>
                    <a:pt x="305" y="122"/>
                  </a:lnTo>
                  <a:cubicBezTo>
                    <a:pt x="0" y="160"/>
                    <a:pt x="25" y="599"/>
                    <a:pt x="308" y="599"/>
                  </a:cubicBezTo>
                  <a:cubicBezTo>
                    <a:pt x="319" y="599"/>
                    <a:pt x="332" y="599"/>
                    <a:pt x="344" y="597"/>
                  </a:cubicBezTo>
                  <a:lnTo>
                    <a:pt x="1057" y="478"/>
                  </a:lnTo>
                  <a:cubicBezTo>
                    <a:pt x="1360" y="402"/>
                    <a:pt x="1337" y="0"/>
                    <a:pt x="1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9"/>
            <p:cNvSpPr/>
            <p:nvPr/>
          </p:nvSpPr>
          <p:spPr>
            <a:xfrm>
              <a:off x="7100662" y="3313859"/>
              <a:ext cx="80076" cy="81036"/>
            </a:xfrm>
            <a:custGeom>
              <a:avLst/>
              <a:gdLst/>
              <a:ahLst/>
              <a:cxnLst/>
              <a:rect l="l" t="t" r="r" b="b"/>
              <a:pathLst>
                <a:path w="1247" h="1262" extrusionOk="0">
                  <a:moveTo>
                    <a:pt x="923" y="0"/>
                  </a:moveTo>
                  <a:cubicBezTo>
                    <a:pt x="850" y="0"/>
                    <a:pt x="780" y="32"/>
                    <a:pt x="742" y="107"/>
                  </a:cubicBezTo>
                  <a:cubicBezTo>
                    <a:pt x="544" y="385"/>
                    <a:pt x="386" y="662"/>
                    <a:pt x="148" y="900"/>
                  </a:cubicBezTo>
                  <a:cubicBezTo>
                    <a:pt x="0" y="1048"/>
                    <a:pt x="161" y="1262"/>
                    <a:pt x="335" y="1262"/>
                  </a:cubicBezTo>
                  <a:cubicBezTo>
                    <a:pt x="394" y="1262"/>
                    <a:pt x="454" y="1237"/>
                    <a:pt x="505" y="1177"/>
                  </a:cubicBezTo>
                  <a:cubicBezTo>
                    <a:pt x="742" y="900"/>
                    <a:pt x="980" y="622"/>
                    <a:pt x="1138" y="306"/>
                  </a:cubicBezTo>
                  <a:cubicBezTo>
                    <a:pt x="1246" y="144"/>
                    <a:pt x="1079" y="0"/>
                    <a:pt x="9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9"/>
            <p:cNvSpPr/>
            <p:nvPr/>
          </p:nvSpPr>
          <p:spPr>
            <a:xfrm>
              <a:off x="7392445" y="3384878"/>
              <a:ext cx="35704" cy="108326"/>
            </a:xfrm>
            <a:custGeom>
              <a:avLst/>
              <a:gdLst/>
              <a:ahLst/>
              <a:cxnLst/>
              <a:rect l="l" t="t" r="r" b="b"/>
              <a:pathLst>
                <a:path w="556" h="1687" extrusionOk="0">
                  <a:moveTo>
                    <a:pt x="262" y="1"/>
                  </a:moveTo>
                  <a:cubicBezTo>
                    <a:pt x="146" y="1"/>
                    <a:pt x="22" y="81"/>
                    <a:pt x="1" y="229"/>
                  </a:cubicBezTo>
                  <a:cubicBezTo>
                    <a:pt x="41" y="626"/>
                    <a:pt x="80" y="1061"/>
                    <a:pt x="80" y="1497"/>
                  </a:cubicBezTo>
                  <a:cubicBezTo>
                    <a:pt x="99" y="1626"/>
                    <a:pt x="194" y="1686"/>
                    <a:pt x="295" y="1686"/>
                  </a:cubicBezTo>
                  <a:cubicBezTo>
                    <a:pt x="411" y="1686"/>
                    <a:pt x="534" y="1606"/>
                    <a:pt x="556" y="1457"/>
                  </a:cubicBezTo>
                  <a:cubicBezTo>
                    <a:pt x="556" y="1022"/>
                    <a:pt x="476" y="626"/>
                    <a:pt x="476" y="190"/>
                  </a:cubicBezTo>
                  <a:cubicBezTo>
                    <a:pt x="458" y="61"/>
                    <a:pt x="363" y="1"/>
                    <a:pt x="2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9"/>
            <p:cNvSpPr/>
            <p:nvPr/>
          </p:nvSpPr>
          <p:spPr>
            <a:xfrm>
              <a:off x="7299080" y="3429185"/>
              <a:ext cx="57793" cy="85852"/>
            </a:xfrm>
            <a:custGeom>
              <a:avLst/>
              <a:gdLst/>
              <a:ahLst/>
              <a:cxnLst/>
              <a:rect l="l" t="t" r="r" b="b"/>
              <a:pathLst>
                <a:path w="900" h="1337" extrusionOk="0">
                  <a:moveTo>
                    <a:pt x="611" y="0"/>
                  </a:moveTo>
                  <a:cubicBezTo>
                    <a:pt x="538" y="0"/>
                    <a:pt x="465" y="39"/>
                    <a:pt x="425" y="134"/>
                  </a:cubicBezTo>
                  <a:cubicBezTo>
                    <a:pt x="267" y="451"/>
                    <a:pt x="148" y="767"/>
                    <a:pt x="69" y="1084"/>
                  </a:cubicBezTo>
                  <a:cubicBezTo>
                    <a:pt x="1" y="1242"/>
                    <a:pt x="126" y="1336"/>
                    <a:pt x="261" y="1336"/>
                  </a:cubicBezTo>
                  <a:cubicBezTo>
                    <a:pt x="363" y="1336"/>
                    <a:pt x="470" y="1283"/>
                    <a:pt x="504" y="1164"/>
                  </a:cubicBezTo>
                  <a:cubicBezTo>
                    <a:pt x="584" y="886"/>
                    <a:pt x="702" y="609"/>
                    <a:pt x="821" y="332"/>
                  </a:cubicBezTo>
                  <a:cubicBezTo>
                    <a:pt x="900" y="149"/>
                    <a:pt x="754"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9"/>
            <p:cNvSpPr/>
            <p:nvPr/>
          </p:nvSpPr>
          <p:spPr>
            <a:xfrm>
              <a:off x="7471427" y="3445687"/>
              <a:ext cx="73526" cy="79367"/>
            </a:xfrm>
            <a:custGeom>
              <a:avLst/>
              <a:gdLst/>
              <a:ahLst/>
              <a:cxnLst/>
              <a:rect l="l" t="t" r="r" b="b"/>
              <a:pathLst>
                <a:path w="1145" h="1236" extrusionOk="0">
                  <a:moveTo>
                    <a:pt x="322" y="1"/>
                  </a:moveTo>
                  <a:cubicBezTo>
                    <a:pt x="165" y="1"/>
                    <a:pt x="1" y="176"/>
                    <a:pt x="118" y="352"/>
                  </a:cubicBezTo>
                  <a:lnTo>
                    <a:pt x="633" y="1144"/>
                  </a:lnTo>
                  <a:cubicBezTo>
                    <a:pt x="676" y="1208"/>
                    <a:pt x="736" y="1235"/>
                    <a:pt x="798" y="1235"/>
                  </a:cubicBezTo>
                  <a:cubicBezTo>
                    <a:pt x="965" y="1235"/>
                    <a:pt x="1145" y="1040"/>
                    <a:pt x="1029" y="867"/>
                  </a:cubicBezTo>
                  <a:cubicBezTo>
                    <a:pt x="831" y="590"/>
                    <a:pt x="672" y="352"/>
                    <a:pt x="474" y="75"/>
                  </a:cubicBezTo>
                  <a:cubicBezTo>
                    <a:pt x="433" y="23"/>
                    <a:pt x="378" y="1"/>
                    <a:pt x="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9"/>
            <p:cNvSpPr/>
            <p:nvPr/>
          </p:nvSpPr>
          <p:spPr>
            <a:xfrm>
              <a:off x="7622198" y="3236612"/>
              <a:ext cx="144227" cy="48545"/>
            </a:xfrm>
            <a:custGeom>
              <a:avLst/>
              <a:gdLst/>
              <a:ahLst/>
              <a:cxnLst/>
              <a:rect l="l" t="t" r="r" b="b"/>
              <a:pathLst>
                <a:path w="2246" h="756" extrusionOk="0">
                  <a:moveTo>
                    <a:pt x="344" y="1"/>
                  </a:moveTo>
                  <a:cubicBezTo>
                    <a:pt x="61" y="1"/>
                    <a:pt x="0" y="403"/>
                    <a:pt x="265" y="479"/>
                  </a:cubicBezTo>
                  <a:cubicBezTo>
                    <a:pt x="820" y="597"/>
                    <a:pt x="1335" y="677"/>
                    <a:pt x="1889" y="756"/>
                  </a:cubicBezTo>
                  <a:cubicBezTo>
                    <a:pt x="2167" y="756"/>
                    <a:pt x="2246" y="320"/>
                    <a:pt x="1969" y="281"/>
                  </a:cubicBezTo>
                  <a:cubicBezTo>
                    <a:pt x="1414" y="241"/>
                    <a:pt x="899" y="122"/>
                    <a:pt x="384" y="3"/>
                  </a:cubicBezTo>
                  <a:cubicBezTo>
                    <a:pt x="370" y="2"/>
                    <a:pt x="357" y="1"/>
                    <a:pt x="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9"/>
            <p:cNvSpPr/>
            <p:nvPr/>
          </p:nvSpPr>
          <p:spPr>
            <a:xfrm>
              <a:off x="7654497" y="3307374"/>
              <a:ext cx="50922" cy="42701"/>
            </a:xfrm>
            <a:custGeom>
              <a:avLst/>
              <a:gdLst/>
              <a:ahLst/>
              <a:cxnLst/>
              <a:rect l="l" t="t" r="r" b="b"/>
              <a:pathLst>
                <a:path w="793" h="665" extrusionOk="0">
                  <a:moveTo>
                    <a:pt x="258" y="0"/>
                  </a:moveTo>
                  <a:cubicBezTo>
                    <a:pt x="198" y="0"/>
                    <a:pt x="139" y="30"/>
                    <a:pt x="79" y="90"/>
                  </a:cubicBezTo>
                  <a:cubicBezTo>
                    <a:pt x="0" y="169"/>
                    <a:pt x="0" y="327"/>
                    <a:pt x="79" y="407"/>
                  </a:cubicBezTo>
                  <a:lnTo>
                    <a:pt x="357" y="605"/>
                  </a:lnTo>
                  <a:cubicBezTo>
                    <a:pt x="416" y="644"/>
                    <a:pt x="475" y="664"/>
                    <a:pt x="535" y="664"/>
                  </a:cubicBezTo>
                  <a:cubicBezTo>
                    <a:pt x="594" y="664"/>
                    <a:pt x="654" y="644"/>
                    <a:pt x="713" y="605"/>
                  </a:cubicBezTo>
                  <a:cubicBezTo>
                    <a:pt x="792" y="486"/>
                    <a:pt x="792" y="367"/>
                    <a:pt x="713" y="248"/>
                  </a:cubicBezTo>
                  <a:lnTo>
                    <a:pt x="436" y="90"/>
                  </a:lnTo>
                  <a:cubicBezTo>
                    <a:pt x="376" y="30"/>
                    <a:pt x="317" y="0"/>
                    <a:pt x="2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9"/>
            <p:cNvSpPr/>
            <p:nvPr/>
          </p:nvSpPr>
          <p:spPr>
            <a:xfrm>
              <a:off x="7690970" y="3164951"/>
              <a:ext cx="109615" cy="44114"/>
            </a:xfrm>
            <a:custGeom>
              <a:avLst/>
              <a:gdLst/>
              <a:ahLst/>
              <a:cxnLst/>
              <a:rect l="l" t="t" r="r" b="b"/>
              <a:pathLst>
                <a:path w="1707" h="687" extrusionOk="0">
                  <a:moveTo>
                    <a:pt x="1360" y="1"/>
                  </a:moveTo>
                  <a:cubicBezTo>
                    <a:pt x="1339" y="1"/>
                    <a:pt x="1317" y="4"/>
                    <a:pt x="1294" y="10"/>
                  </a:cubicBezTo>
                  <a:lnTo>
                    <a:pt x="304" y="248"/>
                  </a:lnTo>
                  <a:cubicBezTo>
                    <a:pt x="0" y="286"/>
                    <a:pt x="132" y="686"/>
                    <a:pt x="422" y="686"/>
                  </a:cubicBezTo>
                  <a:cubicBezTo>
                    <a:pt x="435" y="686"/>
                    <a:pt x="448" y="685"/>
                    <a:pt x="462" y="684"/>
                  </a:cubicBezTo>
                  <a:lnTo>
                    <a:pt x="1452" y="446"/>
                  </a:lnTo>
                  <a:cubicBezTo>
                    <a:pt x="1707" y="373"/>
                    <a:pt x="1594" y="1"/>
                    <a:pt x="13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3" name="Google Shape;943;p39"/>
          <p:cNvSpPr/>
          <p:nvPr/>
        </p:nvSpPr>
        <p:spPr>
          <a:xfrm>
            <a:off x="5384317" y="736470"/>
            <a:ext cx="301460" cy="226965"/>
          </a:xfrm>
          <a:custGeom>
            <a:avLst/>
            <a:gdLst/>
            <a:ahLst/>
            <a:cxnLst/>
            <a:rect l="l" t="t" r="r" b="b"/>
            <a:pathLst>
              <a:path w="8834" h="6651" extrusionOk="0">
                <a:moveTo>
                  <a:pt x="2899" y="501"/>
                </a:moveTo>
                <a:cubicBezTo>
                  <a:pt x="3776" y="501"/>
                  <a:pt x="4566" y="1085"/>
                  <a:pt x="4873" y="1929"/>
                </a:cubicBezTo>
                <a:cubicBezTo>
                  <a:pt x="4810" y="2085"/>
                  <a:pt x="4945" y="2242"/>
                  <a:pt x="5103" y="2242"/>
                </a:cubicBezTo>
                <a:cubicBezTo>
                  <a:pt x="5144" y="2242"/>
                  <a:pt x="5188" y="2231"/>
                  <a:pt x="5229" y="2206"/>
                </a:cubicBezTo>
                <a:cubicBezTo>
                  <a:pt x="5677" y="1947"/>
                  <a:pt x="6223" y="1730"/>
                  <a:pt x="6758" y="1730"/>
                </a:cubicBezTo>
                <a:cubicBezTo>
                  <a:pt x="7123" y="1730"/>
                  <a:pt x="7483" y="1830"/>
                  <a:pt x="7804" y="2087"/>
                </a:cubicBezTo>
                <a:cubicBezTo>
                  <a:pt x="8834" y="2959"/>
                  <a:pt x="8042" y="4226"/>
                  <a:pt x="7210" y="4820"/>
                </a:cubicBezTo>
                <a:cubicBezTo>
                  <a:pt x="5982" y="5573"/>
                  <a:pt x="4635" y="6048"/>
                  <a:pt x="3248" y="6207"/>
                </a:cubicBezTo>
                <a:cubicBezTo>
                  <a:pt x="3248" y="6167"/>
                  <a:pt x="3248" y="6167"/>
                  <a:pt x="3248" y="6128"/>
                </a:cubicBezTo>
                <a:cubicBezTo>
                  <a:pt x="2575" y="5098"/>
                  <a:pt x="2020" y="3949"/>
                  <a:pt x="1664" y="2761"/>
                </a:cubicBezTo>
                <a:cubicBezTo>
                  <a:pt x="1387" y="1810"/>
                  <a:pt x="1624" y="542"/>
                  <a:pt x="2813" y="503"/>
                </a:cubicBezTo>
                <a:cubicBezTo>
                  <a:pt x="2841" y="501"/>
                  <a:pt x="2870" y="501"/>
                  <a:pt x="2899" y="501"/>
                </a:cubicBezTo>
                <a:close/>
                <a:moveTo>
                  <a:pt x="2835" y="1"/>
                </a:moveTo>
                <a:cubicBezTo>
                  <a:pt x="2392" y="1"/>
                  <a:pt x="1956" y="140"/>
                  <a:pt x="1585" y="463"/>
                </a:cubicBezTo>
                <a:cubicBezTo>
                  <a:pt x="0" y="1889"/>
                  <a:pt x="2060" y="5058"/>
                  <a:pt x="2852" y="6365"/>
                </a:cubicBezTo>
                <a:cubicBezTo>
                  <a:pt x="2852" y="6405"/>
                  <a:pt x="2892" y="6445"/>
                  <a:pt x="2971" y="6445"/>
                </a:cubicBezTo>
                <a:cubicBezTo>
                  <a:pt x="2971" y="6547"/>
                  <a:pt x="3060" y="6650"/>
                  <a:pt x="3161" y="6650"/>
                </a:cubicBezTo>
                <a:cubicBezTo>
                  <a:pt x="3177" y="6650"/>
                  <a:pt x="3193" y="6648"/>
                  <a:pt x="3209" y="6643"/>
                </a:cubicBezTo>
                <a:cubicBezTo>
                  <a:pt x="5031" y="6405"/>
                  <a:pt x="8438" y="5652"/>
                  <a:pt x="8755" y="3355"/>
                </a:cubicBezTo>
                <a:cubicBezTo>
                  <a:pt x="8834" y="2562"/>
                  <a:pt x="8438" y="1810"/>
                  <a:pt x="7685" y="1493"/>
                </a:cubicBezTo>
                <a:cubicBezTo>
                  <a:pt x="7348" y="1341"/>
                  <a:pt x="6996" y="1268"/>
                  <a:pt x="6646" y="1268"/>
                </a:cubicBezTo>
                <a:cubicBezTo>
                  <a:pt x="6173" y="1268"/>
                  <a:pt x="5701" y="1401"/>
                  <a:pt x="5269" y="1651"/>
                </a:cubicBezTo>
                <a:cubicBezTo>
                  <a:pt x="4909" y="739"/>
                  <a:pt x="3856" y="1"/>
                  <a:pt x="28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9"/>
          <p:cNvSpPr/>
          <p:nvPr/>
        </p:nvSpPr>
        <p:spPr>
          <a:xfrm rot="8327044">
            <a:off x="1285038" y="1302993"/>
            <a:ext cx="243039" cy="388071"/>
          </a:xfrm>
          <a:custGeom>
            <a:avLst/>
            <a:gdLst/>
            <a:ahLst/>
            <a:cxnLst/>
            <a:rect l="l" t="t" r="r" b="b"/>
            <a:pathLst>
              <a:path w="7122" h="11372" extrusionOk="0">
                <a:moveTo>
                  <a:pt x="5016" y="1"/>
                </a:moveTo>
                <a:cubicBezTo>
                  <a:pt x="4917" y="1"/>
                  <a:pt x="4818" y="60"/>
                  <a:pt x="4798" y="179"/>
                </a:cubicBezTo>
                <a:cubicBezTo>
                  <a:pt x="4784" y="172"/>
                  <a:pt x="4768" y="168"/>
                  <a:pt x="4751" y="168"/>
                </a:cubicBezTo>
                <a:cubicBezTo>
                  <a:pt x="4678" y="168"/>
                  <a:pt x="4593" y="233"/>
                  <a:pt x="4560" y="298"/>
                </a:cubicBezTo>
                <a:cubicBezTo>
                  <a:pt x="4204" y="1011"/>
                  <a:pt x="3689" y="1684"/>
                  <a:pt x="3134" y="2278"/>
                </a:cubicBezTo>
                <a:cubicBezTo>
                  <a:pt x="2984" y="2428"/>
                  <a:pt x="3152" y="2624"/>
                  <a:pt x="3329" y="2624"/>
                </a:cubicBezTo>
                <a:cubicBezTo>
                  <a:pt x="3385" y="2624"/>
                  <a:pt x="3443" y="2604"/>
                  <a:pt x="3491" y="2556"/>
                </a:cubicBezTo>
                <a:cubicBezTo>
                  <a:pt x="4006" y="2001"/>
                  <a:pt x="4481" y="1407"/>
                  <a:pt x="4838" y="733"/>
                </a:cubicBezTo>
                <a:lnTo>
                  <a:pt x="4838" y="733"/>
                </a:lnTo>
                <a:cubicBezTo>
                  <a:pt x="5155" y="4417"/>
                  <a:pt x="3847" y="9290"/>
                  <a:pt x="243" y="10953"/>
                </a:cubicBezTo>
                <a:cubicBezTo>
                  <a:pt x="1" y="11057"/>
                  <a:pt x="90" y="11372"/>
                  <a:pt x="301" y="11372"/>
                </a:cubicBezTo>
                <a:cubicBezTo>
                  <a:pt x="332" y="11372"/>
                  <a:pt x="366" y="11365"/>
                  <a:pt x="401" y="11350"/>
                </a:cubicBezTo>
                <a:cubicBezTo>
                  <a:pt x="4125" y="9646"/>
                  <a:pt x="5590" y="4734"/>
                  <a:pt x="5313" y="852"/>
                </a:cubicBezTo>
                <a:lnTo>
                  <a:pt x="5313" y="852"/>
                </a:lnTo>
                <a:lnTo>
                  <a:pt x="6620" y="2437"/>
                </a:lnTo>
                <a:cubicBezTo>
                  <a:pt x="6663" y="2501"/>
                  <a:pt x="6723" y="2528"/>
                  <a:pt x="6784" y="2528"/>
                </a:cubicBezTo>
                <a:cubicBezTo>
                  <a:pt x="6949" y="2528"/>
                  <a:pt x="7121" y="2333"/>
                  <a:pt x="6977" y="2159"/>
                </a:cubicBezTo>
                <a:lnTo>
                  <a:pt x="5392" y="258"/>
                </a:lnTo>
                <a:cubicBezTo>
                  <a:pt x="5353" y="218"/>
                  <a:pt x="5273" y="179"/>
                  <a:pt x="5234" y="179"/>
                </a:cubicBezTo>
                <a:cubicBezTo>
                  <a:pt x="5214" y="60"/>
                  <a:pt x="5115" y="1"/>
                  <a:pt x="50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5" name="Google Shape;945;p39"/>
          <p:cNvGrpSpPr/>
          <p:nvPr/>
        </p:nvGrpSpPr>
        <p:grpSpPr>
          <a:xfrm>
            <a:off x="497733" y="3886777"/>
            <a:ext cx="786568" cy="672984"/>
            <a:chOff x="827999" y="1951577"/>
            <a:chExt cx="786568" cy="672984"/>
          </a:xfrm>
        </p:grpSpPr>
        <p:grpSp>
          <p:nvGrpSpPr>
            <p:cNvPr id="946" name="Google Shape;946;p39"/>
            <p:cNvGrpSpPr/>
            <p:nvPr/>
          </p:nvGrpSpPr>
          <p:grpSpPr>
            <a:xfrm rot="10800000">
              <a:off x="827999" y="1951577"/>
              <a:ext cx="786568" cy="672984"/>
              <a:chOff x="6896974" y="3519590"/>
              <a:chExt cx="786568" cy="672984"/>
            </a:xfrm>
          </p:grpSpPr>
          <p:sp>
            <p:nvSpPr>
              <p:cNvPr id="947" name="Google Shape;947;p39"/>
              <p:cNvSpPr/>
              <p:nvPr/>
            </p:nvSpPr>
            <p:spPr>
              <a:xfrm>
                <a:off x="6941621" y="3530588"/>
                <a:ext cx="721016" cy="651503"/>
              </a:xfrm>
              <a:custGeom>
                <a:avLst/>
                <a:gdLst/>
                <a:ahLst/>
                <a:cxnLst/>
                <a:rect l="l" t="t" r="r" b="b"/>
                <a:pathLst>
                  <a:path w="46219" h="41763" extrusionOk="0">
                    <a:moveTo>
                      <a:pt x="25100" y="1"/>
                    </a:moveTo>
                    <a:cubicBezTo>
                      <a:pt x="21290" y="1"/>
                      <a:pt x="17411" y="918"/>
                      <a:pt x="13837" y="2174"/>
                    </a:cubicBezTo>
                    <a:cubicBezTo>
                      <a:pt x="10686" y="3297"/>
                      <a:pt x="7571" y="4782"/>
                      <a:pt x="5506" y="7100"/>
                    </a:cubicBezTo>
                    <a:cubicBezTo>
                      <a:pt x="3405" y="9418"/>
                      <a:pt x="2608" y="12280"/>
                      <a:pt x="2246" y="15141"/>
                    </a:cubicBezTo>
                    <a:cubicBezTo>
                      <a:pt x="1630" y="19922"/>
                      <a:pt x="2391" y="25102"/>
                      <a:pt x="5759" y="28869"/>
                    </a:cubicBezTo>
                    <a:cubicBezTo>
                      <a:pt x="4021" y="32781"/>
                      <a:pt x="1340" y="38540"/>
                      <a:pt x="0" y="41728"/>
                    </a:cubicBezTo>
                    <a:cubicBezTo>
                      <a:pt x="45" y="41751"/>
                      <a:pt x="105" y="41762"/>
                      <a:pt x="178" y="41762"/>
                    </a:cubicBezTo>
                    <a:cubicBezTo>
                      <a:pt x="1570" y="41762"/>
                      <a:pt x="7859" y="37623"/>
                      <a:pt x="11990" y="34628"/>
                    </a:cubicBezTo>
                    <a:cubicBezTo>
                      <a:pt x="13294" y="36584"/>
                      <a:pt x="15720" y="38142"/>
                      <a:pt x="18220" y="38939"/>
                    </a:cubicBezTo>
                    <a:cubicBezTo>
                      <a:pt x="20165" y="39570"/>
                      <a:pt x="22206" y="39866"/>
                      <a:pt x="24254" y="39866"/>
                    </a:cubicBezTo>
                    <a:cubicBezTo>
                      <a:pt x="30902" y="39866"/>
                      <a:pt x="37618" y="36749"/>
                      <a:pt x="41329" y="31875"/>
                    </a:cubicBezTo>
                    <a:cubicBezTo>
                      <a:pt x="46219" y="25500"/>
                      <a:pt x="46146" y="16880"/>
                      <a:pt x="42162" y="10034"/>
                    </a:cubicBezTo>
                    <a:cubicBezTo>
                      <a:pt x="39735" y="5905"/>
                      <a:pt x="35787" y="2246"/>
                      <a:pt x="30716" y="761"/>
                    </a:cubicBezTo>
                    <a:cubicBezTo>
                      <a:pt x="28893" y="230"/>
                      <a:pt x="27005" y="1"/>
                      <a:pt x="251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9"/>
              <p:cNvSpPr/>
              <p:nvPr/>
            </p:nvSpPr>
            <p:spPr>
              <a:xfrm>
                <a:off x="6925226" y="3519590"/>
                <a:ext cx="758316" cy="672984"/>
              </a:xfrm>
              <a:custGeom>
                <a:avLst/>
                <a:gdLst/>
                <a:ahLst/>
                <a:cxnLst/>
                <a:rect l="l" t="t" r="r" b="b"/>
                <a:pathLst>
                  <a:path w="48610" h="43140" extrusionOk="0">
                    <a:moveTo>
                      <a:pt x="25898" y="1339"/>
                    </a:moveTo>
                    <a:cubicBezTo>
                      <a:pt x="27617" y="1339"/>
                      <a:pt x="29330" y="1531"/>
                      <a:pt x="31006" y="1973"/>
                    </a:cubicBezTo>
                    <a:cubicBezTo>
                      <a:pt x="35932" y="3277"/>
                      <a:pt x="39844" y="6755"/>
                      <a:pt x="42416" y="11029"/>
                    </a:cubicBezTo>
                    <a:cubicBezTo>
                      <a:pt x="42416" y="11029"/>
                      <a:pt x="42416" y="11029"/>
                      <a:pt x="42416" y="11029"/>
                    </a:cubicBezTo>
                    <a:lnTo>
                      <a:pt x="42416" y="11029"/>
                    </a:lnTo>
                    <a:cubicBezTo>
                      <a:pt x="42419" y="11035"/>
                      <a:pt x="42423" y="11041"/>
                      <a:pt x="42426" y="11047"/>
                    </a:cubicBezTo>
                    <a:lnTo>
                      <a:pt x="42426" y="11047"/>
                    </a:lnTo>
                    <a:cubicBezTo>
                      <a:pt x="47051" y="19303"/>
                      <a:pt x="45887" y="30049"/>
                      <a:pt x="37852" y="35768"/>
                    </a:cubicBezTo>
                    <a:cubicBezTo>
                      <a:pt x="34435" y="38217"/>
                      <a:pt x="29375" y="39940"/>
                      <a:pt x="24552" y="39940"/>
                    </a:cubicBezTo>
                    <a:cubicBezTo>
                      <a:pt x="20173" y="39940"/>
                      <a:pt x="15988" y="38520"/>
                      <a:pt x="13403" y="34935"/>
                    </a:cubicBezTo>
                    <a:cubicBezTo>
                      <a:pt x="13286" y="34724"/>
                      <a:pt x="13078" y="34604"/>
                      <a:pt x="12858" y="34604"/>
                    </a:cubicBezTo>
                    <a:cubicBezTo>
                      <a:pt x="12737" y="34604"/>
                      <a:pt x="12613" y="34640"/>
                      <a:pt x="12497" y="34717"/>
                    </a:cubicBezTo>
                    <a:cubicBezTo>
                      <a:pt x="10360" y="36239"/>
                      <a:pt x="8187" y="37724"/>
                      <a:pt x="5977" y="39136"/>
                    </a:cubicBezTo>
                    <a:cubicBezTo>
                      <a:pt x="5252" y="39572"/>
                      <a:pt x="3246" y="41171"/>
                      <a:pt x="1882" y="41639"/>
                    </a:cubicBezTo>
                    <a:lnTo>
                      <a:pt x="1882" y="41639"/>
                    </a:lnTo>
                    <a:cubicBezTo>
                      <a:pt x="3600" y="37701"/>
                      <a:pt x="5447" y="33816"/>
                      <a:pt x="7173" y="29900"/>
                    </a:cubicBezTo>
                    <a:cubicBezTo>
                      <a:pt x="7318" y="29610"/>
                      <a:pt x="7281" y="29284"/>
                      <a:pt x="7064" y="29067"/>
                    </a:cubicBezTo>
                    <a:cubicBezTo>
                      <a:pt x="3695" y="25010"/>
                      <a:pt x="3007" y="19577"/>
                      <a:pt x="3985" y="14542"/>
                    </a:cubicBezTo>
                    <a:cubicBezTo>
                      <a:pt x="5181" y="8385"/>
                      <a:pt x="9600" y="5306"/>
                      <a:pt x="15250" y="3350"/>
                    </a:cubicBezTo>
                    <a:cubicBezTo>
                      <a:pt x="18618" y="2195"/>
                      <a:pt x="22269" y="1339"/>
                      <a:pt x="25898" y="1339"/>
                    </a:cubicBezTo>
                    <a:close/>
                    <a:moveTo>
                      <a:pt x="25815" y="0"/>
                    </a:moveTo>
                    <a:cubicBezTo>
                      <a:pt x="21320" y="0"/>
                      <a:pt x="16782" y="1232"/>
                      <a:pt x="12678" y="2879"/>
                    </a:cubicBezTo>
                    <a:cubicBezTo>
                      <a:pt x="7136" y="5161"/>
                      <a:pt x="3514" y="8892"/>
                      <a:pt x="2536" y="14904"/>
                    </a:cubicBezTo>
                    <a:cubicBezTo>
                      <a:pt x="1658" y="20142"/>
                      <a:pt x="2485" y="25449"/>
                      <a:pt x="5779" y="29664"/>
                    </a:cubicBezTo>
                    <a:lnTo>
                      <a:pt x="5779" y="29664"/>
                    </a:lnTo>
                    <a:cubicBezTo>
                      <a:pt x="3952" y="33819"/>
                      <a:pt x="2001" y="37911"/>
                      <a:pt x="218" y="42070"/>
                    </a:cubicBezTo>
                    <a:cubicBezTo>
                      <a:pt x="1" y="42469"/>
                      <a:pt x="218" y="42940"/>
                      <a:pt x="617" y="43085"/>
                    </a:cubicBezTo>
                    <a:cubicBezTo>
                      <a:pt x="760" y="43122"/>
                      <a:pt x="910" y="43140"/>
                      <a:pt x="1066" y="43140"/>
                    </a:cubicBezTo>
                    <a:cubicBezTo>
                      <a:pt x="2405" y="43140"/>
                      <a:pt x="4135" y="41858"/>
                      <a:pt x="5108" y="41274"/>
                    </a:cubicBezTo>
                    <a:cubicBezTo>
                      <a:pt x="7700" y="39705"/>
                      <a:pt x="10228" y="37975"/>
                      <a:pt x="12692" y="36206"/>
                    </a:cubicBezTo>
                    <a:lnTo>
                      <a:pt x="12692" y="36206"/>
                    </a:lnTo>
                    <a:cubicBezTo>
                      <a:pt x="15618" y="39795"/>
                      <a:pt x="20059" y="41261"/>
                      <a:pt x="24669" y="41261"/>
                    </a:cubicBezTo>
                    <a:cubicBezTo>
                      <a:pt x="29668" y="41261"/>
                      <a:pt x="34864" y="39537"/>
                      <a:pt x="38540" y="36927"/>
                    </a:cubicBezTo>
                    <a:cubicBezTo>
                      <a:pt x="47197" y="30806"/>
                      <a:pt x="48610" y="19287"/>
                      <a:pt x="43575" y="10341"/>
                    </a:cubicBezTo>
                    <a:cubicBezTo>
                      <a:pt x="43539" y="10271"/>
                      <a:pt x="43496" y="10214"/>
                      <a:pt x="43448" y="10168"/>
                    </a:cubicBezTo>
                    <a:lnTo>
                      <a:pt x="43448" y="10168"/>
                    </a:lnTo>
                    <a:cubicBezTo>
                      <a:pt x="40620" y="5557"/>
                      <a:pt x="36287" y="1882"/>
                      <a:pt x="30970" y="597"/>
                    </a:cubicBezTo>
                    <a:cubicBezTo>
                      <a:pt x="29276" y="184"/>
                      <a:pt x="27549" y="0"/>
                      <a:pt x="258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9"/>
              <p:cNvSpPr/>
              <p:nvPr/>
            </p:nvSpPr>
            <p:spPr>
              <a:xfrm>
                <a:off x="7080961" y="3618634"/>
                <a:ext cx="95144" cy="87563"/>
              </a:xfrm>
              <a:custGeom>
                <a:avLst/>
                <a:gdLst/>
                <a:ahLst/>
                <a:cxnLst/>
                <a:rect l="l" t="t" r="r" b="b"/>
                <a:pathLst>
                  <a:path w="6099" h="5613" extrusionOk="0">
                    <a:moveTo>
                      <a:pt x="5361" y="1"/>
                    </a:moveTo>
                    <a:cubicBezTo>
                      <a:pt x="5331" y="1"/>
                      <a:pt x="5299" y="3"/>
                      <a:pt x="5267" y="7"/>
                    </a:cubicBezTo>
                    <a:cubicBezTo>
                      <a:pt x="2695" y="297"/>
                      <a:pt x="595" y="2217"/>
                      <a:pt x="87" y="4752"/>
                    </a:cubicBezTo>
                    <a:cubicBezTo>
                      <a:pt x="0" y="5274"/>
                      <a:pt x="435" y="5613"/>
                      <a:pt x="828" y="5613"/>
                    </a:cubicBezTo>
                    <a:cubicBezTo>
                      <a:pt x="1090" y="5613"/>
                      <a:pt x="1333" y="5462"/>
                      <a:pt x="1391" y="5114"/>
                    </a:cubicBezTo>
                    <a:cubicBezTo>
                      <a:pt x="1754" y="3158"/>
                      <a:pt x="3311" y="1673"/>
                      <a:pt x="5267" y="1347"/>
                    </a:cubicBezTo>
                    <a:cubicBezTo>
                      <a:pt x="6068" y="1243"/>
                      <a:pt x="6099" y="1"/>
                      <a:pt x="53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9"/>
              <p:cNvSpPr/>
              <p:nvPr/>
            </p:nvSpPr>
            <p:spPr>
              <a:xfrm>
                <a:off x="7118260" y="3663936"/>
                <a:ext cx="52790" cy="49046"/>
              </a:xfrm>
              <a:custGeom>
                <a:avLst/>
                <a:gdLst/>
                <a:ahLst/>
                <a:cxnLst/>
                <a:rect l="l" t="t" r="r" b="b"/>
                <a:pathLst>
                  <a:path w="3384" h="3144" extrusionOk="0">
                    <a:moveTo>
                      <a:pt x="2695" y="1"/>
                    </a:moveTo>
                    <a:cubicBezTo>
                      <a:pt x="1427" y="110"/>
                      <a:pt x="377" y="1051"/>
                      <a:pt x="87" y="2283"/>
                    </a:cubicBezTo>
                    <a:cubicBezTo>
                      <a:pt x="0" y="2804"/>
                      <a:pt x="435" y="3144"/>
                      <a:pt x="828" y="3144"/>
                    </a:cubicBezTo>
                    <a:cubicBezTo>
                      <a:pt x="1090" y="3144"/>
                      <a:pt x="1333" y="2993"/>
                      <a:pt x="1391" y="2645"/>
                    </a:cubicBezTo>
                    <a:cubicBezTo>
                      <a:pt x="1536" y="1993"/>
                      <a:pt x="2043" y="1486"/>
                      <a:pt x="2695" y="1377"/>
                    </a:cubicBezTo>
                    <a:cubicBezTo>
                      <a:pt x="3093" y="1341"/>
                      <a:pt x="3383" y="1051"/>
                      <a:pt x="3383" y="689"/>
                    </a:cubicBezTo>
                    <a:cubicBezTo>
                      <a:pt x="3383" y="327"/>
                      <a:pt x="3093" y="1"/>
                      <a:pt x="26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9"/>
              <p:cNvSpPr/>
              <p:nvPr/>
            </p:nvSpPr>
            <p:spPr>
              <a:xfrm>
                <a:off x="7442834" y="3953379"/>
                <a:ext cx="115268" cy="113974"/>
              </a:xfrm>
              <a:custGeom>
                <a:avLst/>
                <a:gdLst/>
                <a:ahLst/>
                <a:cxnLst/>
                <a:rect l="l" t="t" r="r" b="b"/>
                <a:pathLst>
                  <a:path w="7389" h="7306" extrusionOk="0">
                    <a:moveTo>
                      <a:pt x="6589" y="1"/>
                    </a:moveTo>
                    <a:cubicBezTo>
                      <a:pt x="6322" y="1"/>
                      <a:pt x="6056" y="152"/>
                      <a:pt x="5940" y="499"/>
                    </a:cubicBezTo>
                    <a:cubicBezTo>
                      <a:pt x="5288" y="3071"/>
                      <a:pt x="3332" y="5172"/>
                      <a:pt x="760" y="5969"/>
                    </a:cubicBezTo>
                    <a:cubicBezTo>
                      <a:pt x="0" y="6200"/>
                      <a:pt x="235" y="7305"/>
                      <a:pt x="914" y="7305"/>
                    </a:cubicBezTo>
                    <a:cubicBezTo>
                      <a:pt x="980" y="7305"/>
                      <a:pt x="1049" y="7295"/>
                      <a:pt x="1122" y="7273"/>
                    </a:cubicBezTo>
                    <a:cubicBezTo>
                      <a:pt x="4129" y="6331"/>
                      <a:pt x="6483" y="3904"/>
                      <a:pt x="7280" y="862"/>
                    </a:cubicBezTo>
                    <a:cubicBezTo>
                      <a:pt x="7389" y="340"/>
                      <a:pt x="6989" y="1"/>
                      <a:pt x="65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9"/>
              <p:cNvSpPr/>
              <p:nvPr/>
            </p:nvSpPr>
            <p:spPr>
              <a:xfrm>
                <a:off x="7457482" y="3949089"/>
                <a:ext cx="54007" cy="61932"/>
              </a:xfrm>
              <a:custGeom>
                <a:avLst/>
                <a:gdLst/>
                <a:ahLst/>
                <a:cxnLst/>
                <a:rect l="l" t="t" r="r" b="b"/>
                <a:pathLst>
                  <a:path w="3462" h="3970" extrusionOk="0">
                    <a:moveTo>
                      <a:pt x="2793" y="0"/>
                    </a:moveTo>
                    <a:cubicBezTo>
                      <a:pt x="2446" y="0"/>
                      <a:pt x="2085" y="227"/>
                      <a:pt x="2067" y="666"/>
                    </a:cubicBezTo>
                    <a:cubicBezTo>
                      <a:pt x="1995" y="1535"/>
                      <a:pt x="1487" y="2332"/>
                      <a:pt x="654" y="2730"/>
                    </a:cubicBezTo>
                    <a:cubicBezTo>
                      <a:pt x="0" y="3042"/>
                      <a:pt x="418" y="3970"/>
                      <a:pt x="1031" y="3970"/>
                    </a:cubicBezTo>
                    <a:cubicBezTo>
                      <a:pt x="1131" y="3970"/>
                      <a:pt x="1236" y="3945"/>
                      <a:pt x="1343" y="3889"/>
                    </a:cubicBezTo>
                    <a:cubicBezTo>
                      <a:pt x="2574" y="3237"/>
                      <a:pt x="3371" y="2006"/>
                      <a:pt x="3443" y="666"/>
                    </a:cubicBezTo>
                    <a:cubicBezTo>
                      <a:pt x="3461" y="218"/>
                      <a:pt x="3133" y="0"/>
                      <a:pt x="27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9"/>
              <p:cNvSpPr/>
              <p:nvPr/>
            </p:nvSpPr>
            <p:spPr>
              <a:xfrm>
                <a:off x="6896974" y="4001286"/>
                <a:ext cx="55957" cy="33790"/>
              </a:xfrm>
              <a:custGeom>
                <a:avLst/>
                <a:gdLst/>
                <a:ahLst/>
                <a:cxnLst/>
                <a:rect l="l" t="t" r="r" b="b"/>
                <a:pathLst>
                  <a:path w="3587" h="2166" extrusionOk="0">
                    <a:moveTo>
                      <a:pt x="2681" y="0"/>
                    </a:moveTo>
                    <a:lnTo>
                      <a:pt x="544" y="833"/>
                    </a:lnTo>
                    <a:cubicBezTo>
                      <a:pt x="218" y="942"/>
                      <a:pt x="1" y="1304"/>
                      <a:pt x="73" y="1666"/>
                    </a:cubicBezTo>
                    <a:cubicBezTo>
                      <a:pt x="163" y="1965"/>
                      <a:pt x="425" y="2165"/>
                      <a:pt x="717" y="2165"/>
                    </a:cubicBezTo>
                    <a:cubicBezTo>
                      <a:pt x="779" y="2165"/>
                      <a:pt x="843" y="2156"/>
                      <a:pt x="906" y="2137"/>
                    </a:cubicBezTo>
                    <a:lnTo>
                      <a:pt x="3043" y="1304"/>
                    </a:lnTo>
                    <a:cubicBezTo>
                      <a:pt x="3406" y="1195"/>
                      <a:pt x="3587" y="833"/>
                      <a:pt x="3514" y="471"/>
                    </a:cubicBezTo>
                    <a:cubicBezTo>
                      <a:pt x="3427" y="179"/>
                      <a:pt x="3175" y="5"/>
                      <a:pt x="2891" y="5"/>
                    </a:cubicBezTo>
                    <a:cubicBezTo>
                      <a:pt x="2822" y="5"/>
                      <a:pt x="2752" y="15"/>
                      <a:pt x="2681" y="36"/>
                    </a:cubicBezTo>
                    <a:lnTo>
                      <a:pt x="26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4" name="Google Shape;954;p39"/>
            <p:cNvSpPr txBox="1"/>
            <p:nvPr/>
          </p:nvSpPr>
          <p:spPr>
            <a:xfrm>
              <a:off x="968445" y="2187736"/>
              <a:ext cx="483300" cy="26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Kalam"/>
                  <a:ea typeface="Kalam"/>
                  <a:cs typeface="Kalam"/>
                  <a:sym typeface="Kalam"/>
                </a:rPr>
                <a:t>Hi!</a:t>
              </a:r>
              <a:endParaRPr b="1">
                <a:solidFill>
                  <a:schemeClr val="dk1"/>
                </a:solidFill>
                <a:latin typeface="Kalam"/>
                <a:ea typeface="Kalam"/>
                <a:cs typeface="Kalam"/>
                <a:sym typeface="Kalam"/>
              </a:endParaRPr>
            </a:p>
          </p:txBody>
        </p:sp>
      </p:grpSp>
      <p:grpSp>
        <p:nvGrpSpPr>
          <p:cNvPr id="955" name="Google Shape;955;p39"/>
          <p:cNvGrpSpPr/>
          <p:nvPr/>
        </p:nvGrpSpPr>
        <p:grpSpPr>
          <a:xfrm>
            <a:off x="7578602" y="537035"/>
            <a:ext cx="992342" cy="1246919"/>
            <a:chOff x="7350002" y="765635"/>
            <a:chExt cx="992342" cy="1246919"/>
          </a:xfrm>
        </p:grpSpPr>
        <p:grpSp>
          <p:nvGrpSpPr>
            <p:cNvPr id="956" name="Google Shape;956;p39"/>
            <p:cNvGrpSpPr/>
            <p:nvPr/>
          </p:nvGrpSpPr>
          <p:grpSpPr>
            <a:xfrm rot="475014">
              <a:off x="7454209" y="809482"/>
              <a:ext cx="783927" cy="1159224"/>
              <a:chOff x="6922402" y="2086121"/>
              <a:chExt cx="793354" cy="1358635"/>
            </a:xfrm>
          </p:grpSpPr>
          <p:sp>
            <p:nvSpPr>
              <p:cNvPr id="957" name="Google Shape;957;p39"/>
              <p:cNvSpPr/>
              <p:nvPr/>
            </p:nvSpPr>
            <p:spPr>
              <a:xfrm>
                <a:off x="6922402" y="2097010"/>
                <a:ext cx="793354" cy="1336405"/>
              </a:xfrm>
              <a:custGeom>
                <a:avLst/>
                <a:gdLst/>
                <a:ahLst/>
                <a:cxnLst/>
                <a:rect l="l" t="t" r="r" b="b"/>
                <a:pathLst>
                  <a:path w="50856" h="85667" extrusionOk="0">
                    <a:moveTo>
                      <a:pt x="22836" y="1"/>
                    </a:moveTo>
                    <a:cubicBezTo>
                      <a:pt x="17213" y="1"/>
                      <a:pt x="11566" y="1130"/>
                      <a:pt x="8694" y="3517"/>
                    </a:cubicBezTo>
                    <a:cubicBezTo>
                      <a:pt x="2464" y="8697"/>
                      <a:pt x="4384" y="20505"/>
                      <a:pt x="3985" y="27423"/>
                    </a:cubicBezTo>
                    <a:cubicBezTo>
                      <a:pt x="3224" y="40861"/>
                      <a:pt x="1" y="60203"/>
                      <a:pt x="8006" y="72699"/>
                    </a:cubicBezTo>
                    <a:cubicBezTo>
                      <a:pt x="7100" y="74293"/>
                      <a:pt x="6521" y="76068"/>
                      <a:pt x="6267" y="77879"/>
                    </a:cubicBezTo>
                    <a:cubicBezTo>
                      <a:pt x="5905" y="80451"/>
                      <a:pt x="6086" y="83095"/>
                      <a:pt x="6267" y="85667"/>
                    </a:cubicBezTo>
                    <a:cubicBezTo>
                      <a:pt x="7136" y="82298"/>
                      <a:pt x="9382" y="79473"/>
                      <a:pt x="12425" y="77807"/>
                    </a:cubicBezTo>
                    <a:cubicBezTo>
                      <a:pt x="15823" y="80500"/>
                      <a:pt x="20305" y="81741"/>
                      <a:pt x="24882" y="81741"/>
                    </a:cubicBezTo>
                    <a:cubicBezTo>
                      <a:pt x="29477" y="81741"/>
                      <a:pt x="34169" y="80491"/>
                      <a:pt x="37961" y="78205"/>
                    </a:cubicBezTo>
                    <a:cubicBezTo>
                      <a:pt x="46473" y="73098"/>
                      <a:pt x="46111" y="62340"/>
                      <a:pt x="46364" y="54082"/>
                    </a:cubicBezTo>
                    <a:cubicBezTo>
                      <a:pt x="46799" y="40209"/>
                      <a:pt x="50856" y="12391"/>
                      <a:pt x="36331" y="2901"/>
                    </a:cubicBezTo>
                    <a:cubicBezTo>
                      <a:pt x="33414" y="1003"/>
                      <a:pt x="28135" y="1"/>
                      <a:pt x="228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9"/>
              <p:cNvSpPr/>
              <p:nvPr/>
            </p:nvSpPr>
            <p:spPr>
              <a:xfrm>
                <a:off x="6940483" y="2086121"/>
                <a:ext cx="737974" cy="1358635"/>
              </a:xfrm>
              <a:custGeom>
                <a:avLst/>
                <a:gdLst/>
                <a:ahLst/>
                <a:cxnLst/>
                <a:rect l="l" t="t" r="r" b="b"/>
                <a:pathLst>
                  <a:path w="47306" h="87092" extrusionOk="0">
                    <a:moveTo>
                      <a:pt x="22684" y="1315"/>
                    </a:moveTo>
                    <a:cubicBezTo>
                      <a:pt x="27019" y="1315"/>
                      <a:pt x="31478" y="2069"/>
                      <a:pt x="34923" y="4165"/>
                    </a:cubicBezTo>
                    <a:lnTo>
                      <a:pt x="34923" y="4165"/>
                    </a:lnTo>
                    <a:cubicBezTo>
                      <a:pt x="34953" y="4195"/>
                      <a:pt x="34988" y="4224"/>
                      <a:pt x="35027" y="4251"/>
                    </a:cubicBezTo>
                    <a:cubicBezTo>
                      <a:pt x="46074" y="11676"/>
                      <a:pt x="45893" y="28230"/>
                      <a:pt x="45495" y="40001"/>
                    </a:cubicBezTo>
                    <a:cubicBezTo>
                      <a:pt x="45278" y="45906"/>
                      <a:pt x="44843" y="51737"/>
                      <a:pt x="44662" y="57605"/>
                    </a:cubicBezTo>
                    <a:cubicBezTo>
                      <a:pt x="44444" y="64668"/>
                      <a:pt x="44010" y="73108"/>
                      <a:pt x="37707" y="77672"/>
                    </a:cubicBezTo>
                    <a:cubicBezTo>
                      <a:pt x="33945" y="80399"/>
                      <a:pt x="29050" y="81857"/>
                      <a:pt x="24209" y="81857"/>
                    </a:cubicBezTo>
                    <a:cubicBezTo>
                      <a:pt x="19728" y="81857"/>
                      <a:pt x="15293" y="80608"/>
                      <a:pt x="11845" y="77961"/>
                    </a:cubicBezTo>
                    <a:cubicBezTo>
                      <a:pt x="11737" y="77907"/>
                      <a:pt x="11619" y="77880"/>
                      <a:pt x="11501" y="77880"/>
                    </a:cubicBezTo>
                    <a:cubicBezTo>
                      <a:pt x="11383" y="77880"/>
                      <a:pt x="11266" y="77907"/>
                      <a:pt x="11157" y="77961"/>
                    </a:cubicBezTo>
                    <a:cubicBezTo>
                      <a:pt x="8914" y="79236"/>
                      <a:pt x="7083" y="81085"/>
                      <a:pt x="5854" y="83293"/>
                    </a:cubicBezTo>
                    <a:lnTo>
                      <a:pt x="5854" y="83293"/>
                    </a:lnTo>
                    <a:cubicBezTo>
                      <a:pt x="5771" y="80025"/>
                      <a:pt x="6056" y="76795"/>
                      <a:pt x="7680" y="73796"/>
                    </a:cubicBezTo>
                    <a:cubicBezTo>
                      <a:pt x="7788" y="73579"/>
                      <a:pt x="7788" y="73325"/>
                      <a:pt x="7680" y="73108"/>
                    </a:cubicBezTo>
                    <a:cubicBezTo>
                      <a:pt x="1" y="60829"/>
                      <a:pt x="2536" y="44819"/>
                      <a:pt x="3551" y="31164"/>
                    </a:cubicBezTo>
                    <a:cubicBezTo>
                      <a:pt x="3985" y="25151"/>
                      <a:pt x="3225" y="19066"/>
                      <a:pt x="4166" y="13125"/>
                    </a:cubicBezTo>
                    <a:cubicBezTo>
                      <a:pt x="4673" y="10047"/>
                      <a:pt x="5724" y="6787"/>
                      <a:pt x="8259" y="4758"/>
                    </a:cubicBezTo>
                    <a:cubicBezTo>
                      <a:pt x="10324" y="3092"/>
                      <a:pt x="13077" y="2404"/>
                      <a:pt x="15648" y="1933"/>
                    </a:cubicBezTo>
                    <a:cubicBezTo>
                      <a:pt x="17816" y="1557"/>
                      <a:pt x="20230" y="1315"/>
                      <a:pt x="22684" y="1315"/>
                    </a:cubicBezTo>
                    <a:close/>
                    <a:moveTo>
                      <a:pt x="22682" y="1"/>
                    </a:moveTo>
                    <a:cubicBezTo>
                      <a:pt x="20584" y="1"/>
                      <a:pt x="18525" y="162"/>
                      <a:pt x="16626" y="412"/>
                    </a:cubicBezTo>
                    <a:cubicBezTo>
                      <a:pt x="10215" y="1281"/>
                      <a:pt x="5072" y="3889"/>
                      <a:pt x="3333" y="10517"/>
                    </a:cubicBezTo>
                    <a:cubicBezTo>
                      <a:pt x="1450" y="17508"/>
                      <a:pt x="2609" y="25187"/>
                      <a:pt x="2065" y="32395"/>
                    </a:cubicBezTo>
                    <a:cubicBezTo>
                      <a:pt x="1413" y="40907"/>
                      <a:pt x="508" y="49491"/>
                      <a:pt x="1486" y="58040"/>
                    </a:cubicBezTo>
                    <a:cubicBezTo>
                      <a:pt x="1957" y="62495"/>
                      <a:pt x="2971" y="66950"/>
                      <a:pt x="4927" y="71007"/>
                    </a:cubicBezTo>
                    <a:cubicBezTo>
                      <a:pt x="5325" y="71876"/>
                      <a:pt x="6231" y="72854"/>
                      <a:pt x="6122" y="73796"/>
                    </a:cubicBezTo>
                    <a:cubicBezTo>
                      <a:pt x="5941" y="75064"/>
                      <a:pt x="5036" y="76404"/>
                      <a:pt x="4818" y="77672"/>
                    </a:cubicBezTo>
                    <a:cubicBezTo>
                      <a:pt x="4239" y="80569"/>
                      <a:pt x="4420" y="83503"/>
                      <a:pt x="4637" y="86437"/>
                    </a:cubicBezTo>
                    <a:cubicBezTo>
                      <a:pt x="4637" y="86859"/>
                      <a:pt x="4971" y="87091"/>
                      <a:pt x="5306" y="87091"/>
                    </a:cubicBezTo>
                    <a:cubicBezTo>
                      <a:pt x="5575" y="87091"/>
                      <a:pt x="5844" y="86941"/>
                      <a:pt x="5941" y="86618"/>
                    </a:cubicBezTo>
                    <a:cubicBezTo>
                      <a:pt x="5962" y="86545"/>
                      <a:pt x="5983" y="86473"/>
                      <a:pt x="6005" y="86400"/>
                    </a:cubicBezTo>
                    <a:lnTo>
                      <a:pt x="6005" y="86400"/>
                    </a:lnTo>
                    <a:lnTo>
                      <a:pt x="6014" y="86401"/>
                    </a:lnTo>
                    <a:cubicBezTo>
                      <a:pt x="6013" y="86393"/>
                      <a:pt x="6013" y="86386"/>
                      <a:pt x="6012" y="86378"/>
                    </a:cubicBezTo>
                    <a:lnTo>
                      <a:pt x="6012" y="86378"/>
                    </a:lnTo>
                    <a:cubicBezTo>
                      <a:pt x="6373" y="85195"/>
                      <a:pt x="6893" y="84050"/>
                      <a:pt x="7571" y="83032"/>
                    </a:cubicBezTo>
                    <a:cubicBezTo>
                      <a:pt x="8223" y="82091"/>
                      <a:pt x="9744" y="79954"/>
                      <a:pt x="10940" y="79664"/>
                    </a:cubicBezTo>
                    <a:cubicBezTo>
                      <a:pt x="11027" y="79644"/>
                      <a:pt x="11120" y="79635"/>
                      <a:pt x="11218" y="79635"/>
                    </a:cubicBezTo>
                    <a:cubicBezTo>
                      <a:pt x="12575" y="79635"/>
                      <a:pt x="14840" y="81400"/>
                      <a:pt x="16192" y="81873"/>
                    </a:cubicBezTo>
                    <a:cubicBezTo>
                      <a:pt x="18660" y="82771"/>
                      <a:pt x="21282" y="83168"/>
                      <a:pt x="23909" y="83168"/>
                    </a:cubicBezTo>
                    <a:cubicBezTo>
                      <a:pt x="25523" y="83168"/>
                      <a:pt x="27140" y="83018"/>
                      <a:pt x="28724" y="82743"/>
                    </a:cubicBezTo>
                    <a:cubicBezTo>
                      <a:pt x="32745" y="82018"/>
                      <a:pt x="36947" y="80388"/>
                      <a:pt x="39953" y="77563"/>
                    </a:cubicBezTo>
                    <a:cubicBezTo>
                      <a:pt x="42742" y="74955"/>
                      <a:pt x="44300" y="71369"/>
                      <a:pt x="45060" y="67675"/>
                    </a:cubicBezTo>
                    <a:cubicBezTo>
                      <a:pt x="46545" y="60720"/>
                      <a:pt x="46147" y="53222"/>
                      <a:pt x="46545" y="46123"/>
                    </a:cubicBezTo>
                    <a:cubicBezTo>
                      <a:pt x="47016" y="38444"/>
                      <a:pt x="47306" y="30620"/>
                      <a:pt x="46183" y="22941"/>
                    </a:cubicBezTo>
                    <a:cubicBezTo>
                      <a:pt x="45099" y="15320"/>
                      <a:pt x="42395" y="7591"/>
                      <a:pt x="35772" y="3094"/>
                    </a:cubicBezTo>
                    <a:lnTo>
                      <a:pt x="35772" y="3094"/>
                    </a:lnTo>
                    <a:cubicBezTo>
                      <a:pt x="35754" y="3081"/>
                      <a:pt x="35735" y="3068"/>
                      <a:pt x="35715" y="3056"/>
                    </a:cubicBezTo>
                    <a:lnTo>
                      <a:pt x="35715" y="3056"/>
                    </a:lnTo>
                    <a:cubicBezTo>
                      <a:pt x="35715" y="3056"/>
                      <a:pt x="35715" y="3056"/>
                      <a:pt x="35715" y="3056"/>
                    </a:cubicBezTo>
                    <a:cubicBezTo>
                      <a:pt x="35705" y="3049"/>
                      <a:pt x="35695" y="3043"/>
                      <a:pt x="35685" y="3037"/>
                    </a:cubicBezTo>
                    <a:lnTo>
                      <a:pt x="35685" y="3037"/>
                    </a:lnTo>
                    <a:cubicBezTo>
                      <a:pt x="32011" y="765"/>
                      <a:pt x="27255" y="1"/>
                      <a:pt x="22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9"/>
              <p:cNvSpPr/>
              <p:nvPr/>
            </p:nvSpPr>
            <p:spPr>
              <a:xfrm>
                <a:off x="7067825" y="2175494"/>
                <a:ext cx="115627" cy="174720"/>
              </a:xfrm>
              <a:custGeom>
                <a:avLst/>
                <a:gdLst/>
                <a:ahLst/>
                <a:cxnLst/>
                <a:rect l="l" t="t" r="r" b="b"/>
                <a:pathLst>
                  <a:path w="7412" h="11200" extrusionOk="0">
                    <a:moveTo>
                      <a:pt x="5799" y="1"/>
                    </a:moveTo>
                    <a:cubicBezTo>
                      <a:pt x="617" y="1"/>
                      <a:pt x="0" y="6565"/>
                      <a:pt x="277" y="10548"/>
                    </a:cubicBezTo>
                    <a:cubicBezTo>
                      <a:pt x="296" y="10982"/>
                      <a:pt x="649" y="11200"/>
                      <a:pt x="988" y="11200"/>
                    </a:cubicBezTo>
                    <a:cubicBezTo>
                      <a:pt x="1328" y="11200"/>
                      <a:pt x="1654" y="10982"/>
                      <a:pt x="1618" y="10548"/>
                    </a:cubicBezTo>
                    <a:cubicBezTo>
                      <a:pt x="1374" y="7248"/>
                      <a:pt x="1498" y="1350"/>
                      <a:pt x="5948" y="1350"/>
                    </a:cubicBezTo>
                    <a:cubicBezTo>
                      <a:pt x="6138" y="1350"/>
                      <a:pt x="6337" y="1361"/>
                      <a:pt x="6544" y="1384"/>
                    </a:cubicBezTo>
                    <a:cubicBezTo>
                      <a:pt x="6577" y="1388"/>
                      <a:pt x="6608" y="1390"/>
                      <a:pt x="6639" y="1390"/>
                    </a:cubicBezTo>
                    <a:cubicBezTo>
                      <a:pt x="7412" y="1390"/>
                      <a:pt x="7380" y="113"/>
                      <a:pt x="6544" y="43"/>
                    </a:cubicBezTo>
                    <a:cubicBezTo>
                      <a:pt x="6286" y="15"/>
                      <a:pt x="6038" y="1"/>
                      <a:pt x="5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9"/>
              <p:cNvSpPr/>
              <p:nvPr/>
            </p:nvSpPr>
            <p:spPr>
              <a:xfrm>
                <a:off x="7056890" y="2413487"/>
                <a:ext cx="28267" cy="21481"/>
              </a:xfrm>
              <a:custGeom>
                <a:avLst/>
                <a:gdLst/>
                <a:ahLst/>
                <a:cxnLst/>
                <a:rect l="l" t="t" r="r" b="b"/>
                <a:pathLst>
                  <a:path w="1812" h="1377" extrusionOk="0">
                    <a:moveTo>
                      <a:pt x="906" y="0"/>
                    </a:moveTo>
                    <a:cubicBezTo>
                      <a:pt x="0" y="0"/>
                      <a:pt x="0" y="1377"/>
                      <a:pt x="906" y="1377"/>
                    </a:cubicBezTo>
                    <a:cubicBezTo>
                      <a:pt x="1812" y="1377"/>
                      <a:pt x="1812" y="0"/>
                      <a:pt x="9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9"/>
              <p:cNvSpPr/>
              <p:nvPr/>
            </p:nvSpPr>
            <p:spPr>
              <a:xfrm>
                <a:off x="7130350" y="2221326"/>
                <a:ext cx="58172" cy="57689"/>
              </a:xfrm>
              <a:custGeom>
                <a:avLst/>
                <a:gdLst/>
                <a:ahLst/>
                <a:cxnLst/>
                <a:rect l="l" t="t" r="r" b="b"/>
                <a:pathLst>
                  <a:path w="3729" h="3698" extrusionOk="0">
                    <a:moveTo>
                      <a:pt x="2893" y="0"/>
                    </a:moveTo>
                    <a:cubicBezTo>
                      <a:pt x="2871" y="0"/>
                      <a:pt x="2849" y="1"/>
                      <a:pt x="2825" y="3"/>
                    </a:cubicBezTo>
                    <a:cubicBezTo>
                      <a:pt x="1232" y="112"/>
                      <a:pt x="0" y="1452"/>
                      <a:pt x="0" y="3046"/>
                    </a:cubicBezTo>
                    <a:cubicBezTo>
                      <a:pt x="18" y="3480"/>
                      <a:pt x="362" y="3698"/>
                      <a:pt x="702" y="3698"/>
                    </a:cubicBezTo>
                    <a:cubicBezTo>
                      <a:pt x="1042" y="3698"/>
                      <a:pt x="1377" y="3480"/>
                      <a:pt x="1377" y="3046"/>
                    </a:cubicBezTo>
                    <a:cubicBezTo>
                      <a:pt x="1340" y="2176"/>
                      <a:pt x="1992" y="1452"/>
                      <a:pt x="2825" y="1343"/>
                    </a:cubicBezTo>
                    <a:cubicBezTo>
                      <a:pt x="3673" y="1308"/>
                      <a:pt x="3729" y="0"/>
                      <a:pt x="28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9"/>
              <p:cNvSpPr/>
              <p:nvPr/>
            </p:nvSpPr>
            <p:spPr>
              <a:xfrm>
                <a:off x="7424753" y="3190570"/>
                <a:ext cx="114364" cy="104504"/>
              </a:xfrm>
              <a:custGeom>
                <a:avLst/>
                <a:gdLst/>
                <a:ahLst/>
                <a:cxnLst/>
                <a:rect l="l" t="t" r="r" b="b"/>
                <a:pathLst>
                  <a:path w="7331" h="6699" extrusionOk="0">
                    <a:moveTo>
                      <a:pt x="6503" y="0"/>
                    </a:moveTo>
                    <a:cubicBezTo>
                      <a:pt x="6241" y="0"/>
                      <a:pt x="5998" y="151"/>
                      <a:pt x="5940" y="499"/>
                    </a:cubicBezTo>
                    <a:cubicBezTo>
                      <a:pt x="5541" y="3070"/>
                      <a:pt x="3477" y="5063"/>
                      <a:pt x="869" y="5352"/>
                    </a:cubicBezTo>
                    <a:cubicBezTo>
                      <a:pt x="33" y="5422"/>
                      <a:pt x="1" y="6699"/>
                      <a:pt x="774" y="6699"/>
                    </a:cubicBezTo>
                    <a:cubicBezTo>
                      <a:pt x="804" y="6699"/>
                      <a:pt x="836" y="6697"/>
                      <a:pt x="869" y="6692"/>
                    </a:cubicBezTo>
                    <a:cubicBezTo>
                      <a:pt x="4093" y="6439"/>
                      <a:pt x="6700" y="4012"/>
                      <a:pt x="7244" y="861"/>
                    </a:cubicBezTo>
                    <a:cubicBezTo>
                      <a:pt x="7331" y="339"/>
                      <a:pt x="6896" y="0"/>
                      <a:pt x="65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9"/>
              <p:cNvSpPr/>
              <p:nvPr/>
            </p:nvSpPr>
            <p:spPr>
              <a:xfrm>
                <a:off x="7437202" y="3162724"/>
                <a:ext cx="56737" cy="62993"/>
              </a:xfrm>
              <a:custGeom>
                <a:avLst/>
                <a:gdLst/>
                <a:ahLst/>
                <a:cxnLst/>
                <a:rect l="l" t="t" r="r" b="b"/>
                <a:pathLst>
                  <a:path w="3637" h="4038" extrusionOk="0">
                    <a:moveTo>
                      <a:pt x="2805" y="0"/>
                    </a:moveTo>
                    <a:cubicBezTo>
                      <a:pt x="2530" y="0"/>
                      <a:pt x="2250" y="143"/>
                      <a:pt x="2135" y="473"/>
                    </a:cubicBezTo>
                    <a:cubicBezTo>
                      <a:pt x="1773" y="1378"/>
                      <a:pt x="1230" y="2211"/>
                      <a:pt x="506" y="2899"/>
                    </a:cubicBezTo>
                    <a:cubicBezTo>
                      <a:pt x="0" y="3349"/>
                      <a:pt x="474" y="4037"/>
                      <a:pt x="1017" y="4037"/>
                    </a:cubicBezTo>
                    <a:cubicBezTo>
                      <a:pt x="1174" y="4037"/>
                      <a:pt x="1337" y="3980"/>
                      <a:pt x="1483" y="3841"/>
                    </a:cubicBezTo>
                    <a:cubicBezTo>
                      <a:pt x="2353" y="3008"/>
                      <a:pt x="3041" y="1958"/>
                      <a:pt x="3439" y="835"/>
                    </a:cubicBezTo>
                    <a:cubicBezTo>
                      <a:pt x="3636" y="332"/>
                      <a:pt x="3225" y="0"/>
                      <a:pt x="2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4" name="Google Shape;964;p39"/>
            <p:cNvSpPr txBox="1"/>
            <p:nvPr/>
          </p:nvSpPr>
          <p:spPr>
            <a:xfrm>
              <a:off x="7477609" y="1229500"/>
              <a:ext cx="786600" cy="26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dk1"/>
                  </a:solidFill>
                  <a:latin typeface="Kalam"/>
                  <a:ea typeface="Kalam"/>
                  <a:cs typeface="Kalam"/>
                  <a:sym typeface="Kalam"/>
                </a:rPr>
                <a:t>Hello!</a:t>
              </a:r>
              <a:endParaRPr sz="1600" b="1">
                <a:solidFill>
                  <a:schemeClr val="dk1"/>
                </a:solidFill>
                <a:latin typeface="Kalam"/>
                <a:ea typeface="Kalam"/>
                <a:cs typeface="Kalam"/>
                <a:sym typeface="Kalam"/>
              </a:endParaRPr>
            </a:p>
          </p:txBody>
        </p:sp>
      </p:grpSp>
      <p:grpSp>
        <p:nvGrpSpPr>
          <p:cNvPr id="965" name="Google Shape;965;p39"/>
          <p:cNvGrpSpPr/>
          <p:nvPr/>
        </p:nvGrpSpPr>
        <p:grpSpPr>
          <a:xfrm>
            <a:off x="6749406" y="4290393"/>
            <a:ext cx="218825" cy="225782"/>
            <a:chOff x="6109266" y="2958701"/>
            <a:chExt cx="158099" cy="163114"/>
          </a:xfrm>
        </p:grpSpPr>
        <p:sp>
          <p:nvSpPr>
            <p:cNvPr id="966" name="Google Shape;966;p39"/>
            <p:cNvSpPr/>
            <p:nvPr/>
          </p:nvSpPr>
          <p:spPr>
            <a:xfrm>
              <a:off x="6180824" y="2958701"/>
              <a:ext cx="86541" cy="69751"/>
            </a:xfrm>
            <a:custGeom>
              <a:avLst/>
              <a:gdLst/>
              <a:ahLst/>
              <a:cxnLst/>
              <a:rect l="l" t="t" r="r" b="b"/>
              <a:pathLst>
                <a:path w="2536" h="2044" extrusionOk="0">
                  <a:moveTo>
                    <a:pt x="1330" y="444"/>
                  </a:moveTo>
                  <a:cubicBezTo>
                    <a:pt x="1362" y="444"/>
                    <a:pt x="1394" y="446"/>
                    <a:pt x="1426" y="450"/>
                  </a:cubicBezTo>
                  <a:cubicBezTo>
                    <a:pt x="1783" y="529"/>
                    <a:pt x="2100" y="886"/>
                    <a:pt x="1902" y="1242"/>
                  </a:cubicBezTo>
                  <a:cubicBezTo>
                    <a:pt x="1728" y="1485"/>
                    <a:pt x="1464" y="1606"/>
                    <a:pt x="1162" y="1606"/>
                  </a:cubicBezTo>
                  <a:cubicBezTo>
                    <a:pt x="1119" y="1606"/>
                    <a:pt x="1075" y="1604"/>
                    <a:pt x="1030" y="1599"/>
                  </a:cubicBezTo>
                  <a:cubicBezTo>
                    <a:pt x="713" y="1559"/>
                    <a:pt x="515" y="1163"/>
                    <a:pt x="674" y="886"/>
                  </a:cubicBezTo>
                  <a:cubicBezTo>
                    <a:pt x="781" y="601"/>
                    <a:pt x="1047" y="444"/>
                    <a:pt x="1330" y="444"/>
                  </a:cubicBezTo>
                  <a:close/>
                  <a:moveTo>
                    <a:pt x="1309" y="0"/>
                  </a:moveTo>
                  <a:cubicBezTo>
                    <a:pt x="911" y="0"/>
                    <a:pt x="531" y="202"/>
                    <a:pt x="317" y="569"/>
                  </a:cubicBezTo>
                  <a:lnTo>
                    <a:pt x="278" y="608"/>
                  </a:lnTo>
                  <a:cubicBezTo>
                    <a:pt x="0" y="1123"/>
                    <a:pt x="238" y="1797"/>
                    <a:pt x="832" y="1995"/>
                  </a:cubicBezTo>
                  <a:cubicBezTo>
                    <a:pt x="947" y="2028"/>
                    <a:pt x="1064" y="2043"/>
                    <a:pt x="1182" y="2043"/>
                  </a:cubicBezTo>
                  <a:cubicBezTo>
                    <a:pt x="1633" y="2043"/>
                    <a:pt x="2078" y="1809"/>
                    <a:pt x="2298" y="1401"/>
                  </a:cubicBezTo>
                  <a:cubicBezTo>
                    <a:pt x="2535" y="846"/>
                    <a:pt x="2258" y="212"/>
                    <a:pt x="1664" y="54"/>
                  </a:cubicBezTo>
                  <a:cubicBezTo>
                    <a:pt x="1547" y="18"/>
                    <a:pt x="1427" y="0"/>
                    <a:pt x="13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9"/>
            <p:cNvSpPr/>
            <p:nvPr/>
          </p:nvSpPr>
          <p:spPr>
            <a:xfrm>
              <a:off x="6109266" y="3049675"/>
              <a:ext cx="54020" cy="42349"/>
            </a:xfrm>
            <a:custGeom>
              <a:avLst/>
              <a:gdLst/>
              <a:ahLst/>
              <a:cxnLst/>
              <a:rect l="l" t="t" r="r" b="b"/>
              <a:pathLst>
                <a:path w="1583" h="1241" extrusionOk="0">
                  <a:moveTo>
                    <a:pt x="847" y="1"/>
                  </a:moveTo>
                  <a:cubicBezTo>
                    <a:pt x="735" y="1"/>
                    <a:pt x="622" y="27"/>
                    <a:pt x="513" y="82"/>
                  </a:cubicBezTo>
                  <a:cubicBezTo>
                    <a:pt x="473" y="82"/>
                    <a:pt x="434" y="121"/>
                    <a:pt x="434" y="161"/>
                  </a:cubicBezTo>
                  <a:lnTo>
                    <a:pt x="394" y="161"/>
                  </a:lnTo>
                  <a:cubicBezTo>
                    <a:pt x="1" y="619"/>
                    <a:pt x="393" y="1240"/>
                    <a:pt x="899" y="1240"/>
                  </a:cubicBezTo>
                  <a:cubicBezTo>
                    <a:pt x="1005" y="1240"/>
                    <a:pt x="1116" y="1213"/>
                    <a:pt x="1226" y="1151"/>
                  </a:cubicBezTo>
                  <a:cubicBezTo>
                    <a:pt x="1503" y="953"/>
                    <a:pt x="1582" y="597"/>
                    <a:pt x="1424" y="280"/>
                  </a:cubicBezTo>
                  <a:cubicBezTo>
                    <a:pt x="1268" y="97"/>
                    <a:pt x="1060" y="1"/>
                    <a:pt x="8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9"/>
            <p:cNvSpPr/>
            <p:nvPr/>
          </p:nvSpPr>
          <p:spPr>
            <a:xfrm>
              <a:off x="6194337" y="3081137"/>
              <a:ext cx="43714" cy="40677"/>
            </a:xfrm>
            <a:custGeom>
              <a:avLst/>
              <a:gdLst/>
              <a:ahLst/>
              <a:cxnLst/>
              <a:rect l="l" t="t" r="r" b="b"/>
              <a:pathLst>
                <a:path w="1281" h="1192" extrusionOk="0">
                  <a:moveTo>
                    <a:pt x="520" y="1"/>
                  </a:moveTo>
                  <a:cubicBezTo>
                    <a:pt x="349" y="1"/>
                    <a:pt x="193" y="77"/>
                    <a:pt x="119" y="269"/>
                  </a:cubicBezTo>
                  <a:cubicBezTo>
                    <a:pt x="40" y="308"/>
                    <a:pt x="40" y="388"/>
                    <a:pt x="0" y="467"/>
                  </a:cubicBezTo>
                  <a:cubicBezTo>
                    <a:pt x="0" y="704"/>
                    <a:pt x="119" y="942"/>
                    <a:pt x="317" y="1101"/>
                  </a:cubicBezTo>
                  <a:cubicBezTo>
                    <a:pt x="416" y="1164"/>
                    <a:pt x="521" y="1192"/>
                    <a:pt x="623" y="1192"/>
                  </a:cubicBezTo>
                  <a:cubicBezTo>
                    <a:pt x="970" y="1192"/>
                    <a:pt x="1281" y="865"/>
                    <a:pt x="1189" y="467"/>
                  </a:cubicBezTo>
                  <a:cubicBezTo>
                    <a:pt x="1139" y="218"/>
                    <a:pt x="808" y="1"/>
                    <a:pt x="5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9" name="Google Shape;969;p39"/>
          <p:cNvGrpSpPr/>
          <p:nvPr/>
        </p:nvGrpSpPr>
        <p:grpSpPr>
          <a:xfrm>
            <a:off x="466181" y="1502943"/>
            <a:ext cx="218825" cy="225782"/>
            <a:chOff x="6109266" y="2958701"/>
            <a:chExt cx="158099" cy="163114"/>
          </a:xfrm>
        </p:grpSpPr>
        <p:sp>
          <p:nvSpPr>
            <p:cNvPr id="970" name="Google Shape;970;p39"/>
            <p:cNvSpPr/>
            <p:nvPr/>
          </p:nvSpPr>
          <p:spPr>
            <a:xfrm>
              <a:off x="6180824" y="2958701"/>
              <a:ext cx="86541" cy="69751"/>
            </a:xfrm>
            <a:custGeom>
              <a:avLst/>
              <a:gdLst/>
              <a:ahLst/>
              <a:cxnLst/>
              <a:rect l="l" t="t" r="r" b="b"/>
              <a:pathLst>
                <a:path w="2536" h="2044" extrusionOk="0">
                  <a:moveTo>
                    <a:pt x="1330" y="444"/>
                  </a:moveTo>
                  <a:cubicBezTo>
                    <a:pt x="1362" y="444"/>
                    <a:pt x="1394" y="446"/>
                    <a:pt x="1426" y="450"/>
                  </a:cubicBezTo>
                  <a:cubicBezTo>
                    <a:pt x="1783" y="529"/>
                    <a:pt x="2100" y="886"/>
                    <a:pt x="1902" y="1242"/>
                  </a:cubicBezTo>
                  <a:cubicBezTo>
                    <a:pt x="1728" y="1485"/>
                    <a:pt x="1464" y="1606"/>
                    <a:pt x="1162" y="1606"/>
                  </a:cubicBezTo>
                  <a:cubicBezTo>
                    <a:pt x="1119" y="1606"/>
                    <a:pt x="1075" y="1604"/>
                    <a:pt x="1030" y="1599"/>
                  </a:cubicBezTo>
                  <a:cubicBezTo>
                    <a:pt x="713" y="1559"/>
                    <a:pt x="515" y="1163"/>
                    <a:pt x="674" y="886"/>
                  </a:cubicBezTo>
                  <a:cubicBezTo>
                    <a:pt x="781" y="601"/>
                    <a:pt x="1047" y="444"/>
                    <a:pt x="1330" y="444"/>
                  </a:cubicBezTo>
                  <a:close/>
                  <a:moveTo>
                    <a:pt x="1309" y="0"/>
                  </a:moveTo>
                  <a:cubicBezTo>
                    <a:pt x="911" y="0"/>
                    <a:pt x="531" y="202"/>
                    <a:pt x="317" y="569"/>
                  </a:cubicBezTo>
                  <a:lnTo>
                    <a:pt x="278" y="608"/>
                  </a:lnTo>
                  <a:cubicBezTo>
                    <a:pt x="0" y="1123"/>
                    <a:pt x="238" y="1797"/>
                    <a:pt x="832" y="1995"/>
                  </a:cubicBezTo>
                  <a:cubicBezTo>
                    <a:pt x="947" y="2028"/>
                    <a:pt x="1064" y="2043"/>
                    <a:pt x="1182" y="2043"/>
                  </a:cubicBezTo>
                  <a:cubicBezTo>
                    <a:pt x="1633" y="2043"/>
                    <a:pt x="2078" y="1809"/>
                    <a:pt x="2298" y="1401"/>
                  </a:cubicBezTo>
                  <a:cubicBezTo>
                    <a:pt x="2535" y="846"/>
                    <a:pt x="2258" y="212"/>
                    <a:pt x="1664" y="54"/>
                  </a:cubicBezTo>
                  <a:cubicBezTo>
                    <a:pt x="1547" y="18"/>
                    <a:pt x="1427" y="0"/>
                    <a:pt x="13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9"/>
            <p:cNvSpPr/>
            <p:nvPr/>
          </p:nvSpPr>
          <p:spPr>
            <a:xfrm>
              <a:off x="6109266" y="3049675"/>
              <a:ext cx="54020" cy="42349"/>
            </a:xfrm>
            <a:custGeom>
              <a:avLst/>
              <a:gdLst/>
              <a:ahLst/>
              <a:cxnLst/>
              <a:rect l="l" t="t" r="r" b="b"/>
              <a:pathLst>
                <a:path w="1583" h="1241" extrusionOk="0">
                  <a:moveTo>
                    <a:pt x="847" y="1"/>
                  </a:moveTo>
                  <a:cubicBezTo>
                    <a:pt x="735" y="1"/>
                    <a:pt x="622" y="27"/>
                    <a:pt x="513" y="82"/>
                  </a:cubicBezTo>
                  <a:cubicBezTo>
                    <a:pt x="473" y="82"/>
                    <a:pt x="434" y="121"/>
                    <a:pt x="434" y="161"/>
                  </a:cubicBezTo>
                  <a:lnTo>
                    <a:pt x="394" y="161"/>
                  </a:lnTo>
                  <a:cubicBezTo>
                    <a:pt x="1" y="619"/>
                    <a:pt x="393" y="1240"/>
                    <a:pt x="899" y="1240"/>
                  </a:cubicBezTo>
                  <a:cubicBezTo>
                    <a:pt x="1005" y="1240"/>
                    <a:pt x="1116" y="1213"/>
                    <a:pt x="1226" y="1151"/>
                  </a:cubicBezTo>
                  <a:cubicBezTo>
                    <a:pt x="1503" y="953"/>
                    <a:pt x="1582" y="597"/>
                    <a:pt x="1424" y="280"/>
                  </a:cubicBezTo>
                  <a:cubicBezTo>
                    <a:pt x="1268" y="97"/>
                    <a:pt x="1060" y="1"/>
                    <a:pt x="8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9"/>
            <p:cNvSpPr/>
            <p:nvPr/>
          </p:nvSpPr>
          <p:spPr>
            <a:xfrm>
              <a:off x="6194337" y="3081137"/>
              <a:ext cx="43714" cy="40677"/>
            </a:xfrm>
            <a:custGeom>
              <a:avLst/>
              <a:gdLst/>
              <a:ahLst/>
              <a:cxnLst/>
              <a:rect l="l" t="t" r="r" b="b"/>
              <a:pathLst>
                <a:path w="1281" h="1192" extrusionOk="0">
                  <a:moveTo>
                    <a:pt x="520" y="1"/>
                  </a:moveTo>
                  <a:cubicBezTo>
                    <a:pt x="349" y="1"/>
                    <a:pt x="193" y="77"/>
                    <a:pt x="119" y="269"/>
                  </a:cubicBezTo>
                  <a:cubicBezTo>
                    <a:pt x="40" y="308"/>
                    <a:pt x="40" y="388"/>
                    <a:pt x="0" y="467"/>
                  </a:cubicBezTo>
                  <a:cubicBezTo>
                    <a:pt x="0" y="704"/>
                    <a:pt x="119" y="942"/>
                    <a:pt x="317" y="1101"/>
                  </a:cubicBezTo>
                  <a:cubicBezTo>
                    <a:pt x="416" y="1164"/>
                    <a:pt x="521" y="1192"/>
                    <a:pt x="623" y="1192"/>
                  </a:cubicBezTo>
                  <a:cubicBezTo>
                    <a:pt x="970" y="1192"/>
                    <a:pt x="1281" y="865"/>
                    <a:pt x="1189" y="467"/>
                  </a:cubicBezTo>
                  <a:cubicBezTo>
                    <a:pt x="1139" y="218"/>
                    <a:pt x="808" y="1"/>
                    <a:pt x="5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3" name="Google Shape;973;p39"/>
          <p:cNvGrpSpPr/>
          <p:nvPr/>
        </p:nvGrpSpPr>
        <p:grpSpPr>
          <a:xfrm>
            <a:off x="3281351" y="734172"/>
            <a:ext cx="270342" cy="245590"/>
            <a:chOff x="3281351" y="734172"/>
            <a:chExt cx="270342" cy="245590"/>
          </a:xfrm>
        </p:grpSpPr>
        <p:sp>
          <p:nvSpPr>
            <p:cNvPr id="974" name="Google Shape;974;p39"/>
            <p:cNvSpPr/>
            <p:nvPr/>
          </p:nvSpPr>
          <p:spPr>
            <a:xfrm>
              <a:off x="3281351" y="893596"/>
              <a:ext cx="93400" cy="86166"/>
            </a:xfrm>
            <a:custGeom>
              <a:avLst/>
              <a:gdLst/>
              <a:ahLst/>
              <a:cxnLst/>
              <a:rect l="l" t="t" r="r" b="b"/>
              <a:pathLst>
                <a:path w="2737" h="2525" extrusionOk="0">
                  <a:moveTo>
                    <a:pt x="514" y="0"/>
                  </a:moveTo>
                  <a:cubicBezTo>
                    <a:pt x="329" y="0"/>
                    <a:pt x="187" y="258"/>
                    <a:pt x="344" y="415"/>
                  </a:cubicBezTo>
                  <a:cubicBezTo>
                    <a:pt x="502" y="573"/>
                    <a:pt x="621" y="692"/>
                    <a:pt x="780" y="811"/>
                  </a:cubicBezTo>
                  <a:lnTo>
                    <a:pt x="304" y="851"/>
                  </a:lnTo>
                  <a:cubicBezTo>
                    <a:pt x="0" y="889"/>
                    <a:pt x="25" y="1328"/>
                    <a:pt x="307" y="1328"/>
                  </a:cubicBezTo>
                  <a:cubicBezTo>
                    <a:pt x="319" y="1328"/>
                    <a:pt x="331" y="1328"/>
                    <a:pt x="344" y="1326"/>
                  </a:cubicBezTo>
                  <a:lnTo>
                    <a:pt x="740" y="1286"/>
                  </a:lnTo>
                  <a:lnTo>
                    <a:pt x="740" y="1286"/>
                  </a:lnTo>
                  <a:cubicBezTo>
                    <a:pt x="582" y="1484"/>
                    <a:pt x="423" y="1722"/>
                    <a:pt x="265" y="1960"/>
                  </a:cubicBezTo>
                  <a:cubicBezTo>
                    <a:pt x="130" y="2121"/>
                    <a:pt x="288" y="2283"/>
                    <a:pt x="453" y="2283"/>
                  </a:cubicBezTo>
                  <a:cubicBezTo>
                    <a:pt x="531" y="2283"/>
                    <a:pt x="610" y="2247"/>
                    <a:pt x="661" y="2158"/>
                  </a:cubicBezTo>
                  <a:lnTo>
                    <a:pt x="1017" y="1603"/>
                  </a:lnTo>
                  <a:cubicBezTo>
                    <a:pt x="1057" y="1841"/>
                    <a:pt x="1097" y="2118"/>
                    <a:pt x="1097" y="2316"/>
                  </a:cubicBezTo>
                  <a:cubicBezTo>
                    <a:pt x="1116" y="2455"/>
                    <a:pt x="1225" y="2524"/>
                    <a:pt x="1334" y="2524"/>
                  </a:cubicBezTo>
                  <a:cubicBezTo>
                    <a:pt x="1443" y="2524"/>
                    <a:pt x="1552" y="2455"/>
                    <a:pt x="1572" y="2316"/>
                  </a:cubicBezTo>
                  <a:cubicBezTo>
                    <a:pt x="1572" y="2039"/>
                    <a:pt x="1493" y="1762"/>
                    <a:pt x="1493" y="1484"/>
                  </a:cubicBezTo>
                  <a:lnTo>
                    <a:pt x="1493" y="1484"/>
                  </a:lnTo>
                  <a:lnTo>
                    <a:pt x="1849" y="1762"/>
                  </a:lnTo>
                  <a:cubicBezTo>
                    <a:pt x="1898" y="1802"/>
                    <a:pt x="1949" y="1820"/>
                    <a:pt x="1996" y="1820"/>
                  </a:cubicBezTo>
                  <a:cubicBezTo>
                    <a:pt x="2179" y="1820"/>
                    <a:pt x="2315" y="1562"/>
                    <a:pt x="2127" y="1405"/>
                  </a:cubicBezTo>
                  <a:cubicBezTo>
                    <a:pt x="2008" y="1326"/>
                    <a:pt x="1929" y="1247"/>
                    <a:pt x="1810" y="1128"/>
                  </a:cubicBezTo>
                  <a:lnTo>
                    <a:pt x="2443" y="1049"/>
                  </a:lnTo>
                  <a:cubicBezTo>
                    <a:pt x="2736" y="975"/>
                    <a:pt x="2725" y="564"/>
                    <a:pt x="2503" y="564"/>
                  </a:cubicBezTo>
                  <a:cubicBezTo>
                    <a:pt x="2484" y="564"/>
                    <a:pt x="2465" y="567"/>
                    <a:pt x="2443" y="573"/>
                  </a:cubicBezTo>
                  <a:lnTo>
                    <a:pt x="1691" y="653"/>
                  </a:lnTo>
                  <a:lnTo>
                    <a:pt x="1849" y="415"/>
                  </a:lnTo>
                  <a:cubicBezTo>
                    <a:pt x="1994" y="241"/>
                    <a:pt x="1843" y="47"/>
                    <a:pt x="1674" y="47"/>
                  </a:cubicBezTo>
                  <a:cubicBezTo>
                    <a:pt x="1611" y="47"/>
                    <a:pt x="1546" y="73"/>
                    <a:pt x="1493" y="138"/>
                  </a:cubicBezTo>
                  <a:lnTo>
                    <a:pt x="1374" y="336"/>
                  </a:lnTo>
                  <a:lnTo>
                    <a:pt x="1374" y="296"/>
                  </a:lnTo>
                  <a:cubicBezTo>
                    <a:pt x="1355" y="143"/>
                    <a:pt x="1234" y="73"/>
                    <a:pt x="1118" y="73"/>
                  </a:cubicBezTo>
                  <a:cubicBezTo>
                    <a:pt x="995" y="73"/>
                    <a:pt x="878" y="153"/>
                    <a:pt x="899" y="296"/>
                  </a:cubicBezTo>
                  <a:lnTo>
                    <a:pt x="661" y="58"/>
                  </a:lnTo>
                  <a:cubicBezTo>
                    <a:pt x="612" y="18"/>
                    <a:pt x="561" y="0"/>
                    <a:pt x="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9"/>
            <p:cNvSpPr/>
            <p:nvPr/>
          </p:nvSpPr>
          <p:spPr>
            <a:xfrm>
              <a:off x="3397551" y="734172"/>
              <a:ext cx="154143" cy="162640"/>
            </a:xfrm>
            <a:custGeom>
              <a:avLst/>
              <a:gdLst/>
              <a:ahLst/>
              <a:cxnLst/>
              <a:rect l="l" t="t" r="r" b="b"/>
              <a:pathLst>
                <a:path w="4517" h="4766" extrusionOk="0">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6" name="Google Shape;976;p39"/>
          <p:cNvSpPr/>
          <p:nvPr/>
        </p:nvSpPr>
        <p:spPr>
          <a:xfrm>
            <a:off x="8146801" y="2249934"/>
            <a:ext cx="154143" cy="162640"/>
          </a:xfrm>
          <a:custGeom>
            <a:avLst/>
            <a:gdLst/>
            <a:ahLst/>
            <a:cxnLst/>
            <a:rect l="l" t="t" r="r" b="b"/>
            <a:pathLst>
              <a:path w="4517" h="4766" extrusionOk="0">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7" name="Google Shape;977;p39"/>
          <p:cNvGrpSpPr/>
          <p:nvPr/>
        </p:nvGrpSpPr>
        <p:grpSpPr>
          <a:xfrm>
            <a:off x="1539940" y="4185533"/>
            <a:ext cx="321790" cy="270342"/>
            <a:chOff x="1692340" y="4261733"/>
            <a:chExt cx="321790" cy="270342"/>
          </a:xfrm>
        </p:grpSpPr>
        <p:sp>
          <p:nvSpPr>
            <p:cNvPr id="978" name="Google Shape;978;p39"/>
            <p:cNvSpPr/>
            <p:nvPr/>
          </p:nvSpPr>
          <p:spPr>
            <a:xfrm rot="5400000">
              <a:off x="1688722" y="4265350"/>
              <a:ext cx="93400" cy="86166"/>
            </a:xfrm>
            <a:custGeom>
              <a:avLst/>
              <a:gdLst/>
              <a:ahLst/>
              <a:cxnLst/>
              <a:rect l="l" t="t" r="r" b="b"/>
              <a:pathLst>
                <a:path w="2737" h="2525" extrusionOk="0">
                  <a:moveTo>
                    <a:pt x="514" y="0"/>
                  </a:moveTo>
                  <a:cubicBezTo>
                    <a:pt x="329" y="0"/>
                    <a:pt x="187" y="258"/>
                    <a:pt x="344" y="415"/>
                  </a:cubicBezTo>
                  <a:cubicBezTo>
                    <a:pt x="502" y="573"/>
                    <a:pt x="621" y="692"/>
                    <a:pt x="780" y="811"/>
                  </a:cubicBezTo>
                  <a:lnTo>
                    <a:pt x="304" y="851"/>
                  </a:lnTo>
                  <a:cubicBezTo>
                    <a:pt x="0" y="889"/>
                    <a:pt x="25" y="1328"/>
                    <a:pt x="307" y="1328"/>
                  </a:cubicBezTo>
                  <a:cubicBezTo>
                    <a:pt x="319" y="1328"/>
                    <a:pt x="331" y="1328"/>
                    <a:pt x="344" y="1326"/>
                  </a:cubicBezTo>
                  <a:lnTo>
                    <a:pt x="740" y="1286"/>
                  </a:lnTo>
                  <a:lnTo>
                    <a:pt x="740" y="1286"/>
                  </a:lnTo>
                  <a:cubicBezTo>
                    <a:pt x="582" y="1484"/>
                    <a:pt x="423" y="1722"/>
                    <a:pt x="265" y="1960"/>
                  </a:cubicBezTo>
                  <a:cubicBezTo>
                    <a:pt x="130" y="2121"/>
                    <a:pt x="288" y="2283"/>
                    <a:pt x="453" y="2283"/>
                  </a:cubicBezTo>
                  <a:cubicBezTo>
                    <a:pt x="531" y="2283"/>
                    <a:pt x="610" y="2247"/>
                    <a:pt x="661" y="2158"/>
                  </a:cubicBezTo>
                  <a:lnTo>
                    <a:pt x="1017" y="1603"/>
                  </a:lnTo>
                  <a:cubicBezTo>
                    <a:pt x="1057" y="1841"/>
                    <a:pt x="1097" y="2118"/>
                    <a:pt x="1097" y="2316"/>
                  </a:cubicBezTo>
                  <a:cubicBezTo>
                    <a:pt x="1116" y="2455"/>
                    <a:pt x="1225" y="2524"/>
                    <a:pt x="1334" y="2524"/>
                  </a:cubicBezTo>
                  <a:cubicBezTo>
                    <a:pt x="1443" y="2524"/>
                    <a:pt x="1552" y="2455"/>
                    <a:pt x="1572" y="2316"/>
                  </a:cubicBezTo>
                  <a:cubicBezTo>
                    <a:pt x="1572" y="2039"/>
                    <a:pt x="1493" y="1762"/>
                    <a:pt x="1493" y="1484"/>
                  </a:cubicBezTo>
                  <a:lnTo>
                    <a:pt x="1493" y="1484"/>
                  </a:lnTo>
                  <a:lnTo>
                    <a:pt x="1849" y="1762"/>
                  </a:lnTo>
                  <a:cubicBezTo>
                    <a:pt x="1898" y="1802"/>
                    <a:pt x="1949" y="1820"/>
                    <a:pt x="1996" y="1820"/>
                  </a:cubicBezTo>
                  <a:cubicBezTo>
                    <a:pt x="2179" y="1820"/>
                    <a:pt x="2315" y="1562"/>
                    <a:pt x="2127" y="1405"/>
                  </a:cubicBezTo>
                  <a:cubicBezTo>
                    <a:pt x="2008" y="1326"/>
                    <a:pt x="1929" y="1247"/>
                    <a:pt x="1810" y="1128"/>
                  </a:cubicBezTo>
                  <a:lnTo>
                    <a:pt x="2443" y="1049"/>
                  </a:lnTo>
                  <a:cubicBezTo>
                    <a:pt x="2736" y="975"/>
                    <a:pt x="2725" y="564"/>
                    <a:pt x="2503" y="564"/>
                  </a:cubicBezTo>
                  <a:cubicBezTo>
                    <a:pt x="2484" y="564"/>
                    <a:pt x="2465" y="567"/>
                    <a:pt x="2443" y="573"/>
                  </a:cubicBezTo>
                  <a:lnTo>
                    <a:pt x="1691" y="653"/>
                  </a:lnTo>
                  <a:lnTo>
                    <a:pt x="1849" y="415"/>
                  </a:lnTo>
                  <a:cubicBezTo>
                    <a:pt x="1994" y="241"/>
                    <a:pt x="1843" y="47"/>
                    <a:pt x="1674" y="47"/>
                  </a:cubicBezTo>
                  <a:cubicBezTo>
                    <a:pt x="1611" y="47"/>
                    <a:pt x="1546" y="73"/>
                    <a:pt x="1493" y="138"/>
                  </a:cubicBezTo>
                  <a:lnTo>
                    <a:pt x="1374" y="336"/>
                  </a:lnTo>
                  <a:lnTo>
                    <a:pt x="1374" y="296"/>
                  </a:lnTo>
                  <a:cubicBezTo>
                    <a:pt x="1355" y="143"/>
                    <a:pt x="1234" y="73"/>
                    <a:pt x="1118" y="73"/>
                  </a:cubicBezTo>
                  <a:cubicBezTo>
                    <a:pt x="995" y="73"/>
                    <a:pt x="878" y="153"/>
                    <a:pt x="899" y="296"/>
                  </a:cubicBezTo>
                  <a:lnTo>
                    <a:pt x="661" y="58"/>
                  </a:lnTo>
                  <a:cubicBezTo>
                    <a:pt x="612" y="18"/>
                    <a:pt x="561" y="0"/>
                    <a:pt x="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9"/>
            <p:cNvSpPr/>
            <p:nvPr/>
          </p:nvSpPr>
          <p:spPr>
            <a:xfrm rot="5400000">
              <a:off x="1855739" y="4373684"/>
              <a:ext cx="154143" cy="162640"/>
            </a:xfrm>
            <a:custGeom>
              <a:avLst/>
              <a:gdLst/>
              <a:ahLst/>
              <a:cxnLst/>
              <a:rect l="l" t="t" r="r" b="b"/>
              <a:pathLst>
                <a:path w="4517" h="4766" extrusionOk="0">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0" name="Google Shape;980;p39"/>
          <p:cNvGrpSpPr/>
          <p:nvPr/>
        </p:nvGrpSpPr>
        <p:grpSpPr>
          <a:xfrm>
            <a:off x="4085376" y="3807646"/>
            <a:ext cx="1028550" cy="868521"/>
            <a:chOff x="4085376" y="3807646"/>
            <a:chExt cx="1028550" cy="868521"/>
          </a:xfrm>
        </p:grpSpPr>
        <p:grpSp>
          <p:nvGrpSpPr>
            <p:cNvPr id="981" name="Google Shape;981;p39"/>
            <p:cNvGrpSpPr/>
            <p:nvPr/>
          </p:nvGrpSpPr>
          <p:grpSpPr>
            <a:xfrm>
              <a:off x="4275994" y="3922328"/>
              <a:ext cx="591360" cy="753839"/>
              <a:chOff x="7470798" y="1116578"/>
              <a:chExt cx="1373660" cy="1751893"/>
            </a:xfrm>
          </p:grpSpPr>
          <p:sp>
            <p:nvSpPr>
              <p:cNvPr id="982" name="Google Shape;982;p39"/>
              <p:cNvSpPr/>
              <p:nvPr/>
            </p:nvSpPr>
            <p:spPr>
              <a:xfrm>
                <a:off x="7528032" y="1174144"/>
                <a:ext cx="1276748" cy="1357595"/>
              </a:xfrm>
              <a:custGeom>
                <a:avLst/>
                <a:gdLst/>
                <a:ahLst/>
                <a:cxnLst/>
                <a:rect l="l" t="t" r="r" b="b"/>
                <a:pathLst>
                  <a:path w="11488" h="12216" extrusionOk="0">
                    <a:moveTo>
                      <a:pt x="8690" y="2253"/>
                    </a:moveTo>
                    <a:cubicBezTo>
                      <a:pt x="8739" y="2253"/>
                      <a:pt x="8788" y="2261"/>
                      <a:pt x="8834" y="2273"/>
                    </a:cubicBezTo>
                    <a:lnTo>
                      <a:pt x="8794" y="2273"/>
                    </a:lnTo>
                    <a:cubicBezTo>
                      <a:pt x="9468" y="2392"/>
                      <a:pt x="10220" y="3659"/>
                      <a:pt x="10022" y="4293"/>
                    </a:cubicBezTo>
                    <a:cubicBezTo>
                      <a:pt x="10022" y="4372"/>
                      <a:pt x="9983" y="4412"/>
                      <a:pt x="9943" y="4452"/>
                    </a:cubicBezTo>
                    <a:cubicBezTo>
                      <a:pt x="9428" y="3739"/>
                      <a:pt x="9270" y="2827"/>
                      <a:pt x="8398" y="2471"/>
                    </a:cubicBezTo>
                    <a:cubicBezTo>
                      <a:pt x="8454" y="2302"/>
                      <a:pt x="8571" y="2253"/>
                      <a:pt x="8690" y="2253"/>
                    </a:cubicBezTo>
                    <a:close/>
                    <a:moveTo>
                      <a:pt x="1783" y="2511"/>
                    </a:moveTo>
                    <a:cubicBezTo>
                      <a:pt x="1823" y="2511"/>
                      <a:pt x="1902" y="2550"/>
                      <a:pt x="1981" y="2629"/>
                    </a:cubicBezTo>
                    <a:cubicBezTo>
                      <a:pt x="1981" y="2669"/>
                      <a:pt x="1981" y="2709"/>
                      <a:pt x="1981" y="2748"/>
                    </a:cubicBezTo>
                    <a:cubicBezTo>
                      <a:pt x="1585" y="3105"/>
                      <a:pt x="1545" y="3580"/>
                      <a:pt x="1347" y="3976"/>
                    </a:cubicBezTo>
                    <a:lnTo>
                      <a:pt x="1110" y="4491"/>
                    </a:lnTo>
                    <a:lnTo>
                      <a:pt x="991" y="4491"/>
                    </a:lnTo>
                    <a:cubicBezTo>
                      <a:pt x="951" y="4174"/>
                      <a:pt x="951" y="3818"/>
                      <a:pt x="1070" y="3501"/>
                    </a:cubicBezTo>
                    <a:lnTo>
                      <a:pt x="1070" y="3540"/>
                    </a:lnTo>
                    <a:cubicBezTo>
                      <a:pt x="1149" y="3263"/>
                      <a:pt x="1268" y="2986"/>
                      <a:pt x="1426" y="2788"/>
                    </a:cubicBezTo>
                    <a:cubicBezTo>
                      <a:pt x="1506" y="2669"/>
                      <a:pt x="1664" y="2550"/>
                      <a:pt x="1783" y="2511"/>
                    </a:cubicBezTo>
                    <a:close/>
                    <a:moveTo>
                      <a:pt x="2456" y="3897"/>
                    </a:moveTo>
                    <a:cubicBezTo>
                      <a:pt x="2496" y="4016"/>
                      <a:pt x="2496" y="4135"/>
                      <a:pt x="2536" y="4214"/>
                    </a:cubicBezTo>
                    <a:cubicBezTo>
                      <a:pt x="2496" y="4333"/>
                      <a:pt x="2496" y="4452"/>
                      <a:pt x="2456" y="4531"/>
                    </a:cubicBezTo>
                    <a:lnTo>
                      <a:pt x="2219" y="5600"/>
                    </a:lnTo>
                    <a:cubicBezTo>
                      <a:pt x="1981" y="5481"/>
                      <a:pt x="1862" y="5244"/>
                      <a:pt x="1902" y="5006"/>
                    </a:cubicBezTo>
                    <a:cubicBezTo>
                      <a:pt x="1941" y="4689"/>
                      <a:pt x="2060" y="4372"/>
                      <a:pt x="2179" y="4055"/>
                    </a:cubicBezTo>
                    <a:cubicBezTo>
                      <a:pt x="2179" y="3976"/>
                      <a:pt x="2337" y="3976"/>
                      <a:pt x="2417" y="3897"/>
                    </a:cubicBezTo>
                    <a:close/>
                    <a:moveTo>
                      <a:pt x="8398" y="4055"/>
                    </a:moveTo>
                    <a:cubicBezTo>
                      <a:pt x="8477" y="4095"/>
                      <a:pt x="8596" y="4095"/>
                      <a:pt x="8675" y="4174"/>
                    </a:cubicBezTo>
                    <a:cubicBezTo>
                      <a:pt x="8953" y="4531"/>
                      <a:pt x="9032" y="5006"/>
                      <a:pt x="8953" y="5442"/>
                    </a:cubicBezTo>
                    <a:cubicBezTo>
                      <a:pt x="8913" y="5759"/>
                      <a:pt x="8755" y="6036"/>
                      <a:pt x="8517" y="6234"/>
                    </a:cubicBezTo>
                    <a:lnTo>
                      <a:pt x="8438" y="6234"/>
                    </a:lnTo>
                    <a:lnTo>
                      <a:pt x="8438" y="5759"/>
                    </a:lnTo>
                    <a:cubicBezTo>
                      <a:pt x="8477" y="5323"/>
                      <a:pt x="8438" y="4887"/>
                      <a:pt x="8319" y="4491"/>
                    </a:cubicBezTo>
                    <a:cubicBezTo>
                      <a:pt x="8319" y="4452"/>
                      <a:pt x="8279" y="4372"/>
                      <a:pt x="8279" y="4333"/>
                    </a:cubicBezTo>
                    <a:cubicBezTo>
                      <a:pt x="8359" y="4214"/>
                      <a:pt x="8359" y="4135"/>
                      <a:pt x="8398" y="4055"/>
                    </a:cubicBezTo>
                    <a:close/>
                    <a:moveTo>
                      <a:pt x="1110" y="5006"/>
                    </a:moveTo>
                    <a:cubicBezTo>
                      <a:pt x="1149" y="5085"/>
                      <a:pt x="1228" y="5204"/>
                      <a:pt x="1228" y="5283"/>
                    </a:cubicBezTo>
                    <a:cubicBezTo>
                      <a:pt x="1149" y="5719"/>
                      <a:pt x="1228" y="6195"/>
                      <a:pt x="1347" y="6630"/>
                    </a:cubicBezTo>
                    <a:cubicBezTo>
                      <a:pt x="1347" y="6709"/>
                      <a:pt x="1347" y="6749"/>
                      <a:pt x="1387" y="6828"/>
                    </a:cubicBezTo>
                    <a:lnTo>
                      <a:pt x="1308" y="6908"/>
                    </a:lnTo>
                    <a:cubicBezTo>
                      <a:pt x="1228" y="6828"/>
                      <a:pt x="1070" y="6789"/>
                      <a:pt x="1030" y="6670"/>
                    </a:cubicBezTo>
                    <a:cubicBezTo>
                      <a:pt x="713" y="6234"/>
                      <a:pt x="674" y="5680"/>
                      <a:pt x="832" y="5204"/>
                    </a:cubicBezTo>
                    <a:lnTo>
                      <a:pt x="872" y="5204"/>
                    </a:lnTo>
                    <a:cubicBezTo>
                      <a:pt x="911" y="5125"/>
                      <a:pt x="1030" y="5085"/>
                      <a:pt x="1110" y="5006"/>
                    </a:cubicBezTo>
                    <a:close/>
                    <a:moveTo>
                      <a:pt x="9666" y="5135"/>
                    </a:moveTo>
                    <a:cubicBezTo>
                      <a:pt x="9705" y="5135"/>
                      <a:pt x="9745" y="5145"/>
                      <a:pt x="9785" y="5165"/>
                    </a:cubicBezTo>
                    <a:cubicBezTo>
                      <a:pt x="9903" y="5244"/>
                      <a:pt x="10022" y="5363"/>
                      <a:pt x="10101" y="5521"/>
                    </a:cubicBezTo>
                    <a:cubicBezTo>
                      <a:pt x="10260" y="5838"/>
                      <a:pt x="10300" y="6195"/>
                      <a:pt x="10260" y="6551"/>
                    </a:cubicBezTo>
                    <a:cubicBezTo>
                      <a:pt x="10220" y="6630"/>
                      <a:pt x="10220" y="6670"/>
                      <a:pt x="10181" y="6749"/>
                    </a:cubicBezTo>
                    <a:cubicBezTo>
                      <a:pt x="10101" y="6789"/>
                      <a:pt x="10022" y="6868"/>
                      <a:pt x="9943" y="6947"/>
                    </a:cubicBezTo>
                    <a:cubicBezTo>
                      <a:pt x="9864" y="6828"/>
                      <a:pt x="9824" y="6749"/>
                      <a:pt x="9824" y="6670"/>
                    </a:cubicBezTo>
                    <a:cubicBezTo>
                      <a:pt x="9824" y="6234"/>
                      <a:pt x="9745" y="5798"/>
                      <a:pt x="9547" y="5402"/>
                    </a:cubicBezTo>
                    <a:cubicBezTo>
                      <a:pt x="9507" y="5323"/>
                      <a:pt x="9507" y="5244"/>
                      <a:pt x="9547" y="5165"/>
                    </a:cubicBezTo>
                    <a:cubicBezTo>
                      <a:pt x="9587" y="5145"/>
                      <a:pt x="9626" y="5135"/>
                      <a:pt x="9666" y="5135"/>
                    </a:cubicBezTo>
                    <a:close/>
                    <a:moveTo>
                      <a:pt x="6000" y="0"/>
                    </a:moveTo>
                    <a:cubicBezTo>
                      <a:pt x="4214" y="0"/>
                      <a:pt x="2472" y="783"/>
                      <a:pt x="1268" y="2194"/>
                    </a:cubicBezTo>
                    <a:cubicBezTo>
                      <a:pt x="476" y="2986"/>
                      <a:pt x="40" y="4055"/>
                      <a:pt x="0" y="5204"/>
                    </a:cubicBezTo>
                    <a:cubicBezTo>
                      <a:pt x="0" y="6155"/>
                      <a:pt x="278" y="7066"/>
                      <a:pt x="753" y="7858"/>
                    </a:cubicBezTo>
                    <a:cubicBezTo>
                      <a:pt x="1110" y="8611"/>
                      <a:pt x="1743" y="9205"/>
                      <a:pt x="2536" y="9562"/>
                    </a:cubicBezTo>
                    <a:cubicBezTo>
                      <a:pt x="2654" y="9601"/>
                      <a:pt x="2734" y="9641"/>
                      <a:pt x="2813" y="9720"/>
                    </a:cubicBezTo>
                    <a:cubicBezTo>
                      <a:pt x="2971" y="9799"/>
                      <a:pt x="3051" y="9997"/>
                      <a:pt x="2932" y="10156"/>
                    </a:cubicBezTo>
                    <a:cubicBezTo>
                      <a:pt x="2813" y="10631"/>
                      <a:pt x="2694" y="11106"/>
                      <a:pt x="2575" y="11582"/>
                    </a:cubicBezTo>
                    <a:lnTo>
                      <a:pt x="3962" y="11780"/>
                    </a:lnTo>
                    <a:cubicBezTo>
                      <a:pt x="3962" y="11582"/>
                      <a:pt x="3882" y="11423"/>
                      <a:pt x="3882" y="11265"/>
                    </a:cubicBezTo>
                    <a:cubicBezTo>
                      <a:pt x="3803" y="10393"/>
                      <a:pt x="3764" y="9522"/>
                      <a:pt x="3684" y="8650"/>
                    </a:cubicBezTo>
                    <a:cubicBezTo>
                      <a:pt x="3724" y="8492"/>
                      <a:pt x="3605" y="8334"/>
                      <a:pt x="3447" y="8294"/>
                    </a:cubicBezTo>
                    <a:cubicBezTo>
                      <a:pt x="2971" y="8056"/>
                      <a:pt x="2654" y="7581"/>
                      <a:pt x="2575" y="7066"/>
                    </a:cubicBezTo>
                    <a:cubicBezTo>
                      <a:pt x="2575" y="6987"/>
                      <a:pt x="2654" y="6908"/>
                      <a:pt x="2694" y="6828"/>
                    </a:cubicBezTo>
                    <a:cubicBezTo>
                      <a:pt x="2734" y="6868"/>
                      <a:pt x="2813" y="6947"/>
                      <a:pt x="2852" y="7026"/>
                    </a:cubicBezTo>
                    <a:cubicBezTo>
                      <a:pt x="3051" y="7264"/>
                      <a:pt x="3169" y="7502"/>
                      <a:pt x="3367" y="7779"/>
                    </a:cubicBezTo>
                    <a:cubicBezTo>
                      <a:pt x="3447" y="7858"/>
                      <a:pt x="3565" y="7898"/>
                      <a:pt x="3684" y="7977"/>
                    </a:cubicBezTo>
                    <a:lnTo>
                      <a:pt x="3684" y="7541"/>
                    </a:lnTo>
                    <a:cubicBezTo>
                      <a:pt x="3764" y="7106"/>
                      <a:pt x="3803" y="6630"/>
                      <a:pt x="3882" y="6234"/>
                    </a:cubicBezTo>
                    <a:cubicBezTo>
                      <a:pt x="3882" y="6155"/>
                      <a:pt x="3962" y="6076"/>
                      <a:pt x="4041" y="6036"/>
                    </a:cubicBezTo>
                    <a:cubicBezTo>
                      <a:pt x="4080" y="6115"/>
                      <a:pt x="4160" y="6155"/>
                      <a:pt x="4160" y="6234"/>
                    </a:cubicBezTo>
                    <a:cubicBezTo>
                      <a:pt x="4160" y="6551"/>
                      <a:pt x="4160" y="6908"/>
                      <a:pt x="4160" y="7224"/>
                    </a:cubicBezTo>
                    <a:cubicBezTo>
                      <a:pt x="4199" y="7541"/>
                      <a:pt x="4160" y="7739"/>
                      <a:pt x="4160" y="8096"/>
                    </a:cubicBezTo>
                    <a:cubicBezTo>
                      <a:pt x="4437" y="7937"/>
                      <a:pt x="4635" y="7819"/>
                      <a:pt x="4873" y="7700"/>
                    </a:cubicBezTo>
                    <a:cubicBezTo>
                      <a:pt x="4912" y="7660"/>
                      <a:pt x="4952" y="7581"/>
                      <a:pt x="4912" y="7502"/>
                    </a:cubicBezTo>
                    <a:cubicBezTo>
                      <a:pt x="4833" y="6908"/>
                      <a:pt x="4873" y="6313"/>
                      <a:pt x="5031" y="5719"/>
                    </a:cubicBezTo>
                    <a:cubicBezTo>
                      <a:pt x="5071" y="5521"/>
                      <a:pt x="5150" y="5323"/>
                      <a:pt x="5308" y="5125"/>
                    </a:cubicBezTo>
                    <a:cubicBezTo>
                      <a:pt x="5388" y="5006"/>
                      <a:pt x="5546" y="4927"/>
                      <a:pt x="5744" y="4887"/>
                    </a:cubicBezTo>
                    <a:cubicBezTo>
                      <a:pt x="5863" y="4887"/>
                      <a:pt x="5982" y="5125"/>
                      <a:pt x="6061" y="5283"/>
                    </a:cubicBezTo>
                    <a:cubicBezTo>
                      <a:pt x="6101" y="5402"/>
                      <a:pt x="6140" y="5521"/>
                      <a:pt x="6140" y="5640"/>
                    </a:cubicBezTo>
                    <a:cubicBezTo>
                      <a:pt x="6259" y="6393"/>
                      <a:pt x="5982" y="7145"/>
                      <a:pt x="5467" y="7700"/>
                    </a:cubicBezTo>
                    <a:cubicBezTo>
                      <a:pt x="5625" y="8056"/>
                      <a:pt x="5942" y="8294"/>
                      <a:pt x="6299" y="8373"/>
                    </a:cubicBezTo>
                    <a:cubicBezTo>
                      <a:pt x="6378" y="8215"/>
                      <a:pt x="6457" y="8056"/>
                      <a:pt x="6497" y="7937"/>
                    </a:cubicBezTo>
                    <a:cubicBezTo>
                      <a:pt x="6616" y="7621"/>
                      <a:pt x="6734" y="7304"/>
                      <a:pt x="6893" y="6987"/>
                    </a:cubicBezTo>
                    <a:cubicBezTo>
                      <a:pt x="6933" y="6908"/>
                      <a:pt x="7051" y="6828"/>
                      <a:pt x="7170" y="6749"/>
                    </a:cubicBezTo>
                    <a:cubicBezTo>
                      <a:pt x="7210" y="6868"/>
                      <a:pt x="7249" y="6987"/>
                      <a:pt x="7249" y="7106"/>
                    </a:cubicBezTo>
                    <a:cubicBezTo>
                      <a:pt x="7249" y="7343"/>
                      <a:pt x="7170" y="7541"/>
                      <a:pt x="7091" y="7739"/>
                    </a:cubicBezTo>
                    <a:cubicBezTo>
                      <a:pt x="7012" y="7937"/>
                      <a:pt x="6933" y="8175"/>
                      <a:pt x="6853" y="8373"/>
                    </a:cubicBezTo>
                    <a:lnTo>
                      <a:pt x="6893" y="8452"/>
                    </a:lnTo>
                    <a:cubicBezTo>
                      <a:pt x="7368" y="8215"/>
                      <a:pt x="7804" y="8017"/>
                      <a:pt x="8279" y="7779"/>
                    </a:cubicBezTo>
                    <a:lnTo>
                      <a:pt x="8279" y="7779"/>
                    </a:lnTo>
                    <a:cubicBezTo>
                      <a:pt x="8359" y="7977"/>
                      <a:pt x="8319" y="8175"/>
                      <a:pt x="8121" y="8294"/>
                    </a:cubicBezTo>
                    <a:cubicBezTo>
                      <a:pt x="7764" y="8611"/>
                      <a:pt x="7329" y="8769"/>
                      <a:pt x="6853" y="8809"/>
                    </a:cubicBezTo>
                    <a:cubicBezTo>
                      <a:pt x="6695" y="8849"/>
                      <a:pt x="6576" y="8928"/>
                      <a:pt x="6536" y="9086"/>
                    </a:cubicBezTo>
                    <a:cubicBezTo>
                      <a:pt x="6378" y="9482"/>
                      <a:pt x="6180" y="9878"/>
                      <a:pt x="6021" y="10314"/>
                    </a:cubicBezTo>
                    <a:cubicBezTo>
                      <a:pt x="5863" y="10710"/>
                      <a:pt x="5665" y="11265"/>
                      <a:pt x="5427" y="11740"/>
                    </a:cubicBezTo>
                    <a:cubicBezTo>
                      <a:pt x="5388" y="11819"/>
                      <a:pt x="5229" y="11859"/>
                      <a:pt x="5110" y="11938"/>
                    </a:cubicBezTo>
                    <a:cubicBezTo>
                      <a:pt x="5071" y="11819"/>
                      <a:pt x="5031" y="11701"/>
                      <a:pt x="5031" y="11582"/>
                    </a:cubicBezTo>
                    <a:cubicBezTo>
                      <a:pt x="5150" y="11225"/>
                      <a:pt x="5308" y="10869"/>
                      <a:pt x="5427" y="10552"/>
                    </a:cubicBezTo>
                    <a:lnTo>
                      <a:pt x="6101" y="8809"/>
                    </a:lnTo>
                    <a:lnTo>
                      <a:pt x="5110" y="8056"/>
                    </a:lnTo>
                    <a:lnTo>
                      <a:pt x="4120" y="8492"/>
                    </a:lnTo>
                    <a:cubicBezTo>
                      <a:pt x="4199" y="9601"/>
                      <a:pt x="4239" y="10710"/>
                      <a:pt x="4318" y="11819"/>
                    </a:cubicBezTo>
                    <a:lnTo>
                      <a:pt x="5031" y="11978"/>
                    </a:lnTo>
                    <a:lnTo>
                      <a:pt x="6219" y="12216"/>
                    </a:lnTo>
                    <a:cubicBezTo>
                      <a:pt x="6299" y="11740"/>
                      <a:pt x="6418" y="11344"/>
                      <a:pt x="6497" y="10908"/>
                    </a:cubicBezTo>
                    <a:cubicBezTo>
                      <a:pt x="6536" y="10671"/>
                      <a:pt x="6774" y="10473"/>
                      <a:pt x="7012" y="10473"/>
                    </a:cubicBezTo>
                    <a:cubicBezTo>
                      <a:pt x="7062" y="10478"/>
                      <a:pt x="7113" y="10480"/>
                      <a:pt x="7164" y="10480"/>
                    </a:cubicBezTo>
                    <a:cubicBezTo>
                      <a:pt x="7517" y="10480"/>
                      <a:pt x="7884" y="10363"/>
                      <a:pt x="8160" y="10156"/>
                    </a:cubicBezTo>
                    <a:cubicBezTo>
                      <a:pt x="8359" y="10037"/>
                      <a:pt x="8557" y="9997"/>
                      <a:pt x="8755" y="9878"/>
                    </a:cubicBezTo>
                    <a:cubicBezTo>
                      <a:pt x="9507" y="9522"/>
                      <a:pt x="10141" y="8888"/>
                      <a:pt x="10498" y="8136"/>
                    </a:cubicBezTo>
                    <a:cubicBezTo>
                      <a:pt x="11488" y="6155"/>
                      <a:pt x="11250" y="3818"/>
                      <a:pt x="9943" y="2035"/>
                    </a:cubicBezTo>
                    <a:cubicBezTo>
                      <a:pt x="9270" y="926"/>
                      <a:pt x="8121" y="213"/>
                      <a:pt x="6814" y="55"/>
                    </a:cubicBezTo>
                    <a:cubicBezTo>
                      <a:pt x="6543" y="18"/>
                      <a:pt x="6271" y="0"/>
                      <a:pt x="60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9"/>
              <p:cNvSpPr/>
              <p:nvPr/>
            </p:nvSpPr>
            <p:spPr>
              <a:xfrm>
                <a:off x="7470798" y="1116578"/>
                <a:ext cx="1373660" cy="1751893"/>
              </a:xfrm>
              <a:custGeom>
                <a:avLst/>
                <a:gdLst/>
                <a:ahLst/>
                <a:cxnLst/>
                <a:rect l="l" t="t" r="r" b="b"/>
                <a:pathLst>
                  <a:path w="12360" h="15764" extrusionOk="0">
                    <a:moveTo>
                      <a:pt x="6140" y="5801"/>
                    </a:moveTo>
                    <a:lnTo>
                      <a:pt x="6140" y="5801"/>
                    </a:lnTo>
                    <a:cubicBezTo>
                      <a:pt x="6378" y="6475"/>
                      <a:pt x="6220" y="7188"/>
                      <a:pt x="5823" y="7742"/>
                    </a:cubicBezTo>
                    <a:cubicBezTo>
                      <a:pt x="5744" y="7069"/>
                      <a:pt x="5863" y="6396"/>
                      <a:pt x="6140" y="5801"/>
                    </a:cubicBezTo>
                    <a:close/>
                    <a:moveTo>
                      <a:pt x="6542" y="520"/>
                    </a:moveTo>
                    <a:cubicBezTo>
                      <a:pt x="6803" y="520"/>
                      <a:pt x="7066" y="537"/>
                      <a:pt x="7329" y="573"/>
                    </a:cubicBezTo>
                    <a:cubicBezTo>
                      <a:pt x="8636" y="731"/>
                      <a:pt x="9785" y="1444"/>
                      <a:pt x="10458" y="2553"/>
                    </a:cubicBezTo>
                    <a:cubicBezTo>
                      <a:pt x="11805" y="4296"/>
                      <a:pt x="12043" y="6673"/>
                      <a:pt x="11092" y="8654"/>
                    </a:cubicBezTo>
                    <a:cubicBezTo>
                      <a:pt x="10696" y="9446"/>
                      <a:pt x="10102" y="10040"/>
                      <a:pt x="9349" y="10436"/>
                    </a:cubicBezTo>
                    <a:cubicBezTo>
                      <a:pt x="9151" y="10515"/>
                      <a:pt x="8953" y="10595"/>
                      <a:pt x="8755" y="10713"/>
                    </a:cubicBezTo>
                    <a:cubicBezTo>
                      <a:pt x="8398" y="10911"/>
                      <a:pt x="8002" y="11030"/>
                      <a:pt x="7566" y="11030"/>
                    </a:cubicBezTo>
                    <a:cubicBezTo>
                      <a:pt x="7546" y="11027"/>
                      <a:pt x="7526" y="11025"/>
                      <a:pt x="7506" y="11025"/>
                    </a:cubicBezTo>
                    <a:cubicBezTo>
                      <a:pt x="7296" y="11025"/>
                      <a:pt x="7127" y="11209"/>
                      <a:pt x="7091" y="11426"/>
                    </a:cubicBezTo>
                    <a:cubicBezTo>
                      <a:pt x="6972" y="11862"/>
                      <a:pt x="6893" y="12298"/>
                      <a:pt x="6814" y="12734"/>
                    </a:cubicBezTo>
                    <a:lnTo>
                      <a:pt x="5625" y="12496"/>
                    </a:lnTo>
                    <a:lnTo>
                      <a:pt x="4873" y="12377"/>
                    </a:lnTo>
                    <a:cubicBezTo>
                      <a:pt x="4833" y="11228"/>
                      <a:pt x="4754" y="10119"/>
                      <a:pt x="4714" y="9010"/>
                    </a:cubicBezTo>
                    <a:lnTo>
                      <a:pt x="5705" y="8574"/>
                    </a:lnTo>
                    <a:lnTo>
                      <a:pt x="6695" y="9367"/>
                    </a:lnTo>
                    <a:lnTo>
                      <a:pt x="6021" y="11070"/>
                    </a:lnTo>
                    <a:cubicBezTo>
                      <a:pt x="5863" y="11426"/>
                      <a:pt x="5744" y="11743"/>
                      <a:pt x="5625" y="12100"/>
                    </a:cubicBezTo>
                    <a:cubicBezTo>
                      <a:pt x="5625" y="12219"/>
                      <a:pt x="5625" y="12337"/>
                      <a:pt x="5665" y="12456"/>
                    </a:cubicBezTo>
                    <a:cubicBezTo>
                      <a:pt x="5784" y="12417"/>
                      <a:pt x="5942" y="12337"/>
                      <a:pt x="6021" y="12258"/>
                    </a:cubicBezTo>
                    <a:cubicBezTo>
                      <a:pt x="6220" y="11783"/>
                      <a:pt x="6418" y="11308"/>
                      <a:pt x="6616" y="10832"/>
                    </a:cubicBezTo>
                    <a:cubicBezTo>
                      <a:pt x="6814" y="10357"/>
                      <a:pt x="6933" y="10000"/>
                      <a:pt x="7091" y="9604"/>
                    </a:cubicBezTo>
                    <a:cubicBezTo>
                      <a:pt x="7131" y="9446"/>
                      <a:pt x="7289" y="9367"/>
                      <a:pt x="7448" y="9367"/>
                    </a:cubicBezTo>
                    <a:cubicBezTo>
                      <a:pt x="7883" y="9327"/>
                      <a:pt x="8359" y="9129"/>
                      <a:pt x="8715" y="8812"/>
                    </a:cubicBezTo>
                    <a:cubicBezTo>
                      <a:pt x="8874" y="8733"/>
                      <a:pt x="8953" y="8495"/>
                      <a:pt x="8874" y="8337"/>
                    </a:cubicBezTo>
                    <a:lnTo>
                      <a:pt x="8874" y="8337"/>
                    </a:lnTo>
                    <a:cubicBezTo>
                      <a:pt x="8398" y="8535"/>
                      <a:pt x="7923" y="8772"/>
                      <a:pt x="7487" y="8970"/>
                    </a:cubicBezTo>
                    <a:lnTo>
                      <a:pt x="7408" y="8891"/>
                    </a:lnTo>
                    <a:cubicBezTo>
                      <a:pt x="7527" y="8693"/>
                      <a:pt x="7606" y="8455"/>
                      <a:pt x="7685" y="8257"/>
                    </a:cubicBezTo>
                    <a:cubicBezTo>
                      <a:pt x="7764" y="8059"/>
                      <a:pt x="7804" y="7861"/>
                      <a:pt x="7844" y="7624"/>
                    </a:cubicBezTo>
                    <a:cubicBezTo>
                      <a:pt x="7844" y="7505"/>
                      <a:pt x="7804" y="7386"/>
                      <a:pt x="7725" y="7267"/>
                    </a:cubicBezTo>
                    <a:cubicBezTo>
                      <a:pt x="7646" y="7346"/>
                      <a:pt x="7527" y="7426"/>
                      <a:pt x="7487" y="7544"/>
                    </a:cubicBezTo>
                    <a:cubicBezTo>
                      <a:pt x="7329" y="7822"/>
                      <a:pt x="7210" y="8139"/>
                      <a:pt x="7051" y="8455"/>
                    </a:cubicBezTo>
                    <a:cubicBezTo>
                      <a:pt x="7012" y="8614"/>
                      <a:pt x="6972" y="8733"/>
                      <a:pt x="6893" y="8891"/>
                    </a:cubicBezTo>
                    <a:cubicBezTo>
                      <a:pt x="6536" y="8812"/>
                      <a:pt x="6220" y="8574"/>
                      <a:pt x="6021" y="8257"/>
                    </a:cubicBezTo>
                    <a:cubicBezTo>
                      <a:pt x="6576" y="7703"/>
                      <a:pt x="6814" y="6911"/>
                      <a:pt x="6695" y="6158"/>
                    </a:cubicBezTo>
                    <a:cubicBezTo>
                      <a:pt x="6695" y="6039"/>
                      <a:pt x="6695" y="5920"/>
                      <a:pt x="6655" y="5801"/>
                    </a:cubicBezTo>
                    <a:cubicBezTo>
                      <a:pt x="6576" y="5643"/>
                      <a:pt x="6457" y="5445"/>
                      <a:pt x="6338" y="5445"/>
                    </a:cubicBezTo>
                    <a:cubicBezTo>
                      <a:pt x="6140" y="5445"/>
                      <a:pt x="5982" y="5524"/>
                      <a:pt x="5863" y="5683"/>
                    </a:cubicBezTo>
                    <a:cubicBezTo>
                      <a:pt x="5744" y="5841"/>
                      <a:pt x="5665" y="6039"/>
                      <a:pt x="5625" y="6277"/>
                    </a:cubicBezTo>
                    <a:cubicBezTo>
                      <a:pt x="5467" y="6831"/>
                      <a:pt x="5427" y="7426"/>
                      <a:pt x="5507" y="8020"/>
                    </a:cubicBezTo>
                    <a:cubicBezTo>
                      <a:pt x="5507" y="8099"/>
                      <a:pt x="5507" y="8178"/>
                      <a:pt x="5427" y="8218"/>
                    </a:cubicBezTo>
                    <a:cubicBezTo>
                      <a:pt x="5229" y="8376"/>
                      <a:pt x="4992" y="8455"/>
                      <a:pt x="4714" y="8614"/>
                    </a:cubicBezTo>
                    <a:cubicBezTo>
                      <a:pt x="4714" y="8297"/>
                      <a:pt x="4754" y="8020"/>
                      <a:pt x="4754" y="7742"/>
                    </a:cubicBezTo>
                    <a:cubicBezTo>
                      <a:pt x="4754" y="7505"/>
                      <a:pt x="4754" y="7109"/>
                      <a:pt x="4714" y="6752"/>
                    </a:cubicBezTo>
                    <a:cubicBezTo>
                      <a:pt x="4714" y="6713"/>
                      <a:pt x="4635" y="6633"/>
                      <a:pt x="4595" y="6554"/>
                    </a:cubicBezTo>
                    <a:cubicBezTo>
                      <a:pt x="4556" y="6633"/>
                      <a:pt x="4477" y="6673"/>
                      <a:pt x="4437" y="6752"/>
                    </a:cubicBezTo>
                    <a:cubicBezTo>
                      <a:pt x="4358" y="7188"/>
                      <a:pt x="4318" y="7624"/>
                      <a:pt x="4279" y="8059"/>
                    </a:cubicBezTo>
                    <a:lnTo>
                      <a:pt x="4279" y="8495"/>
                    </a:lnTo>
                    <a:cubicBezTo>
                      <a:pt x="4160" y="8416"/>
                      <a:pt x="4001" y="8376"/>
                      <a:pt x="3962" y="8297"/>
                    </a:cubicBezTo>
                    <a:cubicBezTo>
                      <a:pt x="3764" y="8059"/>
                      <a:pt x="3645" y="7822"/>
                      <a:pt x="3447" y="7544"/>
                    </a:cubicBezTo>
                    <a:cubicBezTo>
                      <a:pt x="3407" y="7465"/>
                      <a:pt x="3328" y="7426"/>
                      <a:pt x="3249" y="7346"/>
                    </a:cubicBezTo>
                    <a:cubicBezTo>
                      <a:pt x="3209" y="7426"/>
                      <a:pt x="3130" y="7544"/>
                      <a:pt x="3169" y="7624"/>
                    </a:cubicBezTo>
                    <a:cubicBezTo>
                      <a:pt x="3209" y="8139"/>
                      <a:pt x="3566" y="8574"/>
                      <a:pt x="4041" y="8812"/>
                    </a:cubicBezTo>
                    <a:cubicBezTo>
                      <a:pt x="4199" y="8852"/>
                      <a:pt x="4279" y="9010"/>
                      <a:pt x="4279" y="9208"/>
                    </a:cubicBezTo>
                    <a:cubicBezTo>
                      <a:pt x="4318" y="10080"/>
                      <a:pt x="4397" y="10911"/>
                      <a:pt x="4477" y="11783"/>
                    </a:cubicBezTo>
                    <a:cubicBezTo>
                      <a:pt x="4477" y="11941"/>
                      <a:pt x="4516" y="12100"/>
                      <a:pt x="4556" y="12337"/>
                    </a:cubicBezTo>
                    <a:lnTo>
                      <a:pt x="3169" y="12139"/>
                    </a:lnTo>
                    <a:cubicBezTo>
                      <a:pt x="3288" y="11624"/>
                      <a:pt x="3367" y="11149"/>
                      <a:pt x="3526" y="10674"/>
                    </a:cubicBezTo>
                    <a:cubicBezTo>
                      <a:pt x="3605" y="10515"/>
                      <a:pt x="3566" y="10317"/>
                      <a:pt x="3407" y="10238"/>
                    </a:cubicBezTo>
                    <a:cubicBezTo>
                      <a:pt x="3328" y="10159"/>
                      <a:pt x="3209" y="10119"/>
                      <a:pt x="3130" y="10080"/>
                    </a:cubicBezTo>
                    <a:cubicBezTo>
                      <a:pt x="2338" y="9763"/>
                      <a:pt x="1704" y="9168"/>
                      <a:pt x="1308" y="8376"/>
                    </a:cubicBezTo>
                    <a:cubicBezTo>
                      <a:pt x="832" y="7584"/>
                      <a:pt x="555" y="6673"/>
                      <a:pt x="555" y="5722"/>
                    </a:cubicBezTo>
                    <a:cubicBezTo>
                      <a:pt x="595" y="4613"/>
                      <a:pt x="1070" y="3504"/>
                      <a:pt x="1862" y="2712"/>
                    </a:cubicBezTo>
                    <a:cubicBezTo>
                      <a:pt x="3037" y="1329"/>
                      <a:pt x="4755" y="520"/>
                      <a:pt x="6542" y="520"/>
                    </a:cubicBezTo>
                    <a:close/>
                    <a:moveTo>
                      <a:pt x="2496" y="14041"/>
                    </a:moveTo>
                    <a:lnTo>
                      <a:pt x="6140" y="14754"/>
                    </a:lnTo>
                    <a:cubicBezTo>
                      <a:pt x="5767" y="15127"/>
                      <a:pt x="5308" y="15326"/>
                      <a:pt x="4810" y="15326"/>
                    </a:cubicBezTo>
                    <a:cubicBezTo>
                      <a:pt x="4727" y="15326"/>
                      <a:pt x="4642" y="15320"/>
                      <a:pt x="4556" y="15308"/>
                    </a:cubicBezTo>
                    <a:cubicBezTo>
                      <a:pt x="3922" y="15269"/>
                      <a:pt x="3328" y="15071"/>
                      <a:pt x="2813" y="14714"/>
                    </a:cubicBezTo>
                    <a:cubicBezTo>
                      <a:pt x="2575" y="14595"/>
                      <a:pt x="2456" y="14318"/>
                      <a:pt x="2496" y="14041"/>
                    </a:cubicBezTo>
                    <a:close/>
                    <a:moveTo>
                      <a:pt x="6501" y="1"/>
                    </a:moveTo>
                    <a:cubicBezTo>
                      <a:pt x="4494" y="1"/>
                      <a:pt x="2594" y="933"/>
                      <a:pt x="1308" y="2514"/>
                    </a:cubicBezTo>
                    <a:cubicBezTo>
                      <a:pt x="476" y="3385"/>
                      <a:pt x="40" y="4573"/>
                      <a:pt x="0" y="5801"/>
                    </a:cubicBezTo>
                    <a:cubicBezTo>
                      <a:pt x="40" y="6792"/>
                      <a:pt x="317" y="7742"/>
                      <a:pt x="793" y="8574"/>
                    </a:cubicBezTo>
                    <a:cubicBezTo>
                      <a:pt x="1149" y="9367"/>
                      <a:pt x="1783" y="10000"/>
                      <a:pt x="2615" y="10357"/>
                    </a:cubicBezTo>
                    <a:lnTo>
                      <a:pt x="3051" y="10555"/>
                    </a:lnTo>
                    <a:cubicBezTo>
                      <a:pt x="2892" y="11030"/>
                      <a:pt x="2773" y="11545"/>
                      <a:pt x="2615" y="12021"/>
                    </a:cubicBezTo>
                    <a:cubicBezTo>
                      <a:pt x="2417" y="11981"/>
                      <a:pt x="2219" y="11941"/>
                      <a:pt x="2021" y="11902"/>
                    </a:cubicBezTo>
                    <a:cubicBezTo>
                      <a:pt x="1941" y="11902"/>
                      <a:pt x="1823" y="11981"/>
                      <a:pt x="1783" y="12021"/>
                    </a:cubicBezTo>
                    <a:cubicBezTo>
                      <a:pt x="1704" y="12337"/>
                      <a:pt x="1625" y="12654"/>
                      <a:pt x="1545" y="12971"/>
                    </a:cubicBezTo>
                    <a:cubicBezTo>
                      <a:pt x="1426" y="13684"/>
                      <a:pt x="1426" y="13684"/>
                      <a:pt x="2100" y="13962"/>
                    </a:cubicBezTo>
                    <a:cubicBezTo>
                      <a:pt x="2219" y="14793"/>
                      <a:pt x="2298" y="14952"/>
                      <a:pt x="2892" y="15269"/>
                    </a:cubicBezTo>
                    <a:cubicBezTo>
                      <a:pt x="3486" y="15599"/>
                      <a:pt x="4135" y="15764"/>
                      <a:pt x="4794" y="15764"/>
                    </a:cubicBezTo>
                    <a:cubicBezTo>
                      <a:pt x="4926" y="15764"/>
                      <a:pt x="5058" y="15757"/>
                      <a:pt x="5190" y="15744"/>
                    </a:cubicBezTo>
                    <a:cubicBezTo>
                      <a:pt x="5784" y="15665"/>
                      <a:pt x="6259" y="15348"/>
                      <a:pt x="6536" y="14833"/>
                    </a:cubicBezTo>
                    <a:cubicBezTo>
                      <a:pt x="6695" y="14873"/>
                      <a:pt x="6853" y="14873"/>
                      <a:pt x="7051" y="14873"/>
                    </a:cubicBezTo>
                    <a:cubicBezTo>
                      <a:pt x="7170" y="14873"/>
                      <a:pt x="7329" y="14793"/>
                      <a:pt x="7368" y="14675"/>
                    </a:cubicBezTo>
                    <a:cubicBezTo>
                      <a:pt x="7448" y="14318"/>
                      <a:pt x="7527" y="13962"/>
                      <a:pt x="7566" y="13605"/>
                    </a:cubicBezTo>
                    <a:cubicBezTo>
                      <a:pt x="7566" y="13486"/>
                      <a:pt x="7448" y="13328"/>
                      <a:pt x="7646" y="13209"/>
                    </a:cubicBezTo>
                    <a:cubicBezTo>
                      <a:pt x="7606" y="13011"/>
                      <a:pt x="7448" y="12892"/>
                      <a:pt x="7249" y="12852"/>
                    </a:cubicBezTo>
                    <a:cubicBezTo>
                      <a:pt x="7329" y="12377"/>
                      <a:pt x="7408" y="11941"/>
                      <a:pt x="7487" y="11466"/>
                    </a:cubicBezTo>
                    <a:cubicBezTo>
                      <a:pt x="7543" y="11470"/>
                      <a:pt x="7600" y="11472"/>
                      <a:pt x="7657" y="11472"/>
                    </a:cubicBezTo>
                    <a:cubicBezTo>
                      <a:pt x="8168" y="11472"/>
                      <a:pt x="8724" y="11315"/>
                      <a:pt x="9151" y="11030"/>
                    </a:cubicBezTo>
                    <a:cubicBezTo>
                      <a:pt x="9230" y="10991"/>
                      <a:pt x="9309" y="10951"/>
                      <a:pt x="9349" y="10911"/>
                    </a:cubicBezTo>
                    <a:cubicBezTo>
                      <a:pt x="10616" y="10357"/>
                      <a:pt x="11528" y="9248"/>
                      <a:pt x="11884" y="7940"/>
                    </a:cubicBezTo>
                    <a:cubicBezTo>
                      <a:pt x="12359" y="6237"/>
                      <a:pt x="12122" y="4415"/>
                      <a:pt x="11250" y="2910"/>
                    </a:cubicBezTo>
                    <a:cubicBezTo>
                      <a:pt x="10339" y="1246"/>
                      <a:pt x="8953" y="137"/>
                      <a:pt x="6972" y="18"/>
                    </a:cubicBezTo>
                    <a:cubicBezTo>
                      <a:pt x="6815" y="7"/>
                      <a:pt x="6658" y="1"/>
                      <a:pt x="65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9"/>
              <p:cNvSpPr/>
              <p:nvPr/>
            </p:nvSpPr>
            <p:spPr>
              <a:xfrm>
                <a:off x="8588914" y="1744695"/>
                <a:ext cx="92578" cy="201594"/>
              </a:xfrm>
              <a:custGeom>
                <a:avLst/>
                <a:gdLst/>
                <a:ahLst/>
                <a:cxnLst/>
                <a:rect l="l" t="t" r="r" b="b"/>
                <a:pathLst>
                  <a:path w="833" h="1814" extrusionOk="0">
                    <a:moveTo>
                      <a:pt x="145" y="1"/>
                    </a:moveTo>
                    <a:cubicBezTo>
                      <a:pt x="100" y="1"/>
                      <a:pt x="60" y="11"/>
                      <a:pt x="41" y="31"/>
                    </a:cubicBezTo>
                    <a:cubicBezTo>
                      <a:pt x="1" y="110"/>
                      <a:pt x="1" y="189"/>
                      <a:pt x="41" y="268"/>
                    </a:cubicBezTo>
                    <a:cubicBezTo>
                      <a:pt x="239" y="664"/>
                      <a:pt x="318" y="1100"/>
                      <a:pt x="318" y="1536"/>
                    </a:cubicBezTo>
                    <a:cubicBezTo>
                      <a:pt x="318" y="1615"/>
                      <a:pt x="357" y="1694"/>
                      <a:pt x="397" y="1813"/>
                    </a:cubicBezTo>
                    <a:cubicBezTo>
                      <a:pt x="516" y="1734"/>
                      <a:pt x="595" y="1655"/>
                      <a:pt x="674" y="1615"/>
                    </a:cubicBezTo>
                    <a:cubicBezTo>
                      <a:pt x="674" y="1536"/>
                      <a:pt x="714" y="1496"/>
                      <a:pt x="714" y="1417"/>
                    </a:cubicBezTo>
                    <a:cubicBezTo>
                      <a:pt x="833" y="1061"/>
                      <a:pt x="793" y="704"/>
                      <a:pt x="635" y="387"/>
                    </a:cubicBezTo>
                    <a:cubicBezTo>
                      <a:pt x="516" y="229"/>
                      <a:pt x="397" y="110"/>
                      <a:pt x="278" y="31"/>
                    </a:cubicBezTo>
                    <a:cubicBezTo>
                      <a:pt x="239" y="11"/>
                      <a:pt x="189" y="1"/>
                      <a:pt x="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9"/>
              <p:cNvSpPr/>
              <p:nvPr/>
            </p:nvSpPr>
            <p:spPr>
              <a:xfrm>
                <a:off x="8461332" y="1423524"/>
                <a:ext cx="202604" cy="245381"/>
              </a:xfrm>
              <a:custGeom>
                <a:avLst/>
                <a:gdLst/>
                <a:ahLst/>
                <a:cxnLst/>
                <a:rect l="l" t="t" r="r" b="b"/>
                <a:pathLst>
                  <a:path w="1823" h="2208" extrusionOk="0">
                    <a:moveTo>
                      <a:pt x="260" y="1"/>
                    </a:moveTo>
                    <a:cubicBezTo>
                      <a:pt x="152" y="1"/>
                      <a:pt x="51" y="48"/>
                      <a:pt x="0" y="227"/>
                    </a:cubicBezTo>
                    <a:cubicBezTo>
                      <a:pt x="872" y="583"/>
                      <a:pt x="1030" y="1495"/>
                      <a:pt x="1545" y="2208"/>
                    </a:cubicBezTo>
                    <a:cubicBezTo>
                      <a:pt x="1585" y="2168"/>
                      <a:pt x="1624" y="2089"/>
                      <a:pt x="1664" y="2049"/>
                    </a:cubicBezTo>
                    <a:cubicBezTo>
                      <a:pt x="1822" y="1415"/>
                      <a:pt x="1070" y="148"/>
                      <a:pt x="436" y="29"/>
                    </a:cubicBezTo>
                    <a:cubicBezTo>
                      <a:pt x="380" y="15"/>
                      <a:pt x="319" y="1"/>
                      <a:pt x="2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9"/>
              <p:cNvSpPr/>
              <p:nvPr/>
            </p:nvSpPr>
            <p:spPr>
              <a:xfrm>
                <a:off x="8456887" y="1620338"/>
                <a:ext cx="79352" cy="246714"/>
              </a:xfrm>
              <a:custGeom>
                <a:avLst/>
                <a:gdLst/>
                <a:ahLst/>
                <a:cxnLst/>
                <a:rect l="l" t="t" r="r" b="b"/>
                <a:pathLst>
                  <a:path w="714" h="2220" extrusionOk="0">
                    <a:moveTo>
                      <a:pt x="40" y="1"/>
                    </a:moveTo>
                    <a:cubicBezTo>
                      <a:pt x="40" y="120"/>
                      <a:pt x="1" y="199"/>
                      <a:pt x="1" y="278"/>
                    </a:cubicBezTo>
                    <a:cubicBezTo>
                      <a:pt x="1" y="318"/>
                      <a:pt x="1" y="357"/>
                      <a:pt x="1" y="397"/>
                    </a:cubicBezTo>
                    <a:cubicBezTo>
                      <a:pt x="159" y="833"/>
                      <a:pt x="199" y="1268"/>
                      <a:pt x="119" y="1704"/>
                    </a:cubicBezTo>
                    <a:lnTo>
                      <a:pt x="119" y="2219"/>
                    </a:lnTo>
                    <a:lnTo>
                      <a:pt x="199" y="2219"/>
                    </a:lnTo>
                    <a:cubicBezTo>
                      <a:pt x="436" y="1981"/>
                      <a:pt x="555" y="1704"/>
                      <a:pt x="634" y="1427"/>
                    </a:cubicBezTo>
                    <a:cubicBezTo>
                      <a:pt x="714" y="952"/>
                      <a:pt x="595" y="516"/>
                      <a:pt x="317" y="120"/>
                    </a:cubicBezTo>
                    <a:cubicBezTo>
                      <a:pt x="278" y="80"/>
                      <a:pt x="159" y="40"/>
                      <a:pt x="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9"/>
              <p:cNvSpPr/>
              <p:nvPr/>
            </p:nvSpPr>
            <p:spPr>
              <a:xfrm>
                <a:off x="7734963" y="1607113"/>
                <a:ext cx="74907" cy="189481"/>
              </a:xfrm>
              <a:custGeom>
                <a:avLst/>
                <a:gdLst/>
                <a:ahLst/>
                <a:cxnLst/>
                <a:rect l="l" t="t" r="r" b="b"/>
                <a:pathLst>
                  <a:path w="674" h="1705" extrusionOk="0">
                    <a:moveTo>
                      <a:pt x="555" y="1"/>
                    </a:moveTo>
                    <a:cubicBezTo>
                      <a:pt x="475" y="80"/>
                      <a:pt x="317" y="80"/>
                      <a:pt x="277" y="159"/>
                    </a:cubicBezTo>
                    <a:cubicBezTo>
                      <a:pt x="159" y="476"/>
                      <a:pt x="79" y="793"/>
                      <a:pt x="40" y="1110"/>
                    </a:cubicBezTo>
                    <a:cubicBezTo>
                      <a:pt x="0" y="1348"/>
                      <a:pt x="119" y="1585"/>
                      <a:pt x="317" y="1704"/>
                    </a:cubicBezTo>
                    <a:lnTo>
                      <a:pt x="555" y="635"/>
                    </a:lnTo>
                    <a:cubicBezTo>
                      <a:pt x="594" y="556"/>
                      <a:pt x="634" y="437"/>
                      <a:pt x="674" y="318"/>
                    </a:cubicBezTo>
                    <a:cubicBezTo>
                      <a:pt x="634" y="239"/>
                      <a:pt x="594" y="120"/>
                      <a:pt x="5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9"/>
              <p:cNvSpPr/>
              <p:nvPr/>
            </p:nvSpPr>
            <p:spPr>
              <a:xfrm>
                <a:off x="7602825" y="1730470"/>
                <a:ext cx="79352" cy="211374"/>
              </a:xfrm>
              <a:custGeom>
                <a:avLst/>
                <a:gdLst/>
                <a:ahLst/>
                <a:cxnLst/>
                <a:rect l="l" t="t" r="r" b="b"/>
                <a:pathLst>
                  <a:path w="714" h="1902" extrusionOk="0">
                    <a:moveTo>
                      <a:pt x="437" y="0"/>
                    </a:moveTo>
                    <a:cubicBezTo>
                      <a:pt x="357" y="79"/>
                      <a:pt x="238" y="119"/>
                      <a:pt x="199" y="198"/>
                    </a:cubicBezTo>
                    <a:cubicBezTo>
                      <a:pt x="1" y="674"/>
                      <a:pt x="80" y="1228"/>
                      <a:pt x="357" y="1703"/>
                    </a:cubicBezTo>
                    <a:cubicBezTo>
                      <a:pt x="397" y="1783"/>
                      <a:pt x="555" y="1822"/>
                      <a:pt x="674" y="1902"/>
                    </a:cubicBezTo>
                    <a:lnTo>
                      <a:pt x="714" y="1822"/>
                    </a:lnTo>
                    <a:cubicBezTo>
                      <a:pt x="714" y="1743"/>
                      <a:pt x="714" y="1703"/>
                      <a:pt x="674" y="1624"/>
                    </a:cubicBezTo>
                    <a:cubicBezTo>
                      <a:pt x="555" y="1189"/>
                      <a:pt x="476" y="713"/>
                      <a:pt x="555" y="277"/>
                    </a:cubicBezTo>
                    <a:cubicBezTo>
                      <a:pt x="555" y="198"/>
                      <a:pt x="476" y="79"/>
                      <a:pt x="4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9"/>
              <p:cNvSpPr/>
              <p:nvPr/>
            </p:nvSpPr>
            <p:spPr>
              <a:xfrm>
                <a:off x="7629275" y="1453085"/>
                <a:ext cx="118917" cy="220265"/>
              </a:xfrm>
              <a:custGeom>
                <a:avLst/>
                <a:gdLst/>
                <a:ahLst/>
                <a:cxnLst/>
                <a:rect l="l" t="t" r="r" b="b"/>
                <a:pathLst>
                  <a:path w="1070" h="1982" extrusionOk="0">
                    <a:moveTo>
                      <a:pt x="872" y="1"/>
                    </a:moveTo>
                    <a:cubicBezTo>
                      <a:pt x="713" y="80"/>
                      <a:pt x="595" y="159"/>
                      <a:pt x="476" y="278"/>
                    </a:cubicBezTo>
                    <a:cubicBezTo>
                      <a:pt x="357" y="516"/>
                      <a:pt x="238" y="753"/>
                      <a:pt x="159" y="1030"/>
                    </a:cubicBezTo>
                    <a:cubicBezTo>
                      <a:pt x="40" y="1347"/>
                      <a:pt x="0" y="1664"/>
                      <a:pt x="40" y="1981"/>
                    </a:cubicBezTo>
                    <a:lnTo>
                      <a:pt x="159" y="1981"/>
                    </a:lnTo>
                    <a:lnTo>
                      <a:pt x="397" y="1506"/>
                    </a:lnTo>
                    <a:cubicBezTo>
                      <a:pt x="595" y="1070"/>
                      <a:pt x="674" y="595"/>
                      <a:pt x="1030" y="278"/>
                    </a:cubicBezTo>
                    <a:cubicBezTo>
                      <a:pt x="1070" y="199"/>
                      <a:pt x="1070" y="159"/>
                      <a:pt x="1030" y="119"/>
                    </a:cubicBezTo>
                    <a:cubicBezTo>
                      <a:pt x="991" y="80"/>
                      <a:pt x="912" y="1"/>
                      <a:pt x="8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0" name="Google Shape;990;p39"/>
            <p:cNvSpPr/>
            <p:nvPr/>
          </p:nvSpPr>
          <p:spPr>
            <a:xfrm>
              <a:off x="4410826" y="3807646"/>
              <a:ext cx="93400" cy="86166"/>
            </a:xfrm>
            <a:custGeom>
              <a:avLst/>
              <a:gdLst/>
              <a:ahLst/>
              <a:cxnLst/>
              <a:rect l="l" t="t" r="r" b="b"/>
              <a:pathLst>
                <a:path w="2737" h="2525" extrusionOk="0">
                  <a:moveTo>
                    <a:pt x="514" y="0"/>
                  </a:moveTo>
                  <a:cubicBezTo>
                    <a:pt x="329" y="0"/>
                    <a:pt x="187" y="258"/>
                    <a:pt x="344" y="415"/>
                  </a:cubicBezTo>
                  <a:cubicBezTo>
                    <a:pt x="502" y="573"/>
                    <a:pt x="621" y="692"/>
                    <a:pt x="780" y="811"/>
                  </a:cubicBezTo>
                  <a:lnTo>
                    <a:pt x="304" y="851"/>
                  </a:lnTo>
                  <a:cubicBezTo>
                    <a:pt x="0" y="889"/>
                    <a:pt x="25" y="1328"/>
                    <a:pt x="307" y="1328"/>
                  </a:cubicBezTo>
                  <a:cubicBezTo>
                    <a:pt x="319" y="1328"/>
                    <a:pt x="331" y="1328"/>
                    <a:pt x="344" y="1326"/>
                  </a:cubicBezTo>
                  <a:lnTo>
                    <a:pt x="740" y="1286"/>
                  </a:lnTo>
                  <a:lnTo>
                    <a:pt x="740" y="1286"/>
                  </a:lnTo>
                  <a:cubicBezTo>
                    <a:pt x="582" y="1484"/>
                    <a:pt x="423" y="1722"/>
                    <a:pt x="265" y="1960"/>
                  </a:cubicBezTo>
                  <a:cubicBezTo>
                    <a:pt x="130" y="2121"/>
                    <a:pt x="288" y="2283"/>
                    <a:pt x="453" y="2283"/>
                  </a:cubicBezTo>
                  <a:cubicBezTo>
                    <a:pt x="531" y="2283"/>
                    <a:pt x="610" y="2247"/>
                    <a:pt x="661" y="2158"/>
                  </a:cubicBezTo>
                  <a:lnTo>
                    <a:pt x="1017" y="1603"/>
                  </a:lnTo>
                  <a:cubicBezTo>
                    <a:pt x="1057" y="1841"/>
                    <a:pt x="1097" y="2118"/>
                    <a:pt x="1097" y="2316"/>
                  </a:cubicBezTo>
                  <a:cubicBezTo>
                    <a:pt x="1116" y="2455"/>
                    <a:pt x="1225" y="2524"/>
                    <a:pt x="1334" y="2524"/>
                  </a:cubicBezTo>
                  <a:cubicBezTo>
                    <a:pt x="1443" y="2524"/>
                    <a:pt x="1552" y="2455"/>
                    <a:pt x="1572" y="2316"/>
                  </a:cubicBezTo>
                  <a:cubicBezTo>
                    <a:pt x="1572" y="2039"/>
                    <a:pt x="1493" y="1762"/>
                    <a:pt x="1493" y="1484"/>
                  </a:cubicBezTo>
                  <a:lnTo>
                    <a:pt x="1493" y="1484"/>
                  </a:lnTo>
                  <a:lnTo>
                    <a:pt x="1849" y="1762"/>
                  </a:lnTo>
                  <a:cubicBezTo>
                    <a:pt x="1898" y="1802"/>
                    <a:pt x="1949" y="1820"/>
                    <a:pt x="1996" y="1820"/>
                  </a:cubicBezTo>
                  <a:cubicBezTo>
                    <a:pt x="2179" y="1820"/>
                    <a:pt x="2315" y="1562"/>
                    <a:pt x="2127" y="1405"/>
                  </a:cubicBezTo>
                  <a:cubicBezTo>
                    <a:pt x="2008" y="1326"/>
                    <a:pt x="1929" y="1247"/>
                    <a:pt x="1810" y="1128"/>
                  </a:cubicBezTo>
                  <a:lnTo>
                    <a:pt x="2443" y="1049"/>
                  </a:lnTo>
                  <a:cubicBezTo>
                    <a:pt x="2736" y="975"/>
                    <a:pt x="2725" y="564"/>
                    <a:pt x="2503" y="564"/>
                  </a:cubicBezTo>
                  <a:cubicBezTo>
                    <a:pt x="2484" y="564"/>
                    <a:pt x="2465" y="567"/>
                    <a:pt x="2443" y="573"/>
                  </a:cubicBezTo>
                  <a:lnTo>
                    <a:pt x="1691" y="653"/>
                  </a:lnTo>
                  <a:lnTo>
                    <a:pt x="1849" y="415"/>
                  </a:lnTo>
                  <a:cubicBezTo>
                    <a:pt x="1994" y="241"/>
                    <a:pt x="1843" y="47"/>
                    <a:pt x="1674" y="47"/>
                  </a:cubicBezTo>
                  <a:cubicBezTo>
                    <a:pt x="1611" y="47"/>
                    <a:pt x="1546" y="73"/>
                    <a:pt x="1493" y="138"/>
                  </a:cubicBezTo>
                  <a:lnTo>
                    <a:pt x="1374" y="336"/>
                  </a:lnTo>
                  <a:lnTo>
                    <a:pt x="1374" y="296"/>
                  </a:lnTo>
                  <a:cubicBezTo>
                    <a:pt x="1355" y="143"/>
                    <a:pt x="1234" y="73"/>
                    <a:pt x="1118" y="73"/>
                  </a:cubicBezTo>
                  <a:cubicBezTo>
                    <a:pt x="995" y="73"/>
                    <a:pt x="878" y="153"/>
                    <a:pt x="899" y="296"/>
                  </a:cubicBezTo>
                  <a:lnTo>
                    <a:pt x="661" y="58"/>
                  </a:lnTo>
                  <a:cubicBezTo>
                    <a:pt x="612" y="18"/>
                    <a:pt x="561" y="0"/>
                    <a:pt x="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9"/>
            <p:cNvSpPr/>
            <p:nvPr/>
          </p:nvSpPr>
          <p:spPr>
            <a:xfrm>
              <a:off x="4121851" y="3886022"/>
              <a:ext cx="154143" cy="162640"/>
            </a:xfrm>
            <a:custGeom>
              <a:avLst/>
              <a:gdLst/>
              <a:ahLst/>
              <a:cxnLst/>
              <a:rect l="l" t="t" r="r" b="b"/>
              <a:pathLst>
                <a:path w="4517" h="4766" extrusionOk="0">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9"/>
            <p:cNvSpPr/>
            <p:nvPr/>
          </p:nvSpPr>
          <p:spPr>
            <a:xfrm>
              <a:off x="4085376" y="4360209"/>
              <a:ext cx="93400" cy="86166"/>
            </a:xfrm>
            <a:custGeom>
              <a:avLst/>
              <a:gdLst/>
              <a:ahLst/>
              <a:cxnLst/>
              <a:rect l="l" t="t" r="r" b="b"/>
              <a:pathLst>
                <a:path w="2737" h="2525" extrusionOk="0">
                  <a:moveTo>
                    <a:pt x="514" y="0"/>
                  </a:moveTo>
                  <a:cubicBezTo>
                    <a:pt x="329" y="0"/>
                    <a:pt x="187" y="258"/>
                    <a:pt x="344" y="415"/>
                  </a:cubicBezTo>
                  <a:cubicBezTo>
                    <a:pt x="502" y="573"/>
                    <a:pt x="621" y="692"/>
                    <a:pt x="780" y="811"/>
                  </a:cubicBezTo>
                  <a:lnTo>
                    <a:pt x="304" y="851"/>
                  </a:lnTo>
                  <a:cubicBezTo>
                    <a:pt x="0" y="889"/>
                    <a:pt x="25" y="1328"/>
                    <a:pt x="307" y="1328"/>
                  </a:cubicBezTo>
                  <a:cubicBezTo>
                    <a:pt x="319" y="1328"/>
                    <a:pt x="331" y="1328"/>
                    <a:pt x="344" y="1326"/>
                  </a:cubicBezTo>
                  <a:lnTo>
                    <a:pt x="740" y="1286"/>
                  </a:lnTo>
                  <a:lnTo>
                    <a:pt x="740" y="1286"/>
                  </a:lnTo>
                  <a:cubicBezTo>
                    <a:pt x="582" y="1484"/>
                    <a:pt x="423" y="1722"/>
                    <a:pt x="265" y="1960"/>
                  </a:cubicBezTo>
                  <a:cubicBezTo>
                    <a:pt x="130" y="2121"/>
                    <a:pt x="288" y="2283"/>
                    <a:pt x="453" y="2283"/>
                  </a:cubicBezTo>
                  <a:cubicBezTo>
                    <a:pt x="531" y="2283"/>
                    <a:pt x="610" y="2247"/>
                    <a:pt x="661" y="2158"/>
                  </a:cubicBezTo>
                  <a:lnTo>
                    <a:pt x="1017" y="1603"/>
                  </a:lnTo>
                  <a:cubicBezTo>
                    <a:pt x="1057" y="1841"/>
                    <a:pt x="1097" y="2118"/>
                    <a:pt x="1097" y="2316"/>
                  </a:cubicBezTo>
                  <a:cubicBezTo>
                    <a:pt x="1116" y="2455"/>
                    <a:pt x="1225" y="2524"/>
                    <a:pt x="1334" y="2524"/>
                  </a:cubicBezTo>
                  <a:cubicBezTo>
                    <a:pt x="1443" y="2524"/>
                    <a:pt x="1552" y="2455"/>
                    <a:pt x="1572" y="2316"/>
                  </a:cubicBezTo>
                  <a:cubicBezTo>
                    <a:pt x="1572" y="2039"/>
                    <a:pt x="1493" y="1762"/>
                    <a:pt x="1493" y="1484"/>
                  </a:cubicBezTo>
                  <a:lnTo>
                    <a:pt x="1493" y="1484"/>
                  </a:lnTo>
                  <a:lnTo>
                    <a:pt x="1849" y="1762"/>
                  </a:lnTo>
                  <a:cubicBezTo>
                    <a:pt x="1898" y="1802"/>
                    <a:pt x="1949" y="1820"/>
                    <a:pt x="1996" y="1820"/>
                  </a:cubicBezTo>
                  <a:cubicBezTo>
                    <a:pt x="2179" y="1820"/>
                    <a:pt x="2315" y="1562"/>
                    <a:pt x="2127" y="1405"/>
                  </a:cubicBezTo>
                  <a:cubicBezTo>
                    <a:pt x="2008" y="1326"/>
                    <a:pt x="1929" y="1247"/>
                    <a:pt x="1810" y="1128"/>
                  </a:cubicBezTo>
                  <a:lnTo>
                    <a:pt x="2443" y="1049"/>
                  </a:lnTo>
                  <a:cubicBezTo>
                    <a:pt x="2736" y="975"/>
                    <a:pt x="2725" y="564"/>
                    <a:pt x="2503" y="564"/>
                  </a:cubicBezTo>
                  <a:cubicBezTo>
                    <a:pt x="2484" y="564"/>
                    <a:pt x="2465" y="567"/>
                    <a:pt x="2443" y="573"/>
                  </a:cubicBezTo>
                  <a:lnTo>
                    <a:pt x="1691" y="653"/>
                  </a:lnTo>
                  <a:lnTo>
                    <a:pt x="1849" y="415"/>
                  </a:lnTo>
                  <a:cubicBezTo>
                    <a:pt x="1994" y="241"/>
                    <a:pt x="1843" y="47"/>
                    <a:pt x="1674" y="47"/>
                  </a:cubicBezTo>
                  <a:cubicBezTo>
                    <a:pt x="1611" y="47"/>
                    <a:pt x="1546" y="73"/>
                    <a:pt x="1493" y="138"/>
                  </a:cubicBezTo>
                  <a:lnTo>
                    <a:pt x="1374" y="336"/>
                  </a:lnTo>
                  <a:lnTo>
                    <a:pt x="1374" y="296"/>
                  </a:lnTo>
                  <a:cubicBezTo>
                    <a:pt x="1355" y="143"/>
                    <a:pt x="1234" y="73"/>
                    <a:pt x="1118" y="73"/>
                  </a:cubicBezTo>
                  <a:cubicBezTo>
                    <a:pt x="995" y="73"/>
                    <a:pt x="878" y="153"/>
                    <a:pt x="899" y="296"/>
                  </a:cubicBezTo>
                  <a:lnTo>
                    <a:pt x="661" y="58"/>
                  </a:lnTo>
                  <a:cubicBezTo>
                    <a:pt x="612" y="18"/>
                    <a:pt x="561" y="0"/>
                    <a:pt x="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9"/>
            <p:cNvSpPr/>
            <p:nvPr/>
          </p:nvSpPr>
          <p:spPr>
            <a:xfrm>
              <a:off x="5020526" y="4023509"/>
              <a:ext cx="93400" cy="86166"/>
            </a:xfrm>
            <a:custGeom>
              <a:avLst/>
              <a:gdLst/>
              <a:ahLst/>
              <a:cxnLst/>
              <a:rect l="l" t="t" r="r" b="b"/>
              <a:pathLst>
                <a:path w="2737" h="2525" extrusionOk="0">
                  <a:moveTo>
                    <a:pt x="514" y="0"/>
                  </a:moveTo>
                  <a:cubicBezTo>
                    <a:pt x="329" y="0"/>
                    <a:pt x="187" y="258"/>
                    <a:pt x="344" y="415"/>
                  </a:cubicBezTo>
                  <a:cubicBezTo>
                    <a:pt x="502" y="573"/>
                    <a:pt x="621" y="692"/>
                    <a:pt x="780" y="811"/>
                  </a:cubicBezTo>
                  <a:lnTo>
                    <a:pt x="304" y="851"/>
                  </a:lnTo>
                  <a:cubicBezTo>
                    <a:pt x="0" y="889"/>
                    <a:pt x="25" y="1328"/>
                    <a:pt x="307" y="1328"/>
                  </a:cubicBezTo>
                  <a:cubicBezTo>
                    <a:pt x="319" y="1328"/>
                    <a:pt x="331" y="1328"/>
                    <a:pt x="344" y="1326"/>
                  </a:cubicBezTo>
                  <a:lnTo>
                    <a:pt x="740" y="1286"/>
                  </a:lnTo>
                  <a:lnTo>
                    <a:pt x="740" y="1286"/>
                  </a:lnTo>
                  <a:cubicBezTo>
                    <a:pt x="582" y="1484"/>
                    <a:pt x="423" y="1722"/>
                    <a:pt x="265" y="1960"/>
                  </a:cubicBezTo>
                  <a:cubicBezTo>
                    <a:pt x="130" y="2121"/>
                    <a:pt x="288" y="2283"/>
                    <a:pt x="453" y="2283"/>
                  </a:cubicBezTo>
                  <a:cubicBezTo>
                    <a:pt x="531" y="2283"/>
                    <a:pt x="610" y="2247"/>
                    <a:pt x="661" y="2158"/>
                  </a:cubicBezTo>
                  <a:lnTo>
                    <a:pt x="1017" y="1603"/>
                  </a:lnTo>
                  <a:cubicBezTo>
                    <a:pt x="1057" y="1841"/>
                    <a:pt x="1097" y="2118"/>
                    <a:pt x="1097" y="2316"/>
                  </a:cubicBezTo>
                  <a:cubicBezTo>
                    <a:pt x="1116" y="2455"/>
                    <a:pt x="1225" y="2524"/>
                    <a:pt x="1334" y="2524"/>
                  </a:cubicBezTo>
                  <a:cubicBezTo>
                    <a:pt x="1443" y="2524"/>
                    <a:pt x="1552" y="2455"/>
                    <a:pt x="1572" y="2316"/>
                  </a:cubicBezTo>
                  <a:cubicBezTo>
                    <a:pt x="1572" y="2039"/>
                    <a:pt x="1493" y="1762"/>
                    <a:pt x="1493" y="1484"/>
                  </a:cubicBezTo>
                  <a:lnTo>
                    <a:pt x="1493" y="1484"/>
                  </a:lnTo>
                  <a:lnTo>
                    <a:pt x="1849" y="1762"/>
                  </a:lnTo>
                  <a:cubicBezTo>
                    <a:pt x="1898" y="1802"/>
                    <a:pt x="1949" y="1820"/>
                    <a:pt x="1996" y="1820"/>
                  </a:cubicBezTo>
                  <a:cubicBezTo>
                    <a:pt x="2179" y="1820"/>
                    <a:pt x="2315" y="1562"/>
                    <a:pt x="2127" y="1405"/>
                  </a:cubicBezTo>
                  <a:cubicBezTo>
                    <a:pt x="2008" y="1326"/>
                    <a:pt x="1929" y="1247"/>
                    <a:pt x="1810" y="1128"/>
                  </a:cubicBezTo>
                  <a:lnTo>
                    <a:pt x="2443" y="1049"/>
                  </a:lnTo>
                  <a:cubicBezTo>
                    <a:pt x="2736" y="975"/>
                    <a:pt x="2725" y="564"/>
                    <a:pt x="2503" y="564"/>
                  </a:cubicBezTo>
                  <a:cubicBezTo>
                    <a:pt x="2484" y="564"/>
                    <a:pt x="2465" y="567"/>
                    <a:pt x="2443" y="573"/>
                  </a:cubicBezTo>
                  <a:lnTo>
                    <a:pt x="1691" y="653"/>
                  </a:lnTo>
                  <a:lnTo>
                    <a:pt x="1849" y="415"/>
                  </a:lnTo>
                  <a:cubicBezTo>
                    <a:pt x="1994" y="241"/>
                    <a:pt x="1843" y="47"/>
                    <a:pt x="1674" y="47"/>
                  </a:cubicBezTo>
                  <a:cubicBezTo>
                    <a:pt x="1611" y="47"/>
                    <a:pt x="1546" y="73"/>
                    <a:pt x="1493" y="138"/>
                  </a:cubicBezTo>
                  <a:lnTo>
                    <a:pt x="1374" y="336"/>
                  </a:lnTo>
                  <a:lnTo>
                    <a:pt x="1374" y="296"/>
                  </a:lnTo>
                  <a:cubicBezTo>
                    <a:pt x="1355" y="143"/>
                    <a:pt x="1234" y="73"/>
                    <a:pt x="1118" y="73"/>
                  </a:cubicBezTo>
                  <a:cubicBezTo>
                    <a:pt x="995" y="73"/>
                    <a:pt x="878" y="153"/>
                    <a:pt x="899" y="296"/>
                  </a:cubicBezTo>
                  <a:lnTo>
                    <a:pt x="661" y="58"/>
                  </a:lnTo>
                  <a:cubicBezTo>
                    <a:pt x="612" y="18"/>
                    <a:pt x="561" y="0"/>
                    <a:pt x="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4" name="Google Shape;994;p39"/>
          <p:cNvGrpSpPr/>
          <p:nvPr/>
        </p:nvGrpSpPr>
        <p:grpSpPr>
          <a:xfrm>
            <a:off x="497721" y="751144"/>
            <a:ext cx="253204" cy="251068"/>
            <a:chOff x="3536277" y="1668288"/>
            <a:chExt cx="475769" cy="465027"/>
          </a:xfrm>
        </p:grpSpPr>
        <p:sp>
          <p:nvSpPr>
            <p:cNvPr id="995" name="Google Shape;995;p39"/>
            <p:cNvSpPr/>
            <p:nvPr/>
          </p:nvSpPr>
          <p:spPr>
            <a:xfrm>
              <a:off x="3584630" y="1696863"/>
              <a:ext cx="386703" cy="404539"/>
            </a:xfrm>
            <a:custGeom>
              <a:avLst/>
              <a:gdLst/>
              <a:ahLst/>
              <a:cxnLst/>
              <a:rect l="l" t="t" r="r" b="b"/>
              <a:pathLst>
                <a:path w="6022" h="6300" extrusionOk="0">
                  <a:moveTo>
                    <a:pt x="2100" y="1"/>
                  </a:moveTo>
                  <a:cubicBezTo>
                    <a:pt x="2020" y="1"/>
                    <a:pt x="1783" y="199"/>
                    <a:pt x="1704" y="239"/>
                  </a:cubicBezTo>
                  <a:lnTo>
                    <a:pt x="951" y="635"/>
                  </a:lnTo>
                  <a:lnTo>
                    <a:pt x="2219" y="2972"/>
                  </a:lnTo>
                  <a:cubicBezTo>
                    <a:pt x="2298" y="3130"/>
                    <a:pt x="2179" y="3289"/>
                    <a:pt x="2020" y="3328"/>
                  </a:cubicBezTo>
                  <a:cubicBezTo>
                    <a:pt x="2020" y="3408"/>
                    <a:pt x="1941" y="3447"/>
                    <a:pt x="1902" y="3447"/>
                  </a:cubicBezTo>
                  <a:cubicBezTo>
                    <a:pt x="1228" y="3645"/>
                    <a:pt x="594" y="3962"/>
                    <a:pt x="0" y="4319"/>
                  </a:cubicBezTo>
                  <a:cubicBezTo>
                    <a:pt x="79" y="4477"/>
                    <a:pt x="198" y="4636"/>
                    <a:pt x="357" y="4794"/>
                  </a:cubicBezTo>
                  <a:lnTo>
                    <a:pt x="555" y="5111"/>
                  </a:lnTo>
                  <a:cubicBezTo>
                    <a:pt x="647" y="5264"/>
                    <a:pt x="668" y="5323"/>
                    <a:pt x="746" y="5323"/>
                  </a:cubicBezTo>
                  <a:cubicBezTo>
                    <a:pt x="769" y="5323"/>
                    <a:pt x="796" y="5318"/>
                    <a:pt x="832" y="5309"/>
                  </a:cubicBezTo>
                  <a:cubicBezTo>
                    <a:pt x="1149" y="5190"/>
                    <a:pt x="1466" y="5032"/>
                    <a:pt x="1704" y="4834"/>
                  </a:cubicBezTo>
                  <a:cubicBezTo>
                    <a:pt x="1941" y="4675"/>
                    <a:pt x="2219" y="4477"/>
                    <a:pt x="2417" y="4319"/>
                  </a:cubicBezTo>
                  <a:cubicBezTo>
                    <a:pt x="2456" y="4292"/>
                    <a:pt x="2500" y="4279"/>
                    <a:pt x="2544" y="4279"/>
                  </a:cubicBezTo>
                  <a:cubicBezTo>
                    <a:pt x="2632" y="4279"/>
                    <a:pt x="2720" y="4332"/>
                    <a:pt x="2773" y="4438"/>
                  </a:cubicBezTo>
                  <a:cubicBezTo>
                    <a:pt x="2794" y="4427"/>
                    <a:pt x="2816" y="4422"/>
                    <a:pt x="2837" y="4422"/>
                  </a:cubicBezTo>
                  <a:cubicBezTo>
                    <a:pt x="2895" y="4422"/>
                    <a:pt x="2953" y="4459"/>
                    <a:pt x="3011" y="4517"/>
                  </a:cubicBezTo>
                  <a:cubicBezTo>
                    <a:pt x="3288" y="4913"/>
                    <a:pt x="3565" y="5269"/>
                    <a:pt x="3803" y="5666"/>
                  </a:cubicBezTo>
                  <a:cubicBezTo>
                    <a:pt x="3882" y="5903"/>
                    <a:pt x="4001" y="6101"/>
                    <a:pt x="4160" y="6299"/>
                  </a:cubicBezTo>
                  <a:lnTo>
                    <a:pt x="4476" y="6141"/>
                  </a:lnTo>
                  <a:cubicBezTo>
                    <a:pt x="4754" y="6062"/>
                    <a:pt x="4991" y="5903"/>
                    <a:pt x="5229" y="5784"/>
                  </a:cubicBezTo>
                  <a:cubicBezTo>
                    <a:pt x="5467" y="5547"/>
                    <a:pt x="5308" y="5467"/>
                    <a:pt x="5150" y="5190"/>
                  </a:cubicBezTo>
                  <a:lnTo>
                    <a:pt x="4239" y="4002"/>
                  </a:lnTo>
                  <a:cubicBezTo>
                    <a:pt x="4199" y="3923"/>
                    <a:pt x="4199" y="3764"/>
                    <a:pt x="4278" y="3725"/>
                  </a:cubicBezTo>
                  <a:cubicBezTo>
                    <a:pt x="4318" y="3645"/>
                    <a:pt x="4358" y="3566"/>
                    <a:pt x="4437" y="3566"/>
                  </a:cubicBezTo>
                  <a:cubicBezTo>
                    <a:pt x="4991" y="3368"/>
                    <a:pt x="5506" y="3091"/>
                    <a:pt x="6021" y="2774"/>
                  </a:cubicBezTo>
                  <a:cubicBezTo>
                    <a:pt x="5902" y="2576"/>
                    <a:pt x="5784" y="2378"/>
                    <a:pt x="5665" y="2180"/>
                  </a:cubicBezTo>
                  <a:cubicBezTo>
                    <a:pt x="5546" y="1982"/>
                    <a:pt x="5546" y="1942"/>
                    <a:pt x="5467" y="1863"/>
                  </a:cubicBezTo>
                  <a:cubicBezTo>
                    <a:pt x="5442" y="1739"/>
                    <a:pt x="5402" y="1677"/>
                    <a:pt x="5346" y="1677"/>
                  </a:cubicBezTo>
                  <a:cubicBezTo>
                    <a:pt x="5313" y="1677"/>
                    <a:pt x="5274" y="1699"/>
                    <a:pt x="5229" y="1744"/>
                  </a:cubicBezTo>
                  <a:cubicBezTo>
                    <a:pt x="4991" y="1823"/>
                    <a:pt x="4754" y="1902"/>
                    <a:pt x="4556" y="2061"/>
                  </a:cubicBezTo>
                  <a:cubicBezTo>
                    <a:pt x="4318" y="2140"/>
                    <a:pt x="4080" y="2259"/>
                    <a:pt x="3843" y="2378"/>
                  </a:cubicBezTo>
                  <a:lnTo>
                    <a:pt x="3684" y="2378"/>
                  </a:lnTo>
                  <a:cubicBezTo>
                    <a:pt x="3645" y="2437"/>
                    <a:pt x="3575" y="2467"/>
                    <a:pt x="3506" y="2467"/>
                  </a:cubicBezTo>
                  <a:cubicBezTo>
                    <a:pt x="3437" y="2467"/>
                    <a:pt x="3367" y="2437"/>
                    <a:pt x="3328" y="2378"/>
                  </a:cubicBezTo>
                  <a:lnTo>
                    <a:pt x="2337" y="516"/>
                  </a:lnTo>
                  <a:cubicBezTo>
                    <a:pt x="2298" y="437"/>
                    <a:pt x="2139" y="1"/>
                    <a:pt x="21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9"/>
            <p:cNvSpPr/>
            <p:nvPr/>
          </p:nvSpPr>
          <p:spPr>
            <a:xfrm>
              <a:off x="3536277" y="1668288"/>
              <a:ext cx="475769" cy="465027"/>
            </a:xfrm>
            <a:custGeom>
              <a:avLst/>
              <a:gdLst/>
              <a:ahLst/>
              <a:cxnLst/>
              <a:rect l="l" t="t" r="r" b="b"/>
              <a:pathLst>
                <a:path w="7409" h="7242" extrusionOk="0">
                  <a:moveTo>
                    <a:pt x="2813" y="446"/>
                  </a:moveTo>
                  <a:cubicBezTo>
                    <a:pt x="2892" y="486"/>
                    <a:pt x="3051" y="882"/>
                    <a:pt x="3090" y="961"/>
                  </a:cubicBezTo>
                  <a:lnTo>
                    <a:pt x="4081" y="2823"/>
                  </a:lnTo>
                  <a:cubicBezTo>
                    <a:pt x="4120" y="2882"/>
                    <a:pt x="4180" y="2912"/>
                    <a:pt x="4239" y="2912"/>
                  </a:cubicBezTo>
                  <a:cubicBezTo>
                    <a:pt x="4299" y="2912"/>
                    <a:pt x="4358" y="2882"/>
                    <a:pt x="4398" y="2823"/>
                  </a:cubicBezTo>
                  <a:cubicBezTo>
                    <a:pt x="4437" y="2842"/>
                    <a:pt x="4467" y="2852"/>
                    <a:pt x="4497" y="2852"/>
                  </a:cubicBezTo>
                  <a:cubicBezTo>
                    <a:pt x="4526" y="2852"/>
                    <a:pt x="4556" y="2842"/>
                    <a:pt x="4596" y="2823"/>
                  </a:cubicBezTo>
                  <a:cubicBezTo>
                    <a:pt x="4833" y="2704"/>
                    <a:pt x="5031" y="2585"/>
                    <a:pt x="5269" y="2506"/>
                  </a:cubicBezTo>
                  <a:cubicBezTo>
                    <a:pt x="5507" y="2387"/>
                    <a:pt x="5744" y="2268"/>
                    <a:pt x="5982" y="2189"/>
                  </a:cubicBezTo>
                  <a:cubicBezTo>
                    <a:pt x="6027" y="2144"/>
                    <a:pt x="6066" y="2122"/>
                    <a:pt x="6099" y="2122"/>
                  </a:cubicBezTo>
                  <a:cubicBezTo>
                    <a:pt x="6155" y="2122"/>
                    <a:pt x="6195" y="2184"/>
                    <a:pt x="6220" y="2308"/>
                  </a:cubicBezTo>
                  <a:cubicBezTo>
                    <a:pt x="6259" y="2427"/>
                    <a:pt x="6339" y="2506"/>
                    <a:pt x="6418" y="2625"/>
                  </a:cubicBezTo>
                  <a:cubicBezTo>
                    <a:pt x="6457" y="2743"/>
                    <a:pt x="6655" y="3021"/>
                    <a:pt x="6735" y="3219"/>
                  </a:cubicBezTo>
                  <a:cubicBezTo>
                    <a:pt x="6259" y="3536"/>
                    <a:pt x="5744" y="3813"/>
                    <a:pt x="5150" y="3971"/>
                  </a:cubicBezTo>
                  <a:cubicBezTo>
                    <a:pt x="5111" y="4011"/>
                    <a:pt x="5031" y="4090"/>
                    <a:pt x="5031" y="4130"/>
                  </a:cubicBezTo>
                  <a:cubicBezTo>
                    <a:pt x="4952" y="4209"/>
                    <a:pt x="4913" y="4368"/>
                    <a:pt x="4992" y="4447"/>
                  </a:cubicBezTo>
                  <a:lnTo>
                    <a:pt x="5903" y="5635"/>
                  </a:lnTo>
                  <a:cubicBezTo>
                    <a:pt x="6101" y="5912"/>
                    <a:pt x="6220" y="5992"/>
                    <a:pt x="5982" y="6229"/>
                  </a:cubicBezTo>
                  <a:cubicBezTo>
                    <a:pt x="5744" y="6348"/>
                    <a:pt x="5507" y="6507"/>
                    <a:pt x="5229" y="6586"/>
                  </a:cubicBezTo>
                  <a:lnTo>
                    <a:pt x="4913" y="6744"/>
                  </a:lnTo>
                  <a:cubicBezTo>
                    <a:pt x="4754" y="6546"/>
                    <a:pt x="4635" y="6348"/>
                    <a:pt x="4556" y="6150"/>
                  </a:cubicBezTo>
                  <a:cubicBezTo>
                    <a:pt x="4318" y="5714"/>
                    <a:pt x="4041" y="5358"/>
                    <a:pt x="3764" y="4962"/>
                  </a:cubicBezTo>
                  <a:cubicBezTo>
                    <a:pt x="3685" y="4922"/>
                    <a:pt x="3605" y="4883"/>
                    <a:pt x="3526" y="4883"/>
                  </a:cubicBezTo>
                  <a:cubicBezTo>
                    <a:pt x="3469" y="4797"/>
                    <a:pt x="3371" y="4732"/>
                    <a:pt x="3276" y="4732"/>
                  </a:cubicBezTo>
                  <a:cubicBezTo>
                    <a:pt x="3239" y="4732"/>
                    <a:pt x="3203" y="4742"/>
                    <a:pt x="3170" y="4764"/>
                  </a:cubicBezTo>
                  <a:cubicBezTo>
                    <a:pt x="2932" y="4962"/>
                    <a:pt x="2694" y="5120"/>
                    <a:pt x="2457" y="5279"/>
                  </a:cubicBezTo>
                  <a:cubicBezTo>
                    <a:pt x="2219" y="5477"/>
                    <a:pt x="1902" y="5675"/>
                    <a:pt x="1585" y="5754"/>
                  </a:cubicBezTo>
                  <a:cubicBezTo>
                    <a:pt x="1427" y="5754"/>
                    <a:pt x="1427" y="5754"/>
                    <a:pt x="1308" y="5596"/>
                  </a:cubicBezTo>
                  <a:lnTo>
                    <a:pt x="1070" y="5239"/>
                  </a:lnTo>
                  <a:cubicBezTo>
                    <a:pt x="951" y="5081"/>
                    <a:pt x="832" y="4922"/>
                    <a:pt x="714" y="4764"/>
                  </a:cubicBezTo>
                  <a:cubicBezTo>
                    <a:pt x="1308" y="4368"/>
                    <a:pt x="1981" y="4090"/>
                    <a:pt x="2655" y="3892"/>
                  </a:cubicBezTo>
                  <a:cubicBezTo>
                    <a:pt x="2694" y="3853"/>
                    <a:pt x="2734" y="3813"/>
                    <a:pt x="2773" y="3773"/>
                  </a:cubicBezTo>
                  <a:cubicBezTo>
                    <a:pt x="2932" y="3734"/>
                    <a:pt x="3011" y="3536"/>
                    <a:pt x="2932" y="3417"/>
                  </a:cubicBezTo>
                  <a:lnTo>
                    <a:pt x="1664" y="1080"/>
                  </a:lnTo>
                  <a:lnTo>
                    <a:pt x="2417" y="684"/>
                  </a:lnTo>
                  <a:cubicBezTo>
                    <a:pt x="2496" y="644"/>
                    <a:pt x="2734" y="446"/>
                    <a:pt x="2813" y="446"/>
                  </a:cubicBezTo>
                  <a:close/>
                  <a:moveTo>
                    <a:pt x="2868" y="0"/>
                  </a:moveTo>
                  <a:cubicBezTo>
                    <a:pt x="2783" y="0"/>
                    <a:pt x="2694" y="30"/>
                    <a:pt x="2615" y="89"/>
                  </a:cubicBezTo>
                  <a:cubicBezTo>
                    <a:pt x="2179" y="287"/>
                    <a:pt x="1744" y="486"/>
                    <a:pt x="1308" y="763"/>
                  </a:cubicBezTo>
                  <a:cubicBezTo>
                    <a:pt x="1229" y="802"/>
                    <a:pt x="1189" y="882"/>
                    <a:pt x="1189" y="961"/>
                  </a:cubicBezTo>
                  <a:cubicBezTo>
                    <a:pt x="1149" y="1040"/>
                    <a:pt x="1149" y="1119"/>
                    <a:pt x="1189" y="1199"/>
                  </a:cubicBezTo>
                  <a:lnTo>
                    <a:pt x="2457" y="3456"/>
                  </a:lnTo>
                  <a:cubicBezTo>
                    <a:pt x="1704" y="3694"/>
                    <a:pt x="1031" y="4011"/>
                    <a:pt x="397" y="4407"/>
                  </a:cubicBezTo>
                  <a:cubicBezTo>
                    <a:pt x="1" y="4684"/>
                    <a:pt x="357" y="5041"/>
                    <a:pt x="595" y="5318"/>
                  </a:cubicBezTo>
                  <a:cubicBezTo>
                    <a:pt x="783" y="5619"/>
                    <a:pt x="1043" y="6314"/>
                    <a:pt x="1476" y="6314"/>
                  </a:cubicBezTo>
                  <a:cubicBezTo>
                    <a:pt x="1499" y="6314"/>
                    <a:pt x="1522" y="6313"/>
                    <a:pt x="1545" y="6309"/>
                  </a:cubicBezTo>
                  <a:cubicBezTo>
                    <a:pt x="1862" y="6190"/>
                    <a:pt x="2100" y="6031"/>
                    <a:pt x="2338" y="5873"/>
                  </a:cubicBezTo>
                  <a:cubicBezTo>
                    <a:pt x="2694" y="5635"/>
                    <a:pt x="3011" y="5437"/>
                    <a:pt x="3368" y="5199"/>
                  </a:cubicBezTo>
                  <a:cubicBezTo>
                    <a:pt x="3605" y="5516"/>
                    <a:pt x="3843" y="5833"/>
                    <a:pt x="4041" y="6190"/>
                  </a:cubicBezTo>
                  <a:cubicBezTo>
                    <a:pt x="4200" y="6507"/>
                    <a:pt x="4398" y="6824"/>
                    <a:pt x="4635" y="7140"/>
                  </a:cubicBezTo>
                  <a:cubicBezTo>
                    <a:pt x="4707" y="7212"/>
                    <a:pt x="4796" y="7241"/>
                    <a:pt x="4896" y="7241"/>
                  </a:cubicBezTo>
                  <a:cubicBezTo>
                    <a:pt x="5236" y="7241"/>
                    <a:pt x="5688" y="6898"/>
                    <a:pt x="5903" y="6744"/>
                  </a:cubicBezTo>
                  <a:cubicBezTo>
                    <a:pt x="6220" y="6586"/>
                    <a:pt x="6735" y="6427"/>
                    <a:pt x="6655" y="5952"/>
                  </a:cubicBezTo>
                  <a:cubicBezTo>
                    <a:pt x="6537" y="5675"/>
                    <a:pt x="6378" y="5398"/>
                    <a:pt x="6141" y="5199"/>
                  </a:cubicBezTo>
                  <a:cubicBezTo>
                    <a:pt x="5942" y="4922"/>
                    <a:pt x="5744" y="4645"/>
                    <a:pt x="5507" y="4368"/>
                  </a:cubicBezTo>
                  <a:cubicBezTo>
                    <a:pt x="6022" y="4130"/>
                    <a:pt x="6497" y="3892"/>
                    <a:pt x="6933" y="3655"/>
                  </a:cubicBezTo>
                  <a:cubicBezTo>
                    <a:pt x="7408" y="3338"/>
                    <a:pt x="7250" y="3140"/>
                    <a:pt x="7012" y="2704"/>
                  </a:cubicBezTo>
                  <a:cubicBezTo>
                    <a:pt x="6814" y="2427"/>
                    <a:pt x="6576" y="1714"/>
                    <a:pt x="6180" y="1674"/>
                  </a:cubicBezTo>
                  <a:cubicBezTo>
                    <a:pt x="5942" y="1714"/>
                    <a:pt x="5705" y="1793"/>
                    <a:pt x="5507" y="1912"/>
                  </a:cubicBezTo>
                  <a:cubicBezTo>
                    <a:pt x="5150" y="2070"/>
                    <a:pt x="4794" y="2229"/>
                    <a:pt x="4437" y="2387"/>
                  </a:cubicBezTo>
                  <a:lnTo>
                    <a:pt x="4398" y="2387"/>
                  </a:lnTo>
                  <a:lnTo>
                    <a:pt x="3724" y="1199"/>
                  </a:lnTo>
                  <a:cubicBezTo>
                    <a:pt x="3566" y="763"/>
                    <a:pt x="3368" y="406"/>
                    <a:pt x="3090" y="89"/>
                  </a:cubicBezTo>
                  <a:cubicBezTo>
                    <a:pt x="3031" y="30"/>
                    <a:pt x="2952" y="0"/>
                    <a:pt x="28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7" name="Google Shape;997;p39"/>
          <p:cNvGrpSpPr/>
          <p:nvPr/>
        </p:nvGrpSpPr>
        <p:grpSpPr>
          <a:xfrm>
            <a:off x="545938" y="3107284"/>
            <a:ext cx="412172" cy="446850"/>
            <a:chOff x="545938" y="3107284"/>
            <a:chExt cx="412172" cy="446850"/>
          </a:xfrm>
        </p:grpSpPr>
        <p:sp>
          <p:nvSpPr>
            <p:cNvPr id="998" name="Google Shape;998;p39"/>
            <p:cNvSpPr/>
            <p:nvPr/>
          </p:nvSpPr>
          <p:spPr>
            <a:xfrm>
              <a:off x="545938" y="3107284"/>
              <a:ext cx="154143" cy="162640"/>
            </a:xfrm>
            <a:custGeom>
              <a:avLst/>
              <a:gdLst/>
              <a:ahLst/>
              <a:cxnLst/>
              <a:rect l="l" t="t" r="r" b="b"/>
              <a:pathLst>
                <a:path w="4517" h="4766" extrusionOk="0">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9"/>
            <p:cNvSpPr/>
            <p:nvPr/>
          </p:nvSpPr>
          <p:spPr>
            <a:xfrm>
              <a:off x="713263" y="3311710"/>
              <a:ext cx="244847" cy="242424"/>
            </a:xfrm>
            <a:custGeom>
              <a:avLst/>
              <a:gdLst/>
              <a:ahLst/>
              <a:cxnLst/>
              <a:rect l="l" t="t" r="r" b="b"/>
              <a:pathLst>
                <a:path w="7175" h="7104" extrusionOk="0">
                  <a:moveTo>
                    <a:pt x="1980" y="0"/>
                  </a:moveTo>
                  <a:cubicBezTo>
                    <a:pt x="1831" y="0"/>
                    <a:pt x="1685" y="128"/>
                    <a:pt x="1760" y="303"/>
                  </a:cubicBezTo>
                  <a:cubicBezTo>
                    <a:pt x="2116" y="1016"/>
                    <a:pt x="2433" y="1729"/>
                    <a:pt x="2750" y="2482"/>
                  </a:cubicBezTo>
                  <a:cubicBezTo>
                    <a:pt x="1958" y="2284"/>
                    <a:pt x="1126" y="2086"/>
                    <a:pt x="334" y="1888"/>
                  </a:cubicBezTo>
                  <a:cubicBezTo>
                    <a:pt x="311" y="1881"/>
                    <a:pt x="289" y="1878"/>
                    <a:pt x="269" y="1878"/>
                  </a:cubicBezTo>
                  <a:cubicBezTo>
                    <a:pt x="46" y="1878"/>
                    <a:pt x="0" y="2251"/>
                    <a:pt x="255" y="2324"/>
                  </a:cubicBezTo>
                  <a:lnTo>
                    <a:pt x="2631" y="2918"/>
                  </a:lnTo>
                  <a:lnTo>
                    <a:pt x="1364" y="3552"/>
                  </a:lnTo>
                  <a:cubicBezTo>
                    <a:pt x="1159" y="3688"/>
                    <a:pt x="1307" y="3972"/>
                    <a:pt x="1529" y="3972"/>
                  </a:cubicBezTo>
                  <a:cubicBezTo>
                    <a:pt x="1565" y="3972"/>
                    <a:pt x="1603" y="3964"/>
                    <a:pt x="1641" y="3948"/>
                  </a:cubicBezTo>
                  <a:lnTo>
                    <a:pt x="2909" y="3314"/>
                  </a:lnTo>
                  <a:lnTo>
                    <a:pt x="2909" y="3314"/>
                  </a:lnTo>
                  <a:cubicBezTo>
                    <a:pt x="2552" y="4067"/>
                    <a:pt x="2275" y="4819"/>
                    <a:pt x="1958" y="5611"/>
                  </a:cubicBezTo>
                  <a:cubicBezTo>
                    <a:pt x="1906" y="5795"/>
                    <a:pt x="2060" y="5943"/>
                    <a:pt x="2206" y="5943"/>
                  </a:cubicBezTo>
                  <a:cubicBezTo>
                    <a:pt x="2281" y="5943"/>
                    <a:pt x="2353" y="5904"/>
                    <a:pt x="2394" y="5809"/>
                  </a:cubicBezTo>
                  <a:cubicBezTo>
                    <a:pt x="2671" y="5057"/>
                    <a:pt x="2988" y="4304"/>
                    <a:pt x="3305" y="3591"/>
                  </a:cubicBezTo>
                  <a:cubicBezTo>
                    <a:pt x="3780" y="4700"/>
                    <a:pt x="4255" y="5809"/>
                    <a:pt x="4691" y="6958"/>
                  </a:cubicBezTo>
                  <a:cubicBezTo>
                    <a:pt x="4735" y="7060"/>
                    <a:pt x="4810" y="7103"/>
                    <a:pt x="4887" y="7103"/>
                  </a:cubicBezTo>
                  <a:cubicBezTo>
                    <a:pt x="5018" y="7103"/>
                    <a:pt x="5152" y="6975"/>
                    <a:pt x="5127" y="6800"/>
                  </a:cubicBezTo>
                  <a:cubicBezTo>
                    <a:pt x="4651" y="5572"/>
                    <a:pt x="4137" y="4344"/>
                    <a:pt x="3582" y="3155"/>
                  </a:cubicBezTo>
                  <a:lnTo>
                    <a:pt x="3582" y="3155"/>
                  </a:lnTo>
                  <a:cubicBezTo>
                    <a:pt x="4651" y="3393"/>
                    <a:pt x="5721" y="3631"/>
                    <a:pt x="6830" y="3868"/>
                  </a:cubicBezTo>
                  <a:cubicBezTo>
                    <a:pt x="6842" y="3870"/>
                    <a:pt x="6854" y="3871"/>
                    <a:pt x="6865" y="3871"/>
                  </a:cubicBezTo>
                  <a:cubicBezTo>
                    <a:pt x="7114" y="3871"/>
                    <a:pt x="7175" y="3469"/>
                    <a:pt x="6909" y="3393"/>
                  </a:cubicBezTo>
                  <a:cubicBezTo>
                    <a:pt x="5919" y="3195"/>
                    <a:pt x="4929" y="2957"/>
                    <a:pt x="3978" y="2759"/>
                  </a:cubicBezTo>
                  <a:lnTo>
                    <a:pt x="5483" y="1927"/>
                  </a:lnTo>
                  <a:cubicBezTo>
                    <a:pt x="5722" y="1825"/>
                    <a:pt x="5550" y="1547"/>
                    <a:pt x="5346" y="1547"/>
                  </a:cubicBezTo>
                  <a:cubicBezTo>
                    <a:pt x="5313" y="1547"/>
                    <a:pt x="5279" y="1554"/>
                    <a:pt x="5246" y="1571"/>
                  </a:cubicBezTo>
                  <a:lnTo>
                    <a:pt x="3859" y="2284"/>
                  </a:lnTo>
                  <a:cubicBezTo>
                    <a:pt x="4176" y="1690"/>
                    <a:pt x="4453" y="1096"/>
                    <a:pt x="4770" y="501"/>
                  </a:cubicBezTo>
                  <a:cubicBezTo>
                    <a:pt x="4849" y="318"/>
                    <a:pt x="4703" y="170"/>
                    <a:pt x="4549" y="170"/>
                  </a:cubicBezTo>
                  <a:cubicBezTo>
                    <a:pt x="4470" y="170"/>
                    <a:pt x="4388" y="209"/>
                    <a:pt x="4335" y="303"/>
                  </a:cubicBezTo>
                  <a:cubicBezTo>
                    <a:pt x="3978" y="1016"/>
                    <a:pt x="3622" y="1729"/>
                    <a:pt x="3265" y="2482"/>
                  </a:cubicBezTo>
                  <a:cubicBezTo>
                    <a:pt x="2909" y="1690"/>
                    <a:pt x="2552" y="898"/>
                    <a:pt x="2196" y="145"/>
                  </a:cubicBezTo>
                  <a:cubicBezTo>
                    <a:pt x="2152" y="43"/>
                    <a:pt x="2066" y="0"/>
                    <a:pt x="19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0" name="Google Shape;1000;p39"/>
          <p:cNvGrpSpPr/>
          <p:nvPr/>
        </p:nvGrpSpPr>
        <p:grpSpPr>
          <a:xfrm rot="10800000">
            <a:off x="8334013" y="3409784"/>
            <a:ext cx="412172" cy="446850"/>
            <a:chOff x="545938" y="3107284"/>
            <a:chExt cx="412172" cy="446850"/>
          </a:xfrm>
        </p:grpSpPr>
        <p:sp>
          <p:nvSpPr>
            <p:cNvPr id="1001" name="Google Shape;1001;p39"/>
            <p:cNvSpPr/>
            <p:nvPr/>
          </p:nvSpPr>
          <p:spPr>
            <a:xfrm>
              <a:off x="545938" y="3107284"/>
              <a:ext cx="154143" cy="162640"/>
            </a:xfrm>
            <a:custGeom>
              <a:avLst/>
              <a:gdLst/>
              <a:ahLst/>
              <a:cxnLst/>
              <a:rect l="l" t="t" r="r" b="b"/>
              <a:pathLst>
                <a:path w="4517" h="4766" extrusionOk="0">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9"/>
            <p:cNvSpPr/>
            <p:nvPr/>
          </p:nvSpPr>
          <p:spPr>
            <a:xfrm>
              <a:off x="713263" y="3311710"/>
              <a:ext cx="244847" cy="242424"/>
            </a:xfrm>
            <a:custGeom>
              <a:avLst/>
              <a:gdLst/>
              <a:ahLst/>
              <a:cxnLst/>
              <a:rect l="l" t="t" r="r" b="b"/>
              <a:pathLst>
                <a:path w="7175" h="7104" extrusionOk="0">
                  <a:moveTo>
                    <a:pt x="1980" y="0"/>
                  </a:moveTo>
                  <a:cubicBezTo>
                    <a:pt x="1831" y="0"/>
                    <a:pt x="1685" y="128"/>
                    <a:pt x="1760" y="303"/>
                  </a:cubicBezTo>
                  <a:cubicBezTo>
                    <a:pt x="2116" y="1016"/>
                    <a:pt x="2433" y="1729"/>
                    <a:pt x="2750" y="2482"/>
                  </a:cubicBezTo>
                  <a:cubicBezTo>
                    <a:pt x="1958" y="2284"/>
                    <a:pt x="1126" y="2086"/>
                    <a:pt x="334" y="1888"/>
                  </a:cubicBezTo>
                  <a:cubicBezTo>
                    <a:pt x="311" y="1881"/>
                    <a:pt x="289" y="1878"/>
                    <a:pt x="269" y="1878"/>
                  </a:cubicBezTo>
                  <a:cubicBezTo>
                    <a:pt x="46" y="1878"/>
                    <a:pt x="0" y="2251"/>
                    <a:pt x="255" y="2324"/>
                  </a:cubicBezTo>
                  <a:lnTo>
                    <a:pt x="2631" y="2918"/>
                  </a:lnTo>
                  <a:lnTo>
                    <a:pt x="1364" y="3552"/>
                  </a:lnTo>
                  <a:cubicBezTo>
                    <a:pt x="1159" y="3688"/>
                    <a:pt x="1307" y="3972"/>
                    <a:pt x="1529" y="3972"/>
                  </a:cubicBezTo>
                  <a:cubicBezTo>
                    <a:pt x="1565" y="3972"/>
                    <a:pt x="1603" y="3964"/>
                    <a:pt x="1641" y="3948"/>
                  </a:cubicBezTo>
                  <a:lnTo>
                    <a:pt x="2909" y="3314"/>
                  </a:lnTo>
                  <a:lnTo>
                    <a:pt x="2909" y="3314"/>
                  </a:lnTo>
                  <a:cubicBezTo>
                    <a:pt x="2552" y="4067"/>
                    <a:pt x="2275" y="4819"/>
                    <a:pt x="1958" y="5611"/>
                  </a:cubicBezTo>
                  <a:cubicBezTo>
                    <a:pt x="1906" y="5795"/>
                    <a:pt x="2060" y="5943"/>
                    <a:pt x="2206" y="5943"/>
                  </a:cubicBezTo>
                  <a:cubicBezTo>
                    <a:pt x="2281" y="5943"/>
                    <a:pt x="2353" y="5904"/>
                    <a:pt x="2394" y="5809"/>
                  </a:cubicBezTo>
                  <a:cubicBezTo>
                    <a:pt x="2671" y="5057"/>
                    <a:pt x="2988" y="4304"/>
                    <a:pt x="3305" y="3591"/>
                  </a:cubicBezTo>
                  <a:cubicBezTo>
                    <a:pt x="3780" y="4700"/>
                    <a:pt x="4255" y="5809"/>
                    <a:pt x="4691" y="6958"/>
                  </a:cubicBezTo>
                  <a:cubicBezTo>
                    <a:pt x="4735" y="7060"/>
                    <a:pt x="4810" y="7103"/>
                    <a:pt x="4887" y="7103"/>
                  </a:cubicBezTo>
                  <a:cubicBezTo>
                    <a:pt x="5018" y="7103"/>
                    <a:pt x="5152" y="6975"/>
                    <a:pt x="5127" y="6800"/>
                  </a:cubicBezTo>
                  <a:cubicBezTo>
                    <a:pt x="4651" y="5572"/>
                    <a:pt x="4137" y="4344"/>
                    <a:pt x="3582" y="3155"/>
                  </a:cubicBezTo>
                  <a:lnTo>
                    <a:pt x="3582" y="3155"/>
                  </a:lnTo>
                  <a:cubicBezTo>
                    <a:pt x="4651" y="3393"/>
                    <a:pt x="5721" y="3631"/>
                    <a:pt x="6830" y="3868"/>
                  </a:cubicBezTo>
                  <a:cubicBezTo>
                    <a:pt x="6842" y="3870"/>
                    <a:pt x="6854" y="3871"/>
                    <a:pt x="6865" y="3871"/>
                  </a:cubicBezTo>
                  <a:cubicBezTo>
                    <a:pt x="7114" y="3871"/>
                    <a:pt x="7175" y="3469"/>
                    <a:pt x="6909" y="3393"/>
                  </a:cubicBezTo>
                  <a:cubicBezTo>
                    <a:pt x="5919" y="3195"/>
                    <a:pt x="4929" y="2957"/>
                    <a:pt x="3978" y="2759"/>
                  </a:cubicBezTo>
                  <a:lnTo>
                    <a:pt x="5483" y="1927"/>
                  </a:lnTo>
                  <a:cubicBezTo>
                    <a:pt x="5722" y="1825"/>
                    <a:pt x="5550" y="1547"/>
                    <a:pt x="5346" y="1547"/>
                  </a:cubicBezTo>
                  <a:cubicBezTo>
                    <a:pt x="5313" y="1547"/>
                    <a:pt x="5279" y="1554"/>
                    <a:pt x="5246" y="1571"/>
                  </a:cubicBezTo>
                  <a:lnTo>
                    <a:pt x="3859" y="2284"/>
                  </a:lnTo>
                  <a:cubicBezTo>
                    <a:pt x="4176" y="1690"/>
                    <a:pt x="4453" y="1096"/>
                    <a:pt x="4770" y="501"/>
                  </a:cubicBezTo>
                  <a:cubicBezTo>
                    <a:pt x="4849" y="318"/>
                    <a:pt x="4703" y="170"/>
                    <a:pt x="4549" y="170"/>
                  </a:cubicBezTo>
                  <a:cubicBezTo>
                    <a:pt x="4470" y="170"/>
                    <a:pt x="4388" y="209"/>
                    <a:pt x="4335" y="303"/>
                  </a:cubicBezTo>
                  <a:cubicBezTo>
                    <a:pt x="3978" y="1016"/>
                    <a:pt x="3622" y="1729"/>
                    <a:pt x="3265" y="2482"/>
                  </a:cubicBezTo>
                  <a:cubicBezTo>
                    <a:pt x="2909" y="1690"/>
                    <a:pt x="2552" y="898"/>
                    <a:pt x="2196" y="145"/>
                  </a:cubicBezTo>
                  <a:cubicBezTo>
                    <a:pt x="2152" y="43"/>
                    <a:pt x="2066" y="0"/>
                    <a:pt x="19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3" name="Google Shape;1003;p39"/>
          <p:cNvGrpSpPr/>
          <p:nvPr/>
        </p:nvGrpSpPr>
        <p:grpSpPr>
          <a:xfrm>
            <a:off x="8456725" y="1770899"/>
            <a:ext cx="166752" cy="184433"/>
            <a:chOff x="5414907" y="2017485"/>
            <a:chExt cx="220338" cy="243702"/>
          </a:xfrm>
        </p:grpSpPr>
        <p:sp>
          <p:nvSpPr>
            <p:cNvPr id="1004" name="Google Shape;1004;p39"/>
            <p:cNvSpPr/>
            <p:nvPr/>
          </p:nvSpPr>
          <p:spPr>
            <a:xfrm>
              <a:off x="5414907" y="2017485"/>
              <a:ext cx="131370" cy="113351"/>
            </a:xfrm>
            <a:custGeom>
              <a:avLst/>
              <a:gdLst/>
              <a:ahLst/>
              <a:cxnLst/>
              <a:rect l="l" t="t" r="r" b="b"/>
              <a:pathLst>
                <a:path w="2457" h="2120" extrusionOk="0">
                  <a:moveTo>
                    <a:pt x="1361" y="470"/>
                  </a:moveTo>
                  <a:cubicBezTo>
                    <a:pt x="1383" y="470"/>
                    <a:pt x="1405" y="472"/>
                    <a:pt x="1427" y="476"/>
                  </a:cubicBezTo>
                  <a:cubicBezTo>
                    <a:pt x="1506" y="555"/>
                    <a:pt x="1585" y="634"/>
                    <a:pt x="1664" y="714"/>
                  </a:cubicBezTo>
                  <a:cubicBezTo>
                    <a:pt x="1902" y="951"/>
                    <a:pt x="2021" y="1308"/>
                    <a:pt x="1704" y="1546"/>
                  </a:cubicBezTo>
                  <a:cubicBezTo>
                    <a:pt x="1565" y="1645"/>
                    <a:pt x="1407" y="1694"/>
                    <a:pt x="1248" y="1694"/>
                  </a:cubicBezTo>
                  <a:cubicBezTo>
                    <a:pt x="1090" y="1694"/>
                    <a:pt x="931" y="1645"/>
                    <a:pt x="793" y="1546"/>
                  </a:cubicBezTo>
                  <a:cubicBezTo>
                    <a:pt x="515" y="1347"/>
                    <a:pt x="515" y="951"/>
                    <a:pt x="753" y="714"/>
                  </a:cubicBezTo>
                  <a:lnTo>
                    <a:pt x="793" y="714"/>
                  </a:lnTo>
                  <a:cubicBezTo>
                    <a:pt x="934" y="608"/>
                    <a:pt x="1171" y="470"/>
                    <a:pt x="1361" y="470"/>
                  </a:cubicBezTo>
                  <a:close/>
                  <a:moveTo>
                    <a:pt x="1427" y="1"/>
                  </a:moveTo>
                  <a:cubicBezTo>
                    <a:pt x="1149" y="1"/>
                    <a:pt x="872" y="80"/>
                    <a:pt x="634" y="238"/>
                  </a:cubicBezTo>
                  <a:cubicBezTo>
                    <a:pt x="623" y="227"/>
                    <a:pt x="608" y="222"/>
                    <a:pt x="591" y="222"/>
                  </a:cubicBezTo>
                  <a:cubicBezTo>
                    <a:pt x="552" y="222"/>
                    <a:pt x="504" y="250"/>
                    <a:pt x="476" y="278"/>
                  </a:cubicBezTo>
                  <a:cubicBezTo>
                    <a:pt x="40" y="714"/>
                    <a:pt x="1" y="1387"/>
                    <a:pt x="436" y="1823"/>
                  </a:cubicBezTo>
                  <a:cubicBezTo>
                    <a:pt x="674" y="2021"/>
                    <a:pt x="961" y="2120"/>
                    <a:pt x="1248" y="2120"/>
                  </a:cubicBezTo>
                  <a:cubicBezTo>
                    <a:pt x="1536" y="2120"/>
                    <a:pt x="1823" y="2021"/>
                    <a:pt x="2060" y="1823"/>
                  </a:cubicBezTo>
                  <a:cubicBezTo>
                    <a:pt x="2417" y="1466"/>
                    <a:pt x="2456" y="833"/>
                    <a:pt x="2100" y="476"/>
                  </a:cubicBezTo>
                  <a:cubicBezTo>
                    <a:pt x="1942" y="238"/>
                    <a:pt x="1704" y="80"/>
                    <a:pt x="1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9"/>
            <p:cNvSpPr/>
            <p:nvPr/>
          </p:nvSpPr>
          <p:spPr>
            <a:xfrm>
              <a:off x="5469978" y="2200929"/>
              <a:ext cx="77849" cy="60258"/>
            </a:xfrm>
            <a:custGeom>
              <a:avLst/>
              <a:gdLst/>
              <a:ahLst/>
              <a:cxnLst/>
              <a:rect l="l" t="t" r="r" b="b"/>
              <a:pathLst>
                <a:path w="1456" h="1127" extrusionOk="0">
                  <a:moveTo>
                    <a:pt x="707" y="0"/>
                  </a:moveTo>
                  <a:cubicBezTo>
                    <a:pt x="599" y="0"/>
                    <a:pt x="492" y="32"/>
                    <a:pt x="397" y="95"/>
                  </a:cubicBezTo>
                  <a:cubicBezTo>
                    <a:pt x="278" y="95"/>
                    <a:pt x="238" y="135"/>
                    <a:pt x="199" y="214"/>
                  </a:cubicBezTo>
                  <a:cubicBezTo>
                    <a:pt x="40" y="372"/>
                    <a:pt x="0" y="610"/>
                    <a:pt x="80" y="808"/>
                  </a:cubicBezTo>
                  <a:cubicBezTo>
                    <a:pt x="199" y="1006"/>
                    <a:pt x="436" y="1125"/>
                    <a:pt x="634" y="1125"/>
                  </a:cubicBezTo>
                  <a:cubicBezTo>
                    <a:pt x="651" y="1126"/>
                    <a:pt x="667" y="1127"/>
                    <a:pt x="683" y="1127"/>
                  </a:cubicBezTo>
                  <a:cubicBezTo>
                    <a:pt x="1169" y="1127"/>
                    <a:pt x="1456" y="559"/>
                    <a:pt x="1149" y="214"/>
                  </a:cubicBezTo>
                  <a:cubicBezTo>
                    <a:pt x="1030" y="71"/>
                    <a:pt x="869" y="0"/>
                    <a:pt x="7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9"/>
            <p:cNvSpPr/>
            <p:nvPr/>
          </p:nvSpPr>
          <p:spPr>
            <a:xfrm>
              <a:off x="5603431" y="2178473"/>
              <a:ext cx="31813" cy="25451"/>
            </a:xfrm>
            <a:custGeom>
              <a:avLst/>
              <a:gdLst/>
              <a:ahLst/>
              <a:cxnLst/>
              <a:rect l="l" t="t" r="r" b="b"/>
              <a:pathLst>
                <a:path w="595" h="476" extrusionOk="0">
                  <a:moveTo>
                    <a:pt x="277" y="0"/>
                  </a:moveTo>
                  <a:cubicBezTo>
                    <a:pt x="0" y="0"/>
                    <a:pt x="0" y="476"/>
                    <a:pt x="317" y="476"/>
                  </a:cubicBezTo>
                  <a:cubicBezTo>
                    <a:pt x="594" y="476"/>
                    <a:pt x="594" y="0"/>
                    <a:pt x="2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0"/>
        <p:cNvGrpSpPr/>
        <p:nvPr/>
      </p:nvGrpSpPr>
      <p:grpSpPr>
        <a:xfrm>
          <a:off x="0" y="0"/>
          <a:ext cx="0" cy="0"/>
          <a:chOff x="0" y="0"/>
          <a:chExt cx="0" cy="0"/>
        </a:xfrm>
      </p:grpSpPr>
      <p:sp>
        <p:nvSpPr>
          <p:cNvPr id="1321" name="Google Shape;1321;p51"/>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Steps</a:t>
            </a:r>
            <a:endParaRPr/>
          </a:p>
        </p:txBody>
      </p:sp>
      <p:sp>
        <p:nvSpPr>
          <p:cNvPr id="1322" name="Google Shape;1322;p51"/>
          <p:cNvSpPr/>
          <p:nvPr/>
        </p:nvSpPr>
        <p:spPr>
          <a:xfrm>
            <a:off x="-150" y="2266425"/>
            <a:ext cx="9144283" cy="43151"/>
          </a:xfrm>
          <a:custGeom>
            <a:avLst/>
            <a:gdLst/>
            <a:ahLst/>
            <a:cxnLst/>
            <a:rect l="l" t="t" r="r" b="b"/>
            <a:pathLst>
              <a:path w="227753" h="6703" extrusionOk="0">
                <a:moveTo>
                  <a:pt x="0" y="4616"/>
                </a:moveTo>
                <a:cubicBezTo>
                  <a:pt x="9837" y="6254"/>
                  <a:pt x="19948" y="4577"/>
                  <a:pt x="29915" y="4898"/>
                </a:cubicBezTo>
                <a:cubicBezTo>
                  <a:pt x="57280" y="5780"/>
                  <a:pt x="84686" y="7448"/>
                  <a:pt x="112042" y="6309"/>
                </a:cubicBezTo>
                <a:cubicBezTo>
                  <a:pt x="127352" y="5672"/>
                  <a:pt x="142543" y="3303"/>
                  <a:pt x="157762" y="1511"/>
                </a:cubicBezTo>
                <a:cubicBezTo>
                  <a:pt x="180934" y="-1218"/>
                  <a:pt x="204421" y="665"/>
                  <a:pt x="227753" y="665"/>
                </a:cubicBezTo>
              </a:path>
            </a:pathLst>
          </a:custGeom>
          <a:noFill/>
          <a:ln w="28575" cap="flat" cmpd="sng">
            <a:solidFill>
              <a:schemeClr val="dk1"/>
            </a:solidFill>
            <a:prstDash val="solid"/>
            <a:round/>
            <a:headEnd type="none" w="med" len="med"/>
            <a:tailEnd type="none" w="med" len="med"/>
          </a:ln>
        </p:spPr>
      </p:sp>
      <p:grpSp>
        <p:nvGrpSpPr>
          <p:cNvPr id="1323" name="Google Shape;1323;p51"/>
          <p:cNvGrpSpPr/>
          <p:nvPr/>
        </p:nvGrpSpPr>
        <p:grpSpPr>
          <a:xfrm>
            <a:off x="5097111" y="1691085"/>
            <a:ext cx="1373162" cy="1193820"/>
            <a:chOff x="1240825" y="240075"/>
            <a:chExt cx="5918800" cy="5145775"/>
          </a:xfrm>
        </p:grpSpPr>
        <p:sp>
          <p:nvSpPr>
            <p:cNvPr id="1324" name="Google Shape;1324;p51"/>
            <p:cNvSpPr/>
            <p:nvPr/>
          </p:nvSpPr>
          <p:spPr>
            <a:xfrm>
              <a:off x="1410000" y="323650"/>
              <a:ext cx="5749625" cy="4943150"/>
            </a:xfrm>
            <a:custGeom>
              <a:avLst/>
              <a:gdLst/>
              <a:ahLst/>
              <a:cxnLst/>
              <a:rect l="l" t="t" r="r" b="b"/>
              <a:pathLst>
                <a:path w="229985" h="197726" extrusionOk="0">
                  <a:moveTo>
                    <a:pt x="90693" y="0"/>
                  </a:moveTo>
                  <a:cubicBezTo>
                    <a:pt x="87728" y="0"/>
                    <a:pt x="84703" y="126"/>
                    <a:pt x="81621" y="385"/>
                  </a:cubicBezTo>
                  <a:cubicBezTo>
                    <a:pt x="82044" y="1654"/>
                    <a:pt x="81198" y="3134"/>
                    <a:pt x="79295" y="3134"/>
                  </a:cubicBezTo>
                  <a:cubicBezTo>
                    <a:pt x="78882" y="3128"/>
                    <a:pt x="78471" y="3125"/>
                    <a:pt x="78060" y="3125"/>
                  </a:cubicBezTo>
                  <a:cubicBezTo>
                    <a:pt x="49848" y="3125"/>
                    <a:pt x="26253" y="17393"/>
                    <a:pt x="13956" y="38235"/>
                  </a:cubicBezTo>
                  <a:cubicBezTo>
                    <a:pt x="0" y="61284"/>
                    <a:pt x="1480" y="88561"/>
                    <a:pt x="4652" y="113513"/>
                  </a:cubicBezTo>
                  <a:cubicBezTo>
                    <a:pt x="7612" y="136349"/>
                    <a:pt x="13110" y="161724"/>
                    <a:pt x="33410" y="178852"/>
                  </a:cubicBezTo>
                  <a:cubicBezTo>
                    <a:pt x="48634" y="191399"/>
                    <a:pt x="70213" y="197726"/>
                    <a:pt x="91652" y="197726"/>
                  </a:cubicBezTo>
                  <a:cubicBezTo>
                    <a:pt x="97309" y="197726"/>
                    <a:pt x="102957" y="197285"/>
                    <a:pt x="108475" y="196402"/>
                  </a:cubicBezTo>
                  <a:cubicBezTo>
                    <a:pt x="229985" y="176631"/>
                    <a:pt x="201655" y="0"/>
                    <a:pt x="90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51"/>
            <p:cNvSpPr/>
            <p:nvPr/>
          </p:nvSpPr>
          <p:spPr>
            <a:xfrm>
              <a:off x="1240825" y="240075"/>
              <a:ext cx="5918800" cy="5145775"/>
            </a:xfrm>
            <a:custGeom>
              <a:avLst/>
              <a:gdLst/>
              <a:ahLst/>
              <a:cxnLst/>
              <a:rect l="l" t="t" r="r" b="b"/>
              <a:pathLst>
                <a:path w="236752" h="205831" extrusionOk="0">
                  <a:moveTo>
                    <a:pt x="97460" y="3343"/>
                  </a:moveTo>
                  <a:cubicBezTo>
                    <a:pt x="208422" y="3343"/>
                    <a:pt x="236752" y="179974"/>
                    <a:pt x="115242" y="199745"/>
                  </a:cubicBezTo>
                  <a:cubicBezTo>
                    <a:pt x="109644" y="200641"/>
                    <a:pt x="103912" y="201091"/>
                    <a:pt x="98173" y="201091"/>
                  </a:cubicBezTo>
                  <a:cubicBezTo>
                    <a:pt x="76815" y="201091"/>
                    <a:pt x="55343" y="194861"/>
                    <a:pt x="40177" y="182195"/>
                  </a:cubicBezTo>
                  <a:cubicBezTo>
                    <a:pt x="19877" y="165067"/>
                    <a:pt x="14379" y="139692"/>
                    <a:pt x="11419" y="116856"/>
                  </a:cubicBezTo>
                  <a:cubicBezTo>
                    <a:pt x="8247" y="91904"/>
                    <a:pt x="6767" y="64627"/>
                    <a:pt x="20723" y="41578"/>
                  </a:cubicBezTo>
                  <a:cubicBezTo>
                    <a:pt x="33020" y="20736"/>
                    <a:pt x="56615" y="6468"/>
                    <a:pt x="84827" y="6468"/>
                  </a:cubicBezTo>
                  <a:cubicBezTo>
                    <a:pt x="85238" y="6468"/>
                    <a:pt x="85649" y="6471"/>
                    <a:pt x="86062" y="6477"/>
                  </a:cubicBezTo>
                  <a:cubicBezTo>
                    <a:pt x="87965" y="6477"/>
                    <a:pt x="88811" y="4997"/>
                    <a:pt x="88388" y="3728"/>
                  </a:cubicBezTo>
                  <a:cubicBezTo>
                    <a:pt x="91470" y="3469"/>
                    <a:pt x="94495" y="3343"/>
                    <a:pt x="97460" y="3343"/>
                  </a:cubicBezTo>
                  <a:close/>
                  <a:moveTo>
                    <a:pt x="98040" y="1"/>
                  </a:moveTo>
                  <a:cubicBezTo>
                    <a:pt x="91791" y="1"/>
                    <a:pt x="85324" y="586"/>
                    <a:pt x="78661" y="1825"/>
                  </a:cubicBezTo>
                  <a:cubicBezTo>
                    <a:pt x="33833" y="2248"/>
                    <a:pt x="7824" y="42001"/>
                    <a:pt x="4230" y="75199"/>
                  </a:cubicBezTo>
                  <a:cubicBezTo>
                    <a:pt x="1" y="111992"/>
                    <a:pt x="4864" y="165913"/>
                    <a:pt x="43137" y="190864"/>
                  </a:cubicBezTo>
                  <a:cubicBezTo>
                    <a:pt x="58926" y="201081"/>
                    <a:pt x="77776" y="205831"/>
                    <a:pt x="96710" y="205831"/>
                  </a:cubicBezTo>
                  <a:cubicBezTo>
                    <a:pt x="120882" y="205831"/>
                    <a:pt x="145193" y="198089"/>
                    <a:pt x="163453" y="184098"/>
                  </a:cubicBezTo>
                  <a:cubicBezTo>
                    <a:pt x="201303" y="155340"/>
                    <a:pt x="208916" y="110301"/>
                    <a:pt x="194114" y="70970"/>
                  </a:cubicBezTo>
                  <a:cubicBezTo>
                    <a:pt x="179926" y="33261"/>
                    <a:pt x="145137" y="1"/>
                    <a:pt x="980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6" name="Google Shape;1326;p51"/>
          <p:cNvGrpSpPr/>
          <p:nvPr/>
        </p:nvGrpSpPr>
        <p:grpSpPr>
          <a:xfrm>
            <a:off x="5425261" y="1981949"/>
            <a:ext cx="508187" cy="612088"/>
            <a:chOff x="3109710" y="2095807"/>
            <a:chExt cx="543632" cy="654709"/>
          </a:xfrm>
        </p:grpSpPr>
        <p:sp>
          <p:nvSpPr>
            <p:cNvPr id="1327" name="Google Shape;1327;p51"/>
            <p:cNvSpPr/>
            <p:nvPr/>
          </p:nvSpPr>
          <p:spPr>
            <a:xfrm>
              <a:off x="3142731" y="2110703"/>
              <a:ext cx="495734" cy="625462"/>
            </a:xfrm>
            <a:custGeom>
              <a:avLst/>
              <a:gdLst/>
              <a:ahLst/>
              <a:cxnLst/>
              <a:rect l="l" t="t" r="r" b="b"/>
              <a:pathLst>
                <a:path w="28255" h="35649" extrusionOk="0">
                  <a:moveTo>
                    <a:pt x="15285" y="1"/>
                  </a:moveTo>
                  <a:cubicBezTo>
                    <a:pt x="12303" y="1"/>
                    <a:pt x="9447" y="1102"/>
                    <a:pt x="7230" y="3143"/>
                  </a:cubicBezTo>
                  <a:cubicBezTo>
                    <a:pt x="4574" y="5615"/>
                    <a:pt x="3836" y="9119"/>
                    <a:pt x="7414" y="11258"/>
                  </a:cubicBezTo>
                  <a:cubicBezTo>
                    <a:pt x="7488" y="11332"/>
                    <a:pt x="7562" y="11406"/>
                    <a:pt x="7562" y="11516"/>
                  </a:cubicBezTo>
                  <a:cubicBezTo>
                    <a:pt x="10712" y="11516"/>
                    <a:pt x="12194" y="7521"/>
                    <a:pt x="15279" y="7521"/>
                  </a:cubicBezTo>
                  <a:cubicBezTo>
                    <a:pt x="15373" y="7521"/>
                    <a:pt x="15469" y="7525"/>
                    <a:pt x="15566" y="7533"/>
                  </a:cubicBezTo>
                  <a:cubicBezTo>
                    <a:pt x="17115" y="7680"/>
                    <a:pt x="18369" y="8787"/>
                    <a:pt x="18148" y="10373"/>
                  </a:cubicBezTo>
                  <a:cubicBezTo>
                    <a:pt x="18116" y="10501"/>
                    <a:pt x="18000" y="10601"/>
                    <a:pt x="17874" y="10601"/>
                  </a:cubicBezTo>
                  <a:cubicBezTo>
                    <a:pt x="17854" y="10601"/>
                    <a:pt x="17835" y="10599"/>
                    <a:pt x="17816" y="10594"/>
                  </a:cubicBezTo>
                  <a:cubicBezTo>
                    <a:pt x="17668" y="12143"/>
                    <a:pt x="15750" y="13029"/>
                    <a:pt x="14312" y="13250"/>
                  </a:cubicBezTo>
                  <a:cubicBezTo>
                    <a:pt x="12652" y="13471"/>
                    <a:pt x="10660" y="13066"/>
                    <a:pt x="9295" y="14246"/>
                  </a:cubicBezTo>
                  <a:cubicBezTo>
                    <a:pt x="8078" y="15242"/>
                    <a:pt x="8004" y="16828"/>
                    <a:pt x="8594" y="18156"/>
                  </a:cubicBezTo>
                  <a:cubicBezTo>
                    <a:pt x="8631" y="18156"/>
                    <a:pt x="8668" y="18156"/>
                    <a:pt x="8705" y="18193"/>
                  </a:cubicBezTo>
                  <a:cubicBezTo>
                    <a:pt x="9496" y="19140"/>
                    <a:pt x="10502" y="19444"/>
                    <a:pt x="11616" y="19444"/>
                  </a:cubicBezTo>
                  <a:cubicBezTo>
                    <a:pt x="13619" y="19444"/>
                    <a:pt x="15970" y="18460"/>
                    <a:pt x="18043" y="18460"/>
                  </a:cubicBezTo>
                  <a:cubicBezTo>
                    <a:pt x="18634" y="18460"/>
                    <a:pt x="19202" y="18540"/>
                    <a:pt x="19734" y="18746"/>
                  </a:cubicBezTo>
                  <a:cubicBezTo>
                    <a:pt x="21910" y="19594"/>
                    <a:pt x="22758" y="21770"/>
                    <a:pt x="21578" y="23799"/>
                  </a:cubicBezTo>
                  <a:cubicBezTo>
                    <a:pt x="20204" y="26230"/>
                    <a:pt x="16945" y="27719"/>
                    <a:pt x="14181" y="27719"/>
                  </a:cubicBezTo>
                  <a:cubicBezTo>
                    <a:pt x="14051" y="27719"/>
                    <a:pt x="13922" y="27716"/>
                    <a:pt x="13795" y="27709"/>
                  </a:cubicBezTo>
                  <a:cubicBezTo>
                    <a:pt x="10512" y="27561"/>
                    <a:pt x="8373" y="24906"/>
                    <a:pt x="6086" y="22914"/>
                  </a:cubicBezTo>
                  <a:cubicBezTo>
                    <a:pt x="6012" y="22877"/>
                    <a:pt x="5975" y="22803"/>
                    <a:pt x="5975" y="22729"/>
                  </a:cubicBezTo>
                  <a:lnTo>
                    <a:pt x="5902" y="22729"/>
                  </a:lnTo>
                  <a:cubicBezTo>
                    <a:pt x="5902" y="22840"/>
                    <a:pt x="5828" y="22914"/>
                    <a:pt x="5717" y="22951"/>
                  </a:cubicBezTo>
                  <a:cubicBezTo>
                    <a:pt x="3652" y="23725"/>
                    <a:pt x="1697" y="26344"/>
                    <a:pt x="1033" y="28484"/>
                  </a:cubicBezTo>
                  <a:cubicBezTo>
                    <a:pt x="0" y="31693"/>
                    <a:pt x="2951" y="33647"/>
                    <a:pt x="5607" y="34643"/>
                  </a:cubicBezTo>
                  <a:cubicBezTo>
                    <a:pt x="7570" y="35315"/>
                    <a:pt x="9630" y="35649"/>
                    <a:pt x="11692" y="35649"/>
                  </a:cubicBezTo>
                  <a:cubicBezTo>
                    <a:pt x="14047" y="35649"/>
                    <a:pt x="16405" y="35213"/>
                    <a:pt x="18627" y="34348"/>
                  </a:cubicBezTo>
                  <a:cubicBezTo>
                    <a:pt x="23090" y="32652"/>
                    <a:pt x="26853" y="29074"/>
                    <a:pt x="27590" y="24168"/>
                  </a:cubicBezTo>
                  <a:cubicBezTo>
                    <a:pt x="28254" y="19705"/>
                    <a:pt x="25709" y="15279"/>
                    <a:pt x="21246" y="14098"/>
                  </a:cubicBezTo>
                  <a:cubicBezTo>
                    <a:pt x="20800" y="13961"/>
                    <a:pt x="20897" y="13312"/>
                    <a:pt x="21328" y="13312"/>
                  </a:cubicBezTo>
                  <a:cubicBezTo>
                    <a:pt x="21361" y="13312"/>
                    <a:pt x="21395" y="13316"/>
                    <a:pt x="21430" y="13324"/>
                  </a:cubicBezTo>
                  <a:cubicBezTo>
                    <a:pt x="23754" y="11479"/>
                    <a:pt x="25008" y="7828"/>
                    <a:pt x="24123" y="4951"/>
                  </a:cubicBezTo>
                  <a:cubicBezTo>
                    <a:pt x="23127" y="1631"/>
                    <a:pt x="18848" y="156"/>
                    <a:pt x="15713" y="8"/>
                  </a:cubicBezTo>
                  <a:cubicBezTo>
                    <a:pt x="15570" y="3"/>
                    <a:pt x="15427" y="1"/>
                    <a:pt x="15285" y="1"/>
                  </a:cubicBezTo>
                  <a:close/>
                </a:path>
              </a:pathLst>
            </a:cu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51"/>
            <p:cNvSpPr/>
            <p:nvPr/>
          </p:nvSpPr>
          <p:spPr>
            <a:xfrm>
              <a:off x="3109710" y="2095807"/>
              <a:ext cx="543632" cy="654709"/>
            </a:xfrm>
            <a:custGeom>
              <a:avLst/>
              <a:gdLst/>
              <a:ahLst/>
              <a:cxnLst/>
              <a:rect l="l" t="t" r="r" b="b"/>
              <a:pathLst>
                <a:path w="30985" h="37316" extrusionOk="0">
                  <a:moveTo>
                    <a:pt x="17134" y="0"/>
                  </a:moveTo>
                  <a:cubicBezTo>
                    <a:pt x="13246" y="0"/>
                    <a:pt x="9571" y="1790"/>
                    <a:pt x="7194" y="4878"/>
                  </a:cubicBezTo>
                  <a:cubicBezTo>
                    <a:pt x="5165" y="7533"/>
                    <a:pt x="5792" y="10742"/>
                    <a:pt x="8558" y="12476"/>
                  </a:cubicBezTo>
                  <a:cubicBezTo>
                    <a:pt x="8558" y="12550"/>
                    <a:pt x="8632" y="12660"/>
                    <a:pt x="8706" y="12697"/>
                  </a:cubicBezTo>
                  <a:cubicBezTo>
                    <a:pt x="9104" y="12834"/>
                    <a:pt x="9491" y="12895"/>
                    <a:pt x="9868" y="12895"/>
                  </a:cubicBezTo>
                  <a:cubicBezTo>
                    <a:pt x="10817" y="12895"/>
                    <a:pt x="11708" y="12504"/>
                    <a:pt x="12579" y="11923"/>
                  </a:cubicBezTo>
                  <a:cubicBezTo>
                    <a:pt x="13169" y="11554"/>
                    <a:pt x="13648" y="11074"/>
                    <a:pt x="14202" y="10632"/>
                  </a:cubicBezTo>
                  <a:cubicBezTo>
                    <a:pt x="14893" y="10070"/>
                    <a:pt x="16533" y="9167"/>
                    <a:pt x="17789" y="9167"/>
                  </a:cubicBezTo>
                  <a:cubicBezTo>
                    <a:pt x="18677" y="9167"/>
                    <a:pt x="19372" y="9619"/>
                    <a:pt x="19403" y="10964"/>
                  </a:cubicBezTo>
                  <a:cubicBezTo>
                    <a:pt x="18148" y="14910"/>
                    <a:pt x="13021" y="12255"/>
                    <a:pt x="10513" y="14652"/>
                  </a:cubicBezTo>
                  <a:cubicBezTo>
                    <a:pt x="9001" y="16128"/>
                    <a:pt x="8964" y="18783"/>
                    <a:pt x="10550" y="20185"/>
                  </a:cubicBezTo>
                  <a:cubicBezTo>
                    <a:pt x="10612" y="20231"/>
                    <a:pt x="10680" y="20252"/>
                    <a:pt x="10744" y="20252"/>
                  </a:cubicBezTo>
                  <a:cubicBezTo>
                    <a:pt x="10833" y="20252"/>
                    <a:pt x="10913" y="20212"/>
                    <a:pt x="10956" y="20148"/>
                  </a:cubicBezTo>
                  <a:cubicBezTo>
                    <a:pt x="11604" y="20772"/>
                    <a:pt x="12408" y="20988"/>
                    <a:pt x="13296" y="20988"/>
                  </a:cubicBezTo>
                  <a:cubicBezTo>
                    <a:pt x="15329" y="20988"/>
                    <a:pt x="17802" y="19851"/>
                    <a:pt x="19861" y="19851"/>
                  </a:cubicBezTo>
                  <a:cubicBezTo>
                    <a:pt x="20894" y="19851"/>
                    <a:pt x="21822" y="20137"/>
                    <a:pt x="22538" y="20996"/>
                  </a:cubicBezTo>
                  <a:cubicBezTo>
                    <a:pt x="25515" y="24619"/>
                    <a:pt x="18899" y="27754"/>
                    <a:pt x="15887" y="27754"/>
                  </a:cubicBezTo>
                  <a:cubicBezTo>
                    <a:pt x="15802" y="27754"/>
                    <a:pt x="15719" y="27752"/>
                    <a:pt x="15640" y="27746"/>
                  </a:cubicBezTo>
                  <a:cubicBezTo>
                    <a:pt x="12579" y="27525"/>
                    <a:pt x="10735" y="24833"/>
                    <a:pt x="8411" y="23136"/>
                  </a:cubicBezTo>
                  <a:cubicBezTo>
                    <a:pt x="8344" y="23085"/>
                    <a:pt x="8275" y="23064"/>
                    <a:pt x="8209" y="23064"/>
                  </a:cubicBezTo>
                  <a:cubicBezTo>
                    <a:pt x="7986" y="23064"/>
                    <a:pt x="7801" y="23314"/>
                    <a:pt x="7857" y="23542"/>
                  </a:cubicBezTo>
                  <a:cubicBezTo>
                    <a:pt x="7857" y="23615"/>
                    <a:pt x="7894" y="23689"/>
                    <a:pt x="7968" y="23726"/>
                  </a:cubicBezTo>
                  <a:cubicBezTo>
                    <a:pt x="10292" y="25718"/>
                    <a:pt x="12394" y="28374"/>
                    <a:pt x="15677" y="28558"/>
                  </a:cubicBezTo>
                  <a:cubicBezTo>
                    <a:pt x="15802" y="28564"/>
                    <a:pt x="15928" y="28568"/>
                    <a:pt x="16055" y="28568"/>
                  </a:cubicBezTo>
                  <a:cubicBezTo>
                    <a:pt x="18821" y="28568"/>
                    <a:pt x="22085" y="27045"/>
                    <a:pt x="23460" y="24611"/>
                  </a:cubicBezTo>
                  <a:cubicBezTo>
                    <a:pt x="24603" y="22583"/>
                    <a:pt x="23792" y="20406"/>
                    <a:pt x="21616" y="19558"/>
                  </a:cubicBezTo>
                  <a:cubicBezTo>
                    <a:pt x="21085" y="19352"/>
                    <a:pt x="20517" y="19272"/>
                    <a:pt x="19926" y="19272"/>
                  </a:cubicBezTo>
                  <a:cubicBezTo>
                    <a:pt x="17843" y="19272"/>
                    <a:pt x="15478" y="20269"/>
                    <a:pt x="13468" y="20269"/>
                  </a:cubicBezTo>
                  <a:cubicBezTo>
                    <a:pt x="12366" y="20269"/>
                    <a:pt x="11371" y="19969"/>
                    <a:pt x="10587" y="19042"/>
                  </a:cubicBezTo>
                  <a:cubicBezTo>
                    <a:pt x="10550" y="19005"/>
                    <a:pt x="10513" y="18968"/>
                    <a:pt x="10476" y="18968"/>
                  </a:cubicBezTo>
                  <a:cubicBezTo>
                    <a:pt x="9886" y="17677"/>
                    <a:pt x="9960" y="16054"/>
                    <a:pt x="11177" y="15058"/>
                  </a:cubicBezTo>
                  <a:cubicBezTo>
                    <a:pt x="12579" y="13878"/>
                    <a:pt x="14534" y="14283"/>
                    <a:pt x="16194" y="14062"/>
                  </a:cubicBezTo>
                  <a:cubicBezTo>
                    <a:pt x="17632" y="13878"/>
                    <a:pt x="19550" y="12992"/>
                    <a:pt x="19698" y="11443"/>
                  </a:cubicBezTo>
                  <a:cubicBezTo>
                    <a:pt x="19717" y="11448"/>
                    <a:pt x="19736" y="11450"/>
                    <a:pt x="19756" y="11450"/>
                  </a:cubicBezTo>
                  <a:cubicBezTo>
                    <a:pt x="19882" y="11450"/>
                    <a:pt x="19998" y="11350"/>
                    <a:pt x="20030" y="11222"/>
                  </a:cubicBezTo>
                  <a:cubicBezTo>
                    <a:pt x="20288" y="9636"/>
                    <a:pt x="19034" y="8529"/>
                    <a:pt x="17485" y="8382"/>
                  </a:cubicBezTo>
                  <a:cubicBezTo>
                    <a:pt x="17386" y="8374"/>
                    <a:pt x="17288" y="8370"/>
                    <a:pt x="17193" y="8370"/>
                  </a:cubicBezTo>
                  <a:cubicBezTo>
                    <a:pt x="14075" y="8370"/>
                    <a:pt x="12593" y="12328"/>
                    <a:pt x="9444" y="12328"/>
                  </a:cubicBezTo>
                  <a:cubicBezTo>
                    <a:pt x="9444" y="12255"/>
                    <a:pt x="9370" y="12181"/>
                    <a:pt x="9296" y="12107"/>
                  </a:cubicBezTo>
                  <a:cubicBezTo>
                    <a:pt x="5681" y="9968"/>
                    <a:pt x="6456" y="6464"/>
                    <a:pt x="9112" y="3992"/>
                  </a:cubicBezTo>
                  <a:cubicBezTo>
                    <a:pt x="11329" y="1951"/>
                    <a:pt x="14185" y="850"/>
                    <a:pt x="17167" y="850"/>
                  </a:cubicBezTo>
                  <a:cubicBezTo>
                    <a:pt x="17309" y="850"/>
                    <a:pt x="17452" y="852"/>
                    <a:pt x="17595" y="857"/>
                  </a:cubicBezTo>
                  <a:cubicBezTo>
                    <a:pt x="20694" y="1005"/>
                    <a:pt x="25009" y="2480"/>
                    <a:pt x="26005" y="5800"/>
                  </a:cubicBezTo>
                  <a:cubicBezTo>
                    <a:pt x="26890" y="8677"/>
                    <a:pt x="25636" y="12328"/>
                    <a:pt x="23312" y="14173"/>
                  </a:cubicBezTo>
                  <a:cubicBezTo>
                    <a:pt x="23277" y="14165"/>
                    <a:pt x="23243" y="14161"/>
                    <a:pt x="23210" y="14161"/>
                  </a:cubicBezTo>
                  <a:cubicBezTo>
                    <a:pt x="22779" y="14161"/>
                    <a:pt x="22682" y="14810"/>
                    <a:pt x="23128" y="14947"/>
                  </a:cubicBezTo>
                  <a:cubicBezTo>
                    <a:pt x="27591" y="16091"/>
                    <a:pt x="30136" y="20554"/>
                    <a:pt x="29472" y="25017"/>
                  </a:cubicBezTo>
                  <a:cubicBezTo>
                    <a:pt x="28735" y="29923"/>
                    <a:pt x="24935" y="33501"/>
                    <a:pt x="20509" y="35197"/>
                  </a:cubicBezTo>
                  <a:cubicBezTo>
                    <a:pt x="18267" y="36062"/>
                    <a:pt x="15910" y="36498"/>
                    <a:pt x="13555" y="36498"/>
                  </a:cubicBezTo>
                  <a:cubicBezTo>
                    <a:pt x="11493" y="36498"/>
                    <a:pt x="9432" y="36164"/>
                    <a:pt x="7452" y="35492"/>
                  </a:cubicBezTo>
                  <a:cubicBezTo>
                    <a:pt x="4833" y="34496"/>
                    <a:pt x="1882" y="32542"/>
                    <a:pt x="2878" y="29333"/>
                  </a:cubicBezTo>
                  <a:cubicBezTo>
                    <a:pt x="3579" y="27193"/>
                    <a:pt x="5534" y="24574"/>
                    <a:pt x="7599" y="23800"/>
                  </a:cubicBezTo>
                  <a:cubicBezTo>
                    <a:pt x="7710" y="23763"/>
                    <a:pt x="7784" y="23689"/>
                    <a:pt x="7784" y="23578"/>
                  </a:cubicBezTo>
                  <a:cubicBezTo>
                    <a:pt x="7784" y="23418"/>
                    <a:pt x="7672" y="23313"/>
                    <a:pt x="7521" y="23313"/>
                  </a:cubicBezTo>
                  <a:cubicBezTo>
                    <a:pt x="7499" y="23313"/>
                    <a:pt x="7476" y="23315"/>
                    <a:pt x="7452" y="23320"/>
                  </a:cubicBezTo>
                  <a:cubicBezTo>
                    <a:pt x="3505" y="24464"/>
                    <a:pt x="1" y="30439"/>
                    <a:pt x="3247" y="33833"/>
                  </a:cubicBezTo>
                  <a:cubicBezTo>
                    <a:pt x="5686" y="36364"/>
                    <a:pt x="9460" y="37316"/>
                    <a:pt x="13163" y="37316"/>
                  </a:cubicBezTo>
                  <a:cubicBezTo>
                    <a:pt x="15396" y="37316"/>
                    <a:pt x="17603" y="36970"/>
                    <a:pt x="19476" y="36414"/>
                  </a:cubicBezTo>
                  <a:cubicBezTo>
                    <a:pt x="24714" y="34828"/>
                    <a:pt x="29435" y="30845"/>
                    <a:pt x="30284" y="25201"/>
                  </a:cubicBezTo>
                  <a:cubicBezTo>
                    <a:pt x="30985" y="20517"/>
                    <a:pt x="28439" y="15869"/>
                    <a:pt x="23976" y="14357"/>
                  </a:cubicBezTo>
                  <a:cubicBezTo>
                    <a:pt x="26485" y="12476"/>
                    <a:pt x="27554" y="8898"/>
                    <a:pt x="26890" y="5874"/>
                  </a:cubicBezTo>
                  <a:cubicBezTo>
                    <a:pt x="26042" y="2001"/>
                    <a:pt x="21136" y="193"/>
                    <a:pt x="17595" y="9"/>
                  </a:cubicBezTo>
                  <a:cubicBezTo>
                    <a:pt x="17441" y="3"/>
                    <a:pt x="17288" y="0"/>
                    <a:pt x="17134" y="0"/>
                  </a:cubicBezTo>
                  <a:close/>
                </a:path>
              </a:pathLst>
            </a:custGeom>
            <a:solidFill>
              <a:srgbClr val="1C1C1B"/>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9" name="Google Shape;1329;p51"/>
          <p:cNvGrpSpPr/>
          <p:nvPr/>
        </p:nvGrpSpPr>
        <p:grpSpPr>
          <a:xfrm>
            <a:off x="622601" y="1691085"/>
            <a:ext cx="1373162" cy="1193820"/>
            <a:chOff x="1240825" y="240075"/>
            <a:chExt cx="5918800" cy="5145775"/>
          </a:xfrm>
        </p:grpSpPr>
        <p:sp>
          <p:nvSpPr>
            <p:cNvPr id="1330" name="Google Shape;1330;p51"/>
            <p:cNvSpPr/>
            <p:nvPr/>
          </p:nvSpPr>
          <p:spPr>
            <a:xfrm>
              <a:off x="1410000" y="323650"/>
              <a:ext cx="5749625" cy="4943150"/>
            </a:xfrm>
            <a:custGeom>
              <a:avLst/>
              <a:gdLst/>
              <a:ahLst/>
              <a:cxnLst/>
              <a:rect l="l" t="t" r="r" b="b"/>
              <a:pathLst>
                <a:path w="229985" h="197726" extrusionOk="0">
                  <a:moveTo>
                    <a:pt x="90693" y="0"/>
                  </a:moveTo>
                  <a:cubicBezTo>
                    <a:pt x="87728" y="0"/>
                    <a:pt x="84703" y="126"/>
                    <a:pt x="81621" y="385"/>
                  </a:cubicBezTo>
                  <a:cubicBezTo>
                    <a:pt x="82044" y="1654"/>
                    <a:pt x="81198" y="3134"/>
                    <a:pt x="79295" y="3134"/>
                  </a:cubicBezTo>
                  <a:cubicBezTo>
                    <a:pt x="78882" y="3128"/>
                    <a:pt x="78471" y="3125"/>
                    <a:pt x="78060" y="3125"/>
                  </a:cubicBezTo>
                  <a:cubicBezTo>
                    <a:pt x="49848" y="3125"/>
                    <a:pt x="26253" y="17393"/>
                    <a:pt x="13956" y="38235"/>
                  </a:cubicBezTo>
                  <a:cubicBezTo>
                    <a:pt x="0" y="61284"/>
                    <a:pt x="1480" y="88561"/>
                    <a:pt x="4652" y="113513"/>
                  </a:cubicBezTo>
                  <a:cubicBezTo>
                    <a:pt x="7612" y="136349"/>
                    <a:pt x="13110" y="161724"/>
                    <a:pt x="33410" y="178852"/>
                  </a:cubicBezTo>
                  <a:cubicBezTo>
                    <a:pt x="48634" y="191399"/>
                    <a:pt x="70213" y="197726"/>
                    <a:pt x="91652" y="197726"/>
                  </a:cubicBezTo>
                  <a:cubicBezTo>
                    <a:pt x="97309" y="197726"/>
                    <a:pt x="102957" y="197285"/>
                    <a:pt x="108475" y="196402"/>
                  </a:cubicBezTo>
                  <a:cubicBezTo>
                    <a:pt x="229985" y="176631"/>
                    <a:pt x="201655" y="0"/>
                    <a:pt x="90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51"/>
            <p:cNvSpPr/>
            <p:nvPr/>
          </p:nvSpPr>
          <p:spPr>
            <a:xfrm>
              <a:off x="1240825" y="240075"/>
              <a:ext cx="5918800" cy="5145775"/>
            </a:xfrm>
            <a:custGeom>
              <a:avLst/>
              <a:gdLst/>
              <a:ahLst/>
              <a:cxnLst/>
              <a:rect l="l" t="t" r="r" b="b"/>
              <a:pathLst>
                <a:path w="236752" h="205831" extrusionOk="0">
                  <a:moveTo>
                    <a:pt x="97460" y="3343"/>
                  </a:moveTo>
                  <a:cubicBezTo>
                    <a:pt x="208422" y="3343"/>
                    <a:pt x="236752" y="179974"/>
                    <a:pt x="115242" y="199745"/>
                  </a:cubicBezTo>
                  <a:cubicBezTo>
                    <a:pt x="109644" y="200641"/>
                    <a:pt x="103912" y="201091"/>
                    <a:pt x="98173" y="201091"/>
                  </a:cubicBezTo>
                  <a:cubicBezTo>
                    <a:pt x="76815" y="201091"/>
                    <a:pt x="55343" y="194861"/>
                    <a:pt x="40177" y="182195"/>
                  </a:cubicBezTo>
                  <a:cubicBezTo>
                    <a:pt x="19877" y="165067"/>
                    <a:pt x="14379" y="139692"/>
                    <a:pt x="11419" y="116856"/>
                  </a:cubicBezTo>
                  <a:cubicBezTo>
                    <a:pt x="8247" y="91904"/>
                    <a:pt x="6767" y="64627"/>
                    <a:pt x="20723" y="41578"/>
                  </a:cubicBezTo>
                  <a:cubicBezTo>
                    <a:pt x="33020" y="20736"/>
                    <a:pt x="56615" y="6468"/>
                    <a:pt x="84827" y="6468"/>
                  </a:cubicBezTo>
                  <a:cubicBezTo>
                    <a:pt x="85238" y="6468"/>
                    <a:pt x="85649" y="6471"/>
                    <a:pt x="86062" y="6477"/>
                  </a:cubicBezTo>
                  <a:cubicBezTo>
                    <a:pt x="87965" y="6477"/>
                    <a:pt x="88811" y="4997"/>
                    <a:pt x="88388" y="3728"/>
                  </a:cubicBezTo>
                  <a:cubicBezTo>
                    <a:pt x="91470" y="3469"/>
                    <a:pt x="94495" y="3343"/>
                    <a:pt x="97460" y="3343"/>
                  </a:cubicBezTo>
                  <a:close/>
                  <a:moveTo>
                    <a:pt x="98040" y="1"/>
                  </a:moveTo>
                  <a:cubicBezTo>
                    <a:pt x="91791" y="1"/>
                    <a:pt x="85324" y="586"/>
                    <a:pt x="78661" y="1825"/>
                  </a:cubicBezTo>
                  <a:cubicBezTo>
                    <a:pt x="33833" y="2248"/>
                    <a:pt x="7824" y="42001"/>
                    <a:pt x="4230" y="75199"/>
                  </a:cubicBezTo>
                  <a:cubicBezTo>
                    <a:pt x="1" y="111992"/>
                    <a:pt x="4864" y="165913"/>
                    <a:pt x="43137" y="190864"/>
                  </a:cubicBezTo>
                  <a:cubicBezTo>
                    <a:pt x="58926" y="201081"/>
                    <a:pt x="77776" y="205831"/>
                    <a:pt x="96710" y="205831"/>
                  </a:cubicBezTo>
                  <a:cubicBezTo>
                    <a:pt x="120882" y="205831"/>
                    <a:pt x="145193" y="198089"/>
                    <a:pt x="163453" y="184098"/>
                  </a:cubicBezTo>
                  <a:cubicBezTo>
                    <a:pt x="201303" y="155340"/>
                    <a:pt x="208916" y="110301"/>
                    <a:pt x="194114" y="70970"/>
                  </a:cubicBezTo>
                  <a:cubicBezTo>
                    <a:pt x="179926" y="33261"/>
                    <a:pt x="145137" y="1"/>
                    <a:pt x="980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2" name="Google Shape;1332;p51"/>
          <p:cNvGrpSpPr/>
          <p:nvPr/>
        </p:nvGrpSpPr>
        <p:grpSpPr>
          <a:xfrm>
            <a:off x="1031193" y="1989120"/>
            <a:ext cx="336369" cy="597735"/>
            <a:chOff x="938363" y="2111352"/>
            <a:chExt cx="359830" cy="639357"/>
          </a:xfrm>
        </p:grpSpPr>
        <p:sp>
          <p:nvSpPr>
            <p:cNvPr id="1333" name="Google Shape;1333;p51"/>
            <p:cNvSpPr/>
            <p:nvPr/>
          </p:nvSpPr>
          <p:spPr>
            <a:xfrm>
              <a:off x="952592" y="2125582"/>
              <a:ext cx="308073" cy="609408"/>
            </a:xfrm>
            <a:custGeom>
              <a:avLst/>
              <a:gdLst/>
              <a:ahLst/>
              <a:cxnLst/>
              <a:rect l="l" t="t" r="r" b="b"/>
              <a:pathLst>
                <a:path w="17559" h="34734" extrusionOk="0">
                  <a:moveTo>
                    <a:pt x="14070" y="0"/>
                  </a:moveTo>
                  <a:cubicBezTo>
                    <a:pt x="11676" y="0"/>
                    <a:pt x="9552" y="1792"/>
                    <a:pt x="7599" y="3070"/>
                  </a:cubicBezTo>
                  <a:cubicBezTo>
                    <a:pt x="5681" y="4250"/>
                    <a:pt x="3800" y="5431"/>
                    <a:pt x="1919" y="6611"/>
                  </a:cubicBezTo>
                  <a:cubicBezTo>
                    <a:pt x="407" y="7570"/>
                    <a:pt x="1" y="9304"/>
                    <a:pt x="665" y="10927"/>
                  </a:cubicBezTo>
                  <a:cubicBezTo>
                    <a:pt x="886" y="11517"/>
                    <a:pt x="1181" y="12070"/>
                    <a:pt x="1513" y="12623"/>
                  </a:cubicBezTo>
                  <a:cubicBezTo>
                    <a:pt x="2177" y="13619"/>
                    <a:pt x="2472" y="14099"/>
                    <a:pt x="3763" y="14136"/>
                  </a:cubicBezTo>
                  <a:cubicBezTo>
                    <a:pt x="3889" y="14139"/>
                    <a:pt x="4000" y="14142"/>
                    <a:pt x="4100" y="14142"/>
                  </a:cubicBezTo>
                  <a:cubicBezTo>
                    <a:pt x="4937" y="14142"/>
                    <a:pt x="4948" y="13983"/>
                    <a:pt x="5607" y="13324"/>
                  </a:cubicBezTo>
                  <a:lnTo>
                    <a:pt x="6677" y="12254"/>
                  </a:lnTo>
                  <a:cubicBezTo>
                    <a:pt x="7452" y="11443"/>
                    <a:pt x="8263" y="10668"/>
                    <a:pt x="9075" y="9820"/>
                  </a:cubicBezTo>
                  <a:cubicBezTo>
                    <a:pt x="9124" y="9787"/>
                    <a:pt x="9189" y="9769"/>
                    <a:pt x="9255" y="9769"/>
                  </a:cubicBezTo>
                  <a:cubicBezTo>
                    <a:pt x="9336" y="9769"/>
                    <a:pt x="9419" y="9796"/>
                    <a:pt x="9480" y="9857"/>
                  </a:cubicBezTo>
                  <a:cubicBezTo>
                    <a:pt x="9562" y="9761"/>
                    <a:pt x="9680" y="9716"/>
                    <a:pt x="9797" y="9716"/>
                  </a:cubicBezTo>
                  <a:cubicBezTo>
                    <a:pt x="9996" y="9716"/>
                    <a:pt x="10195" y="9846"/>
                    <a:pt x="10218" y="10078"/>
                  </a:cubicBezTo>
                  <a:cubicBezTo>
                    <a:pt x="10587" y="15095"/>
                    <a:pt x="10993" y="20222"/>
                    <a:pt x="9665" y="25127"/>
                  </a:cubicBezTo>
                  <a:cubicBezTo>
                    <a:pt x="8927" y="27783"/>
                    <a:pt x="6198" y="31840"/>
                    <a:pt x="9222" y="33906"/>
                  </a:cubicBezTo>
                  <a:cubicBezTo>
                    <a:pt x="10159" y="34531"/>
                    <a:pt x="11207" y="34733"/>
                    <a:pt x="12274" y="34733"/>
                  </a:cubicBezTo>
                  <a:cubicBezTo>
                    <a:pt x="12719" y="34733"/>
                    <a:pt x="13167" y="34698"/>
                    <a:pt x="13611" y="34644"/>
                  </a:cubicBezTo>
                  <a:cubicBezTo>
                    <a:pt x="14349" y="34607"/>
                    <a:pt x="15124" y="34496"/>
                    <a:pt x="15861" y="34238"/>
                  </a:cubicBezTo>
                  <a:cubicBezTo>
                    <a:pt x="16710" y="33832"/>
                    <a:pt x="17521" y="32467"/>
                    <a:pt x="17521" y="31472"/>
                  </a:cubicBezTo>
                  <a:cubicBezTo>
                    <a:pt x="17558" y="30181"/>
                    <a:pt x="17005" y="28742"/>
                    <a:pt x="16820" y="27414"/>
                  </a:cubicBezTo>
                  <a:cubicBezTo>
                    <a:pt x="16636" y="26086"/>
                    <a:pt x="16489" y="24722"/>
                    <a:pt x="16378" y="23394"/>
                  </a:cubicBezTo>
                  <a:cubicBezTo>
                    <a:pt x="16120" y="20738"/>
                    <a:pt x="16083" y="18045"/>
                    <a:pt x="16193" y="15353"/>
                  </a:cubicBezTo>
                  <a:cubicBezTo>
                    <a:pt x="16341" y="12771"/>
                    <a:pt x="16710" y="10226"/>
                    <a:pt x="17005" y="7681"/>
                  </a:cubicBezTo>
                  <a:cubicBezTo>
                    <a:pt x="17337" y="4914"/>
                    <a:pt x="17079" y="1299"/>
                    <a:pt x="14349" y="9"/>
                  </a:cubicBezTo>
                  <a:cubicBezTo>
                    <a:pt x="14256" y="3"/>
                    <a:pt x="14163" y="0"/>
                    <a:pt x="14070" y="0"/>
                  </a:cubicBezTo>
                  <a:close/>
                </a:path>
              </a:pathLst>
            </a:cu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51"/>
            <p:cNvSpPr/>
            <p:nvPr/>
          </p:nvSpPr>
          <p:spPr>
            <a:xfrm>
              <a:off x="938363" y="2111352"/>
              <a:ext cx="359830" cy="639357"/>
            </a:xfrm>
            <a:custGeom>
              <a:avLst/>
              <a:gdLst/>
              <a:ahLst/>
              <a:cxnLst/>
              <a:rect l="l" t="t" r="r" b="b"/>
              <a:pathLst>
                <a:path w="20509" h="36441" extrusionOk="0">
                  <a:moveTo>
                    <a:pt x="14881" y="811"/>
                  </a:moveTo>
                  <a:cubicBezTo>
                    <a:pt x="14974" y="811"/>
                    <a:pt x="15067" y="814"/>
                    <a:pt x="15160" y="820"/>
                  </a:cubicBezTo>
                  <a:cubicBezTo>
                    <a:pt x="17853" y="2110"/>
                    <a:pt x="18148" y="5725"/>
                    <a:pt x="17816" y="8492"/>
                  </a:cubicBezTo>
                  <a:cubicBezTo>
                    <a:pt x="17521" y="11037"/>
                    <a:pt x="17152" y="13582"/>
                    <a:pt x="17004" y="16127"/>
                  </a:cubicBezTo>
                  <a:cubicBezTo>
                    <a:pt x="16894" y="18819"/>
                    <a:pt x="16931" y="21512"/>
                    <a:pt x="17152" y="24205"/>
                  </a:cubicBezTo>
                  <a:cubicBezTo>
                    <a:pt x="17263" y="25533"/>
                    <a:pt x="17410" y="26897"/>
                    <a:pt x="17631" y="28188"/>
                  </a:cubicBezTo>
                  <a:cubicBezTo>
                    <a:pt x="17816" y="29516"/>
                    <a:pt x="18332" y="30955"/>
                    <a:pt x="18332" y="32283"/>
                  </a:cubicBezTo>
                  <a:cubicBezTo>
                    <a:pt x="18295" y="33278"/>
                    <a:pt x="17484" y="34643"/>
                    <a:pt x="16672" y="35049"/>
                  </a:cubicBezTo>
                  <a:cubicBezTo>
                    <a:pt x="15935" y="35270"/>
                    <a:pt x="15160" y="35418"/>
                    <a:pt x="14422" y="35455"/>
                  </a:cubicBezTo>
                  <a:cubicBezTo>
                    <a:pt x="13967" y="35521"/>
                    <a:pt x="13508" y="35561"/>
                    <a:pt x="13054" y="35561"/>
                  </a:cubicBezTo>
                  <a:cubicBezTo>
                    <a:pt x="12000" y="35561"/>
                    <a:pt x="10972" y="35347"/>
                    <a:pt x="10070" y="34754"/>
                  </a:cubicBezTo>
                  <a:cubicBezTo>
                    <a:pt x="7009" y="32688"/>
                    <a:pt x="9738" y="28631"/>
                    <a:pt x="10513" y="25975"/>
                  </a:cubicBezTo>
                  <a:cubicBezTo>
                    <a:pt x="11841" y="21069"/>
                    <a:pt x="11435" y="15906"/>
                    <a:pt x="11066" y="10926"/>
                  </a:cubicBezTo>
                  <a:cubicBezTo>
                    <a:pt x="11043" y="10693"/>
                    <a:pt x="10842" y="10548"/>
                    <a:pt x="10642" y="10548"/>
                  </a:cubicBezTo>
                  <a:cubicBezTo>
                    <a:pt x="10525" y="10548"/>
                    <a:pt x="10409" y="10596"/>
                    <a:pt x="10328" y="10705"/>
                  </a:cubicBezTo>
                  <a:cubicBezTo>
                    <a:pt x="10264" y="10640"/>
                    <a:pt x="10175" y="10601"/>
                    <a:pt x="10090" y="10601"/>
                  </a:cubicBezTo>
                  <a:cubicBezTo>
                    <a:pt x="10028" y="10601"/>
                    <a:pt x="9969" y="10622"/>
                    <a:pt x="9922" y="10668"/>
                  </a:cubicBezTo>
                  <a:cubicBezTo>
                    <a:pt x="9111" y="11442"/>
                    <a:pt x="8300" y="12254"/>
                    <a:pt x="7488" y="13065"/>
                  </a:cubicBezTo>
                  <a:lnTo>
                    <a:pt x="6381" y="14135"/>
                  </a:lnTo>
                  <a:cubicBezTo>
                    <a:pt x="5722" y="14794"/>
                    <a:pt x="5711" y="14953"/>
                    <a:pt x="4874" y="14953"/>
                  </a:cubicBezTo>
                  <a:cubicBezTo>
                    <a:pt x="4775" y="14953"/>
                    <a:pt x="4663" y="14950"/>
                    <a:pt x="4537" y="14947"/>
                  </a:cubicBezTo>
                  <a:cubicBezTo>
                    <a:pt x="3246" y="14910"/>
                    <a:pt x="2951" y="14430"/>
                    <a:pt x="2324" y="13434"/>
                  </a:cubicBezTo>
                  <a:cubicBezTo>
                    <a:pt x="1955" y="12881"/>
                    <a:pt x="1660" y="12328"/>
                    <a:pt x="1439" y="11738"/>
                  </a:cubicBezTo>
                  <a:cubicBezTo>
                    <a:pt x="775" y="10115"/>
                    <a:pt x="1181" y="8381"/>
                    <a:pt x="2693" y="7422"/>
                  </a:cubicBezTo>
                  <a:lnTo>
                    <a:pt x="8410" y="3881"/>
                  </a:lnTo>
                  <a:cubicBezTo>
                    <a:pt x="10363" y="2603"/>
                    <a:pt x="12487" y="811"/>
                    <a:pt x="14881" y="811"/>
                  </a:cubicBezTo>
                  <a:close/>
                  <a:moveTo>
                    <a:pt x="13996" y="1"/>
                  </a:moveTo>
                  <a:cubicBezTo>
                    <a:pt x="13878" y="1"/>
                    <a:pt x="13795" y="97"/>
                    <a:pt x="13795" y="192"/>
                  </a:cubicBezTo>
                  <a:cubicBezTo>
                    <a:pt x="11177" y="598"/>
                    <a:pt x="8742" y="2774"/>
                    <a:pt x="6640" y="4102"/>
                  </a:cubicBezTo>
                  <a:cubicBezTo>
                    <a:pt x="4869" y="5172"/>
                    <a:pt x="2914" y="6168"/>
                    <a:pt x="1291" y="7459"/>
                  </a:cubicBezTo>
                  <a:cubicBezTo>
                    <a:pt x="295" y="8233"/>
                    <a:pt x="0" y="8713"/>
                    <a:pt x="148" y="9967"/>
                  </a:cubicBezTo>
                  <a:cubicBezTo>
                    <a:pt x="332" y="11848"/>
                    <a:pt x="2029" y="15684"/>
                    <a:pt x="4095" y="16238"/>
                  </a:cubicBezTo>
                  <a:cubicBezTo>
                    <a:pt x="4253" y="16277"/>
                    <a:pt x="4400" y="16296"/>
                    <a:pt x="4538" y="16296"/>
                  </a:cubicBezTo>
                  <a:cubicBezTo>
                    <a:pt x="5168" y="16296"/>
                    <a:pt x="5609" y="15910"/>
                    <a:pt x="6123" y="15426"/>
                  </a:cubicBezTo>
                  <a:cubicBezTo>
                    <a:pt x="7599" y="14098"/>
                    <a:pt x="8927" y="12549"/>
                    <a:pt x="10218" y="11074"/>
                  </a:cubicBezTo>
                  <a:cubicBezTo>
                    <a:pt x="10513" y="14983"/>
                    <a:pt x="10808" y="18967"/>
                    <a:pt x="10254" y="22877"/>
                  </a:cubicBezTo>
                  <a:cubicBezTo>
                    <a:pt x="9959" y="24795"/>
                    <a:pt x="9443" y="26676"/>
                    <a:pt x="8742" y="28483"/>
                  </a:cubicBezTo>
                  <a:cubicBezTo>
                    <a:pt x="8300" y="29664"/>
                    <a:pt x="7746" y="30881"/>
                    <a:pt x="7746" y="32172"/>
                  </a:cubicBezTo>
                  <a:cubicBezTo>
                    <a:pt x="7820" y="34459"/>
                    <a:pt x="9627" y="35971"/>
                    <a:pt x="11804" y="36303"/>
                  </a:cubicBezTo>
                  <a:cubicBezTo>
                    <a:pt x="12281" y="36389"/>
                    <a:pt x="12891" y="36440"/>
                    <a:pt x="13552" y="36440"/>
                  </a:cubicBezTo>
                  <a:cubicBezTo>
                    <a:pt x="15443" y="36440"/>
                    <a:pt x="17762" y="36021"/>
                    <a:pt x="18664" y="34791"/>
                  </a:cubicBezTo>
                  <a:cubicBezTo>
                    <a:pt x="19291" y="33942"/>
                    <a:pt x="19254" y="32947"/>
                    <a:pt x="19107" y="31951"/>
                  </a:cubicBezTo>
                  <a:cubicBezTo>
                    <a:pt x="18849" y="30143"/>
                    <a:pt x="18443" y="28373"/>
                    <a:pt x="18222" y="26565"/>
                  </a:cubicBezTo>
                  <a:cubicBezTo>
                    <a:pt x="17742" y="22582"/>
                    <a:pt x="17631" y="18561"/>
                    <a:pt x="17927" y="14541"/>
                  </a:cubicBezTo>
                  <a:cubicBezTo>
                    <a:pt x="18222" y="10631"/>
                    <a:pt x="20509" y="2037"/>
                    <a:pt x="15381" y="303"/>
                  </a:cubicBezTo>
                  <a:cubicBezTo>
                    <a:pt x="15345" y="229"/>
                    <a:pt x="15308" y="156"/>
                    <a:pt x="15234" y="156"/>
                  </a:cubicBezTo>
                  <a:lnTo>
                    <a:pt x="14976" y="156"/>
                  </a:lnTo>
                  <a:cubicBezTo>
                    <a:pt x="14681" y="82"/>
                    <a:pt x="14349" y="45"/>
                    <a:pt x="14054" y="8"/>
                  </a:cubicBezTo>
                  <a:cubicBezTo>
                    <a:pt x="14034" y="3"/>
                    <a:pt x="14015" y="1"/>
                    <a:pt x="13996" y="1"/>
                  </a:cubicBezTo>
                  <a:close/>
                </a:path>
              </a:pathLst>
            </a:custGeom>
            <a:solidFill>
              <a:srgbClr val="1C1C1B"/>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5" name="Google Shape;1335;p51"/>
          <p:cNvGrpSpPr/>
          <p:nvPr/>
        </p:nvGrpSpPr>
        <p:grpSpPr>
          <a:xfrm>
            <a:off x="2816313" y="1691085"/>
            <a:ext cx="1373162" cy="1193820"/>
            <a:chOff x="1240825" y="240075"/>
            <a:chExt cx="5918800" cy="5145775"/>
          </a:xfrm>
        </p:grpSpPr>
        <p:sp>
          <p:nvSpPr>
            <p:cNvPr id="1336" name="Google Shape;1336;p51"/>
            <p:cNvSpPr/>
            <p:nvPr/>
          </p:nvSpPr>
          <p:spPr>
            <a:xfrm>
              <a:off x="1410000" y="323650"/>
              <a:ext cx="5749625" cy="4943150"/>
            </a:xfrm>
            <a:custGeom>
              <a:avLst/>
              <a:gdLst/>
              <a:ahLst/>
              <a:cxnLst/>
              <a:rect l="l" t="t" r="r" b="b"/>
              <a:pathLst>
                <a:path w="229985" h="197726" extrusionOk="0">
                  <a:moveTo>
                    <a:pt x="90693" y="0"/>
                  </a:moveTo>
                  <a:cubicBezTo>
                    <a:pt x="87728" y="0"/>
                    <a:pt x="84703" y="126"/>
                    <a:pt x="81621" y="385"/>
                  </a:cubicBezTo>
                  <a:cubicBezTo>
                    <a:pt x="82044" y="1654"/>
                    <a:pt x="81198" y="3134"/>
                    <a:pt x="79295" y="3134"/>
                  </a:cubicBezTo>
                  <a:cubicBezTo>
                    <a:pt x="78882" y="3128"/>
                    <a:pt x="78471" y="3125"/>
                    <a:pt x="78060" y="3125"/>
                  </a:cubicBezTo>
                  <a:cubicBezTo>
                    <a:pt x="49848" y="3125"/>
                    <a:pt x="26253" y="17393"/>
                    <a:pt x="13956" y="38235"/>
                  </a:cubicBezTo>
                  <a:cubicBezTo>
                    <a:pt x="0" y="61284"/>
                    <a:pt x="1480" y="88561"/>
                    <a:pt x="4652" y="113513"/>
                  </a:cubicBezTo>
                  <a:cubicBezTo>
                    <a:pt x="7612" y="136349"/>
                    <a:pt x="13110" y="161724"/>
                    <a:pt x="33410" y="178852"/>
                  </a:cubicBezTo>
                  <a:cubicBezTo>
                    <a:pt x="48634" y="191399"/>
                    <a:pt x="70213" y="197726"/>
                    <a:pt x="91652" y="197726"/>
                  </a:cubicBezTo>
                  <a:cubicBezTo>
                    <a:pt x="97309" y="197726"/>
                    <a:pt x="102957" y="197285"/>
                    <a:pt x="108475" y="196402"/>
                  </a:cubicBezTo>
                  <a:cubicBezTo>
                    <a:pt x="229985" y="176631"/>
                    <a:pt x="201655" y="0"/>
                    <a:pt x="90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1"/>
            <p:cNvSpPr/>
            <p:nvPr/>
          </p:nvSpPr>
          <p:spPr>
            <a:xfrm>
              <a:off x="1240825" y="240075"/>
              <a:ext cx="5918800" cy="5145775"/>
            </a:xfrm>
            <a:custGeom>
              <a:avLst/>
              <a:gdLst/>
              <a:ahLst/>
              <a:cxnLst/>
              <a:rect l="l" t="t" r="r" b="b"/>
              <a:pathLst>
                <a:path w="236752" h="205831" extrusionOk="0">
                  <a:moveTo>
                    <a:pt x="97460" y="3343"/>
                  </a:moveTo>
                  <a:cubicBezTo>
                    <a:pt x="208422" y="3343"/>
                    <a:pt x="236752" y="179974"/>
                    <a:pt x="115242" y="199745"/>
                  </a:cubicBezTo>
                  <a:cubicBezTo>
                    <a:pt x="109644" y="200641"/>
                    <a:pt x="103912" y="201091"/>
                    <a:pt x="98173" y="201091"/>
                  </a:cubicBezTo>
                  <a:cubicBezTo>
                    <a:pt x="76815" y="201091"/>
                    <a:pt x="55343" y="194861"/>
                    <a:pt x="40177" y="182195"/>
                  </a:cubicBezTo>
                  <a:cubicBezTo>
                    <a:pt x="19877" y="165067"/>
                    <a:pt x="14379" y="139692"/>
                    <a:pt x="11419" y="116856"/>
                  </a:cubicBezTo>
                  <a:cubicBezTo>
                    <a:pt x="8247" y="91904"/>
                    <a:pt x="6767" y="64627"/>
                    <a:pt x="20723" y="41578"/>
                  </a:cubicBezTo>
                  <a:cubicBezTo>
                    <a:pt x="33020" y="20736"/>
                    <a:pt x="56615" y="6468"/>
                    <a:pt x="84827" y="6468"/>
                  </a:cubicBezTo>
                  <a:cubicBezTo>
                    <a:pt x="85238" y="6468"/>
                    <a:pt x="85649" y="6471"/>
                    <a:pt x="86062" y="6477"/>
                  </a:cubicBezTo>
                  <a:cubicBezTo>
                    <a:pt x="87965" y="6477"/>
                    <a:pt x="88811" y="4997"/>
                    <a:pt x="88388" y="3728"/>
                  </a:cubicBezTo>
                  <a:cubicBezTo>
                    <a:pt x="91470" y="3469"/>
                    <a:pt x="94495" y="3343"/>
                    <a:pt x="97460" y="3343"/>
                  </a:cubicBezTo>
                  <a:close/>
                  <a:moveTo>
                    <a:pt x="98040" y="1"/>
                  </a:moveTo>
                  <a:cubicBezTo>
                    <a:pt x="91791" y="1"/>
                    <a:pt x="85324" y="586"/>
                    <a:pt x="78661" y="1825"/>
                  </a:cubicBezTo>
                  <a:cubicBezTo>
                    <a:pt x="33833" y="2248"/>
                    <a:pt x="7824" y="42001"/>
                    <a:pt x="4230" y="75199"/>
                  </a:cubicBezTo>
                  <a:cubicBezTo>
                    <a:pt x="1" y="111992"/>
                    <a:pt x="4864" y="165913"/>
                    <a:pt x="43137" y="190864"/>
                  </a:cubicBezTo>
                  <a:cubicBezTo>
                    <a:pt x="58926" y="201081"/>
                    <a:pt x="77776" y="205831"/>
                    <a:pt x="96710" y="205831"/>
                  </a:cubicBezTo>
                  <a:cubicBezTo>
                    <a:pt x="120882" y="205831"/>
                    <a:pt x="145193" y="198089"/>
                    <a:pt x="163453" y="184098"/>
                  </a:cubicBezTo>
                  <a:cubicBezTo>
                    <a:pt x="201303" y="155340"/>
                    <a:pt x="208916" y="110301"/>
                    <a:pt x="194114" y="70970"/>
                  </a:cubicBezTo>
                  <a:cubicBezTo>
                    <a:pt x="179926" y="33261"/>
                    <a:pt x="145137" y="1"/>
                    <a:pt x="980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51"/>
          <p:cNvGrpSpPr/>
          <p:nvPr/>
        </p:nvGrpSpPr>
        <p:grpSpPr>
          <a:xfrm>
            <a:off x="3184105" y="1992040"/>
            <a:ext cx="435645" cy="591896"/>
            <a:chOff x="2570551" y="2117230"/>
            <a:chExt cx="466030" cy="633111"/>
          </a:xfrm>
        </p:grpSpPr>
        <p:sp>
          <p:nvSpPr>
            <p:cNvPr id="1339" name="Google Shape;1339;p51"/>
            <p:cNvSpPr/>
            <p:nvPr/>
          </p:nvSpPr>
          <p:spPr>
            <a:xfrm>
              <a:off x="2617223" y="2131951"/>
              <a:ext cx="414185" cy="604618"/>
            </a:xfrm>
            <a:custGeom>
              <a:avLst/>
              <a:gdLst/>
              <a:ahLst/>
              <a:cxnLst/>
              <a:rect l="l" t="t" r="r" b="b"/>
              <a:pathLst>
                <a:path w="23607" h="34461" extrusionOk="0">
                  <a:moveTo>
                    <a:pt x="11943" y="0"/>
                  </a:moveTo>
                  <a:cubicBezTo>
                    <a:pt x="7187" y="0"/>
                    <a:pt x="2026" y="1966"/>
                    <a:pt x="517" y="6580"/>
                  </a:cubicBezTo>
                  <a:cubicBezTo>
                    <a:pt x="74" y="7871"/>
                    <a:pt x="0" y="9273"/>
                    <a:pt x="332" y="10600"/>
                  </a:cubicBezTo>
                  <a:cubicBezTo>
                    <a:pt x="517" y="11338"/>
                    <a:pt x="1033" y="12482"/>
                    <a:pt x="1660" y="12961"/>
                  </a:cubicBezTo>
                  <a:lnTo>
                    <a:pt x="4168" y="13883"/>
                  </a:lnTo>
                  <a:cubicBezTo>
                    <a:pt x="4832" y="13662"/>
                    <a:pt x="5386" y="13219"/>
                    <a:pt x="5791" y="12666"/>
                  </a:cubicBezTo>
                  <a:cubicBezTo>
                    <a:pt x="7451" y="10895"/>
                    <a:pt x="8447" y="9383"/>
                    <a:pt x="10697" y="8350"/>
                  </a:cubicBezTo>
                  <a:cubicBezTo>
                    <a:pt x="10728" y="8330"/>
                    <a:pt x="10759" y="8321"/>
                    <a:pt x="10788" y="8321"/>
                  </a:cubicBezTo>
                  <a:cubicBezTo>
                    <a:pt x="10864" y="8321"/>
                    <a:pt x="10929" y="8381"/>
                    <a:pt x="10955" y="8461"/>
                  </a:cubicBezTo>
                  <a:cubicBezTo>
                    <a:pt x="11715" y="8192"/>
                    <a:pt x="12510" y="8018"/>
                    <a:pt x="13291" y="8018"/>
                  </a:cubicBezTo>
                  <a:cubicBezTo>
                    <a:pt x="14330" y="8018"/>
                    <a:pt x="15346" y="8325"/>
                    <a:pt x="16230" y="9125"/>
                  </a:cubicBezTo>
                  <a:cubicBezTo>
                    <a:pt x="17742" y="10490"/>
                    <a:pt x="17705" y="12555"/>
                    <a:pt x="16709" y="14252"/>
                  </a:cubicBezTo>
                  <a:cubicBezTo>
                    <a:pt x="15271" y="16760"/>
                    <a:pt x="12394" y="18273"/>
                    <a:pt x="9996" y="19711"/>
                  </a:cubicBezTo>
                  <a:cubicBezTo>
                    <a:pt x="7008" y="21518"/>
                    <a:pt x="3799" y="23363"/>
                    <a:pt x="2029" y="26498"/>
                  </a:cubicBezTo>
                  <a:cubicBezTo>
                    <a:pt x="922" y="28453"/>
                    <a:pt x="111" y="31736"/>
                    <a:pt x="2398" y="33211"/>
                  </a:cubicBezTo>
                  <a:cubicBezTo>
                    <a:pt x="3836" y="34133"/>
                    <a:pt x="5717" y="34096"/>
                    <a:pt x="7340" y="34133"/>
                  </a:cubicBezTo>
                  <a:cubicBezTo>
                    <a:pt x="10005" y="34219"/>
                    <a:pt x="12713" y="34461"/>
                    <a:pt x="15397" y="34461"/>
                  </a:cubicBezTo>
                  <a:cubicBezTo>
                    <a:pt x="16169" y="34461"/>
                    <a:pt x="16939" y="34441"/>
                    <a:pt x="17705" y="34391"/>
                  </a:cubicBezTo>
                  <a:cubicBezTo>
                    <a:pt x="20287" y="34244"/>
                    <a:pt x="22095" y="33027"/>
                    <a:pt x="22500" y="30297"/>
                  </a:cubicBezTo>
                  <a:cubicBezTo>
                    <a:pt x="22722" y="28637"/>
                    <a:pt x="23201" y="25207"/>
                    <a:pt x="20877" y="24801"/>
                  </a:cubicBezTo>
                  <a:cubicBezTo>
                    <a:pt x="20683" y="24763"/>
                    <a:pt x="20477" y="24746"/>
                    <a:pt x="20262" y="24746"/>
                  </a:cubicBezTo>
                  <a:cubicBezTo>
                    <a:pt x="18609" y="24746"/>
                    <a:pt x="16453" y="25770"/>
                    <a:pt x="15049" y="26129"/>
                  </a:cubicBezTo>
                  <a:cubicBezTo>
                    <a:pt x="13168" y="26609"/>
                    <a:pt x="11250" y="27088"/>
                    <a:pt x="9332" y="27494"/>
                  </a:cubicBezTo>
                  <a:cubicBezTo>
                    <a:pt x="9299" y="27507"/>
                    <a:pt x="9267" y="27513"/>
                    <a:pt x="9237" y="27513"/>
                  </a:cubicBezTo>
                  <a:cubicBezTo>
                    <a:pt x="9101" y="27513"/>
                    <a:pt x="9007" y="27387"/>
                    <a:pt x="9037" y="27236"/>
                  </a:cubicBezTo>
                  <a:cubicBezTo>
                    <a:pt x="8668" y="27125"/>
                    <a:pt x="8595" y="26645"/>
                    <a:pt x="8890" y="26461"/>
                  </a:cubicBezTo>
                  <a:cubicBezTo>
                    <a:pt x="13980" y="23400"/>
                    <a:pt x="19254" y="19932"/>
                    <a:pt x="21504" y="14178"/>
                  </a:cubicBezTo>
                  <a:cubicBezTo>
                    <a:pt x="23607" y="8867"/>
                    <a:pt x="21763" y="1822"/>
                    <a:pt x="15640" y="420"/>
                  </a:cubicBezTo>
                  <a:cubicBezTo>
                    <a:pt x="14491" y="145"/>
                    <a:pt x="13232" y="0"/>
                    <a:pt x="11943" y="0"/>
                  </a:cubicBezTo>
                  <a:close/>
                </a:path>
              </a:pathLst>
            </a:cu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1"/>
            <p:cNvSpPr/>
            <p:nvPr/>
          </p:nvSpPr>
          <p:spPr>
            <a:xfrm>
              <a:off x="2570551" y="2117230"/>
              <a:ext cx="466030" cy="633111"/>
            </a:xfrm>
            <a:custGeom>
              <a:avLst/>
              <a:gdLst/>
              <a:ahLst/>
              <a:cxnLst/>
              <a:rect l="l" t="t" r="r" b="b"/>
              <a:pathLst>
                <a:path w="26562" h="36085" extrusionOk="0">
                  <a:moveTo>
                    <a:pt x="14673" y="822"/>
                  </a:moveTo>
                  <a:cubicBezTo>
                    <a:pt x="15938" y="822"/>
                    <a:pt x="17172" y="960"/>
                    <a:pt x="18300" y="1222"/>
                  </a:cubicBezTo>
                  <a:cubicBezTo>
                    <a:pt x="24423" y="2661"/>
                    <a:pt x="26267" y="9706"/>
                    <a:pt x="24201" y="15017"/>
                  </a:cubicBezTo>
                  <a:cubicBezTo>
                    <a:pt x="21914" y="20771"/>
                    <a:pt x="16640" y="24239"/>
                    <a:pt x="11550" y="27300"/>
                  </a:cubicBezTo>
                  <a:cubicBezTo>
                    <a:pt x="11255" y="27484"/>
                    <a:pt x="11328" y="27964"/>
                    <a:pt x="11660" y="28075"/>
                  </a:cubicBezTo>
                  <a:cubicBezTo>
                    <a:pt x="11627" y="28207"/>
                    <a:pt x="11771" y="28339"/>
                    <a:pt x="11934" y="28339"/>
                  </a:cubicBezTo>
                  <a:cubicBezTo>
                    <a:pt x="11953" y="28339"/>
                    <a:pt x="11973" y="28337"/>
                    <a:pt x="11992" y="28333"/>
                  </a:cubicBezTo>
                  <a:cubicBezTo>
                    <a:pt x="13910" y="27927"/>
                    <a:pt x="15791" y="27448"/>
                    <a:pt x="17709" y="26968"/>
                  </a:cubicBezTo>
                  <a:cubicBezTo>
                    <a:pt x="19113" y="26609"/>
                    <a:pt x="21269" y="25585"/>
                    <a:pt x="22922" y="25585"/>
                  </a:cubicBezTo>
                  <a:cubicBezTo>
                    <a:pt x="23137" y="25585"/>
                    <a:pt x="23343" y="25602"/>
                    <a:pt x="23537" y="25640"/>
                  </a:cubicBezTo>
                  <a:cubicBezTo>
                    <a:pt x="25824" y="26046"/>
                    <a:pt x="25418" y="29476"/>
                    <a:pt x="25160" y="31136"/>
                  </a:cubicBezTo>
                  <a:cubicBezTo>
                    <a:pt x="24755" y="33866"/>
                    <a:pt x="22947" y="35120"/>
                    <a:pt x="20328" y="35267"/>
                  </a:cubicBezTo>
                  <a:cubicBezTo>
                    <a:pt x="19608" y="35306"/>
                    <a:pt x="18884" y="35322"/>
                    <a:pt x="18158" y="35322"/>
                  </a:cubicBezTo>
                  <a:cubicBezTo>
                    <a:pt x="15429" y="35322"/>
                    <a:pt x="12673" y="35096"/>
                    <a:pt x="9964" y="35009"/>
                  </a:cubicBezTo>
                  <a:cubicBezTo>
                    <a:pt x="8377" y="34935"/>
                    <a:pt x="6459" y="35009"/>
                    <a:pt x="5058" y="34087"/>
                  </a:cubicBezTo>
                  <a:cubicBezTo>
                    <a:pt x="2771" y="32612"/>
                    <a:pt x="3546" y="29329"/>
                    <a:pt x="4652" y="27374"/>
                  </a:cubicBezTo>
                  <a:cubicBezTo>
                    <a:pt x="6459" y="24239"/>
                    <a:pt x="9632" y="22394"/>
                    <a:pt x="12656" y="20587"/>
                  </a:cubicBezTo>
                  <a:cubicBezTo>
                    <a:pt x="15054" y="19148"/>
                    <a:pt x="17931" y="17599"/>
                    <a:pt x="19369" y="15091"/>
                  </a:cubicBezTo>
                  <a:cubicBezTo>
                    <a:pt x="20365" y="13394"/>
                    <a:pt x="20365" y="11366"/>
                    <a:pt x="18853" y="9964"/>
                  </a:cubicBezTo>
                  <a:cubicBezTo>
                    <a:pt x="17981" y="9177"/>
                    <a:pt x="16961" y="8868"/>
                    <a:pt x="15908" y="8868"/>
                  </a:cubicBezTo>
                  <a:cubicBezTo>
                    <a:pt x="15135" y="8868"/>
                    <a:pt x="14343" y="9035"/>
                    <a:pt x="13578" y="9300"/>
                  </a:cubicBezTo>
                  <a:cubicBezTo>
                    <a:pt x="13578" y="9220"/>
                    <a:pt x="13502" y="9160"/>
                    <a:pt x="13431" y="9160"/>
                  </a:cubicBezTo>
                  <a:cubicBezTo>
                    <a:pt x="13404" y="9160"/>
                    <a:pt x="13378" y="9169"/>
                    <a:pt x="13357" y="9189"/>
                  </a:cubicBezTo>
                  <a:cubicBezTo>
                    <a:pt x="11070" y="10222"/>
                    <a:pt x="10074" y="11734"/>
                    <a:pt x="8451" y="13505"/>
                  </a:cubicBezTo>
                  <a:cubicBezTo>
                    <a:pt x="8046" y="14058"/>
                    <a:pt x="7492" y="14501"/>
                    <a:pt x="6865" y="14722"/>
                  </a:cubicBezTo>
                  <a:lnTo>
                    <a:pt x="4320" y="13800"/>
                  </a:lnTo>
                  <a:cubicBezTo>
                    <a:pt x="3693" y="13321"/>
                    <a:pt x="3214" y="12177"/>
                    <a:pt x="2992" y="11439"/>
                  </a:cubicBezTo>
                  <a:cubicBezTo>
                    <a:pt x="2697" y="10112"/>
                    <a:pt x="2734" y="8710"/>
                    <a:pt x="3177" y="7456"/>
                  </a:cubicBezTo>
                  <a:cubicBezTo>
                    <a:pt x="4693" y="2790"/>
                    <a:pt x="9898" y="822"/>
                    <a:pt x="14673" y="822"/>
                  </a:cubicBezTo>
                  <a:close/>
                  <a:moveTo>
                    <a:pt x="14768" y="0"/>
                  </a:moveTo>
                  <a:cubicBezTo>
                    <a:pt x="7731" y="0"/>
                    <a:pt x="1" y="4495"/>
                    <a:pt x="2291" y="11882"/>
                  </a:cubicBezTo>
                  <a:cubicBezTo>
                    <a:pt x="2843" y="13605"/>
                    <a:pt x="4360" y="15489"/>
                    <a:pt x="6271" y="15489"/>
                  </a:cubicBezTo>
                  <a:cubicBezTo>
                    <a:pt x="6406" y="15489"/>
                    <a:pt x="6542" y="15479"/>
                    <a:pt x="6681" y="15460"/>
                  </a:cubicBezTo>
                  <a:cubicBezTo>
                    <a:pt x="7714" y="15349"/>
                    <a:pt x="8414" y="14685"/>
                    <a:pt x="9041" y="13948"/>
                  </a:cubicBezTo>
                  <a:cubicBezTo>
                    <a:pt x="10148" y="12583"/>
                    <a:pt x="11107" y="11329"/>
                    <a:pt x="12398" y="10259"/>
                  </a:cubicBezTo>
                  <a:cubicBezTo>
                    <a:pt x="12468" y="10329"/>
                    <a:pt x="12538" y="10355"/>
                    <a:pt x="12618" y="10355"/>
                  </a:cubicBezTo>
                  <a:cubicBezTo>
                    <a:pt x="12664" y="10355"/>
                    <a:pt x="12713" y="10346"/>
                    <a:pt x="12767" y="10333"/>
                  </a:cubicBezTo>
                  <a:cubicBezTo>
                    <a:pt x="13636" y="9939"/>
                    <a:pt x="14730" y="9641"/>
                    <a:pt x="15779" y="9641"/>
                  </a:cubicBezTo>
                  <a:cubicBezTo>
                    <a:pt x="17090" y="9641"/>
                    <a:pt x="18328" y="10107"/>
                    <a:pt x="18964" y="11439"/>
                  </a:cubicBezTo>
                  <a:cubicBezTo>
                    <a:pt x="20181" y="13948"/>
                    <a:pt x="17562" y="16234"/>
                    <a:pt x="15828" y="17562"/>
                  </a:cubicBezTo>
                  <a:cubicBezTo>
                    <a:pt x="13357" y="19444"/>
                    <a:pt x="10443" y="20734"/>
                    <a:pt x="7972" y="22616"/>
                  </a:cubicBezTo>
                  <a:cubicBezTo>
                    <a:pt x="5058" y="24829"/>
                    <a:pt x="521" y="30325"/>
                    <a:pt x="3767" y="34050"/>
                  </a:cubicBezTo>
                  <a:cubicBezTo>
                    <a:pt x="5021" y="35489"/>
                    <a:pt x="7123" y="35673"/>
                    <a:pt x="8931" y="35784"/>
                  </a:cubicBezTo>
                  <a:cubicBezTo>
                    <a:pt x="12177" y="35931"/>
                    <a:pt x="15496" y="36042"/>
                    <a:pt x="18779" y="36079"/>
                  </a:cubicBezTo>
                  <a:cubicBezTo>
                    <a:pt x="18963" y="36082"/>
                    <a:pt x="19150" y="36084"/>
                    <a:pt x="19337" y="36084"/>
                  </a:cubicBezTo>
                  <a:cubicBezTo>
                    <a:pt x="21252" y="36084"/>
                    <a:pt x="23297" y="35863"/>
                    <a:pt x="24607" y="34419"/>
                  </a:cubicBezTo>
                  <a:cubicBezTo>
                    <a:pt x="26046" y="32833"/>
                    <a:pt x="26156" y="30435"/>
                    <a:pt x="26119" y="28407"/>
                  </a:cubicBezTo>
                  <a:cubicBezTo>
                    <a:pt x="26049" y="26460"/>
                    <a:pt x="25299" y="24820"/>
                    <a:pt x="23186" y="24820"/>
                  </a:cubicBezTo>
                  <a:cubicBezTo>
                    <a:pt x="23097" y="24820"/>
                    <a:pt x="23005" y="24823"/>
                    <a:pt x="22910" y="24829"/>
                  </a:cubicBezTo>
                  <a:cubicBezTo>
                    <a:pt x="21398" y="24903"/>
                    <a:pt x="19812" y="25530"/>
                    <a:pt x="18300" y="25935"/>
                  </a:cubicBezTo>
                  <a:cubicBezTo>
                    <a:pt x="16418" y="26452"/>
                    <a:pt x="14574" y="26968"/>
                    <a:pt x="12730" y="27521"/>
                  </a:cubicBezTo>
                  <a:cubicBezTo>
                    <a:pt x="17377" y="24755"/>
                    <a:pt x="21988" y="21472"/>
                    <a:pt x="24386" y="16493"/>
                  </a:cubicBezTo>
                  <a:cubicBezTo>
                    <a:pt x="26562" y="11993"/>
                    <a:pt x="26451" y="6275"/>
                    <a:pt x="22652" y="2661"/>
                  </a:cubicBezTo>
                  <a:cubicBezTo>
                    <a:pt x="20735" y="844"/>
                    <a:pt x="17816" y="0"/>
                    <a:pt x="14768" y="0"/>
                  </a:cubicBezTo>
                  <a:close/>
                </a:path>
              </a:pathLst>
            </a:custGeom>
            <a:solidFill>
              <a:srgbClr val="1C1C1B"/>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2" name="Google Shape;1342;p51"/>
          <p:cNvSpPr txBox="1">
            <a:spLocks noGrp="1"/>
          </p:cNvSpPr>
          <p:nvPr>
            <p:ph type="subTitle" idx="4294967295"/>
          </p:nvPr>
        </p:nvSpPr>
        <p:spPr>
          <a:xfrm>
            <a:off x="172751" y="3039132"/>
            <a:ext cx="2055300" cy="960300"/>
          </a:xfrm>
          <a:prstGeom prst="rect">
            <a:avLst/>
          </a:prstGeom>
        </p:spPr>
        <p:txBody>
          <a:bodyPr spcFirstLastPara="1" wrap="square" lIns="91425" tIns="91425" rIns="91425" bIns="91425" anchor="t" anchorCtr="0">
            <a:noAutofit/>
          </a:bodyPr>
          <a:lstStyle/>
          <a:p>
            <a:pPr marL="0" indent="0" algn="ctr">
              <a:spcAft>
                <a:spcPts val="1600"/>
              </a:spcAft>
              <a:buNone/>
            </a:pPr>
            <a:r>
              <a:rPr lang="en" sz="2000" b="1" dirty="0">
                <a:latin typeface="Kalam"/>
                <a:cs typeface="Kalam"/>
              </a:rPr>
              <a:t>Dataset Overview</a:t>
            </a:r>
            <a:endParaRPr sz="2000" b="1" dirty="0">
              <a:latin typeface="Kalam"/>
              <a:cs typeface="Kalam"/>
            </a:endParaRPr>
          </a:p>
        </p:txBody>
      </p:sp>
      <p:sp>
        <p:nvSpPr>
          <p:cNvPr id="1344" name="Google Shape;1344;p51"/>
          <p:cNvSpPr txBox="1">
            <a:spLocks noGrp="1"/>
          </p:cNvSpPr>
          <p:nvPr>
            <p:ph type="subTitle" idx="4294967295"/>
          </p:nvPr>
        </p:nvSpPr>
        <p:spPr>
          <a:xfrm>
            <a:off x="2368682" y="3039138"/>
            <a:ext cx="2351340" cy="960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000" b="1" dirty="0">
                <a:latin typeface="Kalam"/>
                <a:cs typeface="Kalam"/>
              </a:rPr>
              <a:t>Metrics Definition</a:t>
            </a:r>
          </a:p>
          <a:p>
            <a:pPr marL="0" lvl="0" indent="0" algn="ctr" rtl="0">
              <a:spcBef>
                <a:spcPts val="0"/>
              </a:spcBef>
              <a:spcAft>
                <a:spcPts val="1600"/>
              </a:spcAft>
              <a:buNone/>
            </a:pPr>
            <a:r>
              <a:rPr lang="en" sz="2000" b="1" dirty="0">
                <a:latin typeface="Kalam"/>
                <a:cs typeface="Kalam"/>
              </a:rPr>
              <a:t>Feature Engineering</a:t>
            </a:r>
            <a:endParaRPr sz="2000" b="1" dirty="0">
              <a:latin typeface="Kalam"/>
              <a:cs typeface="Kalam"/>
            </a:endParaRPr>
          </a:p>
        </p:txBody>
      </p:sp>
      <p:sp>
        <p:nvSpPr>
          <p:cNvPr id="1346" name="Google Shape;1346;p51"/>
          <p:cNvSpPr txBox="1">
            <a:spLocks noGrp="1"/>
          </p:cNvSpPr>
          <p:nvPr>
            <p:ph type="subTitle" idx="4294967295"/>
          </p:nvPr>
        </p:nvSpPr>
        <p:spPr>
          <a:xfrm>
            <a:off x="4651699" y="3039134"/>
            <a:ext cx="2055300" cy="960300"/>
          </a:xfrm>
          <a:prstGeom prst="rect">
            <a:avLst/>
          </a:prstGeom>
        </p:spPr>
        <p:txBody>
          <a:bodyPr spcFirstLastPara="1" wrap="square" lIns="91425" tIns="91425" rIns="91425" bIns="91425" anchor="t" anchorCtr="0">
            <a:noAutofit/>
          </a:bodyPr>
          <a:lstStyle/>
          <a:p>
            <a:pPr marL="0" indent="0" algn="ctr">
              <a:spcAft>
                <a:spcPts val="1600"/>
              </a:spcAft>
              <a:buNone/>
            </a:pPr>
            <a:r>
              <a:rPr lang="en" sz="2000" b="1" dirty="0">
                <a:latin typeface="Kalam"/>
                <a:cs typeface="Kalam"/>
              </a:rPr>
              <a:t>Data Cleaning</a:t>
            </a:r>
            <a:endParaRPr sz="2000" b="1" dirty="0">
              <a:latin typeface="Kalam"/>
              <a:cs typeface="Kalam"/>
            </a:endParaRPr>
          </a:p>
        </p:txBody>
      </p:sp>
      <p:grpSp>
        <p:nvGrpSpPr>
          <p:cNvPr id="28" name="Google Shape;1329;p51">
            <a:extLst>
              <a:ext uri="{FF2B5EF4-FFF2-40B4-BE49-F238E27FC236}">
                <a16:creationId xmlns:a16="http://schemas.microsoft.com/office/drawing/2014/main" id="{6A36D29A-3CC9-744F-9BDA-E34F822836F0}"/>
              </a:ext>
            </a:extLst>
          </p:cNvPr>
          <p:cNvGrpSpPr/>
          <p:nvPr/>
        </p:nvGrpSpPr>
        <p:grpSpPr>
          <a:xfrm>
            <a:off x="7352803" y="1692509"/>
            <a:ext cx="1373162" cy="1193820"/>
            <a:chOff x="1240825" y="240075"/>
            <a:chExt cx="5918800" cy="5145775"/>
          </a:xfrm>
        </p:grpSpPr>
        <p:sp>
          <p:nvSpPr>
            <p:cNvPr id="29" name="Google Shape;1330;p51">
              <a:extLst>
                <a:ext uri="{FF2B5EF4-FFF2-40B4-BE49-F238E27FC236}">
                  <a16:creationId xmlns:a16="http://schemas.microsoft.com/office/drawing/2014/main" id="{5C09FE8D-281B-024D-81FE-2E20EB0C2DB0}"/>
                </a:ext>
              </a:extLst>
            </p:cNvPr>
            <p:cNvSpPr/>
            <p:nvPr/>
          </p:nvSpPr>
          <p:spPr>
            <a:xfrm>
              <a:off x="1410000" y="323650"/>
              <a:ext cx="5749625" cy="4943150"/>
            </a:xfrm>
            <a:custGeom>
              <a:avLst/>
              <a:gdLst/>
              <a:ahLst/>
              <a:cxnLst/>
              <a:rect l="l" t="t" r="r" b="b"/>
              <a:pathLst>
                <a:path w="229985" h="197726" extrusionOk="0">
                  <a:moveTo>
                    <a:pt x="90693" y="0"/>
                  </a:moveTo>
                  <a:cubicBezTo>
                    <a:pt x="87728" y="0"/>
                    <a:pt x="84703" y="126"/>
                    <a:pt x="81621" y="385"/>
                  </a:cubicBezTo>
                  <a:cubicBezTo>
                    <a:pt x="82044" y="1654"/>
                    <a:pt x="81198" y="3134"/>
                    <a:pt x="79295" y="3134"/>
                  </a:cubicBezTo>
                  <a:cubicBezTo>
                    <a:pt x="78882" y="3128"/>
                    <a:pt x="78471" y="3125"/>
                    <a:pt x="78060" y="3125"/>
                  </a:cubicBezTo>
                  <a:cubicBezTo>
                    <a:pt x="49848" y="3125"/>
                    <a:pt x="26253" y="17393"/>
                    <a:pt x="13956" y="38235"/>
                  </a:cubicBezTo>
                  <a:cubicBezTo>
                    <a:pt x="0" y="61284"/>
                    <a:pt x="1480" y="88561"/>
                    <a:pt x="4652" y="113513"/>
                  </a:cubicBezTo>
                  <a:cubicBezTo>
                    <a:pt x="7612" y="136349"/>
                    <a:pt x="13110" y="161724"/>
                    <a:pt x="33410" y="178852"/>
                  </a:cubicBezTo>
                  <a:cubicBezTo>
                    <a:pt x="48634" y="191399"/>
                    <a:pt x="70213" y="197726"/>
                    <a:pt x="91652" y="197726"/>
                  </a:cubicBezTo>
                  <a:cubicBezTo>
                    <a:pt x="97309" y="197726"/>
                    <a:pt x="102957" y="197285"/>
                    <a:pt x="108475" y="196402"/>
                  </a:cubicBezTo>
                  <a:cubicBezTo>
                    <a:pt x="229985" y="176631"/>
                    <a:pt x="201655" y="0"/>
                    <a:pt x="90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31;p51">
              <a:extLst>
                <a:ext uri="{FF2B5EF4-FFF2-40B4-BE49-F238E27FC236}">
                  <a16:creationId xmlns:a16="http://schemas.microsoft.com/office/drawing/2014/main" id="{0144783B-142F-B64F-9B30-9A476B51DAE0}"/>
                </a:ext>
              </a:extLst>
            </p:cNvPr>
            <p:cNvSpPr/>
            <p:nvPr/>
          </p:nvSpPr>
          <p:spPr>
            <a:xfrm>
              <a:off x="1240825" y="240075"/>
              <a:ext cx="5918800" cy="5145775"/>
            </a:xfrm>
            <a:custGeom>
              <a:avLst/>
              <a:gdLst/>
              <a:ahLst/>
              <a:cxnLst/>
              <a:rect l="l" t="t" r="r" b="b"/>
              <a:pathLst>
                <a:path w="236752" h="205831" extrusionOk="0">
                  <a:moveTo>
                    <a:pt x="97460" y="3343"/>
                  </a:moveTo>
                  <a:cubicBezTo>
                    <a:pt x="208422" y="3343"/>
                    <a:pt x="236752" y="179974"/>
                    <a:pt x="115242" y="199745"/>
                  </a:cubicBezTo>
                  <a:cubicBezTo>
                    <a:pt x="109644" y="200641"/>
                    <a:pt x="103912" y="201091"/>
                    <a:pt x="98173" y="201091"/>
                  </a:cubicBezTo>
                  <a:cubicBezTo>
                    <a:pt x="76815" y="201091"/>
                    <a:pt x="55343" y="194861"/>
                    <a:pt x="40177" y="182195"/>
                  </a:cubicBezTo>
                  <a:cubicBezTo>
                    <a:pt x="19877" y="165067"/>
                    <a:pt x="14379" y="139692"/>
                    <a:pt x="11419" y="116856"/>
                  </a:cubicBezTo>
                  <a:cubicBezTo>
                    <a:pt x="8247" y="91904"/>
                    <a:pt x="6767" y="64627"/>
                    <a:pt x="20723" y="41578"/>
                  </a:cubicBezTo>
                  <a:cubicBezTo>
                    <a:pt x="33020" y="20736"/>
                    <a:pt x="56615" y="6468"/>
                    <a:pt x="84827" y="6468"/>
                  </a:cubicBezTo>
                  <a:cubicBezTo>
                    <a:pt x="85238" y="6468"/>
                    <a:pt x="85649" y="6471"/>
                    <a:pt x="86062" y="6477"/>
                  </a:cubicBezTo>
                  <a:cubicBezTo>
                    <a:pt x="87965" y="6477"/>
                    <a:pt x="88811" y="4997"/>
                    <a:pt x="88388" y="3728"/>
                  </a:cubicBezTo>
                  <a:cubicBezTo>
                    <a:pt x="91470" y="3469"/>
                    <a:pt x="94495" y="3343"/>
                    <a:pt x="97460" y="3343"/>
                  </a:cubicBezTo>
                  <a:close/>
                  <a:moveTo>
                    <a:pt x="98040" y="1"/>
                  </a:moveTo>
                  <a:cubicBezTo>
                    <a:pt x="91791" y="1"/>
                    <a:pt x="85324" y="586"/>
                    <a:pt x="78661" y="1825"/>
                  </a:cubicBezTo>
                  <a:cubicBezTo>
                    <a:pt x="33833" y="2248"/>
                    <a:pt x="7824" y="42001"/>
                    <a:pt x="4230" y="75199"/>
                  </a:cubicBezTo>
                  <a:cubicBezTo>
                    <a:pt x="1" y="111992"/>
                    <a:pt x="4864" y="165913"/>
                    <a:pt x="43137" y="190864"/>
                  </a:cubicBezTo>
                  <a:cubicBezTo>
                    <a:pt x="58926" y="201081"/>
                    <a:pt x="77776" y="205831"/>
                    <a:pt x="96710" y="205831"/>
                  </a:cubicBezTo>
                  <a:cubicBezTo>
                    <a:pt x="120882" y="205831"/>
                    <a:pt x="145193" y="198089"/>
                    <a:pt x="163453" y="184098"/>
                  </a:cubicBezTo>
                  <a:cubicBezTo>
                    <a:pt x="201303" y="155340"/>
                    <a:pt x="208916" y="110301"/>
                    <a:pt x="194114" y="70970"/>
                  </a:cubicBezTo>
                  <a:cubicBezTo>
                    <a:pt x="179926" y="33261"/>
                    <a:pt x="145137" y="1"/>
                    <a:pt x="980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1729;p64">
            <a:extLst>
              <a:ext uri="{FF2B5EF4-FFF2-40B4-BE49-F238E27FC236}">
                <a16:creationId xmlns:a16="http://schemas.microsoft.com/office/drawing/2014/main" id="{BFB6DD0A-42B8-E547-B760-CFCE8EB91658}"/>
              </a:ext>
            </a:extLst>
          </p:cNvPr>
          <p:cNvSpPr/>
          <p:nvPr/>
        </p:nvSpPr>
        <p:spPr>
          <a:xfrm>
            <a:off x="7653427" y="1916172"/>
            <a:ext cx="502925" cy="706901"/>
          </a:xfrm>
          <a:custGeom>
            <a:avLst/>
            <a:gdLst/>
            <a:ahLst/>
            <a:cxnLst/>
            <a:rect l="l" t="t" r="r" b="b"/>
            <a:pathLst>
              <a:path w="27149" h="38347" extrusionOk="0">
                <a:moveTo>
                  <a:pt x="15271" y="12033"/>
                </a:moveTo>
                <a:lnTo>
                  <a:pt x="13722" y="17418"/>
                </a:lnTo>
                <a:cubicBezTo>
                  <a:pt x="13280" y="19078"/>
                  <a:pt x="12136" y="19889"/>
                  <a:pt x="10402" y="19963"/>
                </a:cubicBezTo>
                <a:cubicBezTo>
                  <a:pt x="9886" y="19963"/>
                  <a:pt x="9333" y="19963"/>
                  <a:pt x="8816" y="20000"/>
                </a:cubicBezTo>
                <a:cubicBezTo>
                  <a:pt x="10734" y="17160"/>
                  <a:pt x="12874" y="14504"/>
                  <a:pt x="15271" y="12033"/>
                </a:cubicBezTo>
                <a:close/>
                <a:moveTo>
                  <a:pt x="19590" y="1"/>
                </a:moveTo>
                <a:cubicBezTo>
                  <a:pt x="16150" y="1"/>
                  <a:pt x="11851" y="4839"/>
                  <a:pt x="10107" y="6832"/>
                </a:cubicBezTo>
                <a:cubicBezTo>
                  <a:pt x="7968" y="9230"/>
                  <a:pt x="5976" y="11775"/>
                  <a:pt x="4169" y="14430"/>
                </a:cubicBezTo>
                <a:cubicBezTo>
                  <a:pt x="2620" y="16607"/>
                  <a:pt x="1" y="19373"/>
                  <a:pt x="222" y="22250"/>
                </a:cubicBezTo>
                <a:cubicBezTo>
                  <a:pt x="552" y="27147"/>
                  <a:pt x="5745" y="27468"/>
                  <a:pt x="10078" y="27468"/>
                </a:cubicBezTo>
                <a:cubicBezTo>
                  <a:pt x="10732" y="27468"/>
                  <a:pt x="11366" y="27461"/>
                  <a:pt x="11962" y="27461"/>
                </a:cubicBezTo>
                <a:cubicBezTo>
                  <a:pt x="12710" y="27461"/>
                  <a:pt x="13396" y="27472"/>
                  <a:pt x="13980" y="27525"/>
                </a:cubicBezTo>
                <a:cubicBezTo>
                  <a:pt x="13943" y="27525"/>
                  <a:pt x="13870" y="27598"/>
                  <a:pt x="13870" y="27635"/>
                </a:cubicBezTo>
                <a:cubicBezTo>
                  <a:pt x="13353" y="30070"/>
                  <a:pt x="12357" y="33463"/>
                  <a:pt x="12837" y="35934"/>
                </a:cubicBezTo>
                <a:cubicBezTo>
                  <a:pt x="13259" y="38012"/>
                  <a:pt x="14939" y="38347"/>
                  <a:pt x="16719" y="38347"/>
                </a:cubicBezTo>
                <a:cubicBezTo>
                  <a:pt x="16961" y="38347"/>
                  <a:pt x="17205" y="38341"/>
                  <a:pt x="17448" y="38332"/>
                </a:cubicBezTo>
                <a:cubicBezTo>
                  <a:pt x="19107" y="38258"/>
                  <a:pt x="22169" y="38221"/>
                  <a:pt x="22943" y="36451"/>
                </a:cubicBezTo>
                <a:cubicBezTo>
                  <a:pt x="23939" y="34201"/>
                  <a:pt x="22759" y="30328"/>
                  <a:pt x="21911" y="28078"/>
                </a:cubicBezTo>
                <a:lnTo>
                  <a:pt x="21911" y="28078"/>
                </a:lnTo>
                <a:cubicBezTo>
                  <a:pt x="22775" y="28332"/>
                  <a:pt x="23726" y="28779"/>
                  <a:pt x="24621" y="28779"/>
                </a:cubicBezTo>
                <a:cubicBezTo>
                  <a:pt x="25024" y="28779"/>
                  <a:pt x="25417" y="28688"/>
                  <a:pt x="25784" y="28447"/>
                </a:cubicBezTo>
                <a:cubicBezTo>
                  <a:pt x="27148" y="27488"/>
                  <a:pt x="26706" y="24795"/>
                  <a:pt x="26632" y="23467"/>
                </a:cubicBezTo>
                <a:cubicBezTo>
                  <a:pt x="26521" y="22176"/>
                  <a:pt x="26595" y="20627"/>
                  <a:pt x="25009" y="20406"/>
                </a:cubicBezTo>
                <a:cubicBezTo>
                  <a:pt x="24749" y="20367"/>
                  <a:pt x="24482" y="20349"/>
                  <a:pt x="24210" y="20349"/>
                </a:cubicBezTo>
                <a:cubicBezTo>
                  <a:pt x="22666" y="20349"/>
                  <a:pt x="20967" y="20928"/>
                  <a:pt x="19587" y="21586"/>
                </a:cubicBezTo>
                <a:cubicBezTo>
                  <a:pt x="20878" y="18008"/>
                  <a:pt x="21874" y="14357"/>
                  <a:pt x="22612" y="10631"/>
                </a:cubicBezTo>
                <a:cubicBezTo>
                  <a:pt x="23128" y="7975"/>
                  <a:pt x="24161" y="4361"/>
                  <a:pt x="22612" y="1889"/>
                </a:cubicBezTo>
                <a:cubicBezTo>
                  <a:pt x="21783" y="536"/>
                  <a:pt x="20734" y="1"/>
                  <a:pt x="19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345;p51">
            <a:extLst>
              <a:ext uri="{FF2B5EF4-FFF2-40B4-BE49-F238E27FC236}">
                <a16:creationId xmlns:a16="http://schemas.microsoft.com/office/drawing/2014/main" id="{A1B279C7-8024-A243-ADDB-5609A129910F}"/>
              </a:ext>
            </a:extLst>
          </p:cNvPr>
          <p:cNvSpPr txBox="1">
            <a:spLocks/>
          </p:cNvSpPr>
          <p:nvPr/>
        </p:nvSpPr>
        <p:spPr>
          <a:xfrm>
            <a:off x="6847631" y="3035730"/>
            <a:ext cx="2055300" cy="388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Montserrat"/>
              <a:buChar char="●"/>
              <a:defRPr sz="1800" b="0" i="0" u="none" strike="noStrike" cap="none">
                <a:solidFill>
                  <a:schemeClr val="dk1"/>
                </a:solidFill>
                <a:latin typeface="Montserrat"/>
                <a:ea typeface="Montserrat"/>
                <a:cs typeface="Montserrat"/>
                <a:sym typeface="Montserrat"/>
              </a:defRPr>
            </a:lvl1pPr>
            <a:lvl2pPr marL="914400" marR="0" lvl="1" indent="-317500" algn="l" rtl="0">
              <a:lnSpc>
                <a:spcPct val="100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9pPr>
          </a:lstStyle>
          <a:p>
            <a:pPr marL="0" indent="0" algn="ctr">
              <a:spcAft>
                <a:spcPts val="1600"/>
              </a:spcAft>
              <a:buFont typeface="Montserrat"/>
              <a:buNone/>
            </a:pPr>
            <a:r>
              <a:rPr lang="en" sz="2000" b="1" dirty="0">
                <a:latin typeface="Kalam"/>
                <a:ea typeface="Kalam"/>
                <a:cs typeface="Kalam"/>
                <a:sym typeface="Kalam"/>
              </a:rPr>
              <a:t>Machine Learning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46"/>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Dataset Overview</a:t>
            </a:r>
            <a:endParaRPr dirty="0"/>
          </a:p>
        </p:txBody>
      </p:sp>
      <p:sp>
        <p:nvSpPr>
          <p:cNvPr id="1191" name="Google Shape;1191;p46"/>
          <p:cNvSpPr txBox="1">
            <a:spLocks noGrp="1"/>
          </p:cNvSpPr>
          <p:nvPr>
            <p:ph type="subTitle" idx="3"/>
          </p:nvPr>
        </p:nvSpPr>
        <p:spPr>
          <a:xfrm>
            <a:off x="2602974" y="1277676"/>
            <a:ext cx="3784214" cy="51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Overall Dataset Structure</a:t>
            </a:r>
            <a:endParaRPr dirty="0"/>
          </a:p>
        </p:txBody>
      </p:sp>
      <p:sp>
        <p:nvSpPr>
          <p:cNvPr id="10" name="文本框 9">
            <a:extLst>
              <a:ext uri="{FF2B5EF4-FFF2-40B4-BE49-F238E27FC236}">
                <a16:creationId xmlns:a16="http://schemas.microsoft.com/office/drawing/2014/main" id="{88BF5F0B-63DC-5A45-B604-3C08BDC4A4AF}"/>
              </a:ext>
            </a:extLst>
          </p:cNvPr>
          <p:cNvSpPr txBox="1"/>
          <p:nvPr/>
        </p:nvSpPr>
        <p:spPr>
          <a:xfrm>
            <a:off x="3985968" y="2058536"/>
            <a:ext cx="1018227" cy="338554"/>
          </a:xfrm>
          <a:prstGeom prst="rect">
            <a:avLst/>
          </a:prstGeom>
          <a:solidFill>
            <a:schemeClr val="accent6"/>
          </a:solidFill>
          <a:ln w="19050">
            <a:solidFill>
              <a:schemeClr val="tx1"/>
            </a:solidFill>
          </a:ln>
        </p:spPr>
        <p:txBody>
          <a:bodyPr wrap="none" rtlCol="0">
            <a:spAutoFit/>
          </a:bodyPr>
          <a:lstStyle/>
          <a:p>
            <a:r>
              <a:rPr lang="en-US" altLang="zh-CN" sz="1600" dirty="0">
                <a:solidFill>
                  <a:schemeClr val="dk1"/>
                </a:solidFill>
                <a:latin typeface="Montserrat"/>
                <a:sym typeface="Montserrat"/>
              </a:rPr>
              <a:t>Student</a:t>
            </a:r>
            <a:endParaRPr lang="zh-CN" altLang="en-US" sz="1600" dirty="0">
              <a:solidFill>
                <a:schemeClr val="dk1"/>
              </a:solidFill>
              <a:latin typeface="Montserrat"/>
              <a:sym typeface="Montserrat"/>
            </a:endParaRPr>
          </a:p>
        </p:txBody>
      </p:sp>
      <p:sp>
        <p:nvSpPr>
          <p:cNvPr id="41" name="文本框 40">
            <a:extLst>
              <a:ext uri="{FF2B5EF4-FFF2-40B4-BE49-F238E27FC236}">
                <a16:creationId xmlns:a16="http://schemas.microsoft.com/office/drawing/2014/main" id="{DA312C11-5630-9242-A761-9C28220D601A}"/>
              </a:ext>
            </a:extLst>
          </p:cNvPr>
          <p:cNvSpPr txBox="1"/>
          <p:nvPr/>
        </p:nvSpPr>
        <p:spPr>
          <a:xfrm>
            <a:off x="2714173" y="3099372"/>
            <a:ext cx="1547218" cy="338554"/>
          </a:xfrm>
          <a:prstGeom prst="rect">
            <a:avLst/>
          </a:prstGeom>
          <a:solidFill>
            <a:schemeClr val="accent5"/>
          </a:solidFill>
          <a:ln w="19050">
            <a:solidFill>
              <a:schemeClr val="tx1"/>
            </a:solidFill>
          </a:ln>
        </p:spPr>
        <p:txBody>
          <a:bodyPr wrap="none" rtlCol="0">
            <a:spAutoFit/>
          </a:bodyPr>
          <a:lstStyle/>
          <a:p>
            <a:r>
              <a:rPr lang="en-US" altLang="zh-CN" sz="1600" dirty="0">
                <a:solidFill>
                  <a:schemeClr val="dk1"/>
                </a:solidFill>
                <a:latin typeface="Montserrat"/>
                <a:sym typeface="Montserrat"/>
              </a:rPr>
              <a:t>Registrations</a:t>
            </a:r>
            <a:endParaRPr lang="zh-CN" altLang="en-US" sz="1600" dirty="0">
              <a:solidFill>
                <a:schemeClr val="dk1"/>
              </a:solidFill>
              <a:latin typeface="Montserrat"/>
              <a:sym typeface="Montserrat"/>
            </a:endParaRPr>
          </a:p>
        </p:txBody>
      </p:sp>
      <p:sp>
        <p:nvSpPr>
          <p:cNvPr id="42" name="文本框 41">
            <a:extLst>
              <a:ext uri="{FF2B5EF4-FFF2-40B4-BE49-F238E27FC236}">
                <a16:creationId xmlns:a16="http://schemas.microsoft.com/office/drawing/2014/main" id="{48D81C82-9992-3B44-86F3-D4F8196321A9}"/>
              </a:ext>
            </a:extLst>
          </p:cNvPr>
          <p:cNvSpPr txBox="1"/>
          <p:nvPr/>
        </p:nvSpPr>
        <p:spPr>
          <a:xfrm>
            <a:off x="517015" y="3098729"/>
            <a:ext cx="1718740" cy="338554"/>
          </a:xfrm>
          <a:prstGeom prst="rect">
            <a:avLst/>
          </a:prstGeom>
          <a:solidFill>
            <a:schemeClr val="accent1"/>
          </a:solidFill>
          <a:ln w="19050">
            <a:solidFill>
              <a:schemeClr val="tx1"/>
            </a:solidFill>
          </a:ln>
        </p:spPr>
        <p:txBody>
          <a:bodyPr wrap="none" rtlCol="0">
            <a:spAutoFit/>
          </a:bodyPr>
          <a:lstStyle/>
          <a:p>
            <a:r>
              <a:rPr lang="en-US" altLang="zh-CN" sz="1600" dirty="0">
                <a:solidFill>
                  <a:schemeClr val="dk1"/>
                </a:solidFill>
                <a:latin typeface="Montserrat"/>
                <a:sym typeface="Montserrat"/>
              </a:rPr>
              <a:t>Demographics</a:t>
            </a:r>
            <a:endParaRPr lang="zh-CN" altLang="en-US" sz="1600" dirty="0">
              <a:solidFill>
                <a:schemeClr val="dk1"/>
              </a:solidFill>
              <a:latin typeface="Montserrat"/>
              <a:sym typeface="Montserrat"/>
            </a:endParaRPr>
          </a:p>
        </p:txBody>
      </p:sp>
      <p:sp>
        <p:nvSpPr>
          <p:cNvPr id="43" name="文本框 42">
            <a:extLst>
              <a:ext uri="{FF2B5EF4-FFF2-40B4-BE49-F238E27FC236}">
                <a16:creationId xmlns:a16="http://schemas.microsoft.com/office/drawing/2014/main" id="{19D34B96-9CBA-7A47-BFF9-6C58A7511464}"/>
              </a:ext>
            </a:extLst>
          </p:cNvPr>
          <p:cNvSpPr txBox="1"/>
          <p:nvPr/>
        </p:nvSpPr>
        <p:spPr>
          <a:xfrm>
            <a:off x="4739809" y="3097642"/>
            <a:ext cx="1524776" cy="338554"/>
          </a:xfrm>
          <a:prstGeom prst="rect">
            <a:avLst/>
          </a:prstGeom>
          <a:solidFill>
            <a:schemeClr val="accent4"/>
          </a:solidFill>
          <a:ln w="19050">
            <a:solidFill>
              <a:schemeClr val="tx1"/>
            </a:solidFill>
          </a:ln>
        </p:spPr>
        <p:txBody>
          <a:bodyPr wrap="none" rtlCol="0">
            <a:spAutoFit/>
          </a:bodyPr>
          <a:lstStyle/>
          <a:p>
            <a:r>
              <a:rPr lang="en-US" altLang="zh-CN" sz="1600" dirty="0">
                <a:solidFill>
                  <a:schemeClr val="dk1"/>
                </a:solidFill>
                <a:latin typeface="Montserrat"/>
                <a:sym typeface="Montserrat"/>
              </a:rPr>
              <a:t>Assessments</a:t>
            </a:r>
            <a:endParaRPr lang="zh-CN" altLang="en-US" sz="1600" dirty="0">
              <a:solidFill>
                <a:schemeClr val="dk1"/>
              </a:solidFill>
              <a:latin typeface="Montserrat"/>
              <a:sym typeface="Montserrat"/>
            </a:endParaRPr>
          </a:p>
        </p:txBody>
      </p:sp>
      <p:sp>
        <p:nvSpPr>
          <p:cNvPr id="44" name="文本框 43">
            <a:extLst>
              <a:ext uri="{FF2B5EF4-FFF2-40B4-BE49-F238E27FC236}">
                <a16:creationId xmlns:a16="http://schemas.microsoft.com/office/drawing/2014/main" id="{985992C6-CBED-564C-B196-83D38E1986B5}"/>
              </a:ext>
            </a:extLst>
          </p:cNvPr>
          <p:cNvSpPr txBox="1"/>
          <p:nvPr/>
        </p:nvSpPr>
        <p:spPr>
          <a:xfrm>
            <a:off x="6765445" y="3097642"/>
            <a:ext cx="1874231" cy="338554"/>
          </a:xfrm>
          <a:prstGeom prst="rect">
            <a:avLst/>
          </a:prstGeom>
          <a:solidFill>
            <a:schemeClr val="tx1">
              <a:lumMod val="20000"/>
              <a:lumOff val="80000"/>
            </a:schemeClr>
          </a:solidFill>
          <a:ln w="19050">
            <a:solidFill>
              <a:schemeClr val="tx1"/>
            </a:solidFill>
          </a:ln>
        </p:spPr>
        <p:txBody>
          <a:bodyPr wrap="none" rtlCol="0">
            <a:spAutoFit/>
          </a:bodyPr>
          <a:lstStyle/>
          <a:p>
            <a:r>
              <a:rPr lang="en-US" altLang="zh-CN" sz="1600" dirty="0">
                <a:solidFill>
                  <a:schemeClr val="dk1"/>
                </a:solidFill>
                <a:latin typeface="Montserrat"/>
                <a:sym typeface="Montserrat"/>
              </a:rPr>
              <a:t>VLE Interactions</a:t>
            </a:r>
            <a:endParaRPr lang="zh-CN" altLang="en-US" sz="1600" dirty="0">
              <a:solidFill>
                <a:schemeClr val="dk1"/>
              </a:solidFill>
              <a:latin typeface="Montserrat"/>
              <a:sym typeface="Montserrat"/>
            </a:endParaRPr>
          </a:p>
        </p:txBody>
      </p:sp>
      <p:cxnSp>
        <p:nvCxnSpPr>
          <p:cNvPr id="12" name="直线连接符 11">
            <a:extLst>
              <a:ext uri="{FF2B5EF4-FFF2-40B4-BE49-F238E27FC236}">
                <a16:creationId xmlns:a16="http://schemas.microsoft.com/office/drawing/2014/main" id="{4ACDDEE1-25A0-CC47-AE29-610532F6446E}"/>
              </a:ext>
            </a:extLst>
          </p:cNvPr>
          <p:cNvCxnSpPr>
            <a:stCxn id="10" idx="2"/>
          </p:cNvCxnSpPr>
          <p:nvPr/>
        </p:nvCxnSpPr>
        <p:spPr>
          <a:xfrm flipH="1">
            <a:off x="4495081" y="2397090"/>
            <a:ext cx="1" cy="27644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线连接符 46">
            <a:extLst>
              <a:ext uri="{FF2B5EF4-FFF2-40B4-BE49-F238E27FC236}">
                <a16:creationId xmlns:a16="http://schemas.microsoft.com/office/drawing/2014/main" id="{C08CF42C-3DD4-FA40-9665-88C2F9126B8D}"/>
              </a:ext>
            </a:extLst>
          </p:cNvPr>
          <p:cNvCxnSpPr>
            <a:cxnSpLocks/>
          </p:cNvCxnSpPr>
          <p:nvPr/>
        </p:nvCxnSpPr>
        <p:spPr>
          <a:xfrm>
            <a:off x="1376385" y="2673531"/>
            <a:ext cx="63261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线连接符 49">
            <a:extLst>
              <a:ext uri="{FF2B5EF4-FFF2-40B4-BE49-F238E27FC236}">
                <a16:creationId xmlns:a16="http://schemas.microsoft.com/office/drawing/2014/main" id="{2585D200-41A0-0349-859F-79698A52EBD6}"/>
              </a:ext>
            </a:extLst>
          </p:cNvPr>
          <p:cNvCxnSpPr>
            <a:cxnSpLocks/>
            <a:endCxn id="42" idx="0"/>
          </p:cNvCxnSpPr>
          <p:nvPr/>
        </p:nvCxnSpPr>
        <p:spPr>
          <a:xfrm flipH="1">
            <a:off x="1376385" y="2673532"/>
            <a:ext cx="2" cy="4251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线连接符 51">
            <a:extLst>
              <a:ext uri="{FF2B5EF4-FFF2-40B4-BE49-F238E27FC236}">
                <a16:creationId xmlns:a16="http://schemas.microsoft.com/office/drawing/2014/main" id="{68DEBA32-8BAC-3C44-85F3-DFA1D458D5D3}"/>
              </a:ext>
            </a:extLst>
          </p:cNvPr>
          <p:cNvCxnSpPr>
            <a:cxnSpLocks/>
          </p:cNvCxnSpPr>
          <p:nvPr/>
        </p:nvCxnSpPr>
        <p:spPr>
          <a:xfrm>
            <a:off x="3512449" y="2673531"/>
            <a:ext cx="1" cy="42411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线连接符 53">
            <a:extLst>
              <a:ext uri="{FF2B5EF4-FFF2-40B4-BE49-F238E27FC236}">
                <a16:creationId xmlns:a16="http://schemas.microsoft.com/office/drawing/2014/main" id="{B4340564-0C6D-C448-924C-ACA945EC2A8A}"/>
              </a:ext>
            </a:extLst>
          </p:cNvPr>
          <p:cNvCxnSpPr>
            <a:cxnSpLocks/>
          </p:cNvCxnSpPr>
          <p:nvPr/>
        </p:nvCxnSpPr>
        <p:spPr>
          <a:xfrm>
            <a:off x="5513417" y="2673530"/>
            <a:ext cx="1" cy="42411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线连接符 54">
            <a:extLst>
              <a:ext uri="{FF2B5EF4-FFF2-40B4-BE49-F238E27FC236}">
                <a16:creationId xmlns:a16="http://schemas.microsoft.com/office/drawing/2014/main" id="{49145212-A60E-0E4E-9025-6D6839CBE842}"/>
              </a:ext>
            </a:extLst>
          </p:cNvPr>
          <p:cNvCxnSpPr>
            <a:cxnSpLocks/>
          </p:cNvCxnSpPr>
          <p:nvPr/>
        </p:nvCxnSpPr>
        <p:spPr>
          <a:xfrm>
            <a:off x="7702560" y="2673530"/>
            <a:ext cx="1" cy="42411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Google Shape;1191;p46">
            <a:extLst>
              <a:ext uri="{FF2B5EF4-FFF2-40B4-BE49-F238E27FC236}">
                <a16:creationId xmlns:a16="http://schemas.microsoft.com/office/drawing/2014/main" id="{69F6A5B2-6401-484C-AE1B-10B8D601F114}"/>
              </a:ext>
            </a:extLst>
          </p:cNvPr>
          <p:cNvSpPr txBox="1">
            <a:spLocks/>
          </p:cNvSpPr>
          <p:nvPr/>
        </p:nvSpPr>
        <p:spPr>
          <a:xfrm>
            <a:off x="5359786" y="1277675"/>
            <a:ext cx="3784214" cy="518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Montserrat"/>
              <a:buNone/>
              <a:defRPr sz="2000" b="1" i="0" u="none" strike="noStrike" cap="none">
                <a:solidFill>
                  <a:schemeClr val="dk1"/>
                </a:solidFill>
                <a:latin typeface="Kalam"/>
                <a:ea typeface="Kalam"/>
                <a:cs typeface="Kalam"/>
                <a:sym typeface="Kalam"/>
              </a:defRPr>
            </a:lvl1pPr>
            <a:lvl2pPr marL="914400" marR="0" lvl="1" indent="-317500" algn="ctr" rtl="0">
              <a:lnSpc>
                <a:spcPct val="100000"/>
              </a:lnSpc>
              <a:spcBef>
                <a:spcPts val="0"/>
              </a:spcBef>
              <a:spcAft>
                <a:spcPts val="0"/>
              </a:spcAft>
              <a:buClr>
                <a:schemeClr val="dk1"/>
              </a:buClr>
              <a:buSzPts val="1400"/>
              <a:buFont typeface="Montserrat"/>
              <a:buNone/>
              <a:defRPr sz="2000" b="1" i="0" u="none" strike="noStrike" cap="none">
                <a:solidFill>
                  <a:schemeClr val="dk1"/>
                </a:solidFill>
                <a:latin typeface="Kalam"/>
                <a:ea typeface="Kalam"/>
                <a:cs typeface="Kalam"/>
                <a:sym typeface="Kalam"/>
              </a:defRPr>
            </a:lvl2pPr>
            <a:lvl3pPr marL="1371600" marR="0" lvl="2" indent="-317500" algn="ctr" rtl="0">
              <a:lnSpc>
                <a:spcPct val="100000"/>
              </a:lnSpc>
              <a:spcBef>
                <a:spcPts val="0"/>
              </a:spcBef>
              <a:spcAft>
                <a:spcPts val="0"/>
              </a:spcAft>
              <a:buClr>
                <a:schemeClr val="dk1"/>
              </a:buClr>
              <a:buSzPts val="1400"/>
              <a:buFont typeface="Montserrat"/>
              <a:buNone/>
              <a:defRPr sz="2000" b="1" i="0" u="none" strike="noStrike" cap="none">
                <a:solidFill>
                  <a:schemeClr val="dk1"/>
                </a:solidFill>
                <a:latin typeface="Kalam"/>
                <a:ea typeface="Kalam"/>
                <a:cs typeface="Kalam"/>
                <a:sym typeface="Kalam"/>
              </a:defRPr>
            </a:lvl3pPr>
            <a:lvl4pPr marL="1828800" marR="0" lvl="3" indent="-317500" algn="ctr" rtl="0">
              <a:lnSpc>
                <a:spcPct val="100000"/>
              </a:lnSpc>
              <a:spcBef>
                <a:spcPts val="0"/>
              </a:spcBef>
              <a:spcAft>
                <a:spcPts val="0"/>
              </a:spcAft>
              <a:buClr>
                <a:schemeClr val="dk1"/>
              </a:buClr>
              <a:buSzPts val="1400"/>
              <a:buFont typeface="Montserrat"/>
              <a:buNone/>
              <a:defRPr sz="2000" b="1" i="0" u="none" strike="noStrike" cap="none">
                <a:solidFill>
                  <a:schemeClr val="dk1"/>
                </a:solidFill>
                <a:latin typeface="Kalam"/>
                <a:ea typeface="Kalam"/>
                <a:cs typeface="Kalam"/>
                <a:sym typeface="Kalam"/>
              </a:defRPr>
            </a:lvl4pPr>
            <a:lvl5pPr marL="2286000" marR="0" lvl="4" indent="-317500" algn="ctr" rtl="0">
              <a:lnSpc>
                <a:spcPct val="100000"/>
              </a:lnSpc>
              <a:spcBef>
                <a:spcPts val="0"/>
              </a:spcBef>
              <a:spcAft>
                <a:spcPts val="0"/>
              </a:spcAft>
              <a:buClr>
                <a:schemeClr val="dk1"/>
              </a:buClr>
              <a:buSzPts val="1400"/>
              <a:buFont typeface="Montserrat"/>
              <a:buNone/>
              <a:defRPr sz="2000" b="1" i="0" u="none" strike="noStrike" cap="none">
                <a:solidFill>
                  <a:schemeClr val="dk1"/>
                </a:solidFill>
                <a:latin typeface="Kalam"/>
                <a:ea typeface="Kalam"/>
                <a:cs typeface="Kalam"/>
                <a:sym typeface="Kalam"/>
              </a:defRPr>
            </a:lvl5pPr>
            <a:lvl6pPr marL="2743200" marR="0" lvl="5" indent="-317500" algn="ctr" rtl="0">
              <a:lnSpc>
                <a:spcPct val="100000"/>
              </a:lnSpc>
              <a:spcBef>
                <a:spcPts val="0"/>
              </a:spcBef>
              <a:spcAft>
                <a:spcPts val="0"/>
              </a:spcAft>
              <a:buClr>
                <a:schemeClr val="dk1"/>
              </a:buClr>
              <a:buSzPts val="1400"/>
              <a:buFont typeface="Montserrat"/>
              <a:buNone/>
              <a:defRPr sz="2000" b="1" i="0" u="none" strike="noStrike" cap="none">
                <a:solidFill>
                  <a:schemeClr val="dk1"/>
                </a:solidFill>
                <a:latin typeface="Kalam"/>
                <a:ea typeface="Kalam"/>
                <a:cs typeface="Kalam"/>
                <a:sym typeface="Kalam"/>
              </a:defRPr>
            </a:lvl6pPr>
            <a:lvl7pPr marL="3200400" marR="0" lvl="6" indent="-317500" algn="ctr" rtl="0">
              <a:lnSpc>
                <a:spcPct val="100000"/>
              </a:lnSpc>
              <a:spcBef>
                <a:spcPts val="0"/>
              </a:spcBef>
              <a:spcAft>
                <a:spcPts val="0"/>
              </a:spcAft>
              <a:buClr>
                <a:schemeClr val="dk1"/>
              </a:buClr>
              <a:buSzPts val="1400"/>
              <a:buFont typeface="Montserrat"/>
              <a:buNone/>
              <a:defRPr sz="2000" b="1" i="0" u="none" strike="noStrike" cap="none">
                <a:solidFill>
                  <a:schemeClr val="dk1"/>
                </a:solidFill>
                <a:latin typeface="Kalam"/>
                <a:ea typeface="Kalam"/>
                <a:cs typeface="Kalam"/>
                <a:sym typeface="Kalam"/>
              </a:defRPr>
            </a:lvl7pPr>
            <a:lvl8pPr marL="3657600" marR="0" lvl="7" indent="-317500" algn="ctr" rtl="0">
              <a:lnSpc>
                <a:spcPct val="100000"/>
              </a:lnSpc>
              <a:spcBef>
                <a:spcPts val="0"/>
              </a:spcBef>
              <a:spcAft>
                <a:spcPts val="0"/>
              </a:spcAft>
              <a:buClr>
                <a:schemeClr val="dk1"/>
              </a:buClr>
              <a:buSzPts val="1400"/>
              <a:buFont typeface="Montserrat"/>
              <a:buNone/>
              <a:defRPr sz="2000" b="1" i="0" u="none" strike="noStrike" cap="none">
                <a:solidFill>
                  <a:schemeClr val="dk1"/>
                </a:solidFill>
                <a:latin typeface="Kalam"/>
                <a:ea typeface="Kalam"/>
                <a:cs typeface="Kalam"/>
                <a:sym typeface="Kalam"/>
              </a:defRPr>
            </a:lvl8pPr>
            <a:lvl9pPr marL="4114800" marR="0" lvl="8" indent="-317500" algn="ctr" rtl="0">
              <a:lnSpc>
                <a:spcPct val="100000"/>
              </a:lnSpc>
              <a:spcBef>
                <a:spcPts val="0"/>
              </a:spcBef>
              <a:spcAft>
                <a:spcPts val="0"/>
              </a:spcAft>
              <a:buClr>
                <a:schemeClr val="dk1"/>
              </a:buClr>
              <a:buSzPts val="1400"/>
              <a:buFont typeface="Montserrat"/>
              <a:buNone/>
              <a:defRPr sz="2000" b="1" i="0" u="none" strike="noStrike" cap="none">
                <a:solidFill>
                  <a:schemeClr val="dk1"/>
                </a:solidFill>
                <a:latin typeface="Kalam"/>
                <a:ea typeface="Kalam"/>
                <a:cs typeface="Kalam"/>
                <a:sym typeface="Kalam"/>
              </a:defRPr>
            </a:lvl9pPr>
          </a:lstStyle>
          <a:p>
            <a:pPr marL="0" indent="0"/>
            <a:r>
              <a:rPr lang="en" dirty="0"/>
              <a:t>2013 - 2014</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46"/>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Metrics Definition (4/9)</a:t>
            </a:r>
            <a:endParaRPr dirty="0"/>
          </a:p>
        </p:txBody>
      </p:sp>
      <p:grpSp>
        <p:nvGrpSpPr>
          <p:cNvPr id="49" name="Google Shape;1403;p55">
            <a:extLst>
              <a:ext uri="{FF2B5EF4-FFF2-40B4-BE49-F238E27FC236}">
                <a16:creationId xmlns:a16="http://schemas.microsoft.com/office/drawing/2014/main" id="{024237FE-626B-C24A-8534-C6A699BE1DB6}"/>
              </a:ext>
            </a:extLst>
          </p:cNvPr>
          <p:cNvGrpSpPr/>
          <p:nvPr/>
        </p:nvGrpSpPr>
        <p:grpSpPr>
          <a:xfrm>
            <a:off x="6784195" y="3132629"/>
            <a:ext cx="301904" cy="230579"/>
            <a:chOff x="6530133" y="2132672"/>
            <a:chExt cx="567275" cy="427077"/>
          </a:xfrm>
        </p:grpSpPr>
        <p:sp>
          <p:nvSpPr>
            <p:cNvPr id="51" name="Google Shape;1404;p55">
              <a:extLst>
                <a:ext uri="{FF2B5EF4-FFF2-40B4-BE49-F238E27FC236}">
                  <a16:creationId xmlns:a16="http://schemas.microsoft.com/office/drawing/2014/main" id="{7E3DFDE1-D4CF-C740-B268-1EB81C80642A}"/>
                </a:ext>
              </a:extLst>
            </p:cNvPr>
            <p:cNvSpPr/>
            <p:nvPr/>
          </p:nvSpPr>
          <p:spPr>
            <a:xfrm>
              <a:off x="6619132" y="2164778"/>
              <a:ext cx="478273" cy="363956"/>
            </a:xfrm>
            <a:custGeom>
              <a:avLst/>
              <a:gdLst/>
              <a:ahLst/>
              <a:cxnLst/>
              <a:rect l="l" t="t" r="r" b="b"/>
              <a:pathLst>
                <a:path w="7448" h="5668" extrusionOk="0">
                  <a:moveTo>
                    <a:pt x="1522" y="1"/>
                  </a:moveTo>
                  <a:cubicBezTo>
                    <a:pt x="1490" y="1"/>
                    <a:pt x="1459" y="1"/>
                    <a:pt x="1427" y="3"/>
                  </a:cubicBezTo>
                  <a:cubicBezTo>
                    <a:pt x="278" y="42"/>
                    <a:pt x="1" y="1310"/>
                    <a:pt x="278" y="2221"/>
                  </a:cubicBezTo>
                  <a:cubicBezTo>
                    <a:pt x="674" y="3409"/>
                    <a:pt x="1189" y="4558"/>
                    <a:pt x="1862" y="5628"/>
                  </a:cubicBezTo>
                  <a:cubicBezTo>
                    <a:pt x="1862" y="5628"/>
                    <a:pt x="1862" y="5667"/>
                    <a:pt x="1862" y="5667"/>
                  </a:cubicBezTo>
                  <a:cubicBezTo>
                    <a:pt x="3288" y="5548"/>
                    <a:pt x="4635" y="5073"/>
                    <a:pt x="5824" y="4281"/>
                  </a:cubicBezTo>
                  <a:cubicBezTo>
                    <a:pt x="6656" y="3726"/>
                    <a:pt x="7448" y="2419"/>
                    <a:pt x="6418" y="1587"/>
                  </a:cubicBezTo>
                  <a:cubicBezTo>
                    <a:pt x="6113" y="1330"/>
                    <a:pt x="5756" y="1230"/>
                    <a:pt x="5389" y="1230"/>
                  </a:cubicBezTo>
                  <a:cubicBezTo>
                    <a:pt x="4851" y="1230"/>
                    <a:pt x="4291" y="1447"/>
                    <a:pt x="3843" y="1706"/>
                  </a:cubicBezTo>
                  <a:cubicBezTo>
                    <a:pt x="3807" y="1720"/>
                    <a:pt x="3772" y="1727"/>
                    <a:pt x="3738" y="1727"/>
                  </a:cubicBezTo>
                  <a:cubicBezTo>
                    <a:pt x="3583" y="1727"/>
                    <a:pt x="3461" y="1591"/>
                    <a:pt x="3526" y="1429"/>
                  </a:cubicBezTo>
                  <a:lnTo>
                    <a:pt x="3526" y="1389"/>
                  </a:lnTo>
                  <a:cubicBezTo>
                    <a:pt x="3220" y="547"/>
                    <a:pt x="2433" y="1"/>
                    <a:pt x="15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405;p55">
              <a:extLst>
                <a:ext uri="{FF2B5EF4-FFF2-40B4-BE49-F238E27FC236}">
                  <a16:creationId xmlns:a16="http://schemas.microsoft.com/office/drawing/2014/main" id="{6BF3F665-A406-F74B-A3EF-FC97A719B47C}"/>
                </a:ext>
              </a:extLst>
            </p:cNvPr>
            <p:cNvSpPr/>
            <p:nvPr/>
          </p:nvSpPr>
          <p:spPr>
            <a:xfrm>
              <a:off x="6530133" y="2132672"/>
              <a:ext cx="567275" cy="427077"/>
            </a:xfrm>
            <a:custGeom>
              <a:avLst/>
              <a:gdLst/>
              <a:ahLst/>
              <a:cxnLst/>
              <a:rect l="l" t="t" r="r" b="b"/>
              <a:pathLst>
                <a:path w="8834" h="6651" extrusionOk="0">
                  <a:moveTo>
                    <a:pt x="2899" y="501"/>
                  </a:moveTo>
                  <a:cubicBezTo>
                    <a:pt x="3776" y="501"/>
                    <a:pt x="4566" y="1085"/>
                    <a:pt x="4873" y="1929"/>
                  </a:cubicBezTo>
                  <a:cubicBezTo>
                    <a:pt x="4810" y="2085"/>
                    <a:pt x="4945" y="2242"/>
                    <a:pt x="5103" y="2242"/>
                  </a:cubicBezTo>
                  <a:cubicBezTo>
                    <a:pt x="5144" y="2242"/>
                    <a:pt x="5188" y="2231"/>
                    <a:pt x="5229" y="2206"/>
                  </a:cubicBezTo>
                  <a:cubicBezTo>
                    <a:pt x="5677" y="1947"/>
                    <a:pt x="6223" y="1730"/>
                    <a:pt x="6758" y="1730"/>
                  </a:cubicBezTo>
                  <a:cubicBezTo>
                    <a:pt x="7123" y="1730"/>
                    <a:pt x="7483" y="1830"/>
                    <a:pt x="7804" y="2087"/>
                  </a:cubicBezTo>
                  <a:cubicBezTo>
                    <a:pt x="8834" y="2959"/>
                    <a:pt x="8042" y="4226"/>
                    <a:pt x="7210" y="4820"/>
                  </a:cubicBezTo>
                  <a:cubicBezTo>
                    <a:pt x="5982" y="5573"/>
                    <a:pt x="4635" y="6048"/>
                    <a:pt x="3248" y="6207"/>
                  </a:cubicBezTo>
                  <a:cubicBezTo>
                    <a:pt x="3248" y="6167"/>
                    <a:pt x="3248" y="6167"/>
                    <a:pt x="3248" y="6128"/>
                  </a:cubicBezTo>
                  <a:cubicBezTo>
                    <a:pt x="2575" y="5098"/>
                    <a:pt x="2020" y="3949"/>
                    <a:pt x="1664" y="2761"/>
                  </a:cubicBezTo>
                  <a:cubicBezTo>
                    <a:pt x="1387" y="1810"/>
                    <a:pt x="1624" y="542"/>
                    <a:pt x="2813" y="503"/>
                  </a:cubicBezTo>
                  <a:cubicBezTo>
                    <a:pt x="2841" y="501"/>
                    <a:pt x="2870" y="501"/>
                    <a:pt x="2899" y="501"/>
                  </a:cubicBezTo>
                  <a:close/>
                  <a:moveTo>
                    <a:pt x="2835" y="1"/>
                  </a:moveTo>
                  <a:cubicBezTo>
                    <a:pt x="2392" y="1"/>
                    <a:pt x="1956" y="140"/>
                    <a:pt x="1585" y="463"/>
                  </a:cubicBezTo>
                  <a:cubicBezTo>
                    <a:pt x="0" y="1889"/>
                    <a:pt x="2060" y="5058"/>
                    <a:pt x="2852" y="6365"/>
                  </a:cubicBezTo>
                  <a:cubicBezTo>
                    <a:pt x="2852" y="6405"/>
                    <a:pt x="2892" y="6445"/>
                    <a:pt x="2971" y="6445"/>
                  </a:cubicBezTo>
                  <a:cubicBezTo>
                    <a:pt x="2971" y="6547"/>
                    <a:pt x="3060" y="6650"/>
                    <a:pt x="3161" y="6650"/>
                  </a:cubicBezTo>
                  <a:cubicBezTo>
                    <a:pt x="3177" y="6650"/>
                    <a:pt x="3193" y="6648"/>
                    <a:pt x="3209" y="6643"/>
                  </a:cubicBezTo>
                  <a:cubicBezTo>
                    <a:pt x="5031" y="6405"/>
                    <a:pt x="8438" y="5652"/>
                    <a:pt x="8755" y="3355"/>
                  </a:cubicBezTo>
                  <a:cubicBezTo>
                    <a:pt x="8834" y="2562"/>
                    <a:pt x="8438" y="1810"/>
                    <a:pt x="7685" y="1493"/>
                  </a:cubicBezTo>
                  <a:cubicBezTo>
                    <a:pt x="7348" y="1341"/>
                    <a:pt x="6996" y="1268"/>
                    <a:pt x="6646" y="1268"/>
                  </a:cubicBezTo>
                  <a:cubicBezTo>
                    <a:pt x="6173" y="1268"/>
                    <a:pt x="5701" y="1401"/>
                    <a:pt x="5269" y="1651"/>
                  </a:cubicBezTo>
                  <a:cubicBezTo>
                    <a:pt x="4909" y="739"/>
                    <a:pt x="3856" y="1"/>
                    <a:pt x="28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1409;p55">
            <a:extLst>
              <a:ext uri="{FF2B5EF4-FFF2-40B4-BE49-F238E27FC236}">
                <a16:creationId xmlns:a16="http://schemas.microsoft.com/office/drawing/2014/main" id="{860FDA74-4F1C-8B43-85AD-99C2D8F0BC97}"/>
              </a:ext>
            </a:extLst>
          </p:cNvPr>
          <p:cNvGrpSpPr/>
          <p:nvPr/>
        </p:nvGrpSpPr>
        <p:grpSpPr>
          <a:xfrm>
            <a:off x="2529250" y="1313047"/>
            <a:ext cx="301904" cy="230579"/>
            <a:chOff x="6530133" y="2132672"/>
            <a:chExt cx="567275" cy="427077"/>
          </a:xfrm>
        </p:grpSpPr>
        <p:sp>
          <p:nvSpPr>
            <p:cNvPr id="60" name="Google Shape;1410;p55">
              <a:extLst>
                <a:ext uri="{FF2B5EF4-FFF2-40B4-BE49-F238E27FC236}">
                  <a16:creationId xmlns:a16="http://schemas.microsoft.com/office/drawing/2014/main" id="{18C78A79-D359-B040-AE8B-F07A1A529105}"/>
                </a:ext>
              </a:extLst>
            </p:cNvPr>
            <p:cNvSpPr/>
            <p:nvPr/>
          </p:nvSpPr>
          <p:spPr>
            <a:xfrm>
              <a:off x="6619132" y="2164778"/>
              <a:ext cx="478273" cy="363956"/>
            </a:xfrm>
            <a:custGeom>
              <a:avLst/>
              <a:gdLst/>
              <a:ahLst/>
              <a:cxnLst/>
              <a:rect l="l" t="t" r="r" b="b"/>
              <a:pathLst>
                <a:path w="7448" h="5668" extrusionOk="0">
                  <a:moveTo>
                    <a:pt x="1522" y="1"/>
                  </a:moveTo>
                  <a:cubicBezTo>
                    <a:pt x="1490" y="1"/>
                    <a:pt x="1459" y="1"/>
                    <a:pt x="1427" y="3"/>
                  </a:cubicBezTo>
                  <a:cubicBezTo>
                    <a:pt x="278" y="42"/>
                    <a:pt x="1" y="1310"/>
                    <a:pt x="278" y="2221"/>
                  </a:cubicBezTo>
                  <a:cubicBezTo>
                    <a:pt x="674" y="3409"/>
                    <a:pt x="1189" y="4558"/>
                    <a:pt x="1862" y="5628"/>
                  </a:cubicBezTo>
                  <a:cubicBezTo>
                    <a:pt x="1862" y="5628"/>
                    <a:pt x="1862" y="5667"/>
                    <a:pt x="1862" y="5667"/>
                  </a:cubicBezTo>
                  <a:cubicBezTo>
                    <a:pt x="3288" y="5548"/>
                    <a:pt x="4635" y="5073"/>
                    <a:pt x="5824" y="4281"/>
                  </a:cubicBezTo>
                  <a:cubicBezTo>
                    <a:pt x="6656" y="3726"/>
                    <a:pt x="7448" y="2419"/>
                    <a:pt x="6418" y="1587"/>
                  </a:cubicBezTo>
                  <a:cubicBezTo>
                    <a:pt x="6113" y="1330"/>
                    <a:pt x="5756" y="1230"/>
                    <a:pt x="5389" y="1230"/>
                  </a:cubicBezTo>
                  <a:cubicBezTo>
                    <a:pt x="4851" y="1230"/>
                    <a:pt x="4291" y="1447"/>
                    <a:pt x="3843" y="1706"/>
                  </a:cubicBezTo>
                  <a:cubicBezTo>
                    <a:pt x="3807" y="1720"/>
                    <a:pt x="3772" y="1727"/>
                    <a:pt x="3738" y="1727"/>
                  </a:cubicBezTo>
                  <a:cubicBezTo>
                    <a:pt x="3583" y="1727"/>
                    <a:pt x="3461" y="1591"/>
                    <a:pt x="3526" y="1429"/>
                  </a:cubicBezTo>
                  <a:lnTo>
                    <a:pt x="3526" y="1389"/>
                  </a:lnTo>
                  <a:cubicBezTo>
                    <a:pt x="3220" y="547"/>
                    <a:pt x="2433" y="1"/>
                    <a:pt x="15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411;p55">
              <a:extLst>
                <a:ext uri="{FF2B5EF4-FFF2-40B4-BE49-F238E27FC236}">
                  <a16:creationId xmlns:a16="http://schemas.microsoft.com/office/drawing/2014/main" id="{E8033967-3505-4E43-8101-D0D949D73A85}"/>
                </a:ext>
              </a:extLst>
            </p:cNvPr>
            <p:cNvSpPr/>
            <p:nvPr/>
          </p:nvSpPr>
          <p:spPr>
            <a:xfrm>
              <a:off x="6530133" y="2132672"/>
              <a:ext cx="567275" cy="427077"/>
            </a:xfrm>
            <a:custGeom>
              <a:avLst/>
              <a:gdLst/>
              <a:ahLst/>
              <a:cxnLst/>
              <a:rect l="l" t="t" r="r" b="b"/>
              <a:pathLst>
                <a:path w="8834" h="6651" extrusionOk="0">
                  <a:moveTo>
                    <a:pt x="2899" y="501"/>
                  </a:moveTo>
                  <a:cubicBezTo>
                    <a:pt x="3776" y="501"/>
                    <a:pt x="4566" y="1085"/>
                    <a:pt x="4873" y="1929"/>
                  </a:cubicBezTo>
                  <a:cubicBezTo>
                    <a:pt x="4810" y="2085"/>
                    <a:pt x="4945" y="2242"/>
                    <a:pt x="5103" y="2242"/>
                  </a:cubicBezTo>
                  <a:cubicBezTo>
                    <a:pt x="5144" y="2242"/>
                    <a:pt x="5188" y="2231"/>
                    <a:pt x="5229" y="2206"/>
                  </a:cubicBezTo>
                  <a:cubicBezTo>
                    <a:pt x="5677" y="1947"/>
                    <a:pt x="6223" y="1730"/>
                    <a:pt x="6758" y="1730"/>
                  </a:cubicBezTo>
                  <a:cubicBezTo>
                    <a:pt x="7123" y="1730"/>
                    <a:pt x="7483" y="1830"/>
                    <a:pt x="7804" y="2087"/>
                  </a:cubicBezTo>
                  <a:cubicBezTo>
                    <a:pt x="8834" y="2959"/>
                    <a:pt x="8042" y="4226"/>
                    <a:pt x="7210" y="4820"/>
                  </a:cubicBezTo>
                  <a:cubicBezTo>
                    <a:pt x="5982" y="5573"/>
                    <a:pt x="4635" y="6048"/>
                    <a:pt x="3248" y="6207"/>
                  </a:cubicBezTo>
                  <a:cubicBezTo>
                    <a:pt x="3248" y="6167"/>
                    <a:pt x="3248" y="6167"/>
                    <a:pt x="3248" y="6128"/>
                  </a:cubicBezTo>
                  <a:cubicBezTo>
                    <a:pt x="2575" y="5098"/>
                    <a:pt x="2020" y="3949"/>
                    <a:pt x="1664" y="2761"/>
                  </a:cubicBezTo>
                  <a:cubicBezTo>
                    <a:pt x="1387" y="1810"/>
                    <a:pt x="1624" y="542"/>
                    <a:pt x="2813" y="503"/>
                  </a:cubicBezTo>
                  <a:cubicBezTo>
                    <a:pt x="2841" y="501"/>
                    <a:pt x="2870" y="501"/>
                    <a:pt x="2899" y="501"/>
                  </a:cubicBezTo>
                  <a:close/>
                  <a:moveTo>
                    <a:pt x="2835" y="1"/>
                  </a:moveTo>
                  <a:cubicBezTo>
                    <a:pt x="2392" y="1"/>
                    <a:pt x="1956" y="140"/>
                    <a:pt x="1585" y="463"/>
                  </a:cubicBezTo>
                  <a:cubicBezTo>
                    <a:pt x="0" y="1889"/>
                    <a:pt x="2060" y="5058"/>
                    <a:pt x="2852" y="6365"/>
                  </a:cubicBezTo>
                  <a:cubicBezTo>
                    <a:pt x="2852" y="6405"/>
                    <a:pt x="2892" y="6445"/>
                    <a:pt x="2971" y="6445"/>
                  </a:cubicBezTo>
                  <a:cubicBezTo>
                    <a:pt x="2971" y="6547"/>
                    <a:pt x="3060" y="6650"/>
                    <a:pt x="3161" y="6650"/>
                  </a:cubicBezTo>
                  <a:cubicBezTo>
                    <a:pt x="3177" y="6650"/>
                    <a:pt x="3193" y="6648"/>
                    <a:pt x="3209" y="6643"/>
                  </a:cubicBezTo>
                  <a:cubicBezTo>
                    <a:pt x="5031" y="6405"/>
                    <a:pt x="8438" y="5652"/>
                    <a:pt x="8755" y="3355"/>
                  </a:cubicBezTo>
                  <a:cubicBezTo>
                    <a:pt x="8834" y="2562"/>
                    <a:pt x="8438" y="1810"/>
                    <a:pt x="7685" y="1493"/>
                  </a:cubicBezTo>
                  <a:cubicBezTo>
                    <a:pt x="7348" y="1341"/>
                    <a:pt x="6996" y="1268"/>
                    <a:pt x="6646" y="1268"/>
                  </a:cubicBezTo>
                  <a:cubicBezTo>
                    <a:pt x="6173" y="1268"/>
                    <a:pt x="5701" y="1401"/>
                    <a:pt x="5269" y="1651"/>
                  </a:cubicBezTo>
                  <a:cubicBezTo>
                    <a:pt x="4909" y="739"/>
                    <a:pt x="3856" y="1"/>
                    <a:pt x="28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 name="Google Shape;1412;p55">
            <a:extLst>
              <a:ext uri="{FF2B5EF4-FFF2-40B4-BE49-F238E27FC236}">
                <a16:creationId xmlns:a16="http://schemas.microsoft.com/office/drawing/2014/main" id="{0E59CC7B-C9F7-8D45-825C-168C2EC7781A}"/>
              </a:ext>
            </a:extLst>
          </p:cNvPr>
          <p:cNvSpPr/>
          <p:nvPr/>
        </p:nvSpPr>
        <p:spPr>
          <a:xfrm>
            <a:off x="2552185" y="3078104"/>
            <a:ext cx="256036" cy="218163"/>
          </a:xfrm>
          <a:custGeom>
            <a:avLst/>
            <a:gdLst/>
            <a:ahLst/>
            <a:cxnLst/>
            <a:rect l="l" t="t" r="r" b="b"/>
            <a:pathLst>
              <a:path w="6933" h="6984" extrusionOk="0">
                <a:moveTo>
                  <a:pt x="3526" y="457"/>
                </a:moveTo>
                <a:cubicBezTo>
                  <a:pt x="3724" y="497"/>
                  <a:pt x="3922" y="497"/>
                  <a:pt x="4120" y="536"/>
                </a:cubicBezTo>
                <a:cubicBezTo>
                  <a:pt x="4199" y="536"/>
                  <a:pt x="4437" y="536"/>
                  <a:pt x="4476" y="576"/>
                </a:cubicBezTo>
                <a:cubicBezTo>
                  <a:pt x="4516" y="655"/>
                  <a:pt x="4476" y="972"/>
                  <a:pt x="4476" y="1051"/>
                </a:cubicBezTo>
                <a:cubicBezTo>
                  <a:pt x="4358" y="1606"/>
                  <a:pt x="4278" y="2121"/>
                  <a:pt x="4199" y="2676"/>
                </a:cubicBezTo>
                <a:cubicBezTo>
                  <a:pt x="4199" y="2834"/>
                  <a:pt x="4278" y="2953"/>
                  <a:pt x="4437" y="2953"/>
                </a:cubicBezTo>
                <a:cubicBezTo>
                  <a:pt x="4476" y="2992"/>
                  <a:pt x="4516" y="2992"/>
                  <a:pt x="4556" y="2992"/>
                </a:cubicBezTo>
                <a:lnTo>
                  <a:pt x="6417" y="3349"/>
                </a:lnTo>
                <a:cubicBezTo>
                  <a:pt x="6338" y="3785"/>
                  <a:pt x="6180" y="4181"/>
                  <a:pt x="5942" y="4498"/>
                </a:cubicBezTo>
                <a:cubicBezTo>
                  <a:pt x="5858" y="4582"/>
                  <a:pt x="5766" y="4609"/>
                  <a:pt x="5671" y="4609"/>
                </a:cubicBezTo>
                <a:cubicBezTo>
                  <a:pt x="5542" y="4609"/>
                  <a:pt x="5405" y="4560"/>
                  <a:pt x="5269" y="4537"/>
                </a:cubicBezTo>
                <a:lnTo>
                  <a:pt x="4516" y="4458"/>
                </a:lnTo>
                <a:cubicBezTo>
                  <a:pt x="4437" y="4458"/>
                  <a:pt x="4318" y="4498"/>
                  <a:pt x="4278" y="4577"/>
                </a:cubicBezTo>
                <a:cubicBezTo>
                  <a:pt x="4239" y="4617"/>
                  <a:pt x="4199" y="4656"/>
                  <a:pt x="4199" y="4735"/>
                </a:cubicBezTo>
                <a:lnTo>
                  <a:pt x="4041" y="6082"/>
                </a:lnTo>
                <a:lnTo>
                  <a:pt x="4001" y="6439"/>
                </a:lnTo>
                <a:cubicBezTo>
                  <a:pt x="4001" y="6504"/>
                  <a:pt x="3989" y="6534"/>
                  <a:pt x="3958" y="6534"/>
                </a:cubicBezTo>
                <a:cubicBezTo>
                  <a:pt x="3933" y="6534"/>
                  <a:pt x="3896" y="6514"/>
                  <a:pt x="3843" y="6478"/>
                </a:cubicBezTo>
                <a:cubicBezTo>
                  <a:pt x="3565" y="6478"/>
                  <a:pt x="3328" y="6478"/>
                  <a:pt x="3090" y="6439"/>
                </a:cubicBezTo>
                <a:lnTo>
                  <a:pt x="2813" y="6399"/>
                </a:lnTo>
                <a:cubicBezTo>
                  <a:pt x="2785" y="6406"/>
                  <a:pt x="2762" y="6409"/>
                  <a:pt x="2742" y="6409"/>
                </a:cubicBezTo>
                <a:cubicBezTo>
                  <a:pt x="2644" y="6409"/>
                  <a:pt x="2628" y="6332"/>
                  <a:pt x="2694" y="6201"/>
                </a:cubicBezTo>
                <a:cubicBezTo>
                  <a:pt x="2694" y="5963"/>
                  <a:pt x="2733" y="5765"/>
                  <a:pt x="2813" y="5567"/>
                </a:cubicBezTo>
                <a:cubicBezTo>
                  <a:pt x="2852" y="5131"/>
                  <a:pt x="2892" y="4735"/>
                  <a:pt x="2932" y="4300"/>
                </a:cubicBezTo>
                <a:cubicBezTo>
                  <a:pt x="3011" y="4181"/>
                  <a:pt x="3011" y="3943"/>
                  <a:pt x="2813" y="3943"/>
                </a:cubicBezTo>
                <a:cubicBezTo>
                  <a:pt x="2377" y="3904"/>
                  <a:pt x="1941" y="3864"/>
                  <a:pt x="1505" y="3824"/>
                </a:cubicBezTo>
                <a:cubicBezTo>
                  <a:pt x="1442" y="3835"/>
                  <a:pt x="1375" y="3840"/>
                  <a:pt x="1307" y="3840"/>
                </a:cubicBezTo>
                <a:cubicBezTo>
                  <a:pt x="1122" y="3840"/>
                  <a:pt x="927" y="3803"/>
                  <a:pt x="753" y="3745"/>
                </a:cubicBezTo>
                <a:cubicBezTo>
                  <a:pt x="515" y="3626"/>
                  <a:pt x="634" y="3309"/>
                  <a:pt x="634" y="3072"/>
                </a:cubicBezTo>
                <a:cubicBezTo>
                  <a:pt x="634" y="2953"/>
                  <a:pt x="634" y="2834"/>
                  <a:pt x="674" y="2715"/>
                </a:cubicBezTo>
                <a:cubicBezTo>
                  <a:pt x="704" y="2623"/>
                  <a:pt x="687" y="2531"/>
                  <a:pt x="752" y="2531"/>
                </a:cubicBezTo>
                <a:cubicBezTo>
                  <a:pt x="771" y="2531"/>
                  <a:pt x="796" y="2539"/>
                  <a:pt x="832" y="2557"/>
                </a:cubicBezTo>
                <a:cubicBezTo>
                  <a:pt x="1030" y="2557"/>
                  <a:pt x="1268" y="2596"/>
                  <a:pt x="1466" y="2636"/>
                </a:cubicBezTo>
                <a:lnTo>
                  <a:pt x="2813" y="2874"/>
                </a:lnTo>
                <a:cubicBezTo>
                  <a:pt x="2892" y="2874"/>
                  <a:pt x="2971" y="2874"/>
                  <a:pt x="3011" y="2834"/>
                </a:cubicBezTo>
                <a:cubicBezTo>
                  <a:pt x="3031" y="2841"/>
                  <a:pt x="3053" y="2844"/>
                  <a:pt x="3074" y="2844"/>
                </a:cubicBezTo>
                <a:cubicBezTo>
                  <a:pt x="3179" y="2844"/>
                  <a:pt x="3288" y="2767"/>
                  <a:pt x="3288" y="2636"/>
                </a:cubicBezTo>
                <a:cubicBezTo>
                  <a:pt x="3328" y="2279"/>
                  <a:pt x="3367" y="1883"/>
                  <a:pt x="3407" y="1527"/>
                </a:cubicBezTo>
                <a:cubicBezTo>
                  <a:pt x="3407" y="1170"/>
                  <a:pt x="3486" y="814"/>
                  <a:pt x="3526" y="457"/>
                </a:cubicBezTo>
                <a:close/>
                <a:moveTo>
                  <a:pt x="3510" y="0"/>
                </a:moveTo>
                <a:cubicBezTo>
                  <a:pt x="3330" y="0"/>
                  <a:pt x="3194" y="61"/>
                  <a:pt x="3130" y="299"/>
                </a:cubicBezTo>
                <a:cubicBezTo>
                  <a:pt x="3011" y="655"/>
                  <a:pt x="2971" y="1051"/>
                  <a:pt x="2971" y="1408"/>
                </a:cubicBezTo>
                <a:cubicBezTo>
                  <a:pt x="2932" y="1764"/>
                  <a:pt x="2892" y="2081"/>
                  <a:pt x="2852" y="2398"/>
                </a:cubicBezTo>
                <a:cubicBezTo>
                  <a:pt x="2139" y="2240"/>
                  <a:pt x="1466" y="2161"/>
                  <a:pt x="753" y="2081"/>
                </a:cubicBezTo>
                <a:cubicBezTo>
                  <a:pt x="198" y="2081"/>
                  <a:pt x="198" y="2557"/>
                  <a:pt x="159" y="3032"/>
                </a:cubicBezTo>
                <a:cubicBezTo>
                  <a:pt x="159" y="3468"/>
                  <a:pt x="0" y="4062"/>
                  <a:pt x="476" y="4181"/>
                </a:cubicBezTo>
                <a:cubicBezTo>
                  <a:pt x="832" y="4260"/>
                  <a:pt x="1149" y="4300"/>
                  <a:pt x="1505" y="4300"/>
                </a:cubicBezTo>
                <a:lnTo>
                  <a:pt x="2456" y="4379"/>
                </a:lnTo>
                <a:cubicBezTo>
                  <a:pt x="2456" y="4775"/>
                  <a:pt x="2377" y="5171"/>
                  <a:pt x="2337" y="5567"/>
                </a:cubicBezTo>
                <a:cubicBezTo>
                  <a:pt x="2298" y="5805"/>
                  <a:pt x="2179" y="6082"/>
                  <a:pt x="2179" y="6359"/>
                </a:cubicBezTo>
                <a:cubicBezTo>
                  <a:pt x="2139" y="6914"/>
                  <a:pt x="2773" y="6874"/>
                  <a:pt x="3169" y="6914"/>
                </a:cubicBezTo>
                <a:cubicBezTo>
                  <a:pt x="3347" y="6934"/>
                  <a:pt x="3595" y="6983"/>
                  <a:pt x="3828" y="6983"/>
                </a:cubicBezTo>
                <a:cubicBezTo>
                  <a:pt x="4060" y="6983"/>
                  <a:pt x="4278" y="6934"/>
                  <a:pt x="4397" y="6756"/>
                </a:cubicBezTo>
                <a:cubicBezTo>
                  <a:pt x="4476" y="6478"/>
                  <a:pt x="4516" y="6241"/>
                  <a:pt x="4516" y="5963"/>
                </a:cubicBezTo>
                <a:cubicBezTo>
                  <a:pt x="4556" y="5607"/>
                  <a:pt x="4595" y="5290"/>
                  <a:pt x="4635" y="4933"/>
                </a:cubicBezTo>
                <a:lnTo>
                  <a:pt x="5546" y="5052"/>
                </a:lnTo>
                <a:cubicBezTo>
                  <a:pt x="5637" y="5083"/>
                  <a:pt x="5727" y="5095"/>
                  <a:pt x="5816" y="5095"/>
                </a:cubicBezTo>
                <a:cubicBezTo>
                  <a:pt x="5959" y="5095"/>
                  <a:pt x="6097" y="5062"/>
                  <a:pt x="6219" y="5013"/>
                </a:cubicBezTo>
                <a:cubicBezTo>
                  <a:pt x="6417" y="4854"/>
                  <a:pt x="6497" y="4617"/>
                  <a:pt x="6536" y="4379"/>
                </a:cubicBezTo>
                <a:cubicBezTo>
                  <a:pt x="6655" y="4022"/>
                  <a:pt x="6774" y="3626"/>
                  <a:pt x="6893" y="3230"/>
                </a:cubicBezTo>
                <a:cubicBezTo>
                  <a:pt x="6932" y="3111"/>
                  <a:pt x="6853" y="2992"/>
                  <a:pt x="6734" y="2953"/>
                </a:cubicBezTo>
                <a:lnTo>
                  <a:pt x="4714" y="2557"/>
                </a:lnTo>
                <a:cubicBezTo>
                  <a:pt x="4833" y="1923"/>
                  <a:pt x="4912" y="1289"/>
                  <a:pt x="4991" y="655"/>
                </a:cubicBezTo>
                <a:cubicBezTo>
                  <a:pt x="4991" y="101"/>
                  <a:pt x="4437" y="140"/>
                  <a:pt x="4041" y="61"/>
                </a:cubicBezTo>
                <a:cubicBezTo>
                  <a:pt x="3842" y="43"/>
                  <a:pt x="3660" y="0"/>
                  <a:pt x="3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414;p55">
            <a:extLst>
              <a:ext uri="{FF2B5EF4-FFF2-40B4-BE49-F238E27FC236}">
                <a16:creationId xmlns:a16="http://schemas.microsoft.com/office/drawing/2014/main" id="{52247C12-6F1A-1345-85C7-48DCC80C6D40}"/>
              </a:ext>
            </a:extLst>
          </p:cNvPr>
          <p:cNvSpPr/>
          <p:nvPr/>
        </p:nvSpPr>
        <p:spPr>
          <a:xfrm>
            <a:off x="6748904" y="1330381"/>
            <a:ext cx="279085" cy="274557"/>
          </a:xfrm>
          <a:custGeom>
            <a:avLst/>
            <a:gdLst/>
            <a:ahLst/>
            <a:cxnLst/>
            <a:rect l="l" t="t" r="r" b="b"/>
            <a:pathLst>
              <a:path w="8002" h="7758" extrusionOk="0">
                <a:moveTo>
                  <a:pt x="4159" y="627"/>
                </a:moveTo>
                <a:cubicBezTo>
                  <a:pt x="4278" y="905"/>
                  <a:pt x="4397" y="1222"/>
                  <a:pt x="4476" y="1539"/>
                </a:cubicBezTo>
                <a:cubicBezTo>
                  <a:pt x="4635" y="1895"/>
                  <a:pt x="4754" y="2252"/>
                  <a:pt x="4833" y="2608"/>
                </a:cubicBezTo>
                <a:cubicBezTo>
                  <a:pt x="4872" y="2687"/>
                  <a:pt x="4952" y="2767"/>
                  <a:pt x="5031" y="2767"/>
                </a:cubicBezTo>
                <a:cubicBezTo>
                  <a:pt x="5060" y="2825"/>
                  <a:pt x="5110" y="2861"/>
                  <a:pt x="5166" y="2861"/>
                </a:cubicBezTo>
                <a:cubicBezTo>
                  <a:pt x="5186" y="2861"/>
                  <a:pt x="5208" y="2856"/>
                  <a:pt x="5229" y="2846"/>
                </a:cubicBezTo>
                <a:cubicBezTo>
                  <a:pt x="5680" y="2786"/>
                  <a:pt x="6314" y="2634"/>
                  <a:pt x="6888" y="2634"/>
                </a:cubicBezTo>
                <a:cubicBezTo>
                  <a:pt x="7070" y="2634"/>
                  <a:pt x="7246" y="2649"/>
                  <a:pt x="7408" y="2687"/>
                </a:cubicBezTo>
                <a:cubicBezTo>
                  <a:pt x="7011" y="3242"/>
                  <a:pt x="6576" y="3717"/>
                  <a:pt x="6100" y="4193"/>
                </a:cubicBezTo>
                <a:cubicBezTo>
                  <a:pt x="6021" y="4272"/>
                  <a:pt x="6021" y="4351"/>
                  <a:pt x="6061" y="4430"/>
                </a:cubicBezTo>
                <a:cubicBezTo>
                  <a:pt x="6061" y="4470"/>
                  <a:pt x="6100" y="4510"/>
                  <a:pt x="6100" y="4549"/>
                </a:cubicBezTo>
                <a:cubicBezTo>
                  <a:pt x="6338" y="4906"/>
                  <a:pt x="6536" y="5262"/>
                  <a:pt x="6695" y="5658"/>
                </a:cubicBezTo>
                <a:cubicBezTo>
                  <a:pt x="6734" y="5817"/>
                  <a:pt x="7051" y="6649"/>
                  <a:pt x="6853" y="6767"/>
                </a:cubicBezTo>
                <a:cubicBezTo>
                  <a:pt x="6833" y="6780"/>
                  <a:pt x="6807" y="6785"/>
                  <a:pt x="6778" y="6785"/>
                </a:cubicBezTo>
                <a:cubicBezTo>
                  <a:pt x="6523" y="6785"/>
                  <a:pt x="5969" y="6359"/>
                  <a:pt x="5863" y="6252"/>
                </a:cubicBezTo>
                <a:cubicBezTo>
                  <a:pt x="5427" y="6054"/>
                  <a:pt x="5031" y="5817"/>
                  <a:pt x="4635" y="5539"/>
                </a:cubicBezTo>
                <a:cubicBezTo>
                  <a:pt x="4595" y="5500"/>
                  <a:pt x="4555" y="5500"/>
                  <a:pt x="4516" y="5500"/>
                </a:cubicBezTo>
                <a:cubicBezTo>
                  <a:pt x="4456" y="5460"/>
                  <a:pt x="4397" y="5440"/>
                  <a:pt x="4338" y="5440"/>
                </a:cubicBezTo>
                <a:cubicBezTo>
                  <a:pt x="4278" y="5440"/>
                  <a:pt x="4219" y="5460"/>
                  <a:pt x="4159" y="5500"/>
                </a:cubicBezTo>
                <a:cubicBezTo>
                  <a:pt x="3763" y="5856"/>
                  <a:pt x="3407" y="6213"/>
                  <a:pt x="2971" y="6569"/>
                </a:cubicBezTo>
                <a:cubicBezTo>
                  <a:pt x="2694" y="6886"/>
                  <a:pt x="2337" y="7124"/>
                  <a:pt x="1941" y="7282"/>
                </a:cubicBezTo>
                <a:cubicBezTo>
                  <a:pt x="1981" y="6965"/>
                  <a:pt x="2060" y="6649"/>
                  <a:pt x="2139" y="6371"/>
                </a:cubicBezTo>
                <a:cubicBezTo>
                  <a:pt x="2258" y="5975"/>
                  <a:pt x="2337" y="5619"/>
                  <a:pt x="2416" y="5223"/>
                </a:cubicBezTo>
                <a:cubicBezTo>
                  <a:pt x="2535" y="5143"/>
                  <a:pt x="2535" y="4906"/>
                  <a:pt x="2416" y="4826"/>
                </a:cubicBezTo>
                <a:cubicBezTo>
                  <a:pt x="1703" y="4510"/>
                  <a:pt x="1070" y="3995"/>
                  <a:pt x="594" y="3361"/>
                </a:cubicBezTo>
                <a:cubicBezTo>
                  <a:pt x="826" y="3303"/>
                  <a:pt x="1079" y="3266"/>
                  <a:pt x="1323" y="3266"/>
                </a:cubicBezTo>
                <a:cubicBezTo>
                  <a:pt x="1412" y="3266"/>
                  <a:pt x="1500" y="3271"/>
                  <a:pt x="1585" y="3282"/>
                </a:cubicBezTo>
                <a:cubicBezTo>
                  <a:pt x="1941" y="3282"/>
                  <a:pt x="2337" y="3242"/>
                  <a:pt x="2694" y="3242"/>
                </a:cubicBezTo>
                <a:cubicBezTo>
                  <a:pt x="2733" y="3242"/>
                  <a:pt x="2813" y="3202"/>
                  <a:pt x="2852" y="3163"/>
                </a:cubicBezTo>
                <a:cubicBezTo>
                  <a:pt x="2885" y="3212"/>
                  <a:pt x="2939" y="3234"/>
                  <a:pt x="2997" y="3234"/>
                </a:cubicBezTo>
                <a:cubicBezTo>
                  <a:pt x="3076" y="3234"/>
                  <a:pt x="3163" y="3192"/>
                  <a:pt x="3209" y="3123"/>
                </a:cubicBezTo>
                <a:cubicBezTo>
                  <a:pt x="3526" y="2291"/>
                  <a:pt x="3842" y="1459"/>
                  <a:pt x="4159" y="627"/>
                </a:cubicBezTo>
                <a:close/>
                <a:moveTo>
                  <a:pt x="4056" y="0"/>
                </a:moveTo>
                <a:cubicBezTo>
                  <a:pt x="3974" y="0"/>
                  <a:pt x="3898" y="56"/>
                  <a:pt x="3842" y="113"/>
                </a:cubicBezTo>
                <a:cubicBezTo>
                  <a:pt x="3486" y="1024"/>
                  <a:pt x="3169" y="1935"/>
                  <a:pt x="2813" y="2846"/>
                </a:cubicBezTo>
                <a:cubicBezTo>
                  <a:pt x="2773" y="2806"/>
                  <a:pt x="2694" y="2806"/>
                  <a:pt x="2654" y="2806"/>
                </a:cubicBezTo>
                <a:cubicBezTo>
                  <a:pt x="2139" y="2806"/>
                  <a:pt x="1664" y="2846"/>
                  <a:pt x="1149" y="2846"/>
                </a:cubicBezTo>
                <a:cubicBezTo>
                  <a:pt x="792" y="2846"/>
                  <a:pt x="436" y="2925"/>
                  <a:pt x="119" y="3083"/>
                </a:cubicBezTo>
                <a:cubicBezTo>
                  <a:pt x="40" y="3123"/>
                  <a:pt x="0" y="3242"/>
                  <a:pt x="40" y="3321"/>
                </a:cubicBezTo>
                <a:cubicBezTo>
                  <a:pt x="357" y="4113"/>
                  <a:pt x="1188" y="4708"/>
                  <a:pt x="1941" y="5143"/>
                </a:cubicBezTo>
                <a:cubicBezTo>
                  <a:pt x="1783" y="5777"/>
                  <a:pt x="1664" y="6411"/>
                  <a:pt x="1545" y="7045"/>
                </a:cubicBezTo>
                <a:cubicBezTo>
                  <a:pt x="1466" y="7322"/>
                  <a:pt x="1426" y="7718"/>
                  <a:pt x="1862" y="7758"/>
                </a:cubicBezTo>
                <a:cubicBezTo>
                  <a:pt x="2258" y="7758"/>
                  <a:pt x="2773" y="7322"/>
                  <a:pt x="3090" y="7084"/>
                </a:cubicBezTo>
                <a:cubicBezTo>
                  <a:pt x="3526" y="6728"/>
                  <a:pt x="3961" y="6332"/>
                  <a:pt x="4397" y="5936"/>
                </a:cubicBezTo>
                <a:cubicBezTo>
                  <a:pt x="4872" y="6252"/>
                  <a:pt x="5427" y="6569"/>
                  <a:pt x="5942" y="6847"/>
                </a:cubicBezTo>
                <a:cubicBezTo>
                  <a:pt x="6193" y="6972"/>
                  <a:pt x="6619" y="7273"/>
                  <a:pt x="6963" y="7273"/>
                </a:cubicBezTo>
                <a:cubicBezTo>
                  <a:pt x="7052" y="7273"/>
                  <a:pt x="7136" y="7252"/>
                  <a:pt x="7209" y="7203"/>
                </a:cubicBezTo>
                <a:cubicBezTo>
                  <a:pt x="7526" y="6965"/>
                  <a:pt x="7289" y="6292"/>
                  <a:pt x="7249" y="5975"/>
                </a:cubicBezTo>
                <a:cubicBezTo>
                  <a:pt x="7091" y="5421"/>
                  <a:pt x="6853" y="4866"/>
                  <a:pt x="6536" y="4351"/>
                </a:cubicBezTo>
                <a:cubicBezTo>
                  <a:pt x="7051" y="3876"/>
                  <a:pt x="7526" y="3321"/>
                  <a:pt x="7922" y="2727"/>
                </a:cubicBezTo>
                <a:cubicBezTo>
                  <a:pt x="8002" y="2608"/>
                  <a:pt x="8002" y="2450"/>
                  <a:pt x="7883" y="2410"/>
                </a:cubicBezTo>
                <a:cubicBezTo>
                  <a:pt x="7578" y="2250"/>
                  <a:pt x="7222" y="2193"/>
                  <a:pt x="6851" y="2193"/>
                </a:cubicBezTo>
                <a:cubicBezTo>
                  <a:pt x="6304" y="2193"/>
                  <a:pt x="5724" y="2316"/>
                  <a:pt x="5229" y="2410"/>
                </a:cubicBezTo>
                <a:cubicBezTo>
                  <a:pt x="5110" y="1895"/>
                  <a:pt x="4912" y="1380"/>
                  <a:pt x="4714" y="905"/>
                </a:cubicBezTo>
                <a:cubicBezTo>
                  <a:pt x="4595" y="588"/>
                  <a:pt x="4516" y="152"/>
                  <a:pt x="4159" y="33"/>
                </a:cubicBezTo>
                <a:cubicBezTo>
                  <a:pt x="4125" y="10"/>
                  <a:pt x="4090" y="0"/>
                  <a:pt x="40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415;p55">
            <a:extLst>
              <a:ext uri="{FF2B5EF4-FFF2-40B4-BE49-F238E27FC236}">
                <a16:creationId xmlns:a16="http://schemas.microsoft.com/office/drawing/2014/main" id="{82EABE02-F613-5B41-A1E1-22A6A6B8D089}"/>
              </a:ext>
            </a:extLst>
          </p:cNvPr>
          <p:cNvSpPr txBox="1">
            <a:spLocks/>
          </p:cNvSpPr>
          <p:nvPr/>
        </p:nvSpPr>
        <p:spPr>
          <a:xfrm>
            <a:off x="1519930" y="1930848"/>
            <a:ext cx="2320549" cy="388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Montserrat"/>
              <a:buChar char="●"/>
              <a:defRPr sz="16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1600"/>
              </a:spcBef>
              <a:spcAft>
                <a:spcPts val="0"/>
              </a:spcAft>
              <a:buClr>
                <a:schemeClr val="dk1"/>
              </a:buClr>
              <a:buSzPts val="1200"/>
              <a:buFont typeface="Montserra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1600"/>
              </a:spcBef>
              <a:spcAft>
                <a:spcPts val="0"/>
              </a:spcAft>
              <a:buClr>
                <a:schemeClr val="dk1"/>
              </a:buClr>
              <a:buSzPts val="1200"/>
              <a:buFont typeface="Montserra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1600"/>
              </a:spcBef>
              <a:spcAft>
                <a:spcPts val="0"/>
              </a:spcAft>
              <a:buClr>
                <a:schemeClr val="dk1"/>
              </a:buClr>
              <a:buSzPts val="1200"/>
              <a:buFont typeface="Montserra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1600"/>
              </a:spcBef>
              <a:spcAft>
                <a:spcPts val="0"/>
              </a:spcAft>
              <a:buClr>
                <a:schemeClr val="dk1"/>
              </a:buClr>
              <a:buSzPts val="1200"/>
              <a:buFont typeface="Montserra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1600"/>
              </a:spcBef>
              <a:spcAft>
                <a:spcPts val="0"/>
              </a:spcAft>
              <a:buClr>
                <a:schemeClr val="dk1"/>
              </a:buClr>
              <a:buSzPts val="1200"/>
              <a:buFont typeface="Montserra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1600"/>
              </a:spcBef>
              <a:spcAft>
                <a:spcPts val="0"/>
              </a:spcAft>
              <a:buClr>
                <a:schemeClr val="dk1"/>
              </a:buClr>
              <a:buSzPts val="1200"/>
              <a:buFont typeface="Montserra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1600"/>
              </a:spcBef>
              <a:spcAft>
                <a:spcPts val="0"/>
              </a:spcAft>
              <a:buClr>
                <a:schemeClr val="dk1"/>
              </a:buClr>
              <a:buSzPts val="1200"/>
              <a:buFont typeface="Montserra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1600"/>
              </a:spcBef>
              <a:spcAft>
                <a:spcPts val="1600"/>
              </a:spcAft>
              <a:buClr>
                <a:schemeClr val="dk1"/>
              </a:buClr>
              <a:buSzPts val="1200"/>
              <a:buFont typeface="Montserrat"/>
              <a:buChar char="■"/>
              <a:defRPr sz="1200" b="0" i="0" u="none" strike="noStrike" cap="none">
                <a:solidFill>
                  <a:schemeClr val="dk1"/>
                </a:solidFill>
                <a:latin typeface="Montserrat"/>
                <a:ea typeface="Montserrat"/>
                <a:cs typeface="Montserrat"/>
                <a:sym typeface="Montserrat"/>
              </a:defRPr>
            </a:lvl9pPr>
          </a:lstStyle>
          <a:p>
            <a:pPr marL="0" indent="0">
              <a:buFont typeface="Montserrat"/>
              <a:buNone/>
            </a:pPr>
            <a:r>
              <a:rPr lang="en" sz="1800" b="1" dirty="0">
                <a:latin typeface="Kalam"/>
                <a:cs typeface="Kalam"/>
              </a:rPr>
              <a:t>Weighted Assessment Score</a:t>
            </a:r>
          </a:p>
        </p:txBody>
      </p:sp>
      <p:sp>
        <p:nvSpPr>
          <p:cNvPr id="65" name="Google Shape;1416;p55">
            <a:extLst>
              <a:ext uri="{FF2B5EF4-FFF2-40B4-BE49-F238E27FC236}">
                <a16:creationId xmlns:a16="http://schemas.microsoft.com/office/drawing/2014/main" id="{086AE255-C071-204F-A3E0-2DDA4FEEBB13}"/>
              </a:ext>
            </a:extLst>
          </p:cNvPr>
          <p:cNvSpPr txBox="1">
            <a:spLocks noGrp="1"/>
          </p:cNvSpPr>
          <p:nvPr>
            <p:ph type="subTitle" idx="3"/>
          </p:nvPr>
        </p:nvSpPr>
        <p:spPr>
          <a:xfrm>
            <a:off x="1220201" y="3676597"/>
            <a:ext cx="2920003" cy="388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dirty="0">
                <a:sym typeface="Montserrat"/>
              </a:rPr>
              <a:t>Submission Before Assessment Due Date</a:t>
            </a:r>
            <a:endParaRPr sz="1800" dirty="0">
              <a:sym typeface="Montserrat"/>
            </a:endParaRPr>
          </a:p>
        </p:txBody>
      </p:sp>
      <p:sp>
        <p:nvSpPr>
          <p:cNvPr id="66" name="Google Shape;1417;p55">
            <a:extLst>
              <a:ext uri="{FF2B5EF4-FFF2-40B4-BE49-F238E27FC236}">
                <a16:creationId xmlns:a16="http://schemas.microsoft.com/office/drawing/2014/main" id="{BF58657C-572C-114F-8AAF-C28D4FA056FE}"/>
              </a:ext>
            </a:extLst>
          </p:cNvPr>
          <p:cNvSpPr txBox="1">
            <a:spLocks noGrp="1"/>
          </p:cNvSpPr>
          <p:nvPr>
            <p:ph type="subTitle" idx="4"/>
          </p:nvPr>
        </p:nvSpPr>
        <p:spPr>
          <a:xfrm>
            <a:off x="1392077" y="4001326"/>
            <a:ext cx="2620274" cy="647400"/>
          </a:xfrm>
          <a:prstGeom prst="rect">
            <a:avLst/>
          </a:prstGeom>
        </p:spPr>
        <p:txBody>
          <a:bodyPr spcFirstLastPara="1" wrap="square" lIns="91425" tIns="91425" rIns="91425" bIns="91425" anchor="t" anchorCtr="0">
            <a:noAutofit/>
          </a:bodyPr>
          <a:lstStyle/>
          <a:p>
            <a:pPr marL="0" indent="0"/>
            <a:r>
              <a:rPr lang="en-US" sz="1400" b="0" dirty="0">
                <a:latin typeface="Montserrat"/>
              </a:rPr>
              <a:t>Measure student timeliness of submission</a:t>
            </a:r>
            <a:endParaRPr sz="1400" b="0" dirty="0">
              <a:latin typeface="Montserrat"/>
            </a:endParaRPr>
          </a:p>
        </p:txBody>
      </p:sp>
      <p:sp>
        <p:nvSpPr>
          <p:cNvPr id="69" name="Google Shape;1420;p55">
            <a:extLst>
              <a:ext uri="{FF2B5EF4-FFF2-40B4-BE49-F238E27FC236}">
                <a16:creationId xmlns:a16="http://schemas.microsoft.com/office/drawing/2014/main" id="{4C221782-B01E-8040-80AF-5D9D0441D6F5}"/>
              </a:ext>
            </a:extLst>
          </p:cNvPr>
          <p:cNvSpPr txBox="1">
            <a:spLocks/>
          </p:cNvSpPr>
          <p:nvPr/>
        </p:nvSpPr>
        <p:spPr>
          <a:xfrm>
            <a:off x="5946499" y="3500520"/>
            <a:ext cx="1977300" cy="3885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1800" b="1" dirty="0">
                <a:solidFill>
                  <a:schemeClr val="dk1"/>
                </a:solidFill>
                <a:latin typeface="Kalam"/>
                <a:cs typeface="Kalam"/>
                <a:sym typeface="Kalam"/>
              </a:rPr>
              <a:t>Sum of clicks</a:t>
            </a:r>
          </a:p>
        </p:txBody>
      </p:sp>
      <p:sp>
        <p:nvSpPr>
          <p:cNvPr id="70" name="Google Shape;1421;p55">
            <a:extLst>
              <a:ext uri="{FF2B5EF4-FFF2-40B4-BE49-F238E27FC236}">
                <a16:creationId xmlns:a16="http://schemas.microsoft.com/office/drawing/2014/main" id="{BEB99C37-5688-B94A-B147-03291A5F5D8B}"/>
              </a:ext>
            </a:extLst>
          </p:cNvPr>
          <p:cNvSpPr txBox="1">
            <a:spLocks/>
          </p:cNvSpPr>
          <p:nvPr/>
        </p:nvSpPr>
        <p:spPr>
          <a:xfrm>
            <a:off x="5899795" y="3916726"/>
            <a:ext cx="1977300" cy="647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solidFill>
                  <a:schemeClr val="dk1"/>
                </a:solidFill>
                <a:latin typeface="Montserrat"/>
                <a:cs typeface="Kalam"/>
                <a:sym typeface="Kalam"/>
              </a:rPr>
              <a:t>Measure the usage of the VLE material</a:t>
            </a:r>
          </a:p>
        </p:txBody>
      </p:sp>
      <p:sp>
        <p:nvSpPr>
          <p:cNvPr id="79" name="Google Shape;1415;p55">
            <a:extLst>
              <a:ext uri="{FF2B5EF4-FFF2-40B4-BE49-F238E27FC236}">
                <a16:creationId xmlns:a16="http://schemas.microsoft.com/office/drawing/2014/main" id="{EE802B6D-C3B1-2B44-A548-F3EF54CFD784}"/>
              </a:ext>
            </a:extLst>
          </p:cNvPr>
          <p:cNvSpPr txBox="1">
            <a:spLocks/>
          </p:cNvSpPr>
          <p:nvPr/>
        </p:nvSpPr>
        <p:spPr>
          <a:xfrm>
            <a:off x="5728173" y="1715890"/>
            <a:ext cx="2320549" cy="388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Montserrat"/>
              <a:buChar char="●"/>
              <a:defRPr sz="16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1600"/>
              </a:spcBef>
              <a:spcAft>
                <a:spcPts val="0"/>
              </a:spcAft>
              <a:buClr>
                <a:schemeClr val="dk1"/>
              </a:buClr>
              <a:buSzPts val="1200"/>
              <a:buFont typeface="Montserra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1600"/>
              </a:spcBef>
              <a:spcAft>
                <a:spcPts val="0"/>
              </a:spcAft>
              <a:buClr>
                <a:schemeClr val="dk1"/>
              </a:buClr>
              <a:buSzPts val="1200"/>
              <a:buFont typeface="Montserra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1600"/>
              </a:spcBef>
              <a:spcAft>
                <a:spcPts val="0"/>
              </a:spcAft>
              <a:buClr>
                <a:schemeClr val="dk1"/>
              </a:buClr>
              <a:buSzPts val="1200"/>
              <a:buFont typeface="Montserra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1600"/>
              </a:spcBef>
              <a:spcAft>
                <a:spcPts val="0"/>
              </a:spcAft>
              <a:buClr>
                <a:schemeClr val="dk1"/>
              </a:buClr>
              <a:buSzPts val="1200"/>
              <a:buFont typeface="Montserra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1600"/>
              </a:spcBef>
              <a:spcAft>
                <a:spcPts val="0"/>
              </a:spcAft>
              <a:buClr>
                <a:schemeClr val="dk1"/>
              </a:buClr>
              <a:buSzPts val="1200"/>
              <a:buFont typeface="Montserra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1600"/>
              </a:spcBef>
              <a:spcAft>
                <a:spcPts val="0"/>
              </a:spcAft>
              <a:buClr>
                <a:schemeClr val="dk1"/>
              </a:buClr>
              <a:buSzPts val="1200"/>
              <a:buFont typeface="Montserra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1600"/>
              </a:spcBef>
              <a:spcAft>
                <a:spcPts val="0"/>
              </a:spcAft>
              <a:buClr>
                <a:schemeClr val="dk1"/>
              </a:buClr>
              <a:buSzPts val="1200"/>
              <a:buFont typeface="Montserra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1600"/>
              </a:spcBef>
              <a:spcAft>
                <a:spcPts val="1600"/>
              </a:spcAft>
              <a:buClr>
                <a:schemeClr val="dk1"/>
              </a:buClr>
              <a:buSzPts val="1200"/>
              <a:buFont typeface="Montserrat"/>
              <a:buChar char="■"/>
              <a:defRPr sz="1200" b="0" i="0" u="none" strike="noStrike" cap="none">
                <a:solidFill>
                  <a:schemeClr val="dk1"/>
                </a:solidFill>
                <a:latin typeface="Montserrat"/>
                <a:ea typeface="Montserrat"/>
                <a:cs typeface="Montserrat"/>
                <a:sym typeface="Montserrat"/>
              </a:defRPr>
            </a:lvl9pPr>
          </a:lstStyle>
          <a:p>
            <a:pPr marL="0" indent="0">
              <a:buFont typeface="Montserrat"/>
              <a:buNone/>
            </a:pPr>
            <a:r>
              <a:rPr lang="en" sz="1800" b="1" dirty="0">
                <a:latin typeface="Kalam"/>
                <a:cs typeface="Kalam"/>
              </a:rPr>
              <a:t>Exam Score</a:t>
            </a:r>
          </a:p>
        </p:txBody>
      </p:sp>
      <p:sp>
        <p:nvSpPr>
          <p:cNvPr id="82" name="Google Shape;1417;p55">
            <a:extLst>
              <a:ext uri="{FF2B5EF4-FFF2-40B4-BE49-F238E27FC236}">
                <a16:creationId xmlns:a16="http://schemas.microsoft.com/office/drawing/2014/main" id="{5922A5B0-5CD7-AF40-B70C-36CA8CA8DAC4}"/>
              </a:ext>
            </a:extLst>
          </p:cNvPr>
          <p:cNvSpPr txBox="1">
            <a:spLocks/>
          </p:cNvSpPr>
          <p:nvPr/>
        </p:nvSpPr>
        <p:spPr>
          <a:xfrm>
            <a:off x="1015539" y="2185813"/>
            <a:ext cx="3329325" cy="647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Montserrat"/>
              <a:buNone/>
              <a:defRPr sz="2000" b="1" i="0" u="none" strike="noStrike" cap="none">
                <a:solidFill>
                  <a:schemeClr val="dk1"/>
                </a:solidFill>
                <a:latin typeface="Kalam"/>
                <a:ea typeface="Kalam"/>
                <a:cs typeface="Kalam"/>
                <a:sym typeface="Kalam"/>
              </a:defRPr>
            </a:lvl1pPr>
            <a:lvl2pPr marL="914400" marR="0" lvl="1" indent="-317500" algn="ctr" rtl="0">
              <a:lnSpc>
                <a:spcPct val="100000"/>
              </a:lnSpc>
              <a:spcBef>
                <a:spcPts val="0"/>
              </a:spcBef>
              <a:spcAft>
                <a:spcPts val="0"/>
              </a:spcAft>
              <a:buClr>
                <a:schemeClr val="dk1"/>
              </a:buClr>
              <a:buSzPts val="1400"/>
              <a:buFont typeface="Montserrat"/>
              <a:buNone/>
              <a:defRPr sz="2000" b="1" i="0" u="none" strike="noStrike" cap="none">
                <a:solidFill>
                  <a:schemeClr val="dk1"/>
                </a:solidFill>
                <a:latin typeface="Kalam"/>
                <a:ea typeface="Kalam"/>
                <a:cs typeface="Kalam"/>
                <a:sym typeface="Kalam"/>
              </a:defRPr>
            </a:lvl2pPr>
            <a:lvl3pPr marL="1371600" marR="0" lvl="2" indent="-317500" algn="ctr" rtl="0">
              <a:lnSpc>
                <a:spcPct val="100000"/>
              </a:lnSpc>
              <a:spcBef>
                <a:spcPts val="0"/>
              </a:spcBef>
              <a:spcAft>
                <a:spcPts val="0"/>
              </a:spcAft>
              <a:buClr>
                <a:schemeClr val="dk1"/>
              </a:buClr>
              <a:buSzPts val="1400"/>
              <a:buFont typeface="Montserrat"/>
              <a:buNone/>
              <a:defRPr sz="2000" b="1" i="0" u="none" strike="noStrike" cap="none">
                <a:solidFill>
                  <a:schemeClr val="dk1"/>
                </a:solidFill>
                <a:latin typeface="Kalam"/>
                <a:ea typeface="Kalam"/>
                <a:cs typeface="Kalam"/>
                <a:sym typeface="Kalam"/>
              </a:defRPr>
            </a:lvl3pPr>
            <a:lvl4pPr marL="1828800" marR="0" lvl="3" indent="-317500" algn="ctr" rtl="0">
              <a:lnSpc>
                <a:spcPct val="100000"/>
              </a:lnSpc>
              <a:spcBef>
                <a:spcPts val="0"/>
              </a:spcBef>
              <a:spcAft>
                <a:spcPts val="0"/>
              </a:spcAft>
              <a:buClr>
                <a:schemeClr val="dk1"/>
              </a:buClr>
              <a:buSzPts val="1400"/>
              <a:buFont typeface="Montserrat"/>
              <a:buNone/>
              <a:defRPr sz="2000" b="1" i="0" u="none" strike="noStrike" cap="none">
                <a:solidFill>
                  <a:schemeClr val="dk1"/>
                </a:solidFill>
                <a:latin typeface="Kalam"/>
                <a:ea typeface="Kalam"/>
                <a:cs typeface="Kalam"/>
                <a:sym typeface="Kalam"/>
              </a:defRPr>
            </a:lvl4pPr>
            <a:lvl5pPr marL="2286000" marR="0" lvl="4" indent="-317500" algn="ctr" rtl="0">
              <a:lnSpc>
                <a:spcPct val="100000"/>
              </a:lnSpc>
              <a:spcBef>
                <a:spcPts val="0"/>
              </a:spcBef>
              <a:spcAft>
                <a:spcPts val="0"/>
              </a:spcAft>
              <a:buClr>
                <a:schemeClr val="dk1"/>
              </a:buClr>
              <a:buSzPts val="1400"/>
              <a:buFont typeface="Montserrat"/>
              <a:buNone/>
              <a:defRPr sz="2000" b="1" i="0" u="none" strike="noStrike" cap="none">
                <a:solidFill>
                  <a:schemeClr val="dk1"/>
                </a:solidFill>
                <a:latin typeface="Kalam"/>
                <a:ea typeface="Kalam"/>
                <a:cs typeface="Kalam"/>
                <a:sym typeface="Kalam"/>
              </a:defRPr>
            </a:lvl5pPr>
            <a:lvl6pPr marL="2743200" marR="0" lvl="5" indent="-317500" algn="ctr" rtl="0">
              <a:lnSpc>
                <a:spcPct val="100000"/>
              </a:lnSpc>
              <a:spcBef>
                <a:spcPts val="0"/>
              </a:spcBef>
              <a:spcAft>
                <a:spcPts val="0"/>
              </a:spcAft>
              <a:buClr>
                <a:schemeClr val="dk1"/>
              </a:buClr>
              <a:buSzPts val="1400"/>
              <a:buFont typeface="Montserrat"/>
              <a:buNone/>
              <a:defRPr sz="2000" b="1" i="0" u="none" strike="noStrike" cap="none">
                <a:solidFill>
                  <a:schemeClr val="dk1"/>
                </a:solidFill>
                <a:latin typeface="Kalam"/>
                <a:ea typeface="Kalam"/>
                <a:cs typeface="Kalam"/>
                <a:sym typeface="Kalam"/>
              </a:defRPr>
            </a:lvl6pPr>
            <a:lvl7pPr marL="3200400" marR="0" lvl="6" indent="-317500" algn="ctr" rtl="0">
              <a:lnSpc>
                <a:spcPct val="100000"/>
              </a:lnSpc>
              <a:spcBef>
                <a:spcPts val="0"/>
              </a:spcBef>
              <a:spcAft>
                <a:spcPts val="0"/>
              </a:spcAft>
              <a:buClr>
                <a:schemeClr val="dk1"/>
              </a:buClr>
              <a:buSzPts val="1400"/>
              <a:buFont typeface="Montserrat"/>
              <a:buNone/>
              <a:defRPr sz="2000" b="1" i="0" u="none" strike="noStrike" cap="none">
                <a:solidFill>
                  <a:schemeClr val="dk1"/>
                </a:solidFill>
                <a:latin typeface="Kalam"/>
                <a:ea typeface="Kalam"/>
                <a:cs typeface="Kalam"/>
                <a:sym typeface="Kalam"/>
              </a:defRPr>
            </a:lvl7pPr>
            <a:lvl8pPr marL="3657600" marR="0" lvl="7" indent="-317500" algn="ctr" rtl="0">
              <a:lnSpc>
                <a:spcPct val="100000"/>
              </a:lnSpc>
              <a:spcBef>
                <a:spcPts val="0"/>
              </a:spcBef>
              <a:spcAft>
                <a:spcPts val="0"/>
              </a:spcAft>
              <a:buClr>
                <a:schemeClr val="dk1"/>
              </a:buClr>
              <a:buSzPts val="1400"/>
              <a:buFont typeface="Montserrat"/>
              <a:buNone/>
              <a:defRPr sz="2000" b="1" i="0" u="none" strike="noStrike" cap="none">
                <a:solidFill>
                  <a:schemeClr val="dk1"/>
                </a:solidFill>
                <a:latin typeface="Kalam"/>
                <a:ea typeface="Kalam"/>
                <a:cs typeface="Kalam"/>
                <a:sym typeface="Kalam"/>
              </a:defRPr>
            </a:lvl8pPr>
            <a:lvl9pPr marL="4114800" marR="0" lvl="8" indent="-317500" algn="ctr" rtl="0">
              <a:lnSpc>
                <a:spcPct val="100000"/>
              </a:lnSpc>
              <a:spcBef>
                <a:spcPts val="0"/>
              </a:spcBef>
              <a:spcAft>
                <a:spcPts val="0"/>
              </a:spcAft>
              <a:buClr>
                <a:schemeClr val="dk1"/>
              </a:buClr>
              <a:buSzPts val="1400"/>
              <a:buFont typeface="Montserrat"/>
              <a:buNone/>
              <a:defRPr sz="2000" b="1" i="0" u="none" strike="noStrike" cap="none">
                <a:solidFill>
                  <a:schemeClr val="dk1"/>
                </a:solidFill>
                <a:latin typeface="Kalam"/>
                <a:ea typeface="Kalam"/>
                <a:cs typeface="Kalam"/>
                <a:sym typeface="Kalam"/>
              </a:defRPr>
            </a:lvl9pPr>
          </a:lstStyle>
          <a:p>
            <a:pPr marL="0" indent="0"/>
            <a:r>
              <a:rPr lang="en" sz="1400" b="0" dirty="0">
                <a:latin typeface="Montserrat"/>
              </a:rPr>
              <a:t>Measure student non-exam </a:t>
            </a:r>
            <a:r>
              <a:rPr lang="en" altLang="zh-CN" sz="1400" b="0" dirty="0">
                <a:latin typeface="Montserrat"/>
              </a:rPr>
              <a:t>performance</a:t>
            </a:r>
            <a:r>
              <a:rPr lang="en" sz="1400" b="0" dirty="0">
                <a:latin typeface="Montserrat"/>
              </a:rPr>
              <a:t> </a:t>
            </a:r>
          </a:p>
        </p:txBody>
      </p:sp>
      <p:sp>
        <p:nvSpPr>
          <p:cNvPr id="83" name="Google Shape;1417;p55">
            <a:extLst>
              <a:ext uri="{FF2B5EF4-FFF2-40B4-BE49-F238E27FC236}">
                <a16:creationId xmlns:a16="http://schemas.microsoft.com/office/drawing/2014/main" id="{DE4607BB-3800-0F49-8A92-2CF1AFA48903}"/>
              </a:ext>
            </a:extLst>
          </p:cNvPr>
          <p:cNvSpPr txBox="1">
            <a:spLocks/>
          </p:cNvSpPr>
          <p:nvPr/>
        </p:nvSpPr>
        <p:spPr>
          <a:xfrm>
            <a:off x="5595334" y="2125098"/>
            <a:ext cx="2586223" cy="647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Montserrat"/>
              <a:buNone/>
              <a:defRPr sz="2000" b="1" i="0" u="none" strike="noStrike" cap="none">
                <a:solidFill>
                  <a:schemeClr val="dk1"/>
                </a:solidFill>
                <a:latin typeface="Kalam"/>
                <a:ea typeface="Kalam"/>
                <a:cs typeface="Kalam"/>
                <a:sym typeface="Kalam"/>
              </a:defRPr>
            </a:lvl1pPr>
            <a:lvl2pPr marL="914400" marR="0" lvl="1" indent="-317500" algn="ctr" rtl="0">
              <a:lnSpc>
                <a:spcPct val="100000"/>
              </a:lnSpc>
              <a:spcBef>
                <a:spcPts val="0"/>
              </a:spcBef>
              <a:spcAft>
                <a:spcPts val="0"/>
              </a:spcAft>
              <a:buClr>
                <a:schemeClr val="dk1"/>
              </a:buClr>
              <a:buSzPts val="1400"/>
              <a:buFont typeface="Montserrat"/>
              <a:buNone/>
              <a:defRPr sz="2000" b="1" i="0" u="none" strike="noStrike" cap="none">
                <a:solidFill>
                  <a:schemeClr val="dk1"/>
                </a:solidFill>
                <a:latin typeface="Kalam"/>
                <a:ea typeface="Kalam"/>
                <a:cs typeface="Kalam"/>
                <a:sym typeface="Kalam"/>
              </a:defRPr>
            </a:lvl2pPr>
            <a:lvl3pPr marL="1371600" marR="0" lvl="2" indent="-317500" algn="ctr" rtl="0">
              <a:lnSpc>
                <a:spcPct val="100000"/>
              </a:lnSpc>
              <a:spcBef>
                <a:spcPts val="0"/>
              </a:spcBef>
              <a:spcAft>
                <a:spcPts val="0"/>
              </a:spcAft>
              <a:buClr>
                <a:schemeClr val="dk1"/>
              </a:buClr>
              <a:buSzPts val="1400"/>
              <a:buFont typeface="Montserrat"/>
              <a:buNone/>
              <a:defRPr sz="2000" b="1" i="0" u="none" strike="noStrike" cap="none">
                <a:solidFill>
                  <a:schemeClr val="dk1"/>
                </a:solidFill>
                <a:latin typeface="Kalam"/>
                <a:ea typeface="Kalam"/>
                <a:cs typeface="Kalam"/>
                <a:sym typeface="Kalam"/>
              </a:defRPr>
            </a:lvl3pPr>
            <a:lvl4pPr marL="1828800" marR="0" lvl="3" indent="-317500" algn="ctr" rtl="0">
              <a:lnSpc>
                <a:spcPct val="100000"/>
              </a:lnSpc>
              <a:spcBef>
                <a:spcPts val="0"/>
              </a:spcBef>
              <a:spcAft>
                <a:spcPts val="0"/>
              </a:spcAft>
              <a:buClr>
                <a:schemeClr val="dk1"/>
              </a:buClr>
              <a:buSzPts val="1400"/>
              <a:buFont typeface="Montserrat"/>
              <a:buNone/>
              <a:defRPr sz="2000" b="1" i="0" u="none" strike="noStrike" cap="none">
                <a:solidFill>
                  <a:schemeClr val="dk1"/>
                </a:solidFill>
                <a:latin typeface="Kalam"/>
                <a:ea typeface="Kalam"/>
                <a:cs typeface="Kalam"/>
                <a:sym typeface="Kalam"/>
              </a:defRPr>
            </a:lvl4pPr>
            <a:lvl5pPr marL="2286000" marR="0" lvl="4" indent="-317500" algn="ctr" rtl="0">
              <a:lnSpc>
                <a:spcPct val="100000"/>
              </a:lnSpc>
              <a:spcBef>
                <a:spcPts val="0"/>
              </a:spcBef>
              <a:spcAft>
                <a:spcPts val="0"/>
              </a:spcAft>
              <a:buClr>
                <a:schemeClr val="dk1"/>
              </a:buClr>
              <a:buSzPts val="1400"/>
              <a:buFont typeface="Montserrat"/>
              <a:buNone/>
              <a:defRPr sz="2000" b="1" i="0" u="none" strike="noStrike" cap="none">
                <a:solidFill>
                  <a:schemeClr val="dk1"/>
                </a:solidFill>
                <a:latin typeface="Kalam"/>
                <a:ea typeface="Kalam"/>
                <a:cs typeface="Kalam"/>
                <a:sym typeface="Kalam"/>
              </a:defRPr>
            </a:lvl5pPr>
            <a:lvl6pPr marL="2743200" marR="0" lvl="5" indent="-317500" algn="ctr" rtl="0">
              <a:lnSpc>
                <a:spcPct val="100000"/>
              </a:lnSpc>
              <a:spcBef>
                <a:spcPts val="0"/>
              </a:spcBef>
              <a:spcAft>
                <a:spcPts val="0"/>
              </a:spcAft>
              <a:buClr>
                <a:schemeClr val="dk1"/>
              </a:buClr>
              <a:buSzPts val="1400"/>
              <a:buFont typeface="Montserrat"/>
              <a:buNone/>
              <a:defRPr sz="2000" b="1" i="0" u="none" strike="noStrike" cap="none">
                <a:solidFill>
                  <a:schemeClr val="dk1"/>
                </a:solidFill>
                <a:latin typeface="Kalam"/>
                <a:ea typeface="Kalam"/>
                <a:cs typeface="Kalam"/>
                <a:sym typeface="Kalam"/>
              </a:defRPr>
            </a:lvl6pPr>
            <a:lvl7pPr marL="3200400" marR="0" lvl="6" indent="-317500" algn="ctr" rtl="0">
              <a:lnSpc>
                <a:spcPct val="100000"/>
              </a:lnSpc>
              <a:spcBef>
                <a:spcPts val="0"/>
              </a:spcBef>
              <a:spcAft>
                <a:spcPts val="0"/>
              </a:spcAft>
              <a:buClr>
                <a:schemeClr val="dk1"/>
              </a:buClr>
              <a:buSzPts val="1400"/>
              <a:buFont typeface="Montserrat"/>
              <a:buNone/>
              <a:defRPr sz="2000" b="1" i="0" u="none" strike="noStrike" cap="none">
                <a:solidFill>
                  <a:schemeClr val="dk1"/>
                </a:solidFill>
                <a:latin typeface="Kalam"/>
                <a:ea typeface="Kalam"/>
                <a:cs typeface="Kalam"/>
                <a:sym typeface="Kalam"/>
              </a:defRPr>
            </a:lvl7pPr>
            <a:lvl8pPr marL="3657600" marR="0" lvl="7" indent="-317500" algn="ctr" rtl="0">
              <a:lnSpc>
                <a:spcPct val="100000"/>
              </a:lnSpc>
              <a:spcBef>
                <a:spcPts val="0"/>
              </a:spcBef>
              <a:spcAft>
                <a:spcPts val="0"/>
              </a:spcAft>
              <a:buClr>
                <a:schemeClr val="dk1"/>
              </a:buClr>
              <a:buSzPts val="1400"/>
              <a:buFont typeface="Montserrat"/>
              <a:buNone/>
              <a:defRPr sz="2000" b="1" i="0" u="none" strike="noStrike" cap="none">
                <a:solidFill>
                  <a:schemeClr val="dk1"/>
                </a:solidFill>
                <a:latin typeface="Kalam"/>
                <a:ea typeface="Kalam"/>
                <a:cs typeface="Kalam"/>
                <a:sym typeface="Kalam"/>
              </a:defRPr>
            </a:lvl8pPr>
            <a:lvl9pPr marL="4114800" marR="0" lvl="8" indent="-317500" algn="ctr" rtl="0">
              <a:lnSpc>
                <a:spcPct val="100000"/>
              </a:lnSpc>
              <a:spcBef>
                <a:spcPts val="0"/>
              </a:spcBef>
              <a:spcAft>
                <a:spcPts val="0"/>
              </a:spcAft>
              <a:buClr>
                <a:schemeClr val="dk1"/>
              </a:buClr>
              <a:buSzPts val="1400"/>
              <a:buFont typeface="Montserrat"/>
              <a:buNone/>
              <a:defRPr sz="2000" b="1" i="0" u="none" strike="noStrike" cap="none">
                <a:solidFill>
                  <a:schemeClr val="dk1"/>
                </a:solidFill>
                <a:latin typeface="Kalam"/>
                <a:ea typeface="Kalam"/>
                <a:cs typeface="Kalam"/>
                <a:sym typeface="Kalam"/>
              </a:defRPr>
            </a:lvl9pPr>
          </a:lstStyle>
          <a:p>
            <a:pPr marL="0" indent="0"/>
            <a:r>
              <a:rPr lang="en" altLang="zh-CN" sz="1400" b="0" dirty="0">
                <a:latin typeface="Montserrat"/>
              </a:rPr>
              <a:t>Measure student exam performance</a:t>
            </a:r>
          </a:p>
        </p:txBody>
      </p:sp>
    </p:spTree>
    <p:extLst>
      <p:ext uri="{BB962C8B-B14F-4D97-AF65-F5344CB8AC3E}">
        <p14:creationId xmlns:p14="http://schemas.microsoft.com/office/powerpoint/2010/main" val="2041034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46"/>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Metrics Definition(9/9)</a:t>
            </a:r>
            <a:endParaRPr dirty="0"/>
          </a:p>
        </p:txBody>
      </p:sp>
      <p:sp>
        <p:nvSpPr>
          <p:cNvPr id="62" name="Google Shape;1412;p55">
            <a:extLst>
              <a:ext uri="{FF2B5EF4-FFF2-40B4-BE49-F238E27FC236}">
                <a16:creationId xmlns:a16="http://schemas.microsoft.com/office/drawing/2014/main" id="{0E59CC7B-C9F7-8D45-825C-168C2EC7781A}"/>
              </a:ext>
            </a:extLst>
          </p:cNvPr>
          <p:cNvSpPr/>
          <p:nvPr/>
        </p:nvSpPr>
        <p:spPr>
          <a:xfrm>
            <a:off x="2020962" y="3088178"/>
            <a:ext cx="256036" cy="218163"/>
          </a:xfrm>
          <a:custGeom>
            <a:avLst/>
            <a:gdLst/>
            <a:ahLst/>
            <a:cxnLst/>
            <a:rect l="l" t="t" r="r" b="b"/>
            <a:pathLst>
              <a:path w="6933" h="6984" extrusionOk="0">
                <a:moveTo>
                  <a:pt x="3526" y="457"/>
                </a:moveTo>
                <a:cubicBezTo>
                  <a:pt x="3724" y="497"/>
                  <a:pt x="3922" y="497"/>
                  <a:pt x="4120" y="536"/>
                </a:cubicBezTo>
                <a:cubicBezTo>
                  <a:pt x="4199" y="536"/>
                  <a:pt x="4437" y="536"/>
                  <a:pt x="4476" y="576"/>
                </a:cubicBezTo>
                <a:cubicBezTo>
                  <a:pt x="4516" y="655"/>
                  <a:pt x="4476" y="972"/>
                  <a:pt x="4476" y="1051"/>
                </a:cubicBezTo>
                <a:cubicBezTo>
                  <a:pt x="4358" y="1606"/>
                  <a:pt x="4278" y="2121"/>
                  <a:pt x="4199" y="2676"/>
                </a:cubicBezTo>
                <a:cubicBezTo>
                  <a:pt x="4199" y="2834"/>
                  <a:pt x="4278" y="2953"/>
                  <a:pt x="4437" y="2953"/>
                </a:cubicBezTo>
                <a:cubicBezTo>
                  <a:pt x="4476" y="2992"/>
                  <a:pt x="4516" y="2992"/>
                  <a:pt x="4556" y="2992"/>
                </a:cubicBezTo>
                <a:lnTo>
                  <a:pt x="6417" y="3349"/>
                </a:lnTo>
                <a:cubicBezTo>
                  <a:pt x="6338" y="3785"/>
                  <a:pt x="6180" y="4181"/>
                  <a:pt x="5942" y="4498"/>
                </a:cubicBezTo>
                <a:cubicBezTo>
                  <a:pt x="5858" y="4582"/>
                  <a:pt x="5766" y="4609"/>
                  <a:pt x="5671" y="4609"/>
                </a:cubicBezTo>
                <a:cubicBezTo>
                  <a:pt x="5542" y="4609"/>
                  <a:pt x="5405" y="4560"/>
                  <a:pt x="5269" y="4537"/>
                </a:cubicBezTo>
                <a:lnTo>
                  <a:pt x="4516" y="4458"/>
                </a:lnTo>
                <a:cubicBezTo>
                  <a:pt x="4437" y="4458"/>
                  <a:pt x="4318" y="4498"/>
                  <a:pt x="4278" y="4577"/>
                </a:cubicBezTo>
                <a:cubicBezTo>
                  <a:pt x="4239" y="4617"/>
                  <a:pt x="4199" y="4656"/>
                  <a:pt x="4199" y="4735"/>
                </a:cubicBezTo>
                <a:lnTo>
                  <a:pt x="4041" y="6082"/>
                </a:lnTo>
                <a:lnTo>
                  <a:pt x="4001" y="6439"/>
                </a:lnTo>
                <a:cubicBezTo>
                  <a:pt x="4001" y="6504"/>
                  <a:pt x="3989" y="6534"/>
                  <a:pt x="3958" y="6534"/>
                </a:cubicBezTo>
                <a:cubicBezTo>
                  <a:pt x="3933" y="6534"/>
                  <a:pt x="3896" y="6514"/>
                  <a:pt x="3843" y="6478"/>
                </a:cubicBezTo>
                <a:cubicBezTo>
                  <a:pt x="3565" y="6478"/>
                  <a:pt x="3328" y="6478"/>
                  <a:pt x="3090" y="6439"/>
                </a:cubicBezTo>
                <a:lnTo>
                  <a:pt x="2813" y="6399"/>
                </a:lnTo>
                <a:cubicBezTo>
                  <a:pt x="2785" y="6406"/>
                  <a:pt x="2762" y="6409"/>
                  <a:pt x="2742" y="6409"/>
                </a:cubicBezTo>
                <a:cubicBezTo>
                  <a:pt x="2644" y="6409"/>
                  <a:pt x="2628" y="6332"/>
                  <a:pt x="2694" y="6201"/>
                </a:cubicBezTo>
                <a:cubicBezTo>
                  <a:pt x="2694" y="5963"/>
                  <a:pt x="2733" y="5765"/>
                  <a:pt x="2813" y="5567"/>
                </a:cubicBezTo>
                <a:cubicBezTo>
                  <a:pt x="2852" y="5131"/>
                  <a:pt x="2892" y="4735"/>
                  <a:pt x="2932" y="4300"/>
                </a:cubicBezTo>
                <a:cubicBezTo>
                  <a:pt x="3011" y="4181"/>
                  <a:pt x="3011" y="3943"/>
                  <a:pt x="2813" y="3943"/>
                </a:cubicBezTo>
                <a:cubicBezTo>
                  <a:pt x="2377" y="3904"/>
                  <a:pt x="1941" y="3864"/>
                  <a:pt x="1505" y="3824"/>
                </a:cubicBezTo>
                <a:cubicBezTo>
                  <a:pt x="1442" y="3835"/>
                  <a:pt x="1375" y="3840"/>
                  <a:pt x="1307" y="3840"/>
                </a:cubicBezTo>
                <a:cubicBezTo>
                  <a:pt x="1122" y="3840"/>
                  <a:pt x="927" y="3803"/>
                  <a:pt x="753" y="3745"/>
                </a:cubicBezTo>
                <a:cubicBezTo>
                  <a:pt x="515" y="3626"/>
                  <a:pt x="634" y="3309"/>
                  <a:pt x="634" y="3072"/>
                </a:cubicBezTo>
                <a:cubicBezTo>
                  <a:pt x="634" y="2953"/>
                  <a:pt x="634" y="2834"/>
                  <a:pt x="674" y="2715"/>
                </a:cubicBezTo>
                <a:cubicBezTo>
                  <a:pt x="704" y="2623"/>
                  <a:pt x="687" y="2531"/>
                  <a:pt x="752" y="2531"/>
                </a:cubicBezTo>
                <a:cubicBezTo>
                  <a:pt x="771" y="2531"/>
                  <a:pt x="796" y="2539"/>
                  <a:pt x="832" y="2557"/>
                </a:cubicBezTo>
                <a:cubicBezTo>
                  <a:pt x="1030" y="2557"/>
                  <a:pt x="1268" y="2596"/>
                  <a:pt x="1466" y="2636"/>
                </a:cubicBezTo>
                <a:lnTo>
                  <a:pt x="2813" y="2874"/>
                </a:lnTo>
                <a:cubicBezTo>
                  <a:pt x="2892" y="2874"/>
                  <a:pt x="2971" y="2874"/>
                  <a:pt x="3011" y="2834"/>
                </a:cubicBezTo>
                <a:cubicBezTo>
                  <a:pt x="3031" y="2841"/>
                  <a:pt x="3053" y="2844"/>
                  <a:pt x="3074" y="2844"/>
                </a:cubicBezTo>
                <a:cubicBezTo>
                  <a:pt x="3179" y="2844"/>
                  <a:pt x="3288" y="2767"/>
                  <a:pt x="3288" y="2636"/>
                </a:cubicBezTo>
                <a:cubicBezTo>
                  <a:pt x="3328" y="2279"/>
                  <a:pt x="3367" y="1883"/>
                  <a:pt x="3407" y="1527"/>
                </a:cubicBezTo>
                <a:cubicBezTo>
                  <a:pt x="3407" y="1170"/>
                  <a:pt x="3486" y="814"/>
                  <a:pt x="3526" y="457"/>
                </a:cubicBezTo>
                <a:close/>
                <a:moveTo>
                  <a:pt x="3510" y="0"/>
                </a:moveTo>
                <a:cubicBezTo>
                  <a:pt x="3330" y="0"/>
                  <a:pt x="3194" y="61"/>
                  <a:pt x="3130" y="299"/>
                </a:cubicBezTo>
                <a:cubicBezTo>
                  <a:pt x="3011" y="655"/>
                  <a:pt x="2971" y="1051"/>
                  <a:pt x="2971" y="1408"/>
                </a:cubicBezTo>
                <a:cubicBezTo>
                  <a:pt x="2932" y="1764"/>
                  <a:pt x="2892" y="2081"/>
                  <a:pt x="2852" y="2398"/>
                </a:cubicBezTo>
                <a:cubicBezTo>
                  <a:pt x="2139" y="2240"/>
                  <a:pt x="1466" y="2161"/>
                  <a:pt x="753" y="2081"/>
                </a:cubicBezTo>
                <a:cubicBezTo>
                  <a:pt x="198" y="2081"/>
                  <a:pt x="198" y="2557"/>
                  <a:pt x="159" y="3032"/>
                </a:cubicBezTo>
                <a:cubicBezTo>
                  <a:pt x="159" y="3468"/>
                  <a:pt x="0" y="4062"/>
                  <a:pt x="476" y="4181"/>
                </a:cubicBezTo>
                <a:cubicBezTo>
                  <a:pt x="832" y="4260"/>
                  <a:pt x="1149" y="4300"/>
                  <a:pt x="1505" y="4300"/>
                </a:cubicBezTo>
                <a:lnTo>
                  <a:pt x="2456" y="4379"/>
                </a:lnTo>
                <a:cubicBezTo>
                  <a:pt x="2456" y="4775"/>
                  <a:pt x="2377" y="5171"/>
                  <a:pt x="2337" y="5567"/>
                </a:cubicBezTo>
                <a:cubicBezTo>
                  <a:pt x="2298" y="5805"/>
                  <a:pt x="2179" y="6082"/>
                  <a:pt x="2179" y="6359"/>
                </a:cubicBezTo>
                <a:cubicBezTo>
                  <a:pt x="2139" y="6914"/>
                  <a:pt x="2773" y="6874"/>
                  <a:pt x="3169" y="6914"/>
                </a:cubicBezTo>
                <a:cubicBezTo>
                  <a:pt x="3347" y="6934"/>
                  <a:pt x="3595" y="6983"/>
                  <a:pt x="3828" y="6983"/>
                </a:cubicBezTo>
                <a:cubicBezTo>
                  <a:pt x="4060" y="6983"/>
                  <a:pt x="4278" y="6934"/>
                  <a:pt x="4397" y="6756"/>
                </a:cubicBezTo>
                <a:cubicBezTo>
                  <a:pt x="4476" y="6478"/>
                  <a:pt x="4516" y="6241"/>
                  <a:pt x="4516" y="5963"/>
                </a:cubicBezTo>
                <a:cubicBezTo>
                  <a:pt x="4556" y="5607"/>
                  <a:pt x="4595" y="5290"/>
                  <a:pt x="4635" y="4933"/>
                </a:cubicBezTo>
                <a:lnTo>
                  <a:pt x="5546" y="5052"/>
                </a:lnTo>
                <a:cubicBezTo>
                  <a:pt x="5637" y="5083"/>
                  <a:pt x="5727" y="5095"/>
                  <a:pt x="5816" y="5095"/>
                </a:cubicBezTo>
                <a:cubicBezTo>
                  <a:pt x="5959" y="5095"/>
                  <a:pt x="6097" y="5062"/>
                  <a:pt x="6219" y="5013"/>
                </a:cubicBezTo>
                <a:cubicBezTo>
                  <a:pt x="6417" y="4854"/>
                  <a:pt x="6497" y="4617"/>
                  <a:pt x="6536" y="4379"/>
                </a:cubicBezTo>
                <a:cubicBezTo>
                  <a:pt x="6655" y="4022"/>
                  <a:pt x="6774" y="3626"/>
                  <a:pt x="6893" y="3230"/>
                </a:cubicBezTo>
                <a:cubicBezTo>
                  <a:pt x="6932" y="3111"/>
                  <a:pt x="6853" y="2992"/>
                  <a:pt x="6734" y="2953"/>
                </a:cubicBezTo>
                <a:lnTo>
                  <a:pt x="4714" y="2557"/>
                </a:lnTo>
                <a:cubicBezTo>
                  <a:pt x="4833" y="1923"/>
                  <a:pt x="4912" y="1289"/>
                  <a:pt x="4991" y="655"/>
                </a:cubicBezTo>
                <a:cubicBezTo>
                  <a:pt x="4991" y="101"/>
                  <a:pt x="4437" y="140"/>
                  <a:pt x="4041" y="61"/>
                </a:cubicBezTo>
                <a:cubicBezTo>
                  <a:pt x="3842" y="43"/>
                  <a:pt x="3660" y="0"/>
                  <a:pt x="3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415;p55">
            <a:extLst>
              <a:ext uri="{FF2B5EF4-FFF2-40B4-BE49-F238E27FC236}">
                <a16:creationId xmlns:a16="http://schemas.microsoft.com/office/drawing/2014/main" id="{82EABE02-F613-5B41-A1E1-22A6A6B8D089}"/>
              </a:ext>
            </a:extLst>
          </p:cNvPr>
          <p:cNvSpPr txBox="1">
            <a:spLocks/>
          </p:cNvSpPr>
          <p:nvPr/>
        </p:nvSpPr>
        <p:spPr>
          <a:xfrm>
            <a:off x="1519930" y="1930848"/>
            <a:ext cx="2320549" cy="388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Montserrat"/>
              <a:buChar char="●"/>
              <a:defRPr sz="16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1600"/>
              </a:spcBef>
              <a:spcAft>
                <a:spcPts val="0"/>
              </a:spcAft>
              <a:buClr>
                <a:schemeClr val="dk1"/>
              </a:buClr>
              <a:buSzPts val="1200"/>
              <a:buFont typeface="Montserra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1600"/>
              </a:spcBef>
              <a:spcAft>
                <a:spcPts val="0"/>
              </a:spcAft>
              <a:buClr>
                <a:schemeClr val="dk1"/>
              </a:buClr>
              <a:buSzPts val="1200"/>
              <a:buFont typeface="Montserra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1600"/>
              </a:spcBef>
              <a:spcAft>
                <a:spcPts val="0"/>
              </a:spcAft>
              <a:buClr>
                <a:schemeClr val="dk1"/>
              </a:buClr>
              <a:buSzPts val="1200"/>
              <a:buFont typeface="Montserra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1600"/>
              </a:spcBef>
              <a:spcAft>
                <a:spcPts val="0"/>
              </a:spcAft>
              <a:buClr>
                <a:schemeClr val="dk1"/>
              </a:buClr>
              <a:buSzPts val="1200"/>
              <a:buFont typeface="Montserra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1600"/>
              </a:spcBef>
              <a:spcAft>
                <a:spcPts val="0"/>
              </a:spcAft>
              <a:buClr>
                <a:schemeClr val="dk1"/>
              </a:buClr>
              <a:buSzPts val="1200"/>
              <a:buFont typeface="Montserra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1600"/>
              </a:spcBef>
              <a:spcAft>
                <a:spcPts val="0"/>
              </a:spcAft>
              <a:buClr>
                <a:schemeClr val="dk1"/>
              </a:buClr>
              <a:buSzPts val="1200"/>
              <a:buFont typeface="Montserra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1600"/>
              </a:spcBef>
              <a:spcAft>
                <a:spcPts val="0"/>
              </a:spcAft>
              <a:buClr>
                <a:schemeClr val="dk1"/>
              </a:buClr>
              <a:buSzPts val="1200"/>
              <a:buFont typeface="Montserra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1600"/>
              </a:spcBef>
              <a:spcAft>
                <a:spcPts val="1600"/>
              </a:spcAft>
              <a:buClr>
                <a:schemeClr val="dk1"/>
              </a:buClr>
              <a:buSzPts val="1200"/>
              <a:buFont typeface="Montserrat"/>
              <a:buChar char="■"/>
              <a:defRPr sz="1200" b="0" i="0" u="none" strike="noStrike" cap="none">
                <a:solidFill>
                  <a:schemeClr val="dk1"/>
                </a:solidFill>
                <a:latin typeface="Montserrat"/>
                <a:ea typeface="Montserrat"/>
                <a:cs typeface="Montserrat"/>
                <a:sym typeface="Montserrat"/>
              </a:defRPr>
            </a:lvl9pPr>
          </a:lstStyle>
          <a:p>
            <a:pPr marL="0" indent="0">
              <a:buFont typeface="Montserrat"/>
              <a:buNone/>
            </a:pPr>
            <a:r>
              <a:rPr lang="en" sz="1800" b="1" dirty="0">
                <a:latin typeface="Kalam"/>
                <a:cs typeface="Kalam"/>
              </a:rPr>
              <a:t>VLE Count</a:t>
            </a:r>
          </a:p>
        </p:txBody>
      </p:sp>
      <p:sp>
        <p:nvSpPr>
          <p:cNvPr id="65" name="Google Shape;1416;p55">
            <a:extLst>
              <a:ext uri="{FF2B5EF4-FFF2-40B4-BE49-F238E27FC236}">
                <a16:creationId xmlns:a16="http://schemas.microsoft.com/office/drawing/2014/main" id="{086AE255-C071-204F-A3E0-2DDA4FEEBB13}"/>
              </a:ext>
            </a:extLst>
          </p:cNvPr>
          <p:cNvSpPr txBox="1">
            <a:spLocks noGrp="1"/>
          </p:cNvSpPr>
          <p:nvPr>
            <p:ph type="subTitle" idx="3"/>
          </p:nvPr>
        </p:nvSpPr>
        <p:spPr>
          <a:xfrm>
            <a:off x="1177059" y="3686671"/>
            <a:ext cx="1941010" cy="388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dirty="0">
                <a:sym typeface="Montserrat"/>
              </a:rPr>
              <a:t>Module withdraw or fail rate</a:t>
            </a:r>
            <a:endParaRPr sz="1800" dirty="0">
              <a:sym typeface="Montserrat"/>
            </a:endParaRPr>
          </a:p>
        </p:txBody>
      </p:sp>
      <p:sp>
        <p:nvSpPr>
          <p:cNvPr id="66" name="Google Shape;1417;p55">
            <a:extLst>
              <a:ext uri="{FF2B5EF4-FFF2-40B4-BE49-F238E27FC236}">
                <a16:creationId xmlns:a16="http://schemas.microsoft.com/office/drawing/2014/main" id="{BF58657C-572C-114F-8AAF-C28D4FA056FE}"/>
              </a:ext>
            </a:extLst>
          </p:cNvPr>
          <p:cNvSpPr txBox="1">
            <a:spLocks noGrp="1"/>
          </p:cNvSpPr>
          <p:nvPr>
            <p:ph type="subTitle" idx="4"/>
          </p:nvPr>
        </p:nvSpPr>
        <p:spPr>
          <a:xfrm>
            <a:off x="860854" y="4011400"/>
            <a:ext cx="2620274" cy="647400"/>
          </a:xfrm>
          <a:prstGeom prst="rect">
            <a:avLst/>
          </a:prstGeom>
        </p:spPr>
        <p:txBody>
          <a:bodyPr spcFirstLastPara="1" wrap="square" lIns="91425" tIns="91425" rIns="91425" bIns="91425" anchor="t" anchorCtr="0">
            <a:noAutofit/>
          </a:bodyPr>
          <a:lstStyle/>
          <a:p>
            <a:pPr marL="0" indent="0"/>
            <a:r>
              <a:rPr lang="en-US" sz="1400" b="0" dirty="0">
                <a:latin typeface="Montserrat"/>
              </a:rPr>
              <a:t>Measure the </a:t>
            </a:r>
            <a:r>
              <a:rPr lang="en" altLang="zh-CN" sz="1400" b="0" dirty="0">
                <a:latin typeface="Montserrat"/>
                <a:sym typeface="Montserrat"/>
              </a:rPr>
              <a:t>withdraw or fail rate of a module</a:t>
            </a:r>
            <a:endParaRPr sz="1400" b="0" dirty="0">
              <a:latin typeface="Montserrat"/>
            </a:endParaRPr>
          </a:p>
        </p:txBody>
      </p:sp>
      <p:sp>
        <p:nvSpPr>
          <p:cNvPr id="79" name="Google Shape;1415;p55">
            <a:extLst>
              <a:ext uri="{FF2B5EF4-FFF2-40B4-BE49-F238E27FC236}">
                <a16:creationId xmlns:a16="http://schemas.microsoft.com/office/drawing/2014/main" id="{EE802B6D-C3B1-2B44-A548-F3EF54CFD784}"/>
              </a:ext>
            </a:extLst>
          </p:cNvPr>
          <p:cNvSpPr txBox="1">
            <a:spLocks/>
          </p:cNvSpPr>
          <p:nvPr/>
        </p:nvSpPr>
        <p:spPr>
          <a:xfrm>
            <a:off x="5728173" y="1715890"/>
            <a:ext cx="2320549" cy="388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Montserrat"/>
              <a:buChar char="●"/>
              <a:defRPr sz="16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1600"/>
              </a:spcBef>
              <a:spcAft>
                <a:spcPts val="0"/>
              </a:spcAft>
              <a:buClr>
                <a:schemeClr val="dk1"/>
              </a:buClr>
              <a:buSzPts val="1200"/>
              <a:buFont typeface="Montserra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1600"/>
              </a:spcBef>
              <a:spcAft>
                <a:spcPts val="0"/>
              </a:spcAft>
              <a:buClr>
                <a:schemeClr val="dk1"/>
              </a:buClr>
              <a:buSzPts val="1200"/>
              <a:buFont typeface="Montserra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1600"/>
              </a:spcBef>
              <a:spcAft>
                <a:spcPts val="0"/>
              </a:spcAft>
              <a:buClr>
                <a:schemeClr val="dk1"/>
              </a:buClr>
              <a:buSzPts val="1200"/>
              <a:buFont typeface="Montserra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1600"/>
              </a:spcBef>
              <a:spcAft>
                <a:spcPts val="0"/>
              </a:spcAft>
              <a:buClr>
                <a:schemeClr val="dk1"/>
              </a:buClr>
              <a:buSzPts val="1200"/>
              <a:buFont typeface="Montserra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1600"/>
              </a:spcBef>
              <a:spcAft>
                <a:spcPts val="0"/>
              </a:spcAft>
              <a:buClr>
                <a:schemeClr val="dk1"/>
              </a:buClr>
              <a:buSzPts val="1200"/>
              <a:buFont typeface="Montserra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1600"/>
              </a:spcBef>
              <a:spcAft>
                <a:spcPts val="0"/>
              </a:spcAft>
              <a:buClr>
                <a:schemeClr val="dk1"/>
              </a:buClr>
              <a:buSzPts val="1200"/>
              <a:buFont typeface="Montserra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1600"/>
              </a:spcBef>
              <a:spcAft>
                <a:spcPts val="0"/>
              </a:spcAft>
              <a:buClr>
                <a:schemeClr val="dk1"/>
              </a:buClr>
              <a:buSzPts val="1200"/>
              <a:buFont typeface="Montserra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1600"/>
              </a:spcBef>
              <a:spcAft>
                <a:spcPts val="1600"/>
              </a:spcAft>
              <a:buClr>
                <a:schemeClr val="dk1"/>
              </a:buClr>
              <a:buSzPts val="1200"/>
              <a:buFont typeface="Montserrat"/>
              <a:buChar char="■"/>
              <a:defRPr sz="1200" b="0" i="0" u="none" strike="noStrike" cap="none">
                <a:solidFill>
                  <a:schemeClr val="dk1"/>
                </a:solidFill>
                <a:latin typeface="Montserrat"/>
                <a:ea typeface="Montserrat"/>
                <a:cs typeface="Montserrat"/>
                <a:sym typeface="Montserrat"/>
              </a:defRPr>
            </a:lvl9pPr>
          </a:lstStyle>
          <a:p>
            <a:pPr marL="0" indent="0">
              <a:buNone/>
            </a:pPr>
            <a:r>
              <a:rPr lang="en" sz="1800" b="1" dirty="0" err="1">
                <a:latin typeface="Kalam"/>
                <a:cs typeface="Kalam"/>
              </a:rPr>
              <a:t>Unregistration</a:t>
            </a:r>
            <a:r>
              <a:rPr lang="en" sz="1800" b="1" dirty="0">
                <a:latin typeface="Kalam"/>
                <a:cs typeface="Kalam"/>
              </a:rPr>
              <a:t> Time</a:t>
            </a:r>
          </a:p>
        </p:txBody>
      </p:sp>
      <p:sp>
        <p:nvSpPr>
          <p:cNvPr id="82" name="Google Shape;1417;p55">
            <a:extLst>
              <a:ext uri="{FF2B5EF4-FFF2-40B4-BE49-F238E27FC236}">
                <a16:creationId xmlns:a16="http://schemas.microsoft.com/office/drawing/2014/main" id="{5922A5B0-5CD7-AF40-B70C-36CA8CA8DAC4}"/>
              </a:ext>
            </a:extLst>
          </p:cNvPr>
          <p:cNvSpPr txBox="1">
            <a:spLocks/>
          </p:cNvSpPr>
          <p:nvPr/>
        </p:nvSpPr>
        <p:spPr>
          <a:xfrm>
            <a:off x="1015539" y="2185813"/>
            <a:ext cx="3329325" cy="647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Montserrat"/>
              <a:buNone/>
              <a:defRPr sz="2000" b="1" i="0" u="none" strike="noStrike" cap="none">
                <a:solidFill>
                  <a:schemeClr val="dk1"/>
                </a:solidFill>
                <a:latin typeface="Kalam"/>
                <a:ea typeface="Kalam"/>
                <a:cs typeface="Kalam"/>
                <a:sym typeface="Kalam"/>
              </a:defRPr>
            </a:lvl1pPr>
            <a:lvl2pPr marL="914400" marR="0" lvl="1" indent="-317500" algn="ctr" rtl="0">
              <a:lnSpc>
                <a:spcPct val="100000"/>
              </a:lnSpc>
              <a:spcBef>
                <a:spcPts val="0"/>
              </a:spcBef>
              <a:spcAft>
                <a:spcPts val="0"/>
              </a:spcAft>
              <a:buClr>
                <a:schemeClr val="dk1"/>
              </a:buClr>
              <a:buSzPts val="1400"/>
              <a:buFont typeface="Montserrat"/>
              <a:buNone/>
              <a:defRPr sz="2000" b="1" i="0" u="none" strike="noStrike" cap="none">
                <a:solidFill>
                  <a:schemeClr val="dk1"/>
                </a:solidFill>
                <a:latin typeface="Kalam"/>
                <a:ea typeface="Kalam"/>
                <a:cs typeface="Kalam"/>
                <a:sym typeface="Kalam"/>
              </a:defRPr>
            </a:lvl2pPr>
            <a:lvl3pPr marL="1371600" marR="0" lvl="2" indent="-317500" algn="ctr" rtl="0">
              <a:lnSpc>
                <a:spcPct val="100000"/>
              </a:lnSpc>
              <a:spcBef>
                <a:spcPts val="0"/>
              </a:spcBef>
              <a:spcAft>
                <a:spcPts val="0"/>
              </a:spcAft>
              <a:buClr>
                <a:schemeClr val="dk1"/>
              </a:buClr>
              <a:buSzPts val="1400"/>
              <a:buFont typeface="Montserrat"/>
              <a:buNone/>
              <a:defRPr sz="2000" b="1" i="0" u="none" strike="noStrike" cap="none">
                <a:solidFill>
                  <a:schemeClr val="dk1"/>
                </a:solidFill>
                <a:latin typeface="Kalam"/>
                <a:ea typeface="Kalam"/>
                <a:cs typeface="Kalam"/>
                <a:sym typeface="Kalam"/>
              </a:defRPr>
            </a:lvl3pPr>
            <a:lvl4pPr marL="1828800" marR="0" lvl="3" indent="-317500" algn="ctr" rtl="0">
              <a:lnSpc>
                <a:spcPct val="100000"/>
              </a:lnSpc>
              <a:spcBef>
                <a:spcPts val="0"/>
              </a:spcBef>
              <a:spcAft>
                <a:spcPts val="0"/>
              </a:spcAft>
              <a:buClr>
                <a:schemeClr val="dk1"/>
              </a:buClr>
              <a:buSzPts val="1400"/>
              <a:buFont typeface="Montserrat"/>
              <a:buNone/>
              <a:defRPr sz="2000" b="1" i="0" u="none" strike="noStrike" cap="none">
                <a:solidFill>
                  <a:schemeClr val="dk1"/>
                </a:solidFill>
                <a:latin typeface="Kalam"/>
                <a:ea typeface="Kalam"/>
                <a:cs typeface="Kalam"/>
                <a:sym typeface="Kalam"/>
              </a:defRPr>
            </a:lvl4pPr>
            <a:lvl5pPr marL="2286000" marR="0" lvl="4" indent="-317500" algn="ctr" rtl="0">
              <a:lnSpc>
                <a:spcPct val="100000"/>
              </a:lnSpc>
              <a:spcBef>
                <a:spcPts val="0"/>
              </a:spcBef>
              <a:spcAft>
                <a:spcPts val="0"/>
              </a:spcAft>
              <a:buClr>
                <a:schemeClr val="dk1"/>
              </a:buClr>
              <a:buSzPts val="1400"/>
              <a:buFont typeface="Montserrat"/>
              <a:buNone/>
              <a:defRPr sz="2000" b="1" i="0" u="none" strike="noStrike" cap="none">
                <a:solidFill>
                  <a:schemeClr val="dk1"/>
                </a:solidFill>
                <a:latin typeface="Kalam"/>
                <a:ea typeface="Kalam"/>
                <a:cs typeface="Kalam"/>
                <a:sym typeface="Kalam"/>
              </a:defRPr>
            </a:lvl5pPr>
            <a:lvl6pPr marL="2743200" marR="0" lvl="5" indent="-317500" algn="ctr" rtl="0">
              <a:lnSpc>
                <a:spcPct val="100000"/>
              </a:lnSpc>
              <a:spcBef>
                <a:spcPts val="0"/>
              </a:spcBef>
              <a:spcAft>
                <a:spcPts val="0"/>
              </a:spcAft>
              <a:buClr>
                <a:schemeClr val="dk1"/>
              </a:buClr>
              <a:buSzPts val="1400"/>
              <a:buFont typeface="Montserrat"/>
              <a:buNone/>
              <a:defRPr sz="2000" b="1" i="0" u="none" strike="noStrike" cap="none">
                <a:solidFill>
                  <a:schemeClr val="dk1"/>
                </a:solidFill>
                <a:latin typeface="Kalam"/>
                <a:ea typeface="Kalam"/>
                <a:cs typeface="Kalam"/>
                <a:sym typeface="Kalam"/>
              </a:defRPr>
            </a:lvl6pPr>
            <a:lvl7pPr marL="3200400" marR="0" lvl="6" indent="-317500" algn="ctr" rtl="0">
              <a:lnSpc>
                <a:spcPct val="100000"/>
              </a:lnSpc>
              <a:spcBef>
                <a:spcPts val="0"/>
              </a:spcBef>
              <a:spcAft>
                <a:spcPts val="0"/>
              </a:spcAft>
              <a:buClr>
                <a:schemeClr val="dk1"/>
              </a:buClr>
              <a:buSzPts val="1400"/>
              <a:buFont typeface="Montserrat"/>
              <a:buNone/>
              <a:defRPr sz="2000" b="1" i="0" u="none" strike="noStrike" cap="none">
                <a:solidFill>
                  <a:schemeClr val="dk1"/>
                </a:solidFill>
                <a:latin typeface="Kalam"/>
                <a:ea typeface="Kalam"/>
                <a:cs typeface="Kalam"/>
                <a:sym typeface="Kalam"/>
              </a:defRPr>
            </a:lvl7pPr>
            <a:lvl8pPr marL="3657600" marR="0" lvl="7" indent="-317500" algn="ctr" rtl="0">
              <a:lnSpc>
                <a:spcPct val="100000"/>
              </a:lnSpc>
              <a:spcBef>
                <a:spcPts val="0"/>
              </a:spcBef>
              <a:spcAft>
                <a:spcPts val="0"/>
              </a:spcAft>
              <a:buClr>
                <a:schemeClr val="dk1"/>
              </a:buClr>
              <a:buSzPts val="1400"/>
              <a:buFont typeface="Montserrat"/>
              <a:buNone/>
              <a:defRPr sz="2000" b="1" i="0" u="none" strike="noStrike" cap="none">
                <a:solidFill>
                  <a:schemeClr val="dk1"/>
                </a:solidFill>
                <a:latin typeface="Kalam"/>
                <a:ea typeface="Kalam"/>
                <a:cs typeface="Kalam"/>
                <a:sym typeface="Kalam"/>
              </a:defRPr>
            </a:lvl8pPr>
            <a:lvl9pPr marL="4114800" marR="0" lvl="8" indent="-317500" algn="ctr" rtl="0">
              <a:lnSpc>
                <a:spcPct val="100000"/>
              </a:lnSpc>
              <a:spcBef>
                <a:spcPts val="0"/>
              </a:spcBef>
              <a:spcAft>
                <a:spcPts val="0"/>
              </a:spcAft>
              <a:buClr>
                <a:schemeClr val="dk1"/>
              </a:buClr>
              <a:buSzPts val="1400"/>
              <a:buFont typeface="Montserrat"/>
              <a:buNone/>
              <a:defRPr sz="2000" b="1" i="0" u="none" strike="noStrike" cap="none">
                <a:solidFill>
                  <a:schemeClr val="dk1"/>
                </a:solidFill>
                <a:latin typeface="Kalam"/>
                <a:ea typeface="Kalam"/>
                <a:cs typeface="Kalam"/>
                <a:sym typeface="Kalam"/>
              </a:defRPr>
            </a:lvl9pPr>
          </a:lstStyle>
          <a:p>
            <a:pPr marL="0" indent="0"/>
            <a:r>
              <a:rPr lang="en" sz="1400" b="0" dirty="0">
                <a:latin typeface="Montserrat"/>
              </a:rPr>
              <a:t>Measure the workload of each module</a:t>
            </a:r>
          </a:p>
        </p:txBody>
      </p:sp>
      <p:sp>
        <p:nvSpPr>
          <p:cNvPr id="83" name="Google Shape;1417;p55">
            <a:extLst>
              <a:ext uri="{FF2B5EF4-FFF2-40B4-BE49-F238E27FC236}">
                <a16:creationId xmlns:a16="http://schemas.microsoft.com/office/drawing/2014/main" id="{DE4607BB-3800-0F49-8A92-2CF1AFA48903}"/>
              </a:ext>
            </a:extLst>
          </p:cNvPr>
          <p:cNvSpPr txBox="1">
            <a:spLocks/>
          </p:cNvSpPr>
          <p:nvPr/>
        </p:nvSpPr>
        <p:spPr>
          <a:xfrm>
            <a:off x="5595334" y="2125098"/>
            <a:ext cx="2586223" cy="647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Montserrat"/>
              <a:buNone/>
              <a:defRPr sz="2000" b="1" i="0" u="none" strike="noStrike" cap="none">
                <a:solidFill>
                  <a:schemeClr val="dk1"/>
                </a:solidFill>
                <a:latin typeface="Kalam"/>
                <a:ea typeface="Kalam"/>
                <a:cs typeface="Kalam"/>
                <a:sym typeface="Kalam"/>
              </a:defRPr>
            </a:lvl1pPr>
            <a:lvl2pPr marL="914400" marR="0" lvl="1" indent="-317500" algn="ctr" rtl="0">
              <a:lnSpc>
                <a:spcPct val="100000"/>
              </a:lnSpc>
              <a:spcBef>
                <a:spcPts val="0"/>
              </a:spcBef>
              <a:spcAft>
                <a:spcPts val="0"/>
              </a:spcAft>
              <a:buClr>
                <a:schemeClr val="dk1"/>
              </a:buClr>
              <a:buSzPts val="1400"/>
              <a:buFont typeface="Montserrat"/>
              <a:buNone/>
              <a:defRPr sz="2000" b="1" i="0" u="none" strike="noStrike" cap="none">
                <a:solidFill>
                  <a:schemeClr val="dk1"/>
                </a:solidFill>
                <a:latin typeface="Kalam"/>
                <a:ea typeface="Kalam"/>
                <a:cs typeface="Kalam"/>
                <a:sym typeface="Kalam"/>
              </a:defRPr>
            </a:lvl2pPr>
            <a:lvl3pPr marL="1371600" marR="0" lvl="2" indent="-317500" algn="ctr" rtl="0">
              <a:lnSpc>
                <a:spcPct val="100000"/>
              </a:lnSpc>
              <a:spcBef>
                <a:spcPts val="0"/>
              </a:spcBef>
              <a:spcAft>
                <a:spcPts val="0"/>
              </a:spcAft>
              <a:buClr>
                <a:schemeClr val="dk1"/>
              </a:buClr>
              <a:buSzPts val="1400"/>
              <a:buFont typeface="Montserrat"/>
              <a:buNone/>
              <a:defRPr sz="2000" b="1" i="0" u="none" strike="noStrike" cap="none">
                <a:solidFill>
                  <a:schemeClr val="dk1"/>
                </a:solidFill>
                <a:latin typeface="Kalam"/>
                <a:ea typeface="Kalam"/>
                <a:cs typeface="Kalam"/>
                <a:sym typeface="Kalam"/>
              </a:defRPr>
            </a:lvl3pPr>
            <a:lvl4pPr marL="1828800" marR="0" lvl="3" indent="-317500" algn="ctr" rtl="0">
              <a:lnSpc>
                <a:spcPct val="100000"/>
              </a:lnSpc>
              <a:spcBef>
                <a:spcPts val="0"/>
              </a:spcBef>
              <a:spcAft>
                <a:spcPts val="0"/>
              </a:spcAft>
              <a:buClr>
                <a:schemeClr val="dk1"/>
              </a:buClr>
              <a:buSzPts val="1400"/>
              <a:buFont typeface="Montserrat"/>
              <a:buNone/>
              <a:defRPr sz="2000" b="1" i="0" u="none" strike="noStrike" cap="none">
                <a:solidFill>
                  <a:schemeClr val="dk1"/>
                </a:solidFill>
                <a:latin typeface="Kalam"/>
                <a:ea typeface="Kalam"/>
                <a:cs typeface="Kalam"/>
                <a:sym typeface="Kalam"/>
              </a:defRPr>
            </a:lvl4pPr>
            <a:lvl5pPr marL="2286000" marR="0" lvl="4" indent="-317500" algn="ctr" rtl="0">
              <a:lnSpc>
                <a:spcPct val="100000"/>
              </a:lnSpc>
              <a:spcBef>
                <a:spcPts val="0"/>
              </a:spcBef>
              <a:spcAft>
                <a:spcPts val="0"/>
              </a:spcAft>
              <a:buClr>
                <a:schemeClr val="dk1"/>
              </a:buClr>
              <a:buSzPts val="1400"/>
              <a:buFont typeface="Montserrat"/>
              <a:buNone/>
              <a:defRPr sz="2000" b="1" i="0" u="none" strike="noStrike" cap="none">
                <a:solidFill>
                  <a:schemeClr val="dk1"/>
                </a:solidFill>
                <a:latin typeface="Kalam"/>
                <a:ea typeface="Kalam"/>
                <a:cs typeface="Kalam"/>
                <a:sym typeface="Kalam"/>
              </a:defRPr>
            </a:lvl5pPr>
            <a:lvl6pPr marL="2743200" marR="0" lvl="5" indent="-317500" algn="ctr" rtl="0">
              <a:lnSpc>
                <a:spcPct val="100000"/>
              </a:lnSpc>
              <a:spcBef>
                <a:spcPts val="0"/>
              </a:spcBef>
              <a:spcAft>
                <a:spcPts val="0"/>
              </a:spcAft>
              <a:buClr>
                <a:schemeClr val="dk1"/>
              </a:buClr>
              <a:buSzPts val="1400"/>
              <a:buFont typeface="Montserrat"/>
              <a:buNone/>
              <a:defRPr sz="2000" b="1" i="0" u="none" strike="noStrike" cap="none">
                <a:solidFill>
                  <a:schemeClr val="dk1"/>
                </a:solidFill>
                <a:latin typeface="Kalam"/>
                <a:ea typeface="Kalam"/>
                <a:cs typeface="Kalam"/>
                <a:sym typeface="Kalam"/>
              </a:defRPr>
            </a:lvl6pPr>
            <a:lvl7pPr marL="3200400" marR="0" lvl="6" indent="-317500" algn="ctr" rtl="0">
              <a:lnSpc>
                <a:spcPct val="100000"/>
              </a:lnSpc>
              <a:spcBef>
                <a:spcPts val="0"/>
              </a:spcBef>
              <a:spcAft>
                <a:spcPts val="0"/>
              </a:spcAft>
              <a:buClr>
                <a:schemeClr val="dk1"/>
              </a:buClr>
              <a:buSzPts val="1400"/>
              <a:buFont typeface="Montserrat"/>
              <a:buNone/>
              <a:defRPr sz="2000" b="1" i="0" u="none" strike="noStrike" cap="none">
                <a:solidFill>
                  <a:schemeClr val="dk1"/>
                </a:solidFill>
                <a:latin typeface="Kalam"/>
                <a:ea typeface="Kalam"/>
                <a:cs typeface="Kalam"/>
                <a:sym typeface="Kalam"/>
              </a:defRPr>
            </a:lvl7pPr>
            <a:lvl8pPr marL="3657600" marR="0" lvl="7" indent="-317500" algn="ctr" rtl="0">
              <a:lnSpc>
                <a:spcPct val="100000"/>
              </a:lnSpc>
              <a:spcBef>
                <a:spcPts val="0"/>
              </a:spcBef>
              <a:spcAft>
                <a:spcPts val="0"/>
              </a:spcAft>
              <a:buClr>
                <a:schemeClr val="dk1"/>
              </a:buClr>
              <a:buSzPts val="1400"/>
              <a:buFont typeface="Montserrat"/>
              <a:buNone/>
              <a:defRPr sz="2000" b="1" i="0" u="none" strike="noStrike" cap="none">
                <a:solidFill>
                  <a:schemeClr val="dk1"/>
                </a:solidFill>
                <a:latin typeface="Kalam"/>
                <a:ea typeface="Kalam"/>
                <a:cs typeface="Kalam"/>
                <a:sym typeface="Kalam"/>
              </a:defRPr>
            </a:lvl8pPr>
            <a:lvl9pPr marL="4114800" marR="0" lvl="8" indent="-317500" algn="ctr" rtl="0">
              <a:lnSpc>
                <a:spcPct val="100000"/>
              </a:lnSpc>
              <a:spcBef>
                <a:spcPts val="0"/>
              </a:spcBef>
              <a:spcAft>
                <a:spcPts val="0"/>
              </a:spcAft>
              <a:buClr>
                <a:schemeClr val="dk1"/>
              </a:buClr>
              <a:buSzPts val="1400"/>
              <a:buFont typeface="Montserrat"/>
              <a:buNone/>
              <a:defRPr sz="2000" b="1" i="0" u="none" strike="noStrike" cap="none">
                <a:solidFill>
                  <a:schemeClr val="dk1"/>
                </a:solidFill>
                <a:latin typeface="Kalam"/>
                <a:ea typeface="Kalam"/>
                <a:cs typeface="Kalam"/>
                <a:sym typeface="Kalam"/>
              </a:defRPr>
            </a:lvl9pPr>
          </a:lstStyle>
          <a:p>
            <a:pPr marL="0" indent="0"/>
            <a:r>
              <a:rPr lang="en" altLang="zh-CN" sz="1400" b="0" dirty="0">
                <a:latin typeface="Montserrat"/>
              </a:rPr>
              <a:t>Measure how long student take to unregister a course after their registration</a:t>
            </a:r>
          </a:p>
        </p:txBody>
      </p:sp>
      <p:grpSp>
        <p:nvGrpSpPr>
          <p:cNvPr id="19" name="Google Shape;1406;p55">
            <a:extLst>
              <a:ext uri="{FF2B5EF4-FFF2-40B4-BE49-F238E27FC236}">
                <a16:creationId xmlns:a16="http://schemas.microsoft.com/office/drawing/2014/main" id="{22BB6721-884F-174F-97BA-C46C03EDC649}"/>
              </a:ext>
            </a:extLst>
          </p:cNvPr>
          <p:cNvGrpSpPr/>
          <p:nvPr/>
        </p:nvGrpSpPr>
        <p:grpSpPr>
          <a:xfrm>
            <a:off x="2552185" y="1550518"/>
            <a:ext cx="253204" cy="251068"/>
            <a:chOff x="3536277" y="1668288"/>
            <a:chExt cx="475769" cy="465027"/>
          </a:xfrm>
        </p:grpSpPr>
        <p:sp>
          <p:nvSpPr>
            <p:cNvPr id="20" name="Google Shape;1407;p55">
              <a:extLst>
                <a:ext uri="{FF2B5EF4-FFF2-40B4-BE49-F238E27FC236}">
                  <a16:creationId xmlns:a16="http://schemas.microsoft.com/office/drawing/2014/main" id="{E11C3B23-653A-4D40-9A7C-C977F9B67A12}"/>
                </a:ext>
              </a:extLst>
            </p:cNvPr>
            <p:cNvSpPr/>
            <p:nvPr/>
          </p:nvSpPr>
          <p:spPr>
            <a:xfrm>
              <a:off x="3584630" y="1696863"/>
              <a:ext cx="386703" cy="404539"/>
            </a:xfrm>
            <a:custGeom>
              <a:avLst/>
              <a:gdLst/>
              <a:ahLst/>
              <a:cxnLst/>
              <a:rect l="l" t="t" r="r" b="b"/>
              <a:pathLst>
                <a:path w="6022" h="6300" extrusionOk="0">
                  <a:moveTo>
                    <a:pt x="2100" y="1"/>
                  </a:moveTo>
                  <a:cubicBezTo>
                    <a:pt x="2020" y="1"/>
                    <a:pt x="1783" y="199"/>
                    <a:pt x="1704" y="239"/>
                  </a:cubicBezTo>
                  <a:lnTo>
                    <a:pt x="951" y="635"/>
                  </a:lnTo>
                  <a:lnTo>
                    <a:pt x="2219" y="2972"/>
                  </a:lnTo>
                  <a:cubicBezTo>
                    <a:pt x="2298" y="3130"/>
                    <a:pt x="2179" y="3289"/>
                    <a:pt x="2020" y="3328"/>
                  </a:cubicBezTo>
                  <a:cubicBezTo>
                    <a:pt x="2020" y="3408"/>
                    <a:pt x="1941" y="3447"/>
                    <a:pt x="1902" y="3447"/>
                  </a:cubicBezTo>
                  <a:cubicBezTo>
                    <a:pt x="1228" y="3645"/>
                    <a:pt x="594" y="3962"/>
                    <a:pt x="0" y="4319"/>
                  </a:cubicBezTo>
                  <a:cubicBezTo>
                    <a:pt x="79" y="4477"/>
                    <a:pt x="198" y="4636"/>
                    <a:pt x="357" y="4794"/>
                  </a:cubicBezTo>
                  <a:lnTo>
                    <a:pt x="555" y="5111"/>
                  </a:lnTo>
                  <a:cubicBezTo>
                    <a:pt x="647" y="5264"/>
                    <a:pt x="668" y="5323"/>
                    <a:pt x="746" y="5323"/>
                  </a:cubicBezTo>
                  <a:cubicBezTo>
                    <a:pt x="769" y="5323"/>
                    <a:pt x="796" y="5318"/>
                    <a:pt x="832" y="5309"/>
                  </a:cubicBezTo>
                  <a:cubicBezTo>
                    <a:pt x="1149" y="5190"/>
                    <a:pt x="1466" y="5032"/>
                    <a:pt x="1704" y="4834"/>
                  </a:cubicBezTo>
                  <a:cubicBezTo>
                    <a:pt x="1941" y="4675"/>
                    <a:pt x="2219" y="4477"/>
                    <a:pt x="2417" y="4319"/>
                  </a:cubicBezTo>
                  <a:cubicBezTo>
                    <a:pt x="2456" y="4292"/>
                    <a:pt x="2500" y="4279"/>
                    <a:pt x="2544" y="4279"/>
                  </a:cubicBezTo>
                  <a:cubicBezTo>
                    <a:pt x="2632" y="4279"/>
                    <a:pt x="2720" y="4332"/>
                    <a:pt x="2773" y="4438"/>
                  </a:cubicBezTo>
                  <a:cubicBezTo>
                    <a:pt x="2794" y="4427"/>
                    <a:pt x="2816" y="4422"/>
                    <a:pt x="2837" y="4422"/>
                  </a:cubicBezTo>
                  <a:cubicBezTo>
                    <a:pt x="2895" y="4422"/>
                    <a:pt x="2953" y="4459"/>
                    <a:pt x="3011" y="4517"/>
                  </a:cubicBezTo>
                  <a:cubicBezTo>
                    <a:pt x="3288" y="4913"/>
                    <a:pt x="3565" y="5269"/>
                    <a:pt x="3803" y="5666"/>
                  </a:cubicBezTo>
                  <a:cubicBezTo>
                    <a:pt x="3882" y="5903"/>
                    <a:pt x="4001" y="6101"/>
                    <a:pt x="4160" y="6299"/>
                  </a:cubicBezTo>
                  <a:lnTo>
                    <a:pt x="4476" y="6141"/>
                  </a:lnTo>
                  <a:cubicBezTo>
                    <a:pt x="4754" y="6062"/>
                    <a:pt x="4991" y="5903"/>
                    <a:pt x="5229" y="5784"/>
                  </a:cubicBezTo>
                  <a:cubicBezTo>
                    <a:pt x="5467" y="5547"/>
                    <a:pt x="5308" y="5467"/>
                    <a:pt x="5150" y="5190"/>
                  </a:cubicBezTo>
                  <a:lnTo>
                    <a:pt x="4239" y="4002"/>
                  </a:lnTo>
                  <a:cubicBezTo>
                    <a:pt x="4199" y="3923"/>
                    <a:pt x="4199" y="3764"/>
                    <a:pt x="4278" y="3725"/>
                  </a:cubicBezTo>
                  <a:cubicBezTo>
                    <a:pt x="4318" y="3645"/>
                    <a:pt x="4358" y="3566"/>
                    <a:pt x="4437" y="3566"/>
                  </a:cubicBezTo>
                  <a:cubicBezTo>
                    <a:pt x="4991" y="3368"/>
                    <a:pt x="5506" y="3091"/>
                    <a:pt x="6021" y="2774"/>
                  </a:cubicBezTo>
                  <a:cubicBezTo>
                    <a:pt x="5902" y="2576"/>
                    <a:pt x="5784" y="2378"/>
                    <a:pt x="5665" y="2180"/>
                  </a:cubicBezTo>
                  <a:cubicBezTo>
                    <a:pt x="5546" y="1982"/>
                    <a:pt x="5546" y="1942"/>
                    <a:pt x="5467" y="1863"/>
                  </a:cubicBezTo>
                  <a:cubicBezTo>
                    <a:pt x="5442" y="1739"/>
                    <a:pt x="5402" y="1677"/>
                    <a:pt x="5346" y="1677"/>
                  </a:cubicBezTo>
                  <a:cubicBezTo>
                    <a:pt x="5313" y="1677"/>
                    <a:pt x="5274" y="1699"/>
                    <a:pt x="5229" y="1744"/>
                  </a:cubicBezTo>
                  <a:cubicBezTo>
                    <a:pt x="4991" y="1823"/>
                    <a:pt x="4754" y="1902"/>
                    <a:pt x="4556" y="2061"/>
                  </a:cubicBezTo>
                  <a:cubicBezTo>
                    <a:pt x="4318" y="2140"/>
                    <a:pt x="4080" y="2259"/>
                    <a:pt x="3843" y="2378"/>
                  </a:cubicBezTo>
                  <a:lnTo>
                    <a:pt x="3684" y="2378"/>
                  </a:lnTo>
                  <a:cubicBezTo>
                    <a:pt x="3645" y="2437"/>
                    <a:pt x="3575" y="2467"/>
                    <a:pt x="3506" y="2467"/>
                  </a:cubicBezTo>
                  <a:cubicBezTo>
                    <a:pt x="3437" y="2467"/>
                    <a:pt x="3367" y="2437"/>
                    <a:pt x="3328" y="2378"/>
                  </a:cubicBezTo>
                  <a:lnTo>
                    <a:pt x="2337" y="516"/>
                  </a:lnTo>
                  <a:cubicBezTo>
                    <a:pt x="2298" y="437"/>
                    <a:pt x="2139" y="1"/>
                    <a:pt x="21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408;p55">
              <a:extLst>
                <a:ext uri="{FF2B5EF4-FFF2-40B4-BE49-F238E27FC236}">
                  <a16:creationId xmlns:a16="http://schemas.microsoft.com/office/drawing/2014/main" id="{ED969F5C-A80F-1542-9BBF-BDD5F0E27CBC}"/>
                </a:ext>
              </a:extLst>
            </p:cNvPr>
            <p:cNvSpPr/>
            <p:nvPr/>
          </p:nvSpPr>
          <p:spPr>
            <a:xfrm>
              <a:off x="3536277" y="1668288"/>
              <a:ext cx="475769" cy="465027"/>
            </a:xfrm>
            <a:custGeom>
              <a:avLst/>
              <a:gdLst/>
              <a:ahLst/>
              <a:cxnLst/>
              <a:rect l="l" t="t" r="r" b="b"/>
              <a:pathLst>
                <a:path w="7409" h="7242" extrusionOk="0">
                  <a:moveTo>
                    <a:pt x="2813" y="446"/>
                  </a:moveTo>
                  <a:cubicBezTo>
                    <a:pt x="2892" y="486"/>
                    <a:pt x="3051" y="882"/>
                    <a:pt x="3090" y="961"/>
                  </a:cubicBezTo>
                  <a:lnTo>
                    <a:pt x="4081" y="2823"/>
                  </a:lnTo>
                  <a:cubicBezTo>
                    <a:pt x="4120" y="2882"/>
                    <a:pt x="4180" y="2912"/>
                    <a:pt x="4239" y="2912"/>
                  </a:cubicBezTo>
                  <a:cubicBezTo>
                    <a:pt x="4299" y="2912"/>
                    <a:pt x="4358" y="2882"/>
                    <a:pt x="4398" y="2823"/>
                  </a:cubicBezTo>
                  <a:cubicBezTo>
                    <a:pt x="4437" y="2842"/>
                    <a:pt x="4467" y="2852"/>
                    <a:pt x="4497" y="2852"/>
                  </a:cubicBezTo>
                  <a:cubicBezTo>
                    <a:pt x="4526" y="2852"/>
                    <a:pt x="4556" y="2842"/>
                    <a:pt x="4596" y="2823"/>
                  </a:cubicBezTo>
                  <a:cubicBezTo>
                    <a:pt x="4833" y="2704"/>
                    <a:pt x="5031" y="2585"/>
                    <a:pt x="5269" y="2506"/>
                  </a:cubicBezTo>
                  <a:cubicBezTo>
                    <a:pt x="5507" y="2387"/>
                    <a:pt x="5744" y="2268"/>
                    <a:pt x="5982" y="2189"/>
                  </a:cubicBezTo>
                  <a:cubicBezTo>
                    <a:pt x="6027" y="2144"/>
                    <a:pt x="6066" y="2122"/>
                    <a:pt x="6099" y="2122"/>
                  </a:cubicBezTo>
                  <a:cubicBezTo>
                    <a:pt x="6155" y="2122"/>
                    <a:pt x="6195" y="2184"/>
                    <a:pt x="6220" y="2308"/>
                  </a:cubicBezTo>
                  <a:cubicBezTo>
                    <a:pt x="6259" y="2427"/>
                    <a:pt x="6339" y="2506"/>
                    <a:pt x="6418" y="2625"/>
                  </a:cubicBezTo>
                  <a:cubicBezTo>
                    <a:pt x="6457" y="2743"/>
                    <a:pt x="6655" y="3021"/>
                    <a:pt x="6735" y="3219"/>
                  </a:cubicBezTo>
                  <a:cubicBezTo>
                    <a:pt x="6259" y="3536"/>
                    <a:pt x="5744" y="3813"/>
                    <a:pt x="5150" y="3971"/>
                  </a:cubicBezTo>
                  <a:cubicBezTo>
                    <a:pt x="5111" y="4011"/>
                    <a:pt x="5031" y="4090"/>
                    <a:pt x="5031" y="4130"/>
                  </a:cubicBezTo>
                  <a:cubicBezTo>
                    <a:pt x="4952" y="4209"/>
                    <a:pt x="4913" y="4368"/>
                    <a:pt x="4992" y="4447"/>
                  </a:cubicBezTo>
                  <a:lnTo>
                    <a:pt x="5903" y="5635"/>
                  </a:lnTo>
                  <a:cubicBezTo>
                    <a:pt x="6101" y="5912"/>
                    <a:pt x="6220" y="5992"/>
                    <a:pt x="5982" y="6229"/>
                  </a:cubicBezTo>
                  <a:cubicBezTo>
                    <a:pt x="5744" y="6348"/>
                    <a:pt x="5507" y="6507"/>
                    <a:pt x="5229" y="6586"/>
                  </a:cubicBezTo>
                  <a:lnTo>
                    <a:pt x="4913" y="6744"/>
                  </a:lnTo>
                  <a:cubicBezTo>
                    <a:pt x="4754" y="6546"/>
                    <a:pt x="4635" y="6348"/>
                    <a:pt x="4556" y="6150"/>
                  </a:cubicBezTo>
                  <a:cubicBezTo>
                    <a:pt x="4318" y="5714"/>
                    <a:pt x="4041" y="5358"/>
                    <a:pt x="3764" y="4962"/>
                  </a:cubicBezTo>
                  <a:cubicBezTo>
                    <a:pt x="3685" y="4922"/>
                    <a:pt x="3605" y="4883"/>
                    <a:pt x="3526" y="4883"/>
                  </a:cubicBezTo>
                  <a:cubicBezTo>
                    <a:pt x="3469" y="4797"/>
                    <a:pt x="3371" y="4732"/>
                    <a:pt x="3276" y="4732"/>
                  </a:cubicBezTo>
                  <a:cubicBezTo>
                    <a:pt x="3239" y="4732"/>
                    <a:pt x="3203" y="4742"/>
                    <a:pt x="3170" y="4764"/>
                  </a:cubicBezTo>
                  <a:cubicBezTo>
                    <a:pt x="2932" y="4962"/>
                    <a:pt x="2694" y="5120"/>
                    <a:pt x="2457" y="5279"/>
                  </a:cubicBezTo>
                  <a:cubicBezTo>
                    <a:pt x="2219" y="5477"/>
                    <a:pt x="1902" y="5675"/>
                    <a:pt x="1585" y="5754"/>
                  </a:cubicBezTo>
                  <a:cubicBezTo>
                    <a:pt x="1427" y="5754"/>
                    <a:pt x="1427" y="5754"/>
                    <a:pt x="1308" y="5596"/>
                  </a:cubicBezTo>
                  <a:lnTo>
                    <a:pt x="1070" y="5239"/>
                  </a:lnTo>
                  <a:cubicBezTo>
                    <a:pt x="951" y="5081"/>
                    <a:pt x="832" y="4922"/>
                    <a:pt x="714" y="4764"/>
                  </a:cubicBezTo>
                  <a:cubicBezTo>
                    <a:pt x="1308" y="4368"/>
                    <a:pt x="1981" y="4090"/>
                    <a:pt x="2655" y="3892"/>
                  </a:cubicBezTo>
                  <a:cubicBezTo>
                    <a:pt x="2694" y="3853"/>
                    <a:pt x="2734" y="3813"/>
                    <a:pt x="2773" y="3773"/>
                  </a:cubicBezTo>
                  <a:cubicBezTo>
                    <a:pt x="2932" y="3734"/>
                    <a:pt x="3011" y="3536"/>
                    <a:pt x="2932" y="3417"/>
                  </a:cubicBezTo>
                  <a:lnTo>
                    <a:pt x="1664" y="1080"/>
                  </a:lnTo>
                  <a:lnTo>
                    <a:pt x="2417" y="684"/>
                  </a:lnTo>
                  <a:cubicBezTo>
                    <a:pt x="2496" y="644"/>
                    <a:pt x="2734" y="446"/>
                    <a:pt x="2813" y="446"/>
                  </a:cubicBezTo>
                  <a:close/>
                  <a:moveTo>
                    <a:pt x="2868" y="0"/>
                  </a:moveTo>
                  <a:cubicBezTo>
                    <a:pt x="2783" y="0"/>
                    <a:pt x="2694" y="30"/>
                    <a:pt x="2615" y="89"/>
                  </a:cubicBezTo>
                  <a:cubicBezTo>
                    <a:pt x="2179" y="287"/>
                    <a:pt x="1744" y="486"/>
                    <a:pt x="1308" y="763"/>
                  </a:cubicBezTo>
                  <a:cubicBezTo>
                    <a:pt x="1229" y="802"/>
                    <a:pt x="1189" y="882"/>
                    <a:pt x="1189" y="961"/>
                  </a:cubicBezTo>
                  <a:cubicBezTo>
                    <a:pt x="1149" y="1040"/>
                    <a:pt x="1149" y="1119"/>
                    <a:pt x="1189" y="1199"/>
                  </a:cubicBezTo>
                  <a:lnTo>
                    <a:pt x="2457" y="3456"/>
                  </a:lnTo>
                  <a:cubicBezTo>
                    <a:pt x="1704" y="3694"/>
                    <a:pt x="1031" y="4011"/>
                    <a:pt x="397" y="4407"/>
                  </a:cubicBezTo>
                  <a:cubicBezTo>
                    <a:pt x="1" y="4684"/>
                    <a:pt x="357" y="5041"/>
                    <a:pt x="595" y="5318"/>
                  </a:cubicBezTo>
                  <a:cubicBezTo>
                    <a:pt x="783" y="5619"/>
                    <a:pt x="1043" y="6314"/>
                    <a:pt x="1476" y="6314"/>
                  </a:cubicBezTo>
                  <a:cubicBezTo>
                    <a:pt x="1499" y="6314"/>
                    <a:pt x="1522" y="6313"/>
                    <a:pt x="1545" y="6309"/>
                  </a:cubicBezTo>
                  <a:cubicBezTo>
                    <a:pt x="1862" y="6190"/>
                    <a:pt x="2100" y="6031"/>
                    <a:pt x="2338" y="5873"/>
                  </a:cubicBezTo>
                  <a:cubicBezTo>
                    <a:pt x="2694" y="5635"/>
                    <a:pt x="3011" y="5437"/>
                    <a:pt x="3368" y="5199"/>
                  </a:cubicBezTo>
                  <a:cubicBezTo>
                    <a:pt x="3605" y="5516"/>
                    <a:pt x="3843" y="5833"/>
                    <a:pt x="4041" y="6190"/>
                  </a:cubicBezTo>
                  <a:cubicBezTo>
                    <a:pt x="4200" y="6507"/>
                    <a:pt x="4398" y="6824"/>
                    <a:pt x="4635" y="7140"/>
                  </a:cubicBezTo>
                  <a:cubicBezTo>
                    <a:pt x="4707" y="7212"/>
                    <a:pt x="4796" y="7241"/>
                    <a:pt x="4896" y="7241"/>
                  </a:cubicBezTo>
                  <a:cubicBezTo>
                    <a:pt x="5236" y="7241"/>
                    <a:pt x="5688" y="6898"/>
                    <a:pt x="5903" y="6744"/>
                  </a:cubicBezTo>
                  <a:cubicBezTo>
                    <a:pt x="6220" y="6586"/>
                    <a:pt x="6735" y="6427"/>
                    <a:pt x="6655" y="5952"/>
                  </a:cubicBezTo>
                  <a:cubicBezTo>
                    <a:pt x="6537" y="5675"/>
                    <a:pt x="6378" y="5398"/>
                    <a:pt x="6141" y="5199"/>
                  </a:cubicBezTo>
                  <a:cubicBezTo>
                    <a:pt x="5942" y="4922"/>
                    <a:pt x="5744" y="4645"/>
                    <a:pt x="5507" y="4368"/>
                  </a:cubicBezTo>
                  <a:cubicBezTo>
                    <a:pt x="6022" y="4130"/>
                    <a:pt x="6497" y="3892"/>
                    <a:pt x="6933" y="3655"/>
                  </a:cubicBezTo>
                  <a:cubicBezTo>
                    <a:pt x="7408" y="3338"/>
                    <a:pt x="7250" y="3140"/>
                    <a:pt x="7012" y="2704"/>
                  </a:cubicBezTo>
                  <a:cubicBezTo>
                    <a:pt x="6814" y="2427"/>
                    <a:pt x="6576" y="1714"/>
                    <a:pt x="6180" y="1674"/>
                  </a:cubicBezTo>
                  <a:cubicBezTo>
                    <a:pt x="5942" y="1714"/>
                    <a:pt x="5705" y="1793"/>
                    <a:pt x="5507" y="1912"/>
                  </a:cubicBezTo>
                  <a:cubicBezTo>
                    <a:pt x="5150" y="2070"/>
                    <a:pt x="4794" y="2229"/>
                    <a:pt x="4437" y="2387"/>
                  </a:cubicBezTo>
                  <a:lnTo>
                    <a:pt x="4398" y="2387"/>
                  </a:lnTo>
                  <a:lnTo>
                    <a:pt x="3724" y="1199"/>
                  </a:lnTo>
                  <a:cubicBezTo>
                    <a:pt x="3566" y="763"/>
                    <a:pt x="3368" y="406"/>
                    <a:pt x="3090" y="89"/>
                  </a:cubicBezTo>
                  <a:cubicBezTo>
                    <a:pt x="3031" y="30"/>
                    <a:pt x="2952" y="0"/>
                    <a:pt x="28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1426;p55">
            <a:extLst>
              <a:ext uri="{FF2B5EF4-FFF2-40B4-BE49-F238E27FC236}">
                <a16:creationId xmlns:a16="http://schemas.microsoft.com/office/drawing/2014/main" id="{7F12812C-FD40-1F4E-840D-83336427E13F}"/>
              </a:ext>
            </a:extLst>
          </p:cNvPr>
          <p:cNvGrpSpPr/>
          <p:nvPr/>
        </p:nvGrpSpPr>
        <p:grpSpPr>
          <a:xfrm>
            <a:off x="6760427" y="1353868"/>
            <a:ext cx="256036" cy="260048"/>
            <a:chOff x="2362174" y="3570530"/>
            <a:chExt cx="370690" cy="373417"/>
          </a:xfrm>
        </p:grpSpPr>
        <p:sp>
          <p:nvSpPr>
            <p:cNvPr id="23" name="Google Shape;1427;p55">
              <a:extLst>
                <a:ext uri="{FF2B5EF4-FFF2-40B4-BE49-F238E27FC236}">
                  <a16:creationId xmlns:a16="http://schemas.microsoft.com/office/drawing/2014/main" id="{B204E47D-02E6-E045-A0C6-78F1E48E99C9}"/>
                </a:ext>
              </a:extLst>
            </p:cNvPr>
            <p:cNvSpPr/>
            <p:nvPr/>
          </p:nvSpPr>
          <p:spPr>
            <a:xfrm>
              <a:off x="2389710" y="3594964"/>
              <a:ext cx="313480" cy="325457"/>
            </a:xfrm>
            <a:custGeom>
              <a:avLst/>
              <a:gdLst/>
              <a:ahLst/>
              <a:cxnLst/>
              <a:rect l="l" t="t" r="r" b="b"/>
              <a:pathLst>
                <a:path w="5863" h="6087" extrusionOk="0">
                  <a:moveTo>
                    <a:pt x="3011" y="0"/>
                  </a:moveTo>
                  <a:cubicBezTo>
                    <a:pt x="2971" y="357"/>
                    <a:pt x="2892" y="713"/>
                    <a:pt x="2892" y="1070"/>
                  </a:cubicBezTo>
                  <a:cubicBezTo>
                    <a:pt x="2852" y="1426"/>
                    <a:pt x="2813" y="1822"/>
                    <a:pt x="2773" y="2179"/>
                  </a:cubicBezTo>
                  <a:cubicBezTo>
                    <a:pt x="2773" y="2310"/>
                    <a:pt x="2664" y="2387"/>
                    <a:pt x="2559" y="2387"/>
                  </a:cubicBezTo>
                  <a:cubicBezTo>
                    <a:pt x="2538" y="2387"/>
                    <a:pt x="2516" y="2384"/>
                    <a:pt x="2496" y="2377"/>
                  </a:cubicBezTo>
                  <a:cubicBezTo>
                    <a:pt x="2456" y="2417"/>
                    <a:pt x="2377" y="2417"/>
                    <a:pt x="2298" y="2417"/>
                  </a:cubicBezTo>
                  <a:lnTo>
                    <a:pt x="951" y="2219"/>
                  </a:lnTo>
                  <a:cubicBezTo>
                    <a:pt x="753" y="2139"/>
                    <a:pt x="515" y="2100"/>
                    <a:pt x="317" y="2100"/>
                  </a:cubicBezTo>
                  <a:cubicBezTo>
                    <a:pt x="281" y="2091"/>
                    <a:pt x="252" y="2086"/>
                    <a:pt x="228" y="2086"/>
                  </a:cubicBezTo>
                  <a:cubicBezTo>
                    <a:pt x="145" y="2086"/>
                    <a:pt x="128" y="2144"/>
                    <a:pt x="159" y="2298"/>
                  </a:cubicBezTo>
                  <a:cubicBezTo>
                    <a:pt x="198" y="2456"/>
                    <a:pt x="119" y="2535"/>
                    <a:pt x="119" y="2654"/>
                  </a:cubicBezTo>
                  <a:cubicBezTo>
                    <a:pt x="119" y="2852"/>
                    <a:pt x="0" y="3209"/>
                    <a:pt x="238" y="3328"/>
                  </a:cubicBezTo>
                  <a:cubicBezTo>
                    <a:pt x="476" y="3367"/>
                    <a:pt x="753" y="3407"/>
                    <a:pt x="990" y="3407"/>
                  </a:cubicBezTo>
                  <a:cubicBezTo>
                    <a:pt x="1426" y="3447"/>
                    <a:pt x="1862" y="3486"/>
                    <a:pt x="2298" y="3486"/>
                  </a:cubicBezTo>
                  <a:cubicBezTo>
                    <a:pt x="2496" y="3486"/>
                    <a:pt x="2496" y="3724"/>
                    <a:pt x="2417" y="3843"/>
                  </a:cubicBezTo>
                  <a:cubicBezTo>
                    <a:pt x="2377" y="4278"/>
                    <a:pt x="2337" y="4714"/>
                    <a:pt x="2298" y="5110"/>
                  </a:cubicBezTo>
                  <a:cubicBezTo>
                    <a:pt x="2218" y="5308"/>
                    <a:pt x="2179" y="5546"/>
                    <a:pt x="2139" y="5744"/>
                  </a:cubicBezTo>
                  <a:cubicBezTo>
                    <a:pt x="2060" y="5942"/>
                    <a:pt x="2139" y="5982"/>
                    <a:pt x="2298" y="5982"/>
                  </a:cubicBezTo>
                  <a:lnTo>
                    <a:pt x="2575" y="5982"/>
                  </a:lnTo>
                  <a:cubicBezTo>
                    <a:pt x="2813" y="6021"/>
                    <a:pt x="3050" y="6061"/>
                    <a:pt x="3288" y="6061"/>
                  </a:cubicBezTo>
                  <a:cubicBezTo>
                    <a:pt x="3354" y="6077"/>
                    <a:pt x="3399" y="6087"/>
                    <a:pt x="3429" y="6087"/>
                  </a:cubicBezTo>
                  <a:cubicBezTo>
                    <a:pt x="3472" y="6087"/>
                    <a:pt x="3486" y="6068"/>
                    <a:pt x="3486" y="6021"/>
                  </a:cubicBezTo>
                  <a:lnTo>
                    <a:pt x="3526" y="5625"/>
                  </a:lnTo>
                  <a:lnTo>
                    <a:pt x="3684" y="4318"/>
                  </a:lnTo>
                  <a:cubicBezTo>
                    <a:pt x="3684" y="4239"/>
                    <a:pt x="3724" y="4199"/>
                    <a:pt x="3763" y="4160"/>
                  </a:cubicBezTo>
                  <a:cubicBezTo>
                    <a:pt x="3793" y="4070"/>
                    <a:pt x="3867" y="4026"/>
                    <a:pt x="3936" y="4026"/>
                  </a:cubicBezTo>
                  <a:cubicBezTo>
                    <a:pt x="3959" y="4026"/>
                    <a:pt x="3981" y="4031"/>
                    <a:pt x="4001" y="4041"/>
                  </a:cubicBezTo>
                  <a:lnTo>
                    <a:pt x="4754" y="4120"/>
                  </a:lnTo>
                  <a:cubicBezTo>
                    <a:pt x="4884" y="4142"/>
                    <a:pt x="5014" y="4175"/>
                    <a:pt x="5137" y="4175"/>
                  </a:cubicBezTo>
                  <a:cubicBezTo>
                    <a:pt x="5239" y="4175"/>
                    <a:pt x="5337" y="4152"/>
                    <a:pt x="5427" y="4080"/>
                  </a:cubicBezTo>
                  <a:cubicBezTo>
                    <a:pt x="5665" y="3724"/>
                    <a:pt x="5823" y="3328"/>
                    <a:pt x="5863" y="2932"/>
                  </a:cubicBezTo>
                  <a:lnTo>
                    <a:pt x="4041" y="2575"/>
                  </a:lnTo>
                  <a:cubicBezTo>
                    <a:pt x="4001" y="2535"/>
                    <a:pt x="3961" y="2535"/>
                    <a:pt x="3922" y="2496"/>
                  </a:cubicBezTo>
                  <a:cubicBezTo>
                    <a:pt x="3763" y="2496"/>
                    <a:pt x="3684" y="2377"/>
                    <a:pt x="3684" y="2219"/>
                  </a:cubicBezTo>
                  <a:cubicBezTo>
                    <a:pt x="3763" y="1704"/>
                    <a:pt x="3843" y="1149"/>
                    <a:pt x="3961" y="594"/>
                  </a:cubicBezTo>
                  <a:cubicBezTo>
                    <a:pt x="3961" y="515"/>
                    <a:pt x="4041" y="198"/>
                    <a:pt x="3961" y="159"/>
                  </a:cubicBezTo>
                  <a:cubicBezTo>
                    <a:pt x="3882" y="79"/>
                    <a:pt x="3684" y="79"/>
                    <a:pt x="3605" y="79"/>
                  </a:cubicBezTo>
                  <a:cubicBezTo>
                    <a:pt x="3407" y="40"/>
                    <a:pt x="3209" y="40"/>
                    <a:pt x="30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428;p55">
              <a:extLst>
                <a:ext uri="{FF2B5EF4-FFF2-40B4-BE49-F238E27FC236}">
                  <a16:creationId xmlns:a16="http://schemas.microsoft.com/office/drawing/2014/main" id="{6AC3C3D0-D986-D341-A965-11E58399BCC7}"/>
                </a:ext>
              </a:extLst>
            </p:cNvPr>
            <p:cNvSpPr/>
            <p:nvPr/>
          </p:nvSpPr>
          <p:spPr>
            <a:xfrm>
              <a:off x="2362174" y="3570530"/>
              <a:ext cx="370690" cy="373417"/>
            </a:xfrm>
            <a:custGeom>
              <a:avLst/>
              <a:gdLst/>
              <a:ahLst/>
              <a:cxnLst/>
              <a:rect l="l" t="t" r="r" b="b"/>
              <a:pathLst>
                <a:path w="6933" h="6984" extrusionOk="0">
                  <a:moveTo>
                    <a:pt x="3526" y="457"/>
                  </a:moveTo>
                  <a:cubicBezTo>
                    <a:pt x="3724" y="497"/>
                    <a:pt x="3922" y="497"/>
                    <a:pt x="4120" y="536"/>
                  </a:cubicBezTo>
                  <a:cubicBezTo>
                    <a:pt x="4199" y="536"/>
                    <a:pt x="4437" y="536"/>
                    <a:pt x="4476" y="576"/>
                  </a:cubicBezTo>
                  <a:cubicBezTo>
                    <a:pt x="4516" y="655"/>
                    <a:pt x="4476" y="972"/>
                    <a:pt x="4476" y="1051"/>
                  </a:cubicBezTo>
                  <a:cubicBezTo>
                    <a:pt x="4358" y="1606"/>
                    <a:pt x="4278" y="2121"/>
                    <a:pt x="4199" y="2676"/>
                  </a:cubicBezTo>
                  <a:cubicBezTo>
                    <a:pt x="4199" y="2834"/>
                    <a:pt x="4278" y="2953"/>
                    <a:pt x="4437" y="2953"/>
                  </a:cubicBezTo>
                  <a:cubicBezTo>
                    <a:pt x="4476" y="2992"/>
                    <a:pt x="4516" y="2992"/>
                    <a:pt x="4556" y="2992"/>
                  </a:cubicBezTo>
                  <a:lnTo>
                    <a:pt x="6417" y="3349"/>
                  </a:lnTo>
                  <a:cubicBezTo>
                    <a:pt x="6338" y="3785"/>
                    <a:pt x="6180" y="4181"/>
                    <a:pt x="5942" y="4498"/>
                  </a:cubicBezTo>
                  <a:cubicBezTo>
                    <a:pt x="5858" y="4582"/>
                    <a:pt x="5766" y="4609"/>
                    <a:pt x="5671" y="4609"/>
                  </a:cubicBezTo>
                  <a:cubicBezTo>
                    <a:pt x="5542" y="4609"/>
                    <a:pt x="5405" y="4560"/>
                    <a:pt x="5269" y="4537"/>
                  </a:cubicBezTo>
                  <a:lnTo>
                    <a:pt x="4516" y="4458"/>
                  </a:lnTo>
                  <a:cubicBezTo>
                    <a:pt x="4437" y="4458"/>
                    <a:pt x="4318" y="4498"/>
                    <a:pt x="4278" y="4577"/>
                  </a:cubicBezTo>
                  <a:cubicBezTo>
                    <a:pt x="4239" y="4617"/>
                    <a:pt x="4199" y="4656"/>
                    <a:pt x="4199" y="4735"/>
                  </a:cubicBezTo>
                  <a:lnTo>
                    <a:pt x="4041" y="6082"/>
                  </a:lnTo>
                  <a:lnTo>
                    <a:pt x="4001" y="6439"/>
                  </a:lnTo>
                  <a:cubicBezTo>
                    <a:pt x="4001" y="6504"/>
                    <a:pt x="3989" y="6534"/>
                    <a:pt x="3958" y="6534"/>
                  </a:cubicBezTo>
                  <a:cubicBezTo>
                    <a:pt x="3933" y="6534"/>
                    <a:pt x="3896" y="6514"/>
                    <a:pt x="3843" y="6478"/>
                  </a:cubicBezTo>
                  <a:cubicBezTo>
                    <a:pt x="3565" y="6478"/>
                    <a:pt x="3328" y="6478"/>
                    <a:pt x="3090" y="6439"/>
                  </a:cubicBezTo>
                  <a:lnTo>
                    <a:pt x="2813" y="6399"/>
                  </a:lnTo>
                  <a:cubicBezTo>
                    <a:pt x="2785" y="6406"/>
                    <a:pt x="2762" y="6409"/>
                    <a:pt x="2742" y="6409"/>
                  </a:cubicBezTo>
                  <a:cubicBezTo>
                    <a:pt x="2644" y="6409"/>
                    <a:pt x="2628" y="6332"/>
                    <a:pt x="2694" y="6201"/>
                  </a:cubicBezTo>
                  <a:cubicBezTo>
                    <a:pt x="2694" y="5963"/>
                    <a:pt x="2733" y="5765"/>
                    <a:pt x="2813" y="5567"/>
                  </a:cubicBezTo>
                  <a:cubicBezTo>
                    <a:pt x="2852" y="5131"/>
                    <a:pt x="2892" y="4735"/>
                    <a:pt x="2932" y="4300"/>
                  </a:cubicBezTo>
                  <a:cubicBezTo>
                    <a:pt x="3011" y="4181"/>
                    <a:pt x="3011" y="3943"/>
                    <a:pt x="2813" y="3943"/>
                  </a:cubicBezTo>
                  <a:cubicBezTo>
                    <a:pt x="2377" y="3904"/>
                    <a:pt x="1941" y="3864"/>
                    <a:pt x="1505" y="3824"/>
                  </a:cubicBezTo>
                  <a:cubicBezTo>
                    <a:pt x="1442" y="3835"/>
                    <a:pt x="1375" y="3840"/>
                    <a:pt x="1307" y="3840"/>
                  </a:cubicBezTo>
                  <a:cubicBezTo>
                    <a:pt x="1122" y="3840"/>
                    <a:pt x="927" y="3803"/>
                    <a:pt x="753" y="3745"/>
                  </a:cubicBezTo>
                  <a:cubicBezTo>
                    <a:pt x="515" y="3626"/>
                    <a:pt x="634" y="3309"/>
                    <a:pt x="634" y="3072"/>
                  </a:cubicBezTo>
                  <a:cubicBezTo>
                    <a:pt x="634" y="2953"/>
                    <a:pt x="634" y="2834"/>
                    <a:pt x="674" y="2715"/>
                  </a:cubicBezTo>
                  <a:cubicBezTo>
                    <a:pt x="704" y="2623"/>
                    <a:pt x="687" y="2531"/>
                    <a:pt x="752" y="2531"/>
                  </a:cubicBezTo>
                  <a:cubicBezTo>
                    <a:pt x="771" y="2531"/>
                    <a:pt x="796" y="2539"/>
                    <a:pt x="832" y="2557"/>
                  </a:cubicBezTo>
                  <a:cubicBezTo>
                    <a:pt x="1030" y="2557"/>
                    <a:pt x="1268" y="2596"/>
                    <a:pt x="1466" y="2636"/>
                  </a:cubicBezTo>
                  <a:lnTo>
                    <a:pt x="2813" y="2874"/>
                  </a:lnTo>
                  <a:cubicBezTo>
                    <a:pt x="2892" y="2874"/>
                    <a:pt x="2971" y="2874"/>
                    <a:pt x="3011" y="2834"/>
                  </a:cubicBezTo>
                  <a:cubicBezTo>
                    <a:pt x="3031" y="2841"/>
                    <a:pt x="3053" y="2844"/>
                    <a:pt x="3074" y="2844"/>
                  </a:cubicBezTo>
                  <a:cubicBezTo>
                    <a:pt x="3179" y="2844"/>
                    <a:pt x="3288" y="2767"/>
                    <a:pt x="3288" y="2636"/>
                  </a:cubicBezTo>
                  <a:cubicBezTo>
                    <a:pt x="3328" y="2279"/>
                    <a:pt x="3367" y="1883"/>
                    <a:pt x="3407" y="1527"/>
                  </a:cubicBezTo>
                  <a:cubicBezTo>
                    <a:pt x="3407" y="1170"/>
                    <a:pt x="3486" y="814"/>
                    <a:pt x="3526" y="457"/>
                  </a:cubicBezTo>
                  <a:close/>
                  <a:moveTo>
                    <a:pt x="3510" y="0"/>
                  </a:moveTo>
                  <a:cubicBezTo>
                    <a:pt x="3330" y="0"/>
                    <a:pt x="3194" y="61"/>
                    <a:pt x="3130" y="299"/>
                  </a:cubicBezTo>
                  <a:cubicBezTo>
                    <a:pt x="3011" y="655"/>
                    <a:pt x="2971" y="1051"/>
                    <a:pt x="2971" y="1408"/>
                  </a:cubicBezTo>
                  <a:cubicBezTo>
                    <a:pt x="2932" y="1764"/>
                    <a:pt x="2892" y="2081"/>
                    <a:pt x="2852" y="2398"/>
                  </a:cubicBezTo>
                  <a:cubicBezTo>
                    <a:pt x="2139" y="2240"/>
                    <a:pt x="1466" y="2161"/>
                    <a:pt x="753" y="2081"/>
                  </a:cubicBezTo>
                  <a:cubicBezTo>
                    <a:pt x="198" y="2081"/>
                    <a:pt x="198" y="2557"/>
                    <a:pt x="159" y="3032"/>
                  </a:cubicBezTo>
                  <a:cubicBezTo>
                    <a:pt x="159" y="3468"/>
                    <a:pt x="0" y="4062"/>
                    <a:pt x="476" y="4181"/>
                  </a:cubicBezTo>
                  <a:cubicBezTo>
                    <a:pt x="832" y="4260"/>
                    <a:pt x="1149" y="4300"/>
                    <a:pt x="1505" y="4300"/>
                  </a:cubicBezTo>
                  <a:lnTo>
                    <a:pt x="2456" y="4379"/>
                  </a:lnTo>
                  <a:cubicBezTo>
                    <a:pt x="2456" y="4775"/>
                    <a:pt x="2377" y="5171"/>
                    <a:pt x="2337" y="5567"/>
                  </a:cubicBezTo>
                  <a:cubicBezTo>
                    <a:pt x="2298" y="5805"/>
                    <a:pt x="2179" y="6082"/>
                    <a:pt x="2179" y="6359"/>
                  </a:cubicBezTo>
                  <a:cubicBezTo>
                    <a:pt x="2139" y="6914"/>
                    <a:pt x="2773" y="6874"/>
                    <a:pt x="3169" y="6914"/>
                  </a:cubicBezTo>
                  <a:cubicBezTo>
                    <a:pt x="3347" y="6934"/>
                    <a:pt x="3595" y="6983"/>
                    <a:pt x="3828" y="6983"/>
                  </a:cubicBezTo>
                  <a:cubicBezTo>
                    <a:pt x="4060" y="6983"/>
                    <a:pt x="4278" y="6934"/>
                    <a:pt x="4397" y="6756"/>
                  </a:cubicBezTo>
                  <a:cubicBezTo>
                    <a:pt x="4476" y="6478"/>
                    <a:pt x="4516" y="6241"/>
                    <a:pt x="4516" y="5963"/>
                  </a:cubicBezTo>
                  <a:cubicBezTo>
                    <a:pt x="4556" y="5607"/>
                    <a:pt x="4595" y="5290"/>
                    <a:pt x="4635" y="4933"/>
                  </a:cubicBezTo>
                  <a:lnTo>
                    <a:pt x="5546" y="5052"/>
                  </a:lnTo>
                  <a:cubicBezTo>
                    <a:pt x="5637" y="5083"/>
                    <a:pt x="5727" y="5095"/>
                    <a:pt x="5816" y="5095"/>
                  </a:cubicBezTo>
                  <a:cubicBezTo>
                    <a:pt x="5959" y="5095"/>
                    <a:pt x="6097" y="5062"/>
                    <a:pt x="6219" y="5013"/>
                  </a:cubicBezTo>
                  <a:cubicBezTo>
                    <a:pt x="6417" y="4854"/>
                    <a:pt x="6497" y="4617"/>
                    <a:pt x="6536" y="4379"/>
                  </a:cubicBezTo>
                  <a:cubicBezTo>
                    <a:pt x="6655" y="4022"/>
                    <a:pt x="6774" y="3626"/>
                    <a:pt x="6893" y="3230"/>
                  </a:cubicBezTo>
                  <a:cubicBezTo>
                    <a:pt x="6932" y="3111"/>
                    <a:pt x="6853" y="2992"/>
                    <a:pt x="6734" y="2953"/>
                  </a:cubicBezTo>
                  <a:lnTo>
                    <a:pt x="4714" y="2557"/>
                  </a:lnTo>
                  <a:cubicBezTo>
                    <a:pt x="4833" y="1923"/>
                    <a:pt x="4912" y="1289"/>
                    <a:pt x="4991" y="655"/>
                  </a:cubicBezTo>
                  <a:cubicBezTo>
                    <a:pt x="4991" y="101"/>
                    <a:pt x="4437" y="140"/>
                    <a:pt x="4041" y="61"/>
                  </a:cubicBezTo>
                  <a:cubicBezTo>
                    <a:pt x="3842" y="43"/>
                    <a:pt x="3660" y="0"/>
                    <a:pt x="3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1416;p55">
            <a:extLst>
              <a:ext uri="{FF2B5EF4-FFF2-40B4-BE49-F238E27FC236}">
                <a16:creationId xmlns:a16="http://schemas.microsoft.com/office/drawing/2014/main" id="{0F7F2775-133C-4141-B082-4EF80BFD88D0}"/>
              </a:ext>
            </a:extLst>
          </p:cNvPr>
          <p:cNvSpPr txBox="1">
            <a:spLocks/>
          </p:cNvSpPr>
          <p:nvPr/>
        </p:nvSpPr>
        <p:spPr>
          <a:xfrm>
            <a:off x="3518345" y="3565130"/>
            <a:ext cx="2493167" cy="388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Montserrat"/>
              <a:buNone/>
              <a:defRPr sz="2000" b="1" i="0" u="none" strike="noStrike" cap="none">
                <a:solidFill>
                  <a:schemeClr val="dk1"/>
                </a:solidFill>
                <a:latin typeface="Kalam"/>
                <a:ea typeface="Kalam"/>
                <a:cs typeface="Kalam"/>
                <a:sym typeface="Kalam"/>
              </a:defRPr>
            </a:lvl1pPr>
            <a:lvl2pPr marL="914400" marR="0" lvl="1" indent="-317500" algn="ctr" rtl="0">
              <a:lnSpc>
                <a:spcPct val="100000"/>
              </a:lnSpc>
              <a:spcBef>
                <a:spcPts val="0"/>
              </a:spcBef>
              <a:spcAft>
                <a:spcPts val="0"/>
              </a:spcAft>
              <a:buClr>
                <a:schemeClr val="dk1"/>
              </a:buClr>
              <a:buSzPts val="1400"/>
              <a:buFont typeface="Montserrat"/>
              <a:buNone/>
              <a:defRPr sz="2000" b="1" i="0" u="none" strike="noStrike" cap="none">
                <a:solidFill>
                  <a:schemeClr val="dk1"/>
                </a:solidFill>
                <a:latin typeface="Kalam"/>
                <a:ea typeface="Kalam"/>
                <a:cs typeface="Kalam"/>
                <a:sym typeface="Kalam"/>
              </a:defRPr>
            </a:lvl2pPr>
            <a:lvl3pPr marL="1371600" marR="0" lvl="2" indent="-317500" algn="ctr" rtl="0">
              <a:lnSpc>
                <a:spcPct val="100000"/>
              </a:lnSpc>
              <a:spcBef>
                <a:spcPts val="0"/>
              </a:spcBef>
              <a:spcAft>
                <a:spcPts val="0"/>
              </a:spcAft>
              <a:buClr>
                <a:schemeClr val="dk1"/>
              </a:buClr>
              <a:buSzPts val="1400"/>
              <a:buFont typeface="Montserrat"/>
              <a:buNone/>
              <a:defRPr sz="2000" b="1" i="0" u="none" strike="noStrike" cap="none">
                <a:solidFill>
                  <a:schemeClr val="dk1"/>
                </a:solidFill>
                <a:latin typeface="Kalam"/>
                <a:ea typeface="Kalam"/>
                <a:cs typeface="Kalam"/>
                <a:sym typeface="Kalam"/>
              </a:defRPr>
            </a:lvl3pPr>
            <a:lvl4pPr marL="1828800" marR="0" lvl="3" indent="-317500" algn="ctr" rtl="0">
              <a:lnSpc>
                <a:spcPct val="100000"/>
              </a:lnSpc>
              <a:spcBef>
                <a:spcPts val="0"/>
              </a:spcBef>
              <a:spcAft>
                <a:spcPts val="0"/>
              </a:spcAft>
              <a:buClr>
                <a:schemeClr val="dk1"/>
              </a:buClr>
              <a:buSzPts val="1400"/>
              <a:buFont typeface="Montserrat"/>
              <a:buNone/>
              <a:defRPr sz="2000" b="1" i="0" u="none" strike="noStrike" cap="none">
                <a:solidFill>
                  <a:schemeClr val="dk1"/>
                </a:solidFill>
                <a:latin typeface="Kalam"/>
                <a:ea typeface="Kalam"/>
                <a:cs typeface="Kalam"/>
                <a:sym typeface="Kalam"/>
              </a:defRPr>
            </a:lvl4pPr>
            <a:lvl5pPr marL="2286000" marR="0" lvl="4" indent="-317500" algn="ctr" rtl="0">
              <a:lnSpc>
                <a:spcPct val="100000"/>
              </a:lnSpc>
              <a:spcBef>
                <a:spcPts val="0"/>
              </a:spcBef>
              <a:spcAft>
                <a:spcPts val="0"/>
              </a:spcAft>
              <a:buClr>
                <a:schemeClr val="dk1"/>
              </a:buClr>
              <a:buSzPts val="1400"/>
              <a:buFont typeface="Montserrat"/>
              <a:buNone/>
              <a:defRPr sz="2000" b="1" i="0" u="none" strike="noStrike" cap="none">
                <a:solidFill>
                  <a:schemeClr val="dk1"/>
                </a:solidFill>
                <a:latin typeface="Kalam"/>
                <a:ea typeface="Kalam"/>
                <a:cs typeface="Kalam"/>
                <a:sym typeface="Kalam"/>
              </a:defRPr>
            </a:lvl5pPr>
            <a:lvl6pPr marL="2743200" marR="0" lvl="5" indent="-317500" algn="ctr" rtl="0">
              <a:lnSpc>
                <a:spcPct val="100000"/>
              </a:lnSpc>
              <a:spcBef>
                <a:spcPts val="0"/>
              </a:spcBef>
              <a:spcAft>
                <a:spcPts val="0"/>
              </a:spcAft>
              <a:buClr>
                <a:schemeClr val="dk1"/>
              </a:buClr>
              <a:buSzPts val="1400"/>
              <a:buFont typeface="Montserrat"/>
              <a:buNone/>
              <a:defRPr sz="2000" b="1" i="0" u="none" strike="noStrike" cap="none">
                <a:solidFill>
                  <a:schemeClr val="dk1"/>
                </a:solidFill>
                <a:latin typeface="Kalam"/>
                <a:ea typeface="Kalam"/>
                <a:cs typeface="Kalam"/>
                <a:sym typeface="Kalam"/>
              </a:defRPr>
            </a:lvl6pPr>
            <a:lvl7pPr marL="3200400" marR="0" lvl="6" indent="-317500" algn="ctr" rtl="0">
              <a:lnSpc>
                <a:spcPct val="100000"/>
              </a:lnSpc>
              <a:spcBef>
                <a:spcPts val="0"/>
              </a:spcBef>
              <a:spcAft>
                <a:spcPts val="0"/>
              </a:spcAft>
              <a:buClr>
                <a:schemeClr val="dk1"/>
              </a:buClr>
              <a:buSzPts val="1400"/>
              <a:buFont typeface="Montserrat"/>
              <a:buNone/>
              <a:defRPr sz="2000" b="1" i="0" u="none" strike="noStrike" cap="none">
                <a:solidFill>
                  <a:schemeClr val="dk1"/>
                </a:solidFill>
                <a:latin typeface="Kalam"/>
                <a:ea typeface="Kalam"/>
                <a:cs typeface="Kalam"/>
                <a:sym typeface="Kalam"/>
              </a:defRPr>
            </a:lvl7pPr>
            <a:lvl8pPr marL="3657600" marR="0" lvl="7" indent="-317500" algn="ctr" rtl="0">
              <a:lnSpc>
                <a:spcPct val="100000"/>
              </a:lnSpc>
              <a:spcBef>
                <a:spcPts val="0"/>
              </a:spcBef>
              <a:spcAft>
                <a:spcPts val="0"/>
              </a:spcAft>
              <a:buClr>
                <a:schemeClr val="dk1"/>
              </a:buClr>
              <a:buSzPts val="1400"/>
              <a:buFont typeface="Montserrat"/>
              <a:buNone/>
              <a:defRPr sz="2000" b="1" i="0" u="none" strike="noStrike" cap="none">
                <a:solidFill>
                  <a:schemeClr val="dk1"/>
                </a:solidFill>
                <a:latin typeface="Kalam"/>
                <a:ea typeface="Kalam"/>
                <a:cs typeface="Kalam"/>
                <a:sym typeface="Kalam"/>
              </a:defRPr>
            </a:lvl8pPr>
            <a:lvl9pPr marL="4114800" marR="0" lvl="8" indent="-317500" algn="ctr" rtl="0">
              <a:lnSpc>
                <a:spcPct val="100000"/>
              </a:lnSpc>
              <a:spcBef>
                <a:spcPts val="0"/>
              </a:spcBef>
              <a:spcAft>
                <a:spcPts val="0"/>
              </a:spcAft>
              <a:buClr>
                <a:schemeClr val="dk1"/>
              </a:buClr>
              <a:buSzPts val="1400"/>
              <a:buFont typeface="Montserrat"/>
              <a:buNone/>
              <a:defRPr sz="2000" b="1" i="0" u="none" strike="noStrike" cap="none">
                <a:solidFill>
                  <a:schemeClr val="dk1"/>
                </a:solidFill>
                <a:latin typeface="Kalam"/>
                <a:ea typeface="Kalam"/>
                <a:cs typeface="Kalam"/>
                <a:sym typeface="Kalam"/>
              </a:defRPr>
            </a:lvl9pPr>
          </a:lstStyle>
          <a:p>
            <a:pPr marL="0" indent="0"/>
            <a:r>
              <a:rPr lang="en" sz="1800" dirty="0">
                <a:sym typeface="Montserrat"/>
              </a:rPr>
              <a:t>Module withdraw rate</a:t>
            </a:r>
          </a:p>
        </p:txBody>
      </p:sp>
      <p:sp>
        <p:nvSpPr>
          <p:cNvPr id="32" name="Google Shape;1417;p55">
            <a:extLst>
              <a:ext uri="{FF2B5EF4-FFF2-40B4-BE49-F238E27FC236}">
                <a16:creationId xmlns:a16="http://schemas.microsoft.com/office/drawing/2014/main" id="{0E7E0032-DF7E-194E-A57E-50D5AE8D2741}"/>
              </a:ext>
            </a:extLst>
          </p:cNvPr>
          <p:cNvSpPr txBox="1">
            <a:spLocks/>
          </p:cNvSpPr>
          <p:nvPr/>
        </p:nvSpPr>
        <p:spPr>
          <a:xfrm>
            <a:off x="3478219" y="4011400"/>
            <a:ext cx="2620274" cy="647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Montserrat"/>
              <a:buNone/>
              <a:defRPr sz="2000" b="1" i="0" u="none" strike="noStrike" cap="none">
                <a:solidFill>
                  <a:schemeClr val="dk1"/>
                </a:solidFill>
                <a:latin typeface="Kalam"/>
                <a:ea typeface="Kalam"/>
                <a:cs typeface="Kalam"/>
                <a:sym typeface="Kalam"/>
              </a:defRPr>
            </a:lvl1pPr>
            <a:lvl2pPr marL="914400" marR="0" lvl="1" indent="-317500" algn="ctr" rtl="0">
              <a:lnSpc>
                <a:spcPct val="100000"/>
              </a:lnSpc>
              <a:spcBef>
                <a:spcPts val="0"/>
              </a:spcBef>
              <a:spcAft>
                <a:spcPts val="0"/>
              </a:spcAft>
              <a:buClr>
                <a:schemeClr val="dk1"/>
              </a:buClr>
              <a:buSzPts val="1400"/>
              <a:buFont typeface="Montserrat"/>
              <a:buNone/>
              <a:defRPr sz="2000" b="1" i="0" u="none" strike="noStrike" cap="none">
                <a:solidFill>
                  <a:schemeClr val="dk1"/>
                </a:solidFill>
                <a:latin typeface="Kalam"/>
                <a:ea typeface="Kalam"/>
                <a:cs typeface="Kalam"/>
                <a:sym typeface="Kalam"/>
              </a:defRPr>
            </a:lvl2pPr>
            <a:lvl3pPr marL="1371600" marR="0" lvl="2" indent="-317500" algn="ctr" rtl="0">
              <a:lnSpc>
                <a:spcPct val="100000"/>
              </a:lnSpc>
              <a:spcBef>
                <a:spcPts val="0"/>
              </a:spcBef>
              <a:spcAft>
                <a:spcPts val="0"/>
              </a:spcAft>
              <a:buClr>
                <a:schemeClr val="dk1"/>
              </a:buClr>
              <a:buSzPts val="1400"/>
              <a:buFont typeface="Montserrat"/>
              <a:buNone/>
              <a:defRPr sz="2000" b="1" i="0" u="none" strike="noStrike" cap="none">
                <a:solidFill>
                  <a:schemeClr val="dk1"/>
                </a:solidFill>
                <a:latin typeface="Kalam"/>
                <a:ea typeface="Kalam"/>
                <a:cs typeface="Kalam"/>
                <a:sym typeface="Kalam"/>
              </a:defRPr>
            </a:lvl3pPr>
            <a:lvl4pPr marL="1828800" marR="0" lvl="3" indent="-317500" algn="ctr" rtl="0">
              <a:lnSpc>
                <a:spcPct val="100000"/>
              </a:lnSpc>
              <a:spcBef>
                <a:spcPts val="0"/>
              </a:spcBef>
              <a:spcAft>
                <a:spcPts val="0"/>
              </a:spcAft>
              <a:buClr>
                <a:schemeClr val="dk1"/>
              </a:buClr>
              <a:buSzPts val="1400"/>
              <a:buFont typeface="Montserrat"/>
              <a:buNone/>
              <a:defRPr sz="2000" b="1" i="0" u="none" strike="noStrike" cap="none">
                <a:solidFill>
                  <a:schemeClr val="dk1"/>
                </a:solidFill>
                <a:latin typeface="Kalam"/>
                <a:ea typeface="Kalam"/>
                <a:cs typeface="Kalam"/>
                <a:sym typeface="Kalam"/>
              </a:defRPr>
            </a:lvl4pPr>
            <a:lvl5pPr marL="2286000" marR="0" lvl="4" indent="-317500" algn="ctr" rtl="0">
              <a:lnSpc>
                <a:spcPct val="100000"/>
              </a:lnSpc>
              <a:spcBef>
                <a:spcPts val="0"/>
              </a:spcBef>
              <a:spcAft>
                <a:spcPts val="0"/>
              </a:spcAft>
              <a:buClr>
                <a:schemeClr val="dk1"/>
              </a:buClr>
              <a:buSzPts val="1400"/>
              <a:buFont typeface="Montserrat"/>
              <a:buNone/>
              <a:defRPr sz="2000" b="1" i="0" u="none" strike="noStrike" cap="none">
                <a:solidFill>
                  <a:schemeClr val="dk1"/>
                </a:solidFill>
                <a:latin typeface="Kalam"/>
                <a:ea typeface="Kalam"/>
                <a:cs typeface="Kalam"/>
                <a:sym typeface="Kalam"/>
              </a:defRPr>
            </a:lvl5pPr>
            <a:lvl6pPr marL="2743200" marR="0" lvl="5" indent="-317500" algn="ctr" rtl="0">
              <a:lnSpc>
                <a:spcPct val="100000"/>
              </a:lnSpc>
              <a:spcBef>
                <a:spcPts val="0"/>
              </a:spcBef>
              <a:spcAft>
                <a:spcPts val="0"/>
              </a:spcAft>
              <a:buClr>
                <a:schemeClr val="dk1"/>
              </a:buClr>
              <a:buSzPts val="1400"/>
              <a:buFont typeface="Montserrat"/>
              <a:buNone/>
              <a:defRPr sz="2000" b="1" i="0" u="none" strike="noStrike" cap="none">
                <a:solidFill>
                  <a:schemeClr val="dk1"/>
                </a:solidFill>
                <a:latin typeface="Kalam"/>
                <a:ea typeface="Kalam"/>
                <a:cs typeface="Kalam"/>
                <a:sym typeface="Kalam"/>
              </a:defRPr>
            </a:lvl6pPr>
            <a:lvl7pPr marL="3200400" marR="0" lvl="6" indent="-317500" algn="ctr" rtl="0">
              <a:lnSpc>
                <a:spcPct val="100000"/>
              </a:lnSpc>
              <a:spcBef>
                <a:spcPts val="0"/>
              </a:spcBef>
              <a:spcAft>
                <a:spcPts val="0"/>
              </a:spcAft>
              <a:buClr>
                <a:schemeClr val="dk1"/>
              </a:buClr>
              <a:buSzPts val="1400"/>
              <a:buFont typeface="Montserrat"/>
              <a:buNone/>
              <a:defRPr sz="2000" b="1" i="0" u="none" strike="noStrike" cap="none">
                <a:solidFill>
                  <a:schemeClr val="dk1"/>
                </a:solidFill>
                <a:latin typeface="Kalam"/>
                <a:ea typeface="Kalam"/>
                <a:cs typeface="Kalam"/>
                <a:sym typeface="Kalam"/>
              </a:defRPr>
            </a:lvl7pPr>
            <a:lvl8pPr marL="3657600" marR="0" lvl="7" indent="-317500" algn="ctr" rtl="0">
              <a:lnSpc>
                <a:spcPct val="100000"/>
              </a:lnSpc>
              <a:spcBef>
                <a:spcPts val="0"/>
              </a:spcBef>
              <a:spcAft>
                <a:spcPts val="0"/>
              </a:spcAft>
              <a:buClr>
                <a:schemeClr val="dk1"/>
              </a:buClr>
              <a:buSzPts val="1400"/>
              <a:buFont typeface="Montserrat"/>
              <a:buNone/>
              <a:defRPr sz="2000" b="1" i="0" u="none" strike="noStrike" cap="none">
                <a:solidFill>
                  <a:schemeClr val="dk1"/>
                </a:solidFill>
                <a:latin typeface="Kalam"/>
                <a:ea typeface="Kalam"/>
                <a:cs typeface="Kalam"/>
                <a:sym typeface="Kalam"/>
              </a:defRPr>
            </a:lvl8pPr>
            <a:lvl9pPr marL="4114800" marR="0" lvl="8" indent="-317500" algn="ctr" rtl="0">
              <a:lnSpc>
                <a:spcPct val="100000"/>
              </a:lnSpc>
              <a:spcBef>
                <a:spcPts val="0"/>
              </a:spcBef>
              <a:spcAft>
                <a:spcPts val="0"/>
              </a:spcAft>
              <a:buClr>
                <a:schemeClr val="dk1"/>
              </a:buClr>
              <a:buSzPts val="1400"/>
              <a:buFont typeface="Montserrat"/>
              <a:buNone/>
              <a:defRPr sz="2000" b="1" i="0" u="none" strike="noStrike" cap="none">
                <a:solidFill>
                  <a:schemeClr val="dk1"/>
                </a:solidFill>
                <a:latin typeface="Kalam"/>
                <a:ea typeface="Kalam"/>
                <a:cs typeface="Kalam"/>
                <a:sym typeface="Kalam"/>
              </a:defRPr>
            </a:lvl9pPr>
          </a:lstStyle>
          <a:p>
            <a:pPr marL="0" indent="0"/>
            <a:r>
              <a:rPr lang="en-US" sz="1400" b="0" dirty="0">
                <a:latin typeface="Montserrat"/>
              </a:rPr>
              <a:t>Measure the withdraw </a:t>
            </a:r>
            <a:r>
              <a:rPr lang="en-US" altLang="zh-CN" sz="1400" b="0" dirty="0">
                <a:latin typeface="Montserrat"/>
                <a:sym typeface="Montserrat"/>
              </a:rPr>
              <a:t>rate of a module</a:t>
            </a:r>
            <a:endParaRPr lang="en-US" sz="1400" b="0" dirty="0">
              <a:latin typeface="Montserrat"/>
            </a:endParaRPr>
          </a:p>
        </p:txBody>
      </p:sp>
      <p:sp>
        <p:nvSpPr>
          <p:cNvPr id="34" name="Google Shape;1416;p55">
            <a:extLst>
              <a:ext uri="{FF2B5EF4-FFF2-40B4-BE49-F238E27FC236}">
                <a16:creationId xmlns:a16="http://schemas.microsoft.com/office/drawing/2014/main" id="{6B43821A-9D8E-B44A-B336-4661921A29F9}"/>
              </a:ext>
            </a:extLst>
          </p:cNvPr>
          <p:cNvSpPr txBox="1">
            <a:spLocks/>
          </p:cNvSpPr>
          <p:nvPr/>
        </p:nvSpPr>
        <p:spPr>
          <a:xfrm>
            <a:off x="6423973" y="3565130"/>
            <a:ext cx="1941010" cy="388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Montserrat"/>
              <a:buNone/>
              <a:defRPr sz="2000" b="1" i="0" u="none" strike="noStrike" cap="none">
                <a:solidFill>
                  <a:schemeClr val="dk1"/>
                </a:solidFill>
                <a:latin typeface="Kalam"/>
                <a:ea typeface="Kalam"/>
                <a:cs typeface="Kalam"/>
                <a:sym typeface="Kalam"/>
              </a:defRPr>
            </a:lvl1pPr>
            <a:lvl2pPr marL="914400" marR="0" lvl="1" indent="-317500" algn="ctr" rtl="0">
              <a:lnSpc>
                <a:spcPct val="100000"/>
              </a:lnSpc>
              <a:spcBef>
                <a:spcPts val="0"/>
              </a:spcBef>
              <a:spcAft>
                <a:spcPts val="0"/>
              </a:spcAft>
              <a:buClr>
                <a:schemeClr val="dk1"/>
              </a:buClr>
              <a:buSzPts val="1400"/>
              <a:buFont typeface="Montserrat"/>
              <a:buNone/>
              <a:defRPr sz="2000" b="1" i="0" u="none" strike="noStrike" cap="none">
                <a:solidFill>
                  <a:schemeClr val="dk1"/>
                </a:solidFill>
                <a:latin typeface="Kalam"/>
                <a:ea typeface="Kalam"/>
                <a:cs typeface="Kalam"/>
                <a:sym typeface="Kalam"/>
              </a:defRPr>
            </a:lvl2pPr>
            <a:lvl3pPr marL="1371600" marR="0" lvl="2" indent="-317500" algn="ctr" rtl="0">
              <a:lnSpc>
                <a:spcPct val="100000"/>
              </a:lnSpc>
              <a:spcBef>
                <a:spcPts val="0"/>
              </a:spcBef>
              <a:spcAft>
                <a:spcPts val="0"/>
              </a:spcAft>
              <a:buClr>
                <a:schemeClr val="dk1"/>
              </a:buClr>
              <a:buSzPts val="1400"/>
              <a:buFont typeface="Montserrat"/>
              <a:buNone/>
              <a:defRPr sz="2000" b="1" i="0" u="none" strike="noStrike" cap="none">
                <a:solidFill>
                  <a:schemeClr val="dk1"/>
                </a:solidFill>
                <a:latin typeface="Kalam"/>
                <a:ea typeface="Kalam"/>
                <a:cs typeface="Kalam"/>
                <a:sym typeface="Kalam"/>
              </a:defRPr>
            </a:lvl3pPr>
            <a:lvl4pPr marL="1828800" marR="0" lvl="3" indent="-317500" algn="ctr" rtl="0">
              <a:lnSpc>
                <a:spcPct val="100000"/>
              </a:lnSpc>
              <a:spcBef>
                <a:spcPts val="0"/>
              </a:spcBef>
              <a:spcAft>
                <a:spcPts val="0"/>
              </a:spcAft>
              <a:buClr>
                <a:schemeClr val="dk1"/>
              </a:buClr>
              <a:buSzPts val="1400"/>
              <a:buFont typeface="Montserrat"/>
              <a:buNone/>
              <a:defRPr sz="2000" b="1" i="0" u="none" strike="noStrike" cap="none">
                <a:solidFill>
                  <a:schemeClr val="dk1"/>
                </a:solidFill>
                <a:latin typeface="Kalam"/>
                <a:ea typeface="Kalam"/>
                <a:cs typeface="Kalam"/>
                <a:sym typeface="Kalam"/>
              </a:defRPr>
            </a:lvl4pPr>
            <a:lvl5pPr marL="2286000" marR="0" lvl="4" indent="-317500" algn="ctr" rtl="0">
              <a:lnSpc>
                <a:spcPct val="100000"/>
              </a:lnSpc>
              <a:spcBef>
                <a:spcPts val="0"/>
              </a:spcBef>
              <a:spcAft>
                <a:spcPts val="0"/>
              </a:spcAft>
              <a:buClr>
                <a:schemeClr val="dk1"/>
              </a:buClr>
              <a:buSzPts val="1400"/>
              <a:buFont typeface="Montserrat"/>
              <a:buNone/>
              <a:defRPr sz="2000" b="1" i="0" u="none" strike="noStrike" cap="none">
                <a:solidFill>
                  <a:schemeClr val="dk1"/>
                </a:solidFill>
                <a:latin typeface="Kalam"/>
                <a:ea typeface="Kalam"/>
                <a:cs typeface="Kalam"/>
                <a:sym typeface="Kalam"/>
              </a:defRPr>
            </a:lvl5pPr>
            <a:lvl6pPr marL="2743200" marR="0" lvl="5" indent="-317500" algn="ctr" rtl="0">
              <a:lnSpc>
                <a:spcPct val="100000"/>
              </a:lnSpc>
              <a:spcBef>
                <a:spcPts val="0"/>
              </a:spcBef>
              <a:spcAft>
                <a:spcPts val="0"/>
              </a:spcAft>
              <a:buClr>
                <a:schemeClr val="dk1"/>
              </a:buClr>
              <a:buSzPts val="1400"/>
              <a:buFont typeface="Montserrat"/>
              <a:buNone/>
              <a:defRPr sz="2000" b="1" i="0" u="none" strike="noStrike" cap="none">
                <a:solidFill>
                  <a:schemeClr val="dk1"/>
                </a:solidFill>
                <a:latin typeface="Kalam"/>
                <a:ea typeface="Kalam"/>
                <a:cs typeface="Kalam"/>
                <a:sym typeface="Kalam"/>
              </a:defRPr>
            </a:lvl6pPr>
            <a:lvl7pPr marL="3200400" marR="0" lvl="6" indent="-317500" algn="ctr" rtl="0">
              <a:lnSpc>
                <a:spcPct val="100000"/>
              </a:lnSpc>
              <a:spcBef>
                <a:spcPts val="0"/>
              </a:spcBef>
              <a:spcAft>
                <a:spcPts val="0"/>
              </a:spcAft>
              <a:buClr>
                <a:schemeClr val="dk1"/>
              </a:buClr>
              <a:buSzPts val="1400"/>
              <a:buFont typeface="Montserrat"/>
              <a:buNone/>
              <a:defRPr sz="2000" b="1" i="0" u="none" strike="noStrike" cap="none">
                <a:solidFill>
                  <a:schemeClr val="dk1"/>
                </a:solidFill>
                <a:latin typeface="Kalam"/>
                <a:ea typeface="Kalam"/>
                <a:cs typeface="Kalam"/>
                <a:sym typeface="Kalam"/>
              </a:defRPr>
            </a:lvl7pPr>
            <a:lvl8pPr marL="3657600" marR="0" lvl="7" indent="-317500" algn="ctr" rtl="0">
              <a:lnSpc>
                <a:spcPct val="100000"/>
              </a:lnSpc>
              <a:spcBef>
                <a:spcPts val="0"/>
              </a:spcBef>
              <a:spcAft>
                <a:spcPts val="0"/>
              </a:spcAft>
              <a:buClr>
                <a:schemeClr val="dk1"/>
              </a:buClr>
              <a:buSzPts val="1400"/>
              <a:buFont typeface="Montserrat"/>
              <a:buNone/>
              <a:defRPr sz="2000" b="1" i="0" u="none" strike="noStrike" cap="none">
                <a:solidFill>
                  <a:schemeClr val="dk1"/>
                </a:solidFill>
                <a:latin typeface="Kalam"/>
                <a:ea typeface="Kalam"/>
                <a:cs typeface="Kalam"/>
                <a:sym typeface="Kalam"/>
              </a:defRPr>
            </a:lvl8pPr>
            <a:lvl9pPr marL="4114800" marR="0" lvl="8" indent="-317500" algn="ctr" rtl="0">
              <a:lnSpc>
                <a:spcPct val="100000"/>
              </a:lnSpc>
              <a:spcBef>
                <a:spcPts val="0"/>
              </a:spcBef>
              <a:spcAft>
                <a:spcPts val="0"/>
              </a:spcAft>
              <a:buClr>
                <a:schemeClr val="dk1"/>
              </a:buClr>
              <a:buSzPts val="1400"/>
              <a:buFont typeface="Montserrat"/>
              <a:buNone/>
              <a:defRPr sz="2000" b="1" i="0" u="none" strike="noStrike" cap="none">
                <a:solidFill>
                  <a:schemeClr val="dk1"/>
                </a:solidFill>
                <a:latin typeface="Kalam"/>
                <a:ea typeface="Kalam"/>
                <a:cs typeface="Kalam"/>
                <a:sym typeface="Kalam"/>
              </a:defRPr>
            </a:lvl9pPr>
          </a:lstStyle>
          <a:p>
            <a:pPr marL="0" indent="0"/>
            <a:r>
              <a:rPr lang="en" sz="1800" dirty="0">
                <a:sym typeface="Montserrat"/>
              </a:rPr>
              <a:t>Module fail rate</a:t>
            </a:r>
          </a:p>
        </p:txBody>
      </p:sp>
      <p:sp>
        <p:nvSpPr>
          <p:cNvPr id="35" name="Google Shape;1417;p55">
            <a:extLst>
              <a:ext uri="{FF2B5EF4-FFF2-40B4-BE49-F238E27FC236}">
                <a16:creationId xmlns:a16="http://schemas.microsoft.com/office/drawing/2014/main" id="{4F610073-52D8-8A45-B1A2-69400C094F31}"/>
              </a:ext>
            </a:extLst>
          </p:cNvPr>
          <p:cNvSpPr txBox="1">
            <a:spLocks/>
          </p:cNvSpPr>
          <p:nvPr/>
        </p:nvSpPr>
        <p:spPr>
          <a:xfrm>
            <a:off x="6107768" y="4011400"/>
            <a:ext cx="2620274" cy="647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Montserrat"/>
              <a:buNone/>
              <a:defRPr sz="2000" b="1" i="0" u="none" strike="noStrike" cap="none">
                <a:solidFill>
                  <a:schemeClr val="dk1"/>
                </a:solidFill>
                <a:latin typeface="Kalam"/>
                <a:ea typeface="Kalam"/>
                <a:cs typeface="Kalam"/>
                <a:sym typeface="Kalam"/>
              </a:defRPr>
            </a:lvl1pPr>
            <a:lvl2pPr marL="914400" marR="0" lvl="1" indent="-317500" algn="ctr" rtl="0">
              <a:lnSpc>
                <a:spcPct val="100000"/>
              </a:lnSpc>
              <a:spcBef>
                <a:spcPts val="0"/>
              </a:spcBef>
              <a:spcAft>
                <a:spcPts val="0"/>
              </a:spcAft>
              <a:buClr>
                <a:schemeClr val="dk1"/>
              </a:buClr>
              <a:buSzPts val="1400"/>
              <a:buFont typeface="Montserrat"/>
              <a:buNone/>
              <a:defRPr sz="2000" b="1" i="0" u="none" strike="noStrike" cap="none">
                <a:solidFill>
                  <a:schemeClr val="dk1"/>
                </a:solidFill>
                <a:latin typeface="Kalam"/>
                <a:ea typeface="Kalam"/>
                <a:cs typeface="Kalam"/>
                <a:sym typeface="Kalam"/>
              </a:defRPr>
            </a:lvl2pPr>
            <a:lvl3pPr marL="1371600" marR="0" lvl="2" indent="-317500" algn="ctr" rtl="0">
              <a:lnSpc>
                <a:spcPct val="100000"/>
              </a:lnSpc>
              <a:spcBef>
                <a:spcPts val="0"/>
              </a:spcBef>
              <a:spcAft>
                <a:spcPts val="0"/>
              </a:spcAft>
              <a:buClr>
                <a:schemeClr val="dk1"/>
              </a:buClr>
              <a:buSzPts val="1400"/>
              <a:buFont typeface="Montserrat"/>
              <a:buNone/>
              <a:defRPr sz="2000" b="1" i="0" u="none" strike="noStrike" cap="none">
                <a:solidFill>
                  <a:schemeClr val="dk1"/>
                </a:solidFill>
                <a:latin typeface="Kalam"/>
                <a:ea typeface="Kalam"/>
                <a:cs typeface="Kalam"/>
                <a:sym typeface="Kalam"/>
              </a:defRPr>
            </a:lvl3pPr>
            <a:lvl4pPr marL="1828800" marR="0" lvl="3" indent="-317500" algn="ctr" rtl="0">
              <a:lnSpc>
                <a:spcPct val="100000"/>
              </a:lnSpc>
              <a:spcBef>
                <a:spcPts val="0"/>
              </a:spcBef>
              <a:spcAft>
                <a:spcPts val="0"/>
              </a:spcAft>
              <a:buClr>
                <a:schemeClr val="dk1"/>
              </a:buClr>
              <a:buSzPts val="1400"/>
              <a:buFont typeface="Montserrat"/>
              <a:buNone/>
              <a:defRPr sz="2000" b="1" i="0" u="none" strike="noStrike" cap="none">
                <a:solidFill>
                  <a:schemeClr val="dk1"/>
                </a:solidFill>
                <a:latin typeface="Kalam"/>
                <a:ea typeface="Kalam"/>
                <a:cs typeface="Kalam"/>
                <a:sym typeface="Kalam"/>
              </a:defRPr>
            </a:lvl4pPr>
            <a:lvl5pPr marL="2286000" marR="0" lvl="4" indent="-317500" algn="ctr" rtl="0">
              <a:lnSpc>
                <a:spcPct val="100000"/>
              </a:lnSpc>
              <a:spcBef>
                <a:spcPts val="0"/>
              </a:spcBef>
              <a:spcAft>
                <a:spcPts val="0"/>
              </a:spcAft>
              <a:buClr>
                <a:schemeClr val="dk1"/>
              </a:buClr>
              <a:buSzPts val="1400"/>
              <a:buFont typeface="Montserrat"/>
              <a:buNone/>
              <a:defRPr sz="2000" b="1" i="0" u="none" strike="noStrike" cap="none">
                <a:solidFill>
                  <a:schemeClr val="dk1"/>
                </a:solidFill>
                <a:latin typeface="Kalam"/>
                <a:ea typeface="Kalam"/>
                <a:cs typeface="Kalam"/>
                <a:sym typeface="Kalam"/>
              </a:defRPr>
            </a:lvl5pPr>
            <a:lvl6pPr marL="2743200" marR="0" lvl="5" indent="-317500" algn="ctr" rtl="0">
              <a:lnSpc>
                <a:spcPct val="100000"/>
              </a:lnSpc>
              <a:spcBef>
                <a:spcPts val="0"/>
              </a:spcBef>
              <a:spcAft>
                <a:spcPts val="0"/>
              </a:spcAft>
              <a:buClr>
                <a:schemeClr val="dk1"/>
              </a:buClr>
              <a:buSzPts val="1400"/>
              <a:buFont typeface="Montserrat"/>
              <a:buNone/>
              <a:defRPr sz="2000" b="1" i="0" u="none" strike="noStrike" cap="none">
                <a:solidFill>
                  <a:schemeClr val="dk1"/>
                </a:solidFill>
                <a:latin typeface="Kalam"/>
                <a:ea typeface="Kalam"/>
                <a:cs typeface="Kalam"/>
                <a:sym typeface="Kalam"/>
              </a:defRPr>
            </a:lvl6pPr>
            <a:lvl7pPr marL="3200400" marR="0" lvl="6" indent="-317500" algn="ctr" rtl="0">
              <a:lnSpc>
                <a:spcPct val="100000"/>
              </a:lnSpc>
              <a:spcBef>
                <a:spcPts val="0"/>
              </a:spcBef>
              <a:spcAft>
                <a:spcPts val="0"/>
              </a:spcAft>
              <a:buClr>
                <a:schemeClr val="dk1"/>
              </a:buClr>
              <a:buSzPts val="1400"/>
              <a:buFont typeface="Montserrat"/>
              <a:buNone/>
              <a:defRPr sz="2000" b="1" i="0" u="none" strike="noStrike" cap="none">
                <a:solidFill>
                  <a:schemeClr val="dk1"/>
                </a:solidFill>
                <a:latin typeface="Kalam"/>
                <a:ea typeface="Kalam"/>
                <a:cs typeface="Kalam"/>
                <a:sym typeface="Kalam"/>
              </a:defRPr>
            </a:lvl7pPr>
            <a:lvl8pPr marL="3657600" marR="0" lvl="7" indent="-317500" algn="ctr" rtl="0">
              <a:lnSpc>
                <a:spcPct val="100000"/>
              </a:lnSpc>
              <a:spcBef>
                <a:spcPts val="0"/>
              </a:spcBef>
              <a:spcAft>
                <a:spcPts val="0"/>
              </a:spcAft>
              <a:buClr>
                <a:schemeClr val="dk1"/>
              </a:buClr>
              <a:buSzPts val="1400"/>
              <a:buFont typeface="Montserrat"/>
              <a:buNone/>
              <a:defRPr sz="2000" b="1" i="0" u="none" strike="noStrike" cap="none">
                <a:solidFill>
                  <a:schemeClr val="dk1"/>
                </a:solidFill>
                <a:latin typeface="Kalam"/>
                <a:ea typeface="Kalam"/>
                <a:cs typeface="Kalam"/>
                <a:sym typeface="Kalam"/>
              </a:defRPr>
            </a:lvl8pPr>
            <a:lvl9pPr marL="4114800" marR="0" lvl="8" indent="-317500" algn="ctr" rtl="0">
              <a:lnSpc>
                <a:spcPct val="100000"/>
              </a:lnSpc>
              <a:spcBef>
                <a:spcPts val="0"/>
              </a:spcBef>
              <a:spcAft>
                <a:spcPts val="0"/>
              </a:spcAft>
              <a:buClr>
                <a:schemeClr val="dk1"/>
              </a:buClr>
              <a:buSzPts val="1400"/>
              <a:buFont typeface="Montserrat"/>
              <a:buNone/>
              <a:defRPr sz="2000" b="1" i="0" u="none" strike="noStrike" cap="none">
                <a:solidFill>
                  <a:schemeClr val="dk1"/>
                </a:solidFill>
                <a:latin typeface="Kalam"/>
                <a:ea typeface="Kalam"/>
                <a:cs typeface="Kalam"/>
                <a:sym typeface="Kalam"/>
              </a:defRPr>
            </a:lvl9pPr>
          </a:lstStyle>
          <a:p>
            <a:pPr marL="0" indent="0"/>
            <a:r>
              <a:rPr lang="en-US" sz="1400" b="0" dirty="0">
                <a:latin typeface="Montserrat"/>
              </a:rPr>
              <a:t>Measure the </a:t>
            </a:r>
            <a:r>
              <a:rPr lang="en-US" altLang="zh-CN" sz="1400" b="0" dirty="0">
                <a:latin typeface="Montserrat"/>
                <a:sym typeface="Montserrat"/>
              </a:rPr>
              <a:t>fail rate of a module</a:t>
            </a:r>
            <a:endParaRPr lang="en-US" sz="1400" b="0" dirty="0">
              <a:latin typeface="Montserrat"/>
            </a:endParaRPr>
          </a:p>
        </p:txBody>
      </p:sp>
      <p:grpSp>
        <p:nvGrpSpPr>
          <p:cNvPr id="36" name="Google Shape;1403;p55">
            <a:extLst>
              <a:ext uri="{FF2B5EF4-FFF2-40B4-BE49-F238E27FC236}">
                <a16:creationId xmlns:a16="http://schemas.microsoft.com/office/drawing/2014/main" id="{35168D5C-EFB8-0D47-A98B-BC1727271D20}"/>
              </a:ext>
            </a:extLst>
          </p:cNvPr>
          <p:cNvGrpSpPr/>
          <p:nvPr/>
        </p:nvGrpSpPr>
        <p:grpSpPr>
          <a:xfrm>
            <a:off x="4613977" y="3081969"/>
            <a:ext cx="301904" cy="230579"/>
            <a:chOff x="6530133" y="2132672"/>
            <a:chExt cx="567275" cy="427077"/>
          </a:xfrm>
        </p:grpSpPr>
        <p:sp>
          <p:nvSpPr>
            <p:cNvPr id="37" name="Google Shape;1404;p55">
              <a:extLst>
                <a:ext uri="{FF2B5EF4-FFF2-40B4-BE49-F238E27FC236}">
                  <a16:creationId xmlns:a16="http://schemas.microsoft.com/office/drawing/2014/main" id="{2587A9BF-1592-6943-891F-C201203ADBC2}"/>
                </a:ext>
              </a:extLst>
            </p:cNvPr>
            <p:cNvSpPr/>
            <p:nvPr/>
          </p:nvSpPr>
          <p:spPr>
            <a:xfrm>
              <a:off x="6619132" y="2164778"/>
              <a:ext cx="478273" cy="363956"/>
            </a:xfrm>
            <a:custGeom>
              <a:avLst/>
              <a:gdLst/>
              <a:ahLst/>
              <a:cxnLst/>
              <a:rect l="l" t="t" r="r" b="b"/>
              <a:pathLst>
                <a:path w="7448" h="5668" extrusionOk="0">
                  <a:moveTo>
                    <a:pt x="1522" y="1"/>
                  </a:moveTo>
                  <a:cubicBezTo>
                    <a:pt x="1490" y="1"/>
                    <a:pt x="1459" y="1"/>
                    <a:pt x="1427" y="3"/>
                  </a:cubicBezTo>
                  <a:cubicBezTo>
                    <a:pt x="278" y="42"/>
                    <a:pt x="1" y="1310"/>
                    <a:pt x="278" y="2221"/>
                  </a:cubicBezTo>
                  <a:cubicBezTo>
                    <a:pt x="674" y="3409"/>
                    <a:pt x="1189" y="4558"/>
                    <a:pt x="1862" y="5628"/>
                  </a:cubicBezTo>
                  <a:cubicBezTo>
                    <a:pt x="1862" y="5628"/>
                    <a:pt x="1862" y="5667"/>
                    <a:pt x="1862" y="5667"/>
                  </a:cubicBezTo>
                  <a:cubicBezTo>
                    <a:pt x="3288" y="5548"/>
                    <a:pt x="4635" y="5073"/>
                    <a:pt x="5824" y="4281"/>
                  </a:cubicBezTo>
                  <a:cubicBezTo>
                    <a:pt x="6656" y="3726"/>
                    <a:pt x="7448" y="2419"/>
                    <a:pt x="6418" y="1587"/>
                  </a:cubicBezTo>
                  <a:cubicBezTo>
                    <a:pt x="6113" y="1330"/>
                    <a:pt x="5756" y="1230"/>
                    <a:pt x="5389" y="1230"/>
                  </a:cubicBezTo>
                  <a:cubicBezTo>
                    <a:pt x="4851" y="1230"/>
                    <a:pt x="4291" y="1447"/>
                    <a:pt x="3843" y="1706"/>
                  </a:cubicBezTo>
                  <a:cubicBezTo>
                    <a:pt x="3807" y="1720"/>
                    <a:pt x="3772" y="1727"/>
                    <a:pt x="3738" y="1727"/>
                  </a:cubicBezTo>
                  <a:cubicBezTo>
                    <a:pt x="3583" y="1727"/>
                    <a:pt x="3461" y="1591"/>
                    <a:pt x="3526" y="1429"/>
                  </a:cubicBezTo>
                  <a:lnTo>
                    <a:pt x="3526" y="1389"/>
                  </a:lnTo>
                  <a:cubicBezTo>
                    <a:pt x="3220" y="547"/>
                    <a:pt x="2433" y="1"/>
                    <a:pt x="15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405;p55">
              <a:extLst>
                <a:ext uri="{FF2B5EF4-FFF2-40B4-BE49-F238E27FC236}">
                  <a16:creationId xmlns:a16="http://schemas.microsoft.com/office/drawing/2014/main" id="{7C25B574-D3DB-0942-B70A-2FDA43BAFF57}"/>
                </a:ext>
              </a:extLst>
            </p:cNvPr>
            <p:cNvSpPr/>
            <p:nvPr/>
          </p:nvSpPr>
          <p:spPr>
            <a:xfrm>
              <a:off x="6530133" y="2132672"/>
              <a:ext cx="567275" cy="427077"/>
            </a:xfrm>
            <a:custGeom>
              <a:avLst/>
              <a:gdLst/>
              <a:ahLst/>
              <a:cxnLst/>
              <a:rect l="l" t="t" r="r" b="b"/>
              <a:pathLst>
                <a:path w="8834" h="6651" extrusionOk="0">
                  <a:moveTo>
                    <a:pt x="2899" y="501"/>
                  </a:moveTo>
                  <a:cubicBezTo>
                    <a:pt x="3776" y="501"/>
                    <a:pt x="4566" y="1085"/>
                    <a:pt x="4873" y="1929"/>
                  </a:cubicBezTo>
                  <a:cubicBezTo>
                    <a:pt x="4810" y="2085"/>
                    <a:pt x="4945" y="2242"/>
                    <a:pt x="5103" y="2242"/>
                  </a:cubicBezTo>
                  <a:cubicBezTo>
                    <a:pt x="5144" y="2242"/>
                    <a:pt x="5188" y="2231"/>
                    <a:pt x="5229" y="2206"/>
                  </a:cubicBezTo>
                  <a:cubicBezTo>
                    <a:pt x="5677" y="1947"/>
                    <a:pt x="6223" y="1730"/>
                    <a:pt x="6758" y="1730"/>
                  </a:cubicBezTo>
                  <a:cubicBezTo>
                    <a:pt x="7123" y="1730"/>
                    <a:pt x="7483" y="1830"/>
                    <a:pt x="7804" y="2087"/>
                  </a:cubicBezTo>
                  <a:cubicBezTo>
                    <a:pt x="8834" y="2959"/>
                    <a:pt x="8042" y="4226"/>
                    <a:pt x="7210" y="4820"/>
                  </a:cubicBezTo>
                  <a:cubicBezTo>
                    <a:pt x="5982" y="5573"/>
                    <a:pt x="4635" y="6048"/>
                    <a:pt x="3248" y="6207"/>
                  </a:cubicBezTo>
                  <a:cubicBezTo>
                    <a:pt x="3248" y="6167"/>
                    <a:pt x="3248" y="6167"/>
                    <a:pt x="3248" y="6128"/>
                  </a:cubicBezTo>
                  <a:cubicBezTo>
                    <a:pt x="2575" y="5098"/>
                    <a:pt x="2020" y="3949"/>
                    <a:pt x="1664" y="2761"/>
                  </a:cubicBezTo>
                  <a:cubicBezTo>
                    <a:pt x="1387" y="1810"/>
                    <a:pt x="1624" y="542"/>
                    <a:pt x="2813" y="503"/>
                  </a:cubicBezTo>
                  <a:cubicBezTo>
                    <a:pt x="2841" y="501"/>
                    <a:pt x="2870" y="501"/>
                    <a:pt x="2899" y="501"/>
                  </a:cubicBezTo>
                  <a:close/>
                  <a:moveTo>
                    <a:pt x="2835" y="1"/>
                  </a:moveTo>
                  <a:cubicBezTo>
                    <a:pt x="2392" y="1"/>
                    <a:pt x="1956" y="140"/>
                    <a:pt x="1585" y="463"/>
                  </a:cubicBezTo>
                  <a:cubicBezTo>
                    <a:pt x="0" y="1889"/>
                    <a:pt x="2060" y="5058"/>
                    <a:pt x="2852" y="6365"/>
                  </a:cubicBezTo>
                  <a:cubicBezTo>
                    <a:pt x="2852" y="6405"/>
                    <a:pt x="2892" y="6445"/>
                    <a:pt x="2971" y="6445"/>
                  </a:cubicBezTo>
                  <a:cubicBezTo>
                    <a:pt x="2971" y="6547"/>
                    <a:pt x="3060" y="6650"/>
                    <a:pt x="3161" y="6650"/>
                  </a:cubicBezTo>
                  <a:cubicBezTo>
                    <a:pt x="3177" y="6650"/>
                    <a:pt x="3193" y="6648"/>
                    <a:pt x="3209" y="6643"/>
                  </a:cubicBezTo>
                  <a:cubicBezTo>
                    <a:pt x="5031" y="6405"/>
                    <a:pt x="8438" y="5652"/>
                    <a:pt x="8755" y="3355"/>
                  </a:cubicBezTo>
                  <a:cubicBezTo>
                    <a:pt x="8834" y="2562"/>
                    <a:pt x="8438" y="1810"/>
                    <a:pt x="7685" y="1493"/>
                  </a:cubicBezTo>
                  <a:cubicBezTo>
                    <a:pt x="7348" y="1341"/>
                    <a:pt x="6996" y="1268"/>
                    <a:pt x="6646" y="1268"/>
                  </a:cubicBezTo>
                  <a:cubicBezTo>
                    <a:pt x="6173" y="1268"/>
                    <a:pt x="5701" y="1401"/>
                    <a:pt x="5269" y="1651"/>
                  </a:cubicBezTo>
                  <a:cubicBezTo>
                    <a:pt x="4909" y="739"/>
                    <a:pt x="3856" y="1"/>
                    <a:pt x="28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1409;p55">
            <a:extLst>
              <a:ext uri="{FF2B5EF4-FFF2-40B4-BE49-F238E27FC236}">
                <a16:creationId xmlns:a16="http://schemas.microsoft.com/office/drawing/2014/main" id="{A1BB01DF-9653-DA46-9857-7C0BE9DB9CC6}"/>
              </a:ext>
            </a:extLst>
          </p:cNvPr>
          <p:cNvGrpSpPr/>
          <p:nvPr/>
        </p:nvGrpSpPr>
        <p:grpSpPr>
          <a:xfrm>
            <a:off x="7243526" y="3112713"/>
            <a:ext cx="301904" cy="230579"/>
            <a:chOff x="6530133" y="2132672"/>
            <a:chExt cx="567275" cy="427077"/>
          </a:xfrm>
        </p:grpSpPr>
        <p:sp>
          <p:nvSpPr>
            <p:cNvPr id="40" name="Google Shape;1410;p55">
              <a:extLst>
                <a:ext uri="{FF2B5EF4-FFF2-40B4-BE49-F238E27FC236}">
                  <a16:creationId xmlns:a16="http://schemas.microsoft.com/office/drawing/2014/main" id="{A880044C-2622-8D4F-9777-B22555F13DAB}"/>
                </a:ext>
              </a:extLst>
            </p:cNvPr>
            <p:cNvSpPr/>
            <p:nvPr/>
          </p:nvSpPr>
          <p:spPr>
            <a:xfrm>
              <a:off x="6619132" y="2164778"/>
              <a:ext cx="478273" cy="363956"/>
            </a:xfrm>
            <a:custGeom>
              <a:avLst/>
              <a:gdLst/>
              <a:ahLst/>
              <a:cxnLst/>
              <a:rect l="l" t="t" r="r" b="b"/>
              <a:pathLst>
                <a:path w="7448" h="5668" extrusionOk="0">
                  <a:moveTo>
                    <a:pt x="1522" y="1"/>
                  </a:moveTo>
                  <a:cubicBezTo>
                    <a:pt x="1490" y="1"/>
                    <a:pt x="1459" y="1"/>
                    <a:pt x="1427" y="3"/>
                  </a:cubicBezTo>
                  <a:cubicBezTo>
                    <a:pt x="278" y="42"/>
                    <a:pt x="1" y="1310"/>
                    <a:pt x="278" y="2221"/>
                  </a:cubicBezTo>
                  <a:cubicBezTo>
                    <a:pt x="674" y="3409"/>
                    <a:pt x="1189" y="4558"/>
                    <a:pt x="1862" y="5628"/>
                  </a:cubicBezTo>
                  <a:cubicBezTo>
                    <a:pt x="1862" y="5628"/>
                    <a:pt x="1862" y="5667"/>
                    <a:pt x="1862" y="5667"/>
                  </a:cubicBezTo>
                  <a:cubicBezTo>
                    <a:pt x="3288" y="5548"/>
                    <a:pt x="4635" y="5073"/>
                    <a:pt x="5824" y="4281"/>
                  </a:cubicBezTo>
                  <a:cubicBezTo>
                    <a:pt x="6656" y="3726"/>
                    <a:pt x="7448" y="2419"/>
                    <a:pt x="6418" y="1587"/>
                  </a:cubicBezTo>
                  <a:cubicBezTo>
                    <a:pt x="6113" y="1330"/>
                    <a:pt x="5756" y="1230"/>
                    <a:pt x="5389" y="1230"/>
                  </a:cubicBezTo>
                  <a:cubicBezTo>
                    <a:pt x="4851" y="1230"/>
                    <a:pt x="4291" y="1447"/>
                    <a:pt x="3843" y="1706"/>
                  </a:cubicBezTo>
                  <a:cubicBezTo>
                    <a:pt x="3807" y="1720"/>
                    <a:pt x="3772" y="1727"/>
                    <a:pt x="3738" y="1727"/>
                  </a:cubicBezTo>
                  <a:cubicBezTo>
                    <a:pt x="3583" y="1727"/>
                    <a:pt x="3461" y="1591"/>
                    <a:pt x="3526" y="1429"/>
                  </a:cubicBezTo>
                  <a:lnTo>
                    <a:pt x="3526" y="1389"/>
                  </a:lnTo>
                  <a:cubicBezTo>
                    <a:pt x="3220" y="547"/>
                    <a:pt x="2433" y="1"/>
                    <a:pt x="15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411;p55">
              <a:extLst>
                <a:ext uri="{FF2B5EF4-FFF2-40B4-BE49-F238E27FC236}">
                  <a16:creationId xmlns:a16="http://schemas.microsoft.com/office/drawing/2014/main" id="{E3E4B310-DA92-2547-89A7-3046FFA03B67}"/>
                </a:ext>
              </a:extLst>
            </p:cNvPr>
            <p:cNvSpPr/>
            <p:nvPr/>
          </p:nvSpPr>
          <p:spPr>
            <a:xfrm>
              <a:off x="6530133" y="2132672"/>
              <a:ext cx="567275" cy="427077"/>
            </a:xfrm>
            <a:custGeom>
              <a:avLst/>
              <a:gdLst/>
              <a:ahLst/>
              <a:cxnLst/>
              <a:rect l="l" t="t" r="r" b="b"/>
              <a:pathLst>
                <a:path w="8834" h="6651" extrusionOk="0">
                  <a:moveTo>
                    <a:pt x="2899" y="501"/>
                  </a:moveTo>
                  <a:cubicBezTo>
                    <a:pt x="3776" y="501"/>
                    <a:pt x="4566" y="1085"/>
                    <a:pt x="4873" y="1929"/>
                  </a:cubicBezTo>
                  <a:cubicBezTo>
                    <a:pt x="4810" y="2085"/>
                    <a:pt x="4945" y="2242"/>
                    <a:pt x="5103" y="2242"/>
                  </a:cubicBezTo>
                  <a:cubicBezTo>
                    <a:pt x="5144" y="2242"/>
                    <a:pt x="5188" y="2231"/>
                    <a:pt x="5229" y="2206"/>
                  </a:cubicBezTo>
                  <a:cubicBezTo>
                    <a:pt x="5677" y="1947"/>
                    <a:pt x="6223" y="1730"/>
                    <a:pt x="6758" y="1730"/>
                  </a:cubicBezTo>
                  <a:cubicBezTo>
                    <a:pt x="7123" y="1730"/>
                    <a:pt x="7483" y="1830"/>
                    <a:pt x="7804" y="2087"/>
                  </a:cubicBezTo>
                  <a:cubicBezTo>
                    <a:pt x="8834" y="2959"/>
                    <a:pt x="8042" y="4226"/>
                    <a:pt x="7210" y="4820"/>
                  </a:cubicBezTo>
                  <a:cubicBezTo>
                    <a:pt x="5982" y="5573"/>
                    <a:pt x="4635" y="6048"/>
                    <a:pt x="3248" y="6207"/>
                  </a:cubicBezTo>
                  <a:cubicBezTo>
                    <a:pt x="3248" y="6167"/>
                    <a:pt x="3248" y="6167"/>
                    <a:pt x="3248" y="6128"/>
                  </a:cubicBezTo>
                  <a:cubicBezTo>
                    <a:pt x="2575" y="5098"/>
                    <a:pt x="2020" y="3949"/>
                    <a:pt x="1664" y="2761"/>
                  </a:cubicBezTo>
                  <a:cubicBezTo>
                    <a:pt x="1387" y="1810"/>
                    <a:pt x="1624" y="542"/>
                    <a:pt x="2813" y="503"/>
                  </a:cubicBezTo>
                  <a:cubicBezTo>
                    <a:pt x="2841" y="501"/>
                    <a:pt x="2870" y="501"/>
                    <a:pt x="2899" y="501"/>
                  </a:cubicBezTo>
                  <a:close/>
                  <a:moveTo>
                    <a:pt x="2835" y="1"/>
                  </a:moveTo>
                  <a:cubicBezTo>
                    <a:pt x="2392" y="1"/>
                    <a:pt x="1956" y="140"/>
                    <a:pt x="1585" y="463"/>
                  </a:cubicBezTo>
                  <a:cubicBezTo>
                    <a:pt x="0" y="1889"/>
                    <a:pt x="2060" y="5058"/>
                    <a:pt x="2852" y="6365"/>
                  </a:cubicBezTo>
                  <a:cubicBezTo>
                    <a:pt x="2852" y="6405"/>
                    <a:pt x="2892" y="6445"/>
                    <a:pt x="2971" y="6445"/>
                  </a:cubicBezTo>
                  <a:cubicBezTo>
                    <a:pt x="2971" y="6547"/>
                    <a:pt x="3060" y="6650"/>
                    <a:pt x="3161" y="6650"/>
                  </a:cubicBezTo>
                  <a:cubicBezTo>
                    <a:pt x="3177" y="6650"/>
                    <a:pt x="3193" y="6648"/>
                    <a:pt x="3209" y="6643"/>
                  </a:cubicBezTo>
                  <a:cubicBezTo>
                    <a:pt x="5031" y="6405"/>
                    <a:pt x="8438" y="5652"/>
                    <a:pt x="8755" y="3355"/>
                  </a:cubicBezTo>
                  <a:cubicBezTo>
                    <a:pt x="8834" y="2562"/>
                    <a:pt x="8438" y="1810"/>
                    <a:pt x="7685" y="1493"/>
                  </a:cubicBezTo>
                  <a:cubicBezTo>
                    <a:pt x="7348" y="1341"/>
                    <a:pt x="6996" y="1268"/>
                    <a:pt x="6646" y="1268"/>
                  </a:cubicBezTo>
                  <a:cubicBezTo>
                    <a:pt x="6173" y="1268"/>
                    <a:pt x="5701" y="1401"/>
                    <a:pt x="5269" y="1651"/>
                  </a:cubicBezTo>
                  <a:cubicBezTo>
                    <a:pt x="4909" y="739"/>
                    <a:pt x="3856" y="1"/>
                    <a:pt x="28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71455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47"/>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Feature Engineering – Student Result </a:t>
            </a:r>
            <a:endParaRPr dirty="0"/>
          </a:p>
        </p:txBody>
      </p:sp>
      <p:sp>
        <p:nvSpPr>
          <p:cNvPr id="9" name="Google Shape;387;p23">
            <a:extLst>
              <a:ext uri="{FF2B5EF4-FFF2-40B4-BE49-F238E27FC236}">
                <a16:creationId xmlns:a16="http://schemas.microsoft.com/office/drawing/2014/main" id="{F568D711-D033-6848-9D0F-50D9A0A006DE}"/>
              </a:ext>
            </a:extLst>
          </p:cNvPr>
          <p:cNvSpPr txBox="1"/>
          <p:nvPr/>
        </p:nvSpPr>
        <p:spPr>
          <a:xfrm>
            <a:off x="1068948" y="1780591"/>
            <a:ext cx="2232385" cy="1441580"/>
          </a:xfrm>
          <a:prstGeom prst="rect">
            <a:avLst/>
          </a:prstGeom>
          <a:noFill/>
          <a:ln w="19050" cap="flat" cmpd="sng">
            <a:solidFill>
              <a:schemeClr val="tx1"/>
            </a:solidFill>
            <a:prstDash val="solid"/>
            <a:round/>
            <a:headEnd type="none" w="sm" len="sm"/>
            <a:tailEnd type="none" w="sm" len="sm"/>
          </a:ln>
        </p:spPr>
        <p:txBody>
          <a:bodyPr spcFirstLastPara="1" wrap="square" lIns="91425" tIns="91425" rIns="91425" bIns="91425" anchor="t" anchorCtr="0">
            <a:noAutofit/>
          </a:bodyPr>
          <a:lstStyle/>
          <a:p>
            <a:r>
              <a:rPr lang="en" b="1" u="sng" dirty="0" err="1">
                <a:solidFill>
                  <a:srgbClr val="2D3B45"/>
                </a:solidFill>
                <a:latin typeface="Helvetica Neue"/>
                <a:ea typeface="Helvetica Neue"/>
                <a:cs typeface="Helvetica Neue"/>
                <a:sym typeface="Helvetica Neue"/>
              </a:rPr>
              <a:t>studentInfo</a:t>
            </a:r>
            <a:endParaRPr lang="en" b="1" u="sng" dirty="0">
              <a:solidFill>
                <a:srgbClr val="2D3B45"/>
              </a:solidFill>
              <a:latin typeface="Helvetica Neue"/>
              <a:ea typeface="Helvetica Neue"/>
              <a:cs typeface="Helvetica Neue"/>
              <a:sym typeface="Helvetica Neue"/>
            </a:endParaRPr>
          </a:p>
          <a:p>
            <a:r>
              <a:rPr lang="en" dirty="0" err="1">
                <a:solidFill>
                  <a:srgbClr val="2D3B45"/>
                </a:solidFill>
                <a:latin typeface="Helvetica Neue"/>
                <a:ea typeface="Helvetica Neue"/>
                <a:cs typeface="Helvetica Neue"/>
                <a:sym typeface="Helvetica Neue"/>
              </a:rPr>
              <a:t>id_student</a:t>
            </a:r>
            <a:endParaRPr lang="en" dirty="0">
              <a:solidFill>
                <a:srgbClr val="2D3B45"/>
              </a:solidFill>
              <a:latin typeface="Helvetica Neue"/>
              <a:ea typeface="Helvetica Neue"/>
              <a:cs typeface="Helvetica Neue"/>
              <a:sym typeface="Helvetica Neue"/>
            </a:endParaRPr>
          </a:p>
          <a:p>
            <a:r>
              <a:rPr lang="en" dirty="0" err="1">
                <a:solidFill>
                  <a:srgbClr val="2D3B45"/>
                </a:solidFill>
                <a:latin typeface="Helvetica Neue"/>
                <a:ea typeface="Helvetica Neue"/>
                <a:cs typeface="Helvetica Neue"/>
                <a:sym typeface="Helvetica Neue"/>
              </a:rPr>
              <a:t>code_module</a:t>
            </a:r>
            <a:r>
              <a:rPr lang="en" dirty="0">
                <a:solidFill>
                  <a:srgbClr val="2D3B45"/>
                </a:solidFill>
                <a:latin typeface="Helvetica Neue"/>
                <a:ea typeface="Helvetica Neue"/>
                <a:cs typeface="Helvetica Neue"/>
                <a:sym typeface="Helvetica Neue"/>
              </a:rPr>
              <a:t> </a:t>
            </a:r>
          </a:p>
          <a:p>
            <a:r>
              <a:rPr lang="en" dirty="0" err="1">
                <a:solidFill>
                  <a:srgbClr val="2D3B45"/>
                </a:solidFill>
                <a:latin typeface="Helvetica Neue"/>
                <a:ea typeface="Helvetica Neue"/>
                <a:cs typeface="Helvetica Neue"/>
                <a:sym typeface="Helvetica Neue"/>
              </a:rPr>
              <a:t>code_presentation</a:t>
            </a:r>
            <a:endParaRPr lang="en" dirty="0">
              <a:solidFill>
                <a:srgbClr val="2D3B45"/>
              </a:solidFill>
              <a:latin typeface="Helvetica Neue"/>
              <a:ea typeface="Helvetica Neue"/>
              <a:cs typeface="Helvetica Neue"/>
              <a:sym typeface="Helvetica Neue"/>
            </a:endParaRPr>
          </a:p>
          <a:p>
            <a:r>
              <a:rPr lang="en" dirty="0" err="1">
                <a:solidFill>
                  <a:srgbClr val="2D3B45"/>
                </a:solidFill>
                <a:latin typeface="Helvetica Neue"/>
                <a:ea typeface="Helvetica Neue"/>
                <a:cs typeface="Helvetica Neue"/>
                <a:sym typeface="Helvetica Neue"/>
              </a:rPr>
              <a:t>final_result</a:t>
            </a:r>
            <a:endParaRPr lang="en" dirty="0">
              <a:solidFill>
                <a:srgbClr val="2D3B45"/>
              </a:solidFill>
              <a:latin typeface="Helvetica Neue"/>
              <a:ea typeface="Helvetica Neue"/>
              <a:cs typeface="Helvetica Neue"/>
              <a:sym typeface="Helvetica Neue"/>
            </a:endParaRPr>
          </a:p>
          <a:p>
            <a:r>
              <a:rPr lang="en" dirty="0">
                <a:solidFill>
                  <a:srgbClr val="2D3B45"/>
                </a:solidFill>
                <a:latin typeface="Helvetica Neue"/>
                <a:ea typeface="Helvetica Neue"/>
                <a:cs typeface="Helvetica Neue"/>
                <a:sym typeface="Helvetica Neue"/>
              </a:rPr>
              <a:t>…</a:t>
            </a:r>
            <a:endParaRPr dirty="0">
              <a:solidFill>
                <a:srgbClr val="2D3B45"/>
              </a:solidFill>
              <a:latin typeface="Helvetica Neue"/>
              <a:ea typeface="Helvetica Neue"/>
              <a:cs typeface="Helvetica Neue"/>
              <a:sym typeface="Helvetica Neue"/>
            </a:endParaRPr>
          </a:p>
        </p:txBody>
      </p:sp>
      <p:cxnSp>
        <p:nvCxnSpPr>
          <p:cNvPr id="10" name="直线箭头连接符 9">
            <a:extLst>
              <a:ext uri="{FF2B5EF4-FFF2-40B4-BE49-F238E27FC236}">
                <a16:creationId xmlns:a16="http://schemas.microsoft.com/office/drawing/2014/main" id="{40302157-29CF-B64E-9F71-99E96E39F293}"/>
              </a:ext>
            </a:extLst>
          </p:cNvPr>
          <p:cNvCxnSpPr>
            <a:cxnSpLocks/>
          </p:cNvCxnSpPr>
          <p:nvPr/>
        </p:nvCxnSpPr>
        <p:spPr>
          <a:xfrm>
            <a:off x="3301333" y="2496426"/>
            <a:ext cx="78298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155A9FAB-04F5-E541-B4F4-027AE04FA197}"/>
              </a:ext>
            </a:extLst>
          </p:cNvPr>
          <p:cNvSpPr/>
          <p:nvPr/>
        </p:nvSpPr>
        <p:spPr>
          <a:xfrm>
            <a:off x="4436440" y="1860485"/>
            <a:ext cx="3462234" cy="1719702"/>
          </a:xfrm>
          <a:prstGeom prst="rect">
            <a:avLst/>
          </a:prstGeom>
        </p:spPr>
        <p:txBody>
          <a:bodyPr wrap="square">
            <a:spAutoFit/>
          </a:bodyPr>
          <a:lstStyle/>
          <a:p>
            <a:pPr marL="285750" indent="-285750">
              <a:lnSpc>
                <a:spcPct val="150000"/>
              </a:lnSpc>
              <a:buFont typeface="Arial" panose="020B0604020202020204" pitchFamily="34" charset="0"/>
              <a:buChar char="•"/>
            </a:pPr>
            <a:r>
              <a:rPr lang="en" altLang="zh-CN" sz="1800" b="1" dirty="0">
                <a:solidFill>
                  <a:schemeClr val="dk1"/>
                </a:solidFill>
                <a:latin typeface="Kalam"/>
                <a:cs typeface="Kalam"/>
                <a:sym typeface="Montserrat"/>
              </a:rPr>
              <a:t>Module withdraw or fail rate</a:t>
            </a:r>
          </a:p>
          <a:p>
            <a:pPr marL="285750" indent="-285750">
              <a:lnSpc>
                <a:spcPct val="150000"/>
              </a:lnSpc>
              <a:buFont typeface="Arial" panose="020B0604020202020204" pitchFamily="34" charset="0"/>
              <a:buChar char="•"/>
            </a:pPr>
            <a:r>
              <a:rPr lang="en" altLang="zh-CN" sz="1800" b="1" dirty="0">
                <a:solidFill>
                  <a:schemeClr val="dk1"/>
                </a:solidFill>
                <a:latin typeface="Kalam"/>
                <a:cs typeface="Kalam"/>
                <a:sym typeface="Montserrat"/>
              </a:rPr>
              <a:t>Module fail Rate</a:t>
            </a:r>
          </a:p>
          <a:p>
            <a:pPr marL="285750" indent="-285750">
              <a:lnSpc>
                <a:spcPct val="150000"/>
              </a:lnSpc>
              <a:buFont typeface="Arial" panose="020B0604020202020204" pitchFamily="34" charset="0"/>
              <a:buChar char="•"/>
            </a:pPr>
            <a:r>
              <a:rPr lang="en" altLang="zh-CN" sz="1800" b="1" dirty="0">
                <a:solidFill>
                  <a:schemeClr val="dk1"/>
                </a:solidFill>
                <a:latin typeface="Kalam"/>
                <a:cs typeface="Kalam"/>
                <a:sym typeface="Montserrat"/>
              </a:rPr>
              <a:t>Module Withdraw Rate</a:t>
            </a:r>
          </a:p>
          <a:p>
            <a:pPr marL="285750" indent="-285750">
              <a:lnSpc>
                <a:spcPct val="150000"/>
              </a:lnSpc>
              <a:buFont typeface="Arial" panose="020B0604020202020204" pitchFamily="34" charset="0"/>
              <a:buChar char="•"/>
            </a:pPr>
            <a:endParaRPr lang="en" altLang="zh-CN" sz="1800" b="1" dirty="0">
              <a:solidFill>
                <a:schemeClr val="dk1"/>
              </a:solidFill>
              <a:latin typeface="Kalam"/>
              <a:cs typeface="Kalam"/>
              <a:sym typeface="Montserrat"/>
            </a:endParaRPr>
          </a:p>
        </p:txBody>
      </p:sp>
    </p:spTree>
    <p:extLst>
      <p:ext uri="{BB962C8B-B14F-4D97-AF65-F5344CB8AC3E}">
        <p14:creationId xmlns:p14="http://schemas.microsoft.com/office/powerpoint/2010/main" val="2698253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47"/>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Feature Engineering - Assessments </a:t>
            </a:r>
            <a:endParaRPr dirty="0"/>
          </a:p>
        </p:txBody>
      </p:sp>
      <p:sp>
        <p:nvSpPr>
          <p:cNvPr id="57" name="Google Shape;386;p23">
            <a:extLst>
              <a:ext uri="{FF2B5EF4-FFF2-40B4-BE49-F238E27FC236}">
                <a16:creationId xmlns:a16="http://schemas.microsoft.com/office/drawing/2014/main" id="{4DAFA461-DE94-9141-A882-9212E0C9F3E4}"/>
              </a:ext>
            </a:extLst>
          </p:cNvPr>
          <p:cNvSpPr txBox="1"/>
          <p:nvPr/>
        </p:nvSpPr>
        <p:spPr>
          <a:xfrm>
            <a:off x="1234411" y="1238759"/>
            <a:ext cx="2234411" cy="1870201"/>
          </a:xfrm>
          <a:prstGeom prst="rect">
            <a:avLst/>
          </a:prstGeom>
          <a:noFill/>
          <a:ln w="19050" cap="flat" cmpd="sng">
            <a:solidFill>
              <a:schemeClr val="tx1"/>
            </a:solidFill>
            <a:prstDash val="solid"/>
            <a:round/>
            <a:headEnd type="none" w="sm" len="sm"/>
            <a:tailEnd type="none" w="sm" len="sm"/>
          </a:ln>
        </p:spPr>
        <p:txBody>
          <a:bodyPr spcFirstLastPara="1" wrap="square" lIns="91425" tIns="91425" rIns="91425" bIns="91425" anchor="t" anchorCtr="0">
            <a:noAutofit/>
          </a:bodyPr>
          <a:lstStyle/>
          <a:p>
            <a:pPr lvl="0"/>
            <a:r>
              <a:rPr lang="en" b="1" u="sng" dirty="0">
                <a:solidFill>
                  <a:srgbClr val="2D3B45"/>
                </a:solidFill>
                <a:latin typeface="Helvetica Neue"/>
                <a:ea typeface="Helvetica Neue"/>
                <a:cs typeface="Helvetica Neue"/>
                <a:sym typeface="Helvetica Neue"/>
              </a:rPr>
              <a:t>assessments</a:t>
            </a:r>
            <a:r>
              <a:rPr lang="en" u="sng" dirty="0">
                <a:solidFill>
                  <a:srgbClr val="2D3B45"/>
                </a:solidFill>
                <a:latin typeface="Helvetica Neue"/>
                <a:ea typeface="Helvetica Neue"/>
                <a:cs typeface="Helvetica Neue"/>
                <a:sym typeface="Helvetica Neue"/>
              </a:rPr>
              <a:t> </a:t>
            </a:r>
            <a:endParaRPr u="sng" dirty="0">
              <a:solidFill>
                <a:srgbClr val="2D3B45"/>
              </a:solidFill>
              <a:latin typeface="Helvetica Neue"/>
              <a:ea typeface="Helvetica Neue"/>
              <a:cs typeface="Helvetica Neue"/>
              <a:sym typeface="Helvetica Neue"/>
            </a:endParaRPr>
          </a:p>
          <a:p>
            <a:pPr lvl="0"/>
            <a:r>
              <a:rPr lang="en" dirty="0" err="1">
                <a:solidFill>
                  <a:srgbClr val="2D3B45"/>
                </a:solidFill>
                <a:latin typeface="Helvetica Neue"/>
                <a:ea typeface="Helvetica Neue"/>
                <a:cs typeface="Helvetica Neue"/>
                <a:sym typeface="Helvetica Neue"/>
              </a:rPr>
              <a:t>code_module</a:t>
            </a:r>
            <a:endParaRPr lang="en" dirty="0">
              <a:solidFill>
                <a:srgbClr val="2D3B45"/>
              </a:solidFill>
              <a:latin typeface="Helvetica Neue"/>
              <a:ea typeface="Helvetica Neue"/>
              <a:cs typeface="Helvetica Neue"/>
              <a:sym typeface="Helvetica Neue"/>
            </a:endParaRPr>
          </a:p>
          <a:p>
            <a:pPr lvl="0"/>
            <a:r>
              <a:rPr lang="en" dirty="0" err="1">
                <a:solidFill>
                  <a:srgbClr val="2D3B45"/>
                </a:solidFill>
                <a:latin typeface="Helvetica Neue"/>
                <a:ea typeface="Helvetica Neue"/>
                <a:cs typeface="Helvetica Neue"/>
                <a:sym typeface="Helvetica Neue"/>
              </a:rPr>
              <a:t>code_presentation</a:t>
            </a:r>
            <a:endParaRPr lang="en" dirty="0">
              <a:solidFill>
                <a:srgbClr val="2D3B45"/>
              </a:solidFill>
              <a:latin typeface="Helvetica Neue"/>
              <a:ea typeface="Helvetica Neue"/>
              <a:cs typeface="Helvetica Neue"/>
              <a:sym typeface="Helvetica Neue"/>
            </a:endParaRPr>
          </a:p>
          <a:p>
            <a:pPr lvl="0"/>
            <a:r>
              <a:rPr lang="en" dirty="0" err="1">
                <a:solidFill>
                  <a:srgbClr val="2D3B45"/>
                </a:solidFill>
                <a:latin typeface="Helvetica Neue"/>
                <a:ea typeface="Helvetica Neue"/>
                <a:cs typeface="Helvetica Neue"/>
                <a:sym typeface="Helvetica Neue"/>
              </a:rPr>
              <a:t>id_assessment</a:t>
            </a:r>
            <a:endParaRPr lang="en" dirty="0">
              <a:solidFill>
                <a:srgbClr val="2D3B45"/>
              </a:solidFill>
              <a:latin typeface="Helvetica Neue"/>
              <a:ea typeface="Helvetica Neue"/>
              <a:cs typeface="Helvetica Neue"/>
              <a:sym typeface="Helvetica Neue"/>
            </a:endParaRPr>
          </a:p>
          <a:p>
            <a:pPr lvl="0"/>
            <a:r>
              <a:rPr lang="en" dirty="0">
                <a:solidFill>
                  <a:srgbClr val="2D3B45"/>
                </a:solidFill>
                <a:latin typeface="Helvetica Neue"/>
                <a:ea typeface="Helvetica Neue"/>
                <a:cs typeface="Helvetica Neue"/>
                <a:sym typeface="Helvetica Neue"/>
              </a:rPr>
              <a:t>assessment</a:t>
            </a:r>
            <a:r>
              <a:rPr lang="en-US" dirty="0">
                <a:solidFill>
                  <a:srgbClr val="2D3B45"/>
                </a:solidFill>
                <a:latin typeface="Helvetica Neue"/>
                <a:ea typeface="Helvetica Neue"/>
                <a:cs typeface="Helvetica Neue"/>
                <a:sym typeface="Helvetica Neue"/>
              </a:rPr>
              <a:t>_type</a:t>
            </a:r>
            <a:endParaRPr lang="en" dirty="0">
              <a:solidFill>
                <a:srgbClr val="2D3B45"/>
              </a:solidFill>
              <a:latin typeface="Helvetica Neue"/>
              <a:ea typeface="Helvetica Neue"/>
              <a:cs typeface="Helvetica Neue"/>
              <a:sym typeface="Helvetica Neue"/>
            </a:endParaRPr>
          </a:p>
          <a:p>
            <a:pPr lvl="0"/>
            <a:r>
              <a:rPr lang="en" dirty="0">
                <a:solidFill>
                  <a:srgbClr val="2D3B45"/>
                </a:solidFill>
                <a:latin typeface="Helvetica Neue"/>
                <a:ea typeface="Helvetica Neue"/>
                <a:cs typeface="Helvetica Neue"/>
                <a:sym typeface="Helvetica Neue"/>
              </a:rPr>
              <a:t>date</a:t>
            </a:r>
          </a:p>
          <a:p>
            <a:pPr lvl="0"/>
            <a:r>
              <a:rPr lang="en" dirty="0">
                <a:solidFill>
                  <a:srgbClr val="2D3B45"/>
                </a:solidFill>
                <a:latin typeface="Helvetica Neue"/>
                <a:ea typeface="Helvetica Neue"/>
                <a:cs typeface="Helvetica Neue"/>
                <a:sym typeface="Helvetica Neue"/>
              </a:rPr>
              <a:t>weight</a:t>
            </a:r>
          </a:p>
          <a:p>
            <a:pPr lvl="0"/>
            <a:r>
              <a:rPr lang="en" dirty="0">
                <a:solidFill>
                  <a:srgbClr val="2D3B45"/>
                </a:solidFill>
                <a:latin typeface="Helvetica Neue"/>
                <a:ea typeface="Helvetica Neue"/>
                <a:cs typeface="Helvetica Neue"/>
                <a:sym typeface="Helvetica Neue"/>
              </a:rPr>
              <a:t>...</a:t>
            </a:r>
            <a:endParaRPr dirty="0">
              <a:solidFill>
                <a:srgbClr val="2D3B45"/>
              </a:solidFill>
              <a:latin typeface="Helvetica Neue"/>
              <a:ea typeface="Helvetica Neue"/>
              <a:cs typeface="Helvetica Neue"/>
              <a:sym typeface="Helvetica Neue"/>
            </a:endParaRPr>
          </a:p>
        </p:txBody>
      </p:sp>
      <p:sp>
        <p:nvSpPr>
          <p:cNvPr id="58" name="Google Shape;387;p23">
            <a:extLst>
              <a:ext uri="{FF2B5EF4-FFF2-40B4-BE49-F238E27FC236}">
                <a16:creationId xmlns:a16="http://schemas.microsoft.com/office/drawing/2014/main" id="{1D9AA40D-4535-F449-9D0B-1414B8FAA12F}"/>
              </a:ext>
            </a:extLst>
          </p:cNvPr>
          <p:cNvSpPr txBox="1"/>
          <p:nvPr/>
        </p:nvSpPr>
        <p:spPr>
          <a:xfrm>
            <a:off x="1234411" y="3173961"/>
            <a:ext cx="2232385" cy="1430039"/>
          </a:xfrm>
          <a:prstGeom prst="rect">
            <a:avLst/>
          </a:prstGeom>
          <a:noFill/>
          <a:ln w="19050" cap="flat" cmpd="sng">
            <a:solidFill>
              <a:schemeClr val="tx1"/>
            </a:solidFill>
            <a:prstDash val="solid"/>
            <a:round/>
            <a:headEnd type="none" w="sm" len="sm"/>
            <a:tailEnd type="none" w="sm" len="sm"/>
          </a:ln>
        </p:spPr>
        <p:txBody>
          <a:bodyPr spcFirstLastPara="1" wrap="square" lIns="91425" tIns="91425" rIns="91425" bIns="91425" anchor="t" anchorCtr="0">
            <a:noAutofit/>
          </a:bodyPr>
          <a:lstStyle/>
          <a:p>
            <a:r>
              <a:rPr lang="en" b="1" u="sng" dirty="0" err="1">
                <a:solidFill>
                  <a:srgbClr val="2D3B45"/>
                </a:solidFill>
                <a:latin typeface="Helvetica Neue"/>
                <a:ea typeface="Helvetica Neue"/>
                <a:cs typeface="Helvetica Neue"/>
                <a:sym typeface="Helvetica Neue"/>
              </a:rPr>
              <a:t>studentAssessment</a:t>
            </a:r>
            <a:r>
              <a:rPr lang="en" altLang="zh-CN" b="1" u="sng" dirty="0" err="1">
                <a:solidFill>
                  <a:srgbClr val="2D3B45"/>
                </a:solidFill>
                <a:latin typeface="Helvetica Neue"/>
                <a:ea typeface="Helvetica Neue"/>
                <a:cs typeface="Helvetica Neue"/>
                <a:sym typeface="Helvetica Neue"/>
              </a:rPr>
              <a:t>id</a:t>
            </a:r>
            <a:endParaRPr lang="en" altLang="zh-CN" b="1" u="sng" dirty="0">
              <a:solidFill>
                <a:srgbClr val="2D3B45"/>
              </a:solidFill>
              <a:latin typeface="Helvetica Neue"/>
              <a:ea typeface="Helvetica Neue"/>
              <a:cs typeface="Helvetica Neue"/>
              <a:sym typeface="Helvetica Neue"/>
            </a:endParaRPr>
          </a:p>
          <a:p>
            <a:r>
              <a:rPr lang="en" altLang="zh-CN" dirty="0">
                <a:solidFill>
                  <a:srgbClr val="2D3B45"/>
                </a:solidFill>
                <a:latin typeface="Helvetica Neue"/>
                <a:ea typeface="Helvetica Neue"/>
                <a:cs typeface="Helvetica Neue"/>
                <a:sym typeface="Helvetica Neue"/>
              </a:rPr>
              <a:t>assessment</a:t>
            </a:r>
          </a:p>
          <a:p>
            <a:r>
              <a:rPr lang="en" altLang="zh-CN" dirty="0" err="1">
                <a:solidFill>
                  <a:srgbClr val="2D3B45"/>
                </a:solidFill>
                <a:latin typeface="Helvetica Neue"/>
                <a:ea typeface="Helvetica Neue"/>
                <a:cs typeface="Helvetica Neue"/>
              </a:rPr>
              <a:t>id_student</a:t>
            </a:r>
            <a:endParaRPr lang="en" altLang="zh-CN" dirty="0">
              <a:solidFill>
                <a:srgbClr val="2D3B45"/>
              </a:solidFill>
              <a:latin typeface="Helvetica Neue"/>
              <a:ea typeface="Helvetica Neue"/>
              <a:cs typeface="Helvetica Neue"/>
            </a:endParaRPr>
          </a:p>
          <a:p>
            <a:r>
              <a:rPr lang="en" altLang="zh-CN" dirty="0" err="1">
                <a:solidFill>
                  <a:srgbClr val="2D3B45"/>
                </a:solidFill>
                <a:latin typeface="Helvetica Neue"/>
                <a:ea typeface="Helvetica Neue"/>
                <a:cs typeface="Helvetica Neue"/>
              </a:rPr>
              <a:t>date_submitted</a:t>
            </a:r>
            <a:endParaRPr lang="en" altLang="zh-CN" dirty="0">
              <a:solidFill>
                <a:srgbClr val="2D3B45"/>
              </a:solidFill>
              <a:latin typeface="Helvetica Neue"/>
              <a:ea typeface="Helvetica Neue"/>
              <a:cs typeface="Helvetica Neue"/>
            </a:endParaRPr>
          </a:p>
          <a:p>
            <a:r>
              <a:rPr lang="en" altLang="zh-CN" dirty="0">
                <a:solidFill>
                  <a:srgbClr val="2D3B45"/>
                </a:solidFill>
                <a:latin typeface="Helvetica Neue"/>
                <a:ea typeface="Helvetica Neue"/>
                <a:cs typeface="Helvetica Neue"/>
              </a:rPr>
              <a:t>score</a:t>
            </a:r>
          </a:p>
          <a:p>
            <a:r>
              <a:rPr lang="en" dirty="0">
                <a:solidFill>
                  <a:srgbClr val="2D3B45"/>
                </a:solidFill>
                <a:latin typeface="Helvetica Neue"/>
                <a:ea typeface="Helvetica Neue"/>
                <a:cs typeface="Helvetica Neue"/>
                <a:sym typeface="Helvetica Neue"/>
              </a:rPr>
              <a:t>…</a:t>
            </a:r>
            <a:endParaRPr dirty="0">
              <a:solidFill>
                <a:srgbClr val="2D3B45"/>
              </a:solidFill>
              <a:latin typeface="Helvetica Neue"/>
              <a:ea typeface="Helvetica Neue"/>
              <a:cs typeface="Helvetica Neue"/>
              <a:sym typeface="Helvetica Neue"/>
            </a:endParaRPr>
          </a:p>
        </p:txBody>
      </p:sp>
      <p:cxnSp>
        <p:nvCxnSpPr>
          <p:cNvPr id="59" name="Google Shape;390;p23">
            <a:extLst>
              <a:ext uri="{FF2B5EF4-FFF2-40B4-BE49-F238E27FC236}">
                <a16:creationId xmlns:a16="http://schemas.microsoft.com/office/drawing/2014/main" id="{F51A8C4F-E1BF-DB4B-81DF-AB0E069879E6}"/>
              </a:ext>
            </a:extLst>
          </p:cNvPr>
          <p:cNvCxnSpPr>
            <a:cxnSpLocks/>
            <a:stCxn id="57" idx="3"/>
          </p:cNvCxnSpPr>
          <p:nvPr/>
        </p:nvCxnSpPr>
        <p:spPr>
          <a:xfrm>
            <a:off x="3468822" y="2173860"/>
            <a:ext cx="1642658" cy="673169"/>
          </a:xfrm>
          <a:prstGeom prst="bentConnector3">
            <a:avLst>
              <a:gd name="adj1" fmla="val 50000"/>
            </a:avLst>
          </a:prstGeom>
          <a:noFill/>
          <a:ln w="19050" cap="flat" cmpd="sng">
            <a:solidFill>
              <a:schemeClr val="tx1"/>
            </a:solidFill>
            <a:prstDash val="solid"/>
            <a:round/>
            <a:headEnd type="none" w="med" len="med"/>
            <a:tailEnd type="triangle" w="med" len="med"/>
          </a:ln>
        </p:spPr>
      </p:cxnSp>
      <p:cxnSp>
        <p:nvCxnSpPr>
          <p:cNvPr id="60" name="Google Shape;391;p23">
            <a:extLst>
              <a:ext uri="{FF2B5EF4-FFF2-40B4-BE49-F238E27FC236}">
                <a16:creationId xmlns:a16="http://schemas.microsoft.com/office/drawing/2014/main" id="{23C85DA1-0605-B944-B7F0-E77DEA418419}"/>
              </a:ext>
            </a:extLst>
          </p:cNvPr>
          <p:cNvCxnSpPr>
            <a:cxnSpLocks/>
            <a:stCxn id="58" idx="3"/>
          </p:cNvCxnSpPr>
          <p:nvPr/>
        </p:nvCxnSpPr>
        <p:spPr>
          <a:xfrm flipV="1">
            <a:off x="3466796" y="2847029"/>
            <a:ext cx="1644684" cy="1041952"/>
          </a:xfrm>
          <a:prstGeom prst="bentConnector3">
            <a:avLst>
              <a:gd name="adj1" fmla="val 50000"/>
            </a:avLst>
          </a:prstGeom>
          <a:noFill/>
          <a:ln w="19050" cap="flat" cmpd="sng">
            <a:solidFill>
              <a:schemeClr val="tx1"/>
            </a:solidFill>
            <a:prstDash val="solid"/>
            <a:round/>
            <a:headEnd type="none" w="med" len="med"/>
            <a:tailEnd type="triangle" w="med" len="med"/>
          </a:ln>
        </p:spPr>
      </p:cxnSp>
      <p:sp>
        <p:nvSpPr>
          <p:cNvPr id="20" name="矩形 19">
            <a:extLst>
              <a:ext uri="{FF2B5EF4-FFF2-40B4-BE49-F238E27FC236}">
                <a16:creationId xmlns:a16="http://schemas.microsoft.com/office/drawing/2014/main" id="{EB03E097-30A9-D943-AEF6-DF5E9572EEAB}"/>
              </a:ext>
            </a:extLst>
          </p:cNvPr>
          <p:cNvSpPr/>
          <p:nvPr/>
        </p:nvSpPr>
        <p:spPr>
          <a:xfrm>
            <a:off x="5394381" y="2194927"/>
            <a:ext cx="3540613" cy="1719702"/>
          </a:xfrm>
          <a:prstGeom prst="rect">
            <a:avLst/>
          </a:prstGeom>
        </p:spPr>
        <p:txBody>
          <a:bodyPr wrap="square">
            <a:spAutoFit/>
          </a:bodyPr>
          <a:lstStyle/>
          <a:p>
            <a:pPr marL="285750" indent="-285750">
              <a:lnSpc>
                <a:spcPct val="150000"/>
              </a:lnSpc>
              <a:buFont typeface="Arial" panose="020B0604020202020204" pitchFamily="34" charset="0"/>
              <a:buChar char="•"/>
            </a:pPr>
            <a:r>
              <a:rPr lang="en" altLang="zh-CN" sz="1800" b="1" dirty="0">
                <a:solidFill>
                  <a:schemeClr val="dk1"/>
                </a:solidFill>
                <a:latin typeface="Kalam"/>
                <a:cs typeface="Kalam"/>
                <a:sym typeface="Kalam"/>
              </a:rPr>
              <a:t>Weighted Assessment Score</a:t>
            </a:r>
          </a:p>
          <a:p>
            <a:pPr marL="285750" indent="-285750">
              <a:lnSpc>
                <a:spcPct val="150000"/>
              </a:lnSpc>
              <a:buFont typeface="Arial" panose="020B0604020202020204" pitchFamily="34" charset="0"/>
              <a:buChar char="•"/>
            </a:pPr>
            <a:r>
              <a:rPr lang="en" altLang="zh-CN" sz="1800" b="1" dirty="0">
                <a:solidFill>
                  <a:schemeClr val="dk1"/>
                </a:solidFill>
                <a:latin typeface="Kalam"/>
                <a:cs typeface="Kalam"/>
              </a:rPr>
              <a:t>Exam Score</a:t>
            </a:r>
          </a:p>
          <a:p>
            <a:pPr marL="285750" indent="-285750">
              <a:lnSpc>
                <a:spcPct val="150000"/>
              </a:lnSpc>
              <a:buFont typeface="Arial" panose="020B0604020202020204" pitchFamily="34" charset="0"/>
              <a:buChar char="•"/>
            </a:pPr>
            <a:r>
              <a:rPr lang="en" altLang="zh-CN" sz="1800" b="1" dirty="0">
                <a:solidFill>
                  <a:schemeClr val="dk1"/>
                </a:solidFill>
                <a:latin typeface="Kalam"/>
                <a:cs typeface="Kalam"/>
                <a:sym typeface="Montserrat"/>
              </a:rPr>
              <a:t>Submission Before Assessment Due Date</a:t>
            </a:r>
          </a:p>
        </p:txBody>
      </p:sp>
      <p:sp>
        <p:nvSpPr>
          <p:cNvPr id="23" name="文本框 22">
            <a:extLst>
              <a:ext uri="{FF2B5EF4-FFF2-40B4-BE49-F238E27FC236}">
                <a16:creationId xmlns:a16="http://schemas.microsoft.com/office/drawing/2014/main" id="{80689B1F-6897-324D-9617-67FF49156C69}"/>
              </a:ext>
            </a:extLst>
          </p:cNvPr>
          <p:cNvSpPr txBox="1"/>
          <p:nvPr/>
        </p:nvSpPr>
        <p:spPr>
          <a:xfrm>
            <a:off x="3573945" y="1634165"/>
            <a:ext cx="1996059" cy="307777"/>
          </a:xfrm>
          <a:prstGeom prst="rect">
            <a:avLst/>
          </a:prstGeom>
          <a:noFill/>
        </p:spPr>
        <p:txBody>
          <a:bodyPr wrap="none" rtlCol="0">
            <a:spAutoFit/>
          </a:bodyPr>
          <a:lstStyle/>
          <a:p>
            <a:r>
              <a:rPr lang="en-US" altLang="zh-CN" dirty="0">
                <a:solidFill>
                  <a:srgbClr val="2D3B45"/>
                </a:solidFill>
                <a:latin typeface="Helvetica Neue"/>
                <a:ea typeface="Helvetica Neue"/>
                <a:cs typeface="Helvetica Neue"/>
              </a:rPr>
              <a:t>Join by </a:t>
            </a:r>
            <a:r>
              <a:rPr lang="en-US" altLang="zh-CN" dirty="0" err="1">
                <a:solidFill>
                  <a:srgbClr val="2D3B45"/>
                </a:solidFill>
                <a:latin typeface="Helvetica Neue"/>
                <a:ea typeface="Helvetica Neue"/>
                <a:cs typeface="Helvetica Neue"/>
              </a:rPr>
              <a:t>id_assessment</a:t>
            </a:r>
            <a:endParaRPr lang="zh-CN" altLang="en-US" dirty="0">
              <a:solidFill>
                <a:srgbClr val="2D3B45"/>
              </a:solidFill>
              <a:latin typeface="Helvetica Neue"/>
              <a:cs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47"/>
          <p:cNvSpPr txBox="1">
            <a:spLocks noGrp="1"/>
          </p:cNvSpPr>
          <p:nvPr>
            <p:ph type="title"/>
          </p:nvPr>
        </p:nvSpPr>
        <p:spPr>
          <a:xfrm>
            <a:off x="1880612" y="527688"/>
            <a:ext cx="5382775" cy="478200"/>
          </a:xfrm>
          <a:prstGeom prst="rect">
            <a:avLst/>
          </a:prstGeom>
        </p:spPr>
        <p:txBody>
          <a:bodyPr spcFirstLastPara="1" wrap="square" lIns="91425" tIns="91425" rIns="91425" bIns="91425" anchor="ctr" anchorCtr="0">
            <a:noAutofit/>
          </a:bodyPr>
          <a:lstStyle/>
          <a:p>
            <a:pPr lvl="0"/>
            <a:r>
              <a:rPr lang="en-US" altLang="zh-CN" dirty="0"/>
              <a:t>Feature Engineering - </a:t>
            </a:r>
            <a:r>
              <a:rPr lang="en-US" dirty="0"/>
              <a:t>VLE (Virtual Learning Environment)</a:t>
            </a:r>
            <a:endParaRPr dirty="0"/>
          </a:p>
        </p:txBody>
      </p:sp>
      <p:sp>
        <p:nvSpPr>
          <p:cNvPr id="58" name="Google Shape;387;p23">
            <a:extLst>
              <a:ext uri="{FF2B5EF4-FFF2-40B4-BE49-F238E27FC236}">
                <a16:creationId xmlns:a16="http://schemas.microsoft.com/office/drawing/2014/main" id="{1D9AA40D-4535-F449-9D0B-1414B8FAA12F}"/>
              </a:ext>
            </a:extLst>
          </p:cNvPr>
          <p:cNvSpPr txBox="1"/>
          <p:nvPr/>
        </p:nvSpPr>
        <p:spPr>
          <a:xfrm>
            <a:off x="1234411" y="3313300"/>
            <a:ext cx="2232385" cy="1258702"/>
          </a:xfrm>
          <a:prstGeom prst="rect">
            <a:avLst/>
          </a:prstGeom>
          <a:noFill/>
          <a:ln w="19050" cap="flat" cmpd="sng">
            <a:solidFill>
              <a:schemeClr val="tx1"/>
            </a:solidFill>
            <a:prstDash val="solid"/>
            <a:round/>
            <a:headEnd type="none" w="sm" len="sm"/>
            <a:tailEnd type="none" w="sm" len="sm"/>
          </a:ln>
        </p:spPr>
        <p:txBody>
          <a:bodyPr spcFirstLastPara="1" wrap="square" lIns="91425" tIns="91425" rIns="91425" bIns="91425" anchor="t" anchorCtr="0">
            <a:noAutofit/>
          </a:bodyPr>
          <a:lstStyle/>
          <a:p>
            <a:r>
              <a:rPr lang="en" b="1" u="sng" dirty="0" err="1">
                <a:solidFill>
                  <a:srgbClr val="2D3B45"/>
                </a:solidFill>
                <a:latin typeface="Helvetica Neue"/>
                <a:ea typeface="Helvetica Neue"/>
                <a:cs typeface="Helvetica Neue"/>
                <a:sym typeface="Helvetica Neue"/>
              </a:rPr>
              <a:t>Vle</a:t>
            </a:r>
            <a:endParaRPr lang="en" b="1" u="sng" dirty="0">
              <a:solidFill>
                <a:srgbClr val="2D3B45"/>
              </a:solidFill>
              <a:latin typeface="Helvetica Neue"/>
              <a:ea typeface="Helvetica Neue"/>
              <a:cs typeface="Helvetica Neue"/>
              <a:sym typeface="Helvetica Neue"/>
            </a:endParaRPr>
          </a:p>
          <a:p>
            <a:r>
              <a:rPr lang="en" dirty="0" err="1">
                <a:solidFill>
                  <a:srgbClr val="2D3B45"/>
                </a:solidFill>
                <a:latin typeface="Helvetica Neue"/>
                <a:ea typeface="Helvetica Neue"/>
                <a:cs typeface="Helvetica Neue"/>
                <a:sym typeface="Helvetica Neue"/>
              </a:rPr>
              <a:t>id_site</a:t>
            </a:r>
            <a:endParaRPr lang="en" dirty="0">
              <a:solidFill>
                <a:srgbClr val="2D3B45"/>
              </a:solidFill>
              <a:latin typeface="Helvetica Neue"/>
              <a:ea typeface="Helvetica Neue"/>
              <a:cs typeface="Helvetica Neue"/>
              <a:sym typeface="Helvetica Neue"/>
            </a:endParaRPr>
          </a:p>
          <a:p>
            <a:r>
              <a:rPr lang="en" dirty="0" err="1">
                <a:solidFill>
                  <a:srgbClr val="2D3B45"/>
                </a:solidFill>
                <a:latin typeface="Helvetica Neue"/>
                <a:ea typeface="Helvetica Neue"/>
                <a:cs typeface="Helvetica Neue"/>
                <a:sym typeface="Helvetica Neue"/>
              </a:rPr>
              <a:t>code_module</a:t>
            </a:r>
            <a:r>
              <a:rPr lang="en" dirty="0">
                <a:solidFill>
                  <a:srgbClr val="2D3B45"/>
                </a:solidFill>
                <a:latin typeface="Helvetica Neue"/>
                <a:ea typeface="Helvetica Neue"/>
                <a:cs typeface="Helvetica Neue"/>
                <a:sym typeface="Helvetica Neue"/>
              </a:rPr>
              <a:t> </a:t>
            </a:r>
          </a:p>
          <a:p>
            <a:r>
              <a:rPr lang="en" dirty="0" err="1">
                <a:solidFill>
                  <a:srgbClr val="2D3B45"/>
                </a:solidFill>
                <a:latin typeface="Helvetica Neue"/>
                <a:ea typeface="Helvetica Neue"/>
                <a:cs typeface="Helvetica Neue"/>
                <a:sym typeface="Helvetica Neue"/>
              </a:rPr>
              <a:t>code_presentation</a:t>
            </a:r>
            <a:endParaRPr lang="en" dirty="0">
              <a:solidFill>
                <a:srgbClr val="2D3B45"/>
              </a:solidFill>
              <a:latin typeface="Helvetica Neue"/>
              <a:ea typeface="Helvetica Neue"/>
              <a:cs typeface="Helvetica Neue"/>
              <a:sym typeface="Helvetica Neue"/>
            </a:endParaRPr>
          </a:p>
          <a:p>
            <a:r>
              <a:rPr lang="en" dirty="0">
                <a:solidFill>
                  <a:srgbClr val="2D3B45"/>
                </a:solidFill>
                <a:latin typeface="Helvetica Neue"/>
                <a:ea typeface="Helvetica Neue"/>
                <a:cs typeface="Helvetica Neue"/>
                <a:sym typeface="Helvetica Neue"/>
              </a:rPr>
              <a:t>…</a:t>
            </a:r>
            <a:endParaRPr dirty="0">
              <a:solidFill>
                <a:srgbClr val="2D3B45"/>
              </a:solidFill>
              <a:latin typeface="Helvetica Neue"/>
              <a:ea typeface="Helvetica Neue"/>
              <a:cs typeface="Helvetica Neue"/>
              <a:sym typeface="Helvetica Neue"/>
            </a:endParaRPr>
          </a:p>
        </p:txBody>
      </p:sp>
      <p:sp>
        <p:nvSpPr>
          <p:cNvPr id="20" name="矩形 19">
            <a:extLst>
              <a:ext uri="{FF2B5EF4-FFF2-40B4-BE49-F238E27FC236}">
                <a16:creationId xmlns:a16="http://schemas.microsoft.com/office/drawing/2014/main" id="{EB03E097-30A9-D943-AEF6-DF5E9572EEAB}"/>
              </a:ext>
            </a:extLst>
          </p:cNvPr>
          <p:cNvSpPr/>
          <p:nvPr/>
        </p:nvSpPr>
        <p:spPr>
          <a:xfrm>
            <a:off x="4479982" y="1583067"/>
            <a:ext cx="3036344" cy="1304203"/>
          </a:xfrm>
          <a:prstGeom prst="rect">
            <a:avLst/>
          </a:prstGeom>
        </p:spPr>
        <p:txBody>
          <a:bodyPr wrap="square">
            <a:spAutoFit/>
          </a:bodyPr>
          <a:lstStyle/>
          <a:p>
            <a:pPr marL="285750" indent="-285750">
              <a:lnSpc>
                <a:spcPct val="150000"/>
              </a:lnSpc>
              <a:buFont typeface="Arial" panose="020B0604020202020204" pitchFamily="34" charset="0"/>
              <a:buChar char="•"/>
            </a:pPr>
            <a:r>
              <a:rPr lang="en" altLang="zh-CN" sz="1800" b="1" dirty="0">
                <a:solidFill>
                  <a:schemeClr val="dk1"/>
                </a:solidFill>
                <a:latin typeface="Kalam"/>
                <a:cs typeface="Kalam"/>
                <a:sym typeface="Kalam"/>
              </a:rPr>
              <a:t>Sum of clicks (per module per presentation per student)</a:t>
            </a:r>
            <a:endParaRPr lang="en" altLang="zh-CN" sz="1800" b="1" dirty="0">
              <a:solidFill>
                <a:schemeClr val="dk1"/>
              </a:solidFill>
              <a:latin typeface="Kalam"/>
              <a:cs typeface="Kalam"/>
              <a:sym typeface="Montserrat"/>
            </a:endParaRPr>
          </a:p>
        </p:txBody>
      </p:sp>
      <p:sp>
        <p:nvSpPr>
          <p:cNvPr id="11" name="Google Shape;387;p23">
            <a:extLst>
              <a:ext uri="{FF2B5EF4-FFF2-40B4-BE49-F238E27FC236}">
                <a16:creationId xmlns:a16="http://schemas.microsoft.com/office/drawing/2014/main" id="{F70CBD09-95FD-E441-8A59-A9044A946ED3}"/>
              </a:ext>
            </a:extLst>
          </p:cNvPr>
          <p:cNvSpPr txBox="1"/>
          <p:nvPr/>
        </p:nvSpPr>
        <p:spPr>
          <a:xfrm>
            <a:off x="1234410" y="1408511"/>
            <a:ext cx="2232385" cy="1653315"/>
          </a:xfrm>
          <a:prstGeom prst="rect">
            <a:avLst/>
          </a:prstGeom>
          <a:noFill/>
          <a:ln w="19050" cap="flat" cmpd="sng">
            <a:solidFill>
              <a:schemeClr val="tx1"/>
            </a:solidFill>
            <a:prstDash val="solid"/>
            <a:round/>
            <a:headEnd type="none" w="sm" len="sm"/>
            <a:tailEnd type="none" w="sm" len="sm"/>
          </a:ln>
        </p:spPr>
        <p:txBody>
          <a:bodyPr spcFirstLastPara="1" wrap="square" lIns="91425" tIns="91425" rIns="91425" bIns="91425" anchor="t" anchorCtr="0">
            <a:noAutofit/>
          </a:bodyPr>
          <a:lstStyle/>
          <a:p>
            <a:r>
              <a:rPr lang="en" b="1" u="sng" dirty="0" err="1">
                <a:solidFill>
                  <a:srgbClr val="2D3B45"/>
                </a:solidFill>
                <a:latin typeface="Helvetica Neue"/>
                <a:ea typeface="Helvetica Neue"/>
                <a:cs typeface="Helvetica Neue"/>
                <a:sym typeface="Helvetica Neue"/>
              </a:rPr>
              <a:t>studentVle</a:t>
            </a:r>
            <a:endParaRPr lang="en" b="1" u="sng" dirty="0">
              <a:solidFill>
                <a:srgbClr val="2D3B45"/>
              </a:solidFill>
              <a:latin typeface="Helvetica Neue"/>
              <a:ea typeface="Helvetica Neue"/>
              <a:cs typeface="Helvetica Neue"/>
              <a:sym typeface="Helvetica Neue"/>
            </a:endParaRPr>
          </a:p>
          <a:p>
            <a:r>
              <a:rPr lang="en" dirty="0" err="1">
                <a:solidFill>
                  <a:srgbClr val="2D3B45"/>
                </a:solidFill>
                <a:latin typeface="Helvetica Neue"/>
                <a:ea typeface="Helvetica Neue"/>
                <a:cs typeface="Helvetica Neue"/>
                <a:sym typeface="Helvetica Neue"/>
              </a:rPr>
              <a:t>code_module</a:t>
            </a:r>
            <a:r>
              <a:rPr lang="en" dirty="0">
                <a:solidFill>
                  <a:srgbClr val="2D3B45"/>
                </a:solidFill>
                <a:latin typeface="Helvetica Neue"/>
                <a:ea typeface="Helvetica Neue"/>
                <a:cs typeface="Helvetica Neue"/>
                <a:sym typeface="Helvetica Neue"/>
              </a:rPr>
              <a:t> </a:t>
            </a:r>
          </a:p>
          <a:p>
            <a:r>
              <a:rPr lang="en" dirty="0" err="1">
                <a:solidFill>
                  <a:srgbClr val="2D3B45"/>
                </a:solidFill>
                <a:latin typeface="Helvetica Neue"/>
                <a:ea typeface="Helvetica Neue"/>
                <a:cs typeface="Helvetica Neue"/>
                <a:sym typeface="Helvetica Neue"/>
              </a:rPr>
              <a:t>code_presentation</a:t>
            </a:r>
            <a:endParaRPr lang="en" dirty="0">
              <a:solidFill>
                <a:srgbClr val="2D3B45"/>
              </a:solidFill>
              <a:latin typeface="Helvetica Neue"/>
              <a:ea typeface="Helvetica Neue"/>
              <a:cs typeface="Helvetica Neue"/>
              <a:sym typeface="Helvetica Neue"/>
            </a:endParaRPr>
          </a:p>
          <a:p>
            <a:r>
              <a:rPr lang="en" altLang="zh-CN" dirty="0" err="1">
                <a:solidFill>
                  <a:srgbClr val="2D3B45"/>
                </a:solidFill>
                <a:latin typeface="Helvetica Neue"/>
                <a:ea typeface="Helvetica Neue"/>
                <a:cs typeface="Helvetica Neue"/>
              </a:rPr>
              <a:t>id_student</a:t>
            </a:r>
            <a:endParaRPr lang="en" altLang="zh-CN" dirty="0">
              <a:solidFill>
                <a:srgbClr val="2D3B45"/>
              </a:solidFill>
              <a:latin typeface="Helvetica Neue"/>
              <a:ea typeface="Helvetica Neue"/>
              <a:cs typeface="Helvetica Neue"/>
            </a:endParaRPr>
          </a:p>
          <a:p>
            <a:r>
              <a:rPr lang="en" altLang="zh-CN" dirty="0" err="1">
                <a:solidFill>
                  <a:srgbClr val="2D3B45"/>
                </a:solidFill>
                <a:latin typeface="Helvetica Neue"/>
                <a:ea typeface="Helvetica Neue"/>
                <a:cs typeface="Helvetica Neue"/>
              </a:rPr>
              <a:t>id_site</a:t>
            </a:r>
            <a:endParaRPr lang="en" altLang="zh-CN" dirty="0">
              <a:solidFill>
                <a:srgbClr val="2D3B45"/>
              </a:solidFill>
              <a:latin typeface="Helvetica Neue"/>
              <a:ea typeface="Helvetica Neue"/>
              <a:cs typeface="Helvetica Neue"/>
            </a:endParaRPr>
          </a:p>
          <a:p>
            <a:r>
              <a:rPr lang="en" altLang="zh-CN" dirty="0" err="1">
                <a:solidFill>
                  <a:srgbClr val="2D3B45"/>
                </a:solidFill>
                <a:latin typeface="Helvetica Neue"/>
                <a:ea typeface="Helvetica Neue"/>
                <a:cs typeface="Helvetica Neue"/>
              </a:rPr>
              <a:t>sum_clicks</a:t>
            </a:r>
            <a:endParaRPr lang="en" altLang="zh-CN" dirty="0">
              <a:solidFill>
                <a:srgbClr val="2D3B45"/>
              </a:solidFill>
              <a:latin typeface="Helvetica Neue"/>
              <a:ea typeface="Helvetica Neue"/>
              <a:cs typeface="Helvetica Neue"/>
            </a:endParaRPr>
          </a:p>
          <a:p>
            <a:r>
              <a:rPr lang="en" dirty="0">
                <a:solidFill>
                  <a:srgbClr val="2D3B45"/>
                </a:solidFill>
                <a:latin typeface="Helvetica Neue"/>
                <a:ea typeface="Helvetica Neue"/>
                <a:cs typeface="Helvetica Neue"/>
                <a:sym typeface="Helvetica Neue"/>
              </a:rPr>
              <a:t>…</a:t>
            </a:r>
            <a:endParaRPr dirty="0">
              <a:solidFill>
                <a:srgbClr val="2D3B45"/>
              </a:solidFill>
              <a:latin typeface="Helvetica Neue"/>
              <a:ea typeface="Helvetica Neue"/>
              <a:cs typeface="Helvetica Neue"/>
              <a:sym typeface="Helvetica Neue"/>
            </a:endParaRPr>
          </a:p>
        </p:txBody>
      </p:sp>
      <p:cxnSp>
        <p:nvCxnSpPr>
          <p:cNvPr id="5" name="直线箭头连接符 4">
            <a:extLst>
              <a:ext uri="{FF2B5EF4-FFF2-40B4-BE49-F238E27FC236}">
                <a16:creationId xmlns:a16="http://schemas.microsoft.com/office/drawing/2014/main" id="{DFEE82CE-7DDA-8048-96E1-8802AD4BF583}"/>
              </a:ext>
            </a:extLst>
          </p:cNvPr>
          <p:cNvCxnSpPr>
            <a:cxnSpLocks/>
            <a:stCxn id="11" idx="3"/>
          </p:cNvCxnSpPr>
          <p:nvPr/>
        </p:nvCxnSpPr>
        <p:spPr>
          <a:xfrm>
            <a:off x="3466795" y="2235169"/>
            <a:ext cx="78298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线箭头连接符 14">
            <a:extLst>
              <a:ext uri="{FF2B5EF4-FFF2-40B4-BE49-F238E27FC236}">
                <a16:creationId xmlns:a16="http://schemas.microsoft.com/office/drawing/2014/main" id="{C12E88EE-8D1F-8247-B555-0D4B2DDC6AF5}"/>
              </a:ext>
            </a:extLst>
          </p:cNvPr>
          <p:cNvCxnSpPr>
            <a:cxnSpLocks/>
          </p:cNvCxnSpPr>
          <p:nvPr/>
        </p:nvCxnSpPr>
        <p:spPr>
          <a:xfrm>
            <a:off x="3466795" y="3942651"/>
            <a:ext cx="78298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C746ECEB-6C68-7846-909D-D10D5EBC7E35}"/>
              </a:ext>
            </a:extLst>
          </p:cNvPr>
          <p:cNvSpPr/>
          <p:nvPr/>
        </p:nvSpPr>
        <p:spPr>
          <a:xfrm>
            <a:off x="4479982" y="3498298"/>
            <a:ext cx="3036344" cy="888705"/>
          </a:xfrm>
          <a:prstGeom prst="rect">
            <a:avLst/>
          </a:prstGeom>
        </p:spPr>
        <p:txBody>
          <a:bodyPr wrap="square">
            <a:spAutoFit/>
          </a:bodyPr>
          <a:lstStyle/>
          <a:p>
            <a:pPr marL="285750" indent="-285750">
              <a:lnSpc>
                <a:spcPct val="150000"/>
              </a:lnSpc>
              <a:buFont typeface="Arial" panose="020B0604020202020204" pitchFamily="34" charset="0"/>
              <a:buChar char="•"/>
            </a:pPr>
            <a:r>
              <a:rPr lang="en" altLang="zh-CN" sz="1800" b="1" dirty="0">
                <a:solidFill>
                  <a:schemeClr val="dk1"/>
                </a:solidFill>
                <a:latin typeface="Kalam"/>
                <a:cs typeface="Kalam"/>
                <a:sym typeface="Kalam"/>
              </a:rPr>
              <a:t>VLE counts (per module per presentation)</a:t>
            </a:r>
            <a:endParaRPr lang="en" altLang="zh-CN" sz="1800" b="1" dirty="0">
              <a:solidFill>
                <a:schemeClr val="dk1"/>
              </a:solidFill>
              <a:latin typeface="Kalam"/>
              <a:cs typeface="Kalam"/>
              <a:sym typeface="Montserrat"/>
            </a:endParaRPr>
          </a:p>
        </p:txBody>
      </p:sp>
    </p:spTree>
    <p:extLst>
      <p:ext uri="{BB962C8B-B14F-4D97-AF65-F5344CB8AC3E}">
        <p14:creationId xmlns:p14="http://schemas.microsoft.com/office/powerpoint/2010/main" val="3861781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47"/>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lvl="0"/>
            <a:r>
              <a:rPr lang="en-US" altLang="zh-CN" dirty="0"/>
              <a:t>Feature Engineering - Registrations</a:t>
            </a:r>
            <a:endParaRPr dirty="0"/>
          </a:p>
        </p:txBody>
      </p:sp>
      <p:sp>
        <p:nvSpPr>
          <p:cNvPr id="58" name="Google Shape;387;p23">
            <a:extLst>
              <a:ext uri="{FF2B5EF4-FFF2-40B4-BE49-F238E27FC236}">
                <a16:creationId xmlns:a16="http://schemas.microsoft.com/office/drawing/2014/main" id="{1D9AA40D-4535-F449-9D0B-1414B8FAA12F}"/>
              </a:ext>
            </a:extLst>
          </p:cNvPr>
          <p:cNvSpPr txBox="1"/>
          <p:nvPr/>
        </p:nvSpPr>
        <p:spPr>
          <a:xfrm>
            <a:off x="1234410" y="3173961"/>
            <a:ext cx="2562526" cy="1006152"/>
          </a:xfrm>
          <a:prstGeom prst="rect">
            <a:avLst/>
          </a:prstGeom>
          <a:noFill/>
          <a:ln w="19050" cap="flat" cmpd="sng">
            <a:solidFill>
              <a:schemeClr val="tx1"/>
            </a:solidFill>
            <a:prstDash val="solid"/>
            <a:round/>
            <a:headEnd type="none" w="sm" len="sm"/>
            <a:tailEnd type="none" w="sm" len="sm"/>
          </a:ln>
        </p:spPr>
        <p:txBody>
          <a:bodyPr spcFirstLastPara="1" wrap="square" lIns="91425" tIns="91425" rIns="91425" bIns="91425" anchor="t" anchorCtr="0">
            <a:noAutofit/>
          </a:bodyPr>
          <a:lstStyle/>
          <a:p>
            <a:r>
              <a:rPr lang="en" b="1" u="sng" dirty="0">
                <a:solidFill>
                  <a:srgbClr val="2D3B45"/>
                </a:solidFill>
                <a:latin typeface="Helvetica Neue"/>
                <a:ea typeface="Helvetica Neue"/>
                <a:cs typeface="Helvetica Neue"/>
                <a:sym typeface="Helvetica Neue"/>
              </a:rPr>
              <a:t>courses</a:t>
            </a:r>
            <a:endParaRPr lang="en" dirty="0">
              <a:solidFill>
                <a:srgbClr val="2D3B45"/>
              </a:solidFill>
              <a:latin typeface="Helvetica Neue"/>
              <a:ea typeface="Helvetica Neue"/>
              <a:cs typeface="Helvetica Neue"/>
              <a:sym typeface="Helvetica Neue"/>
            </a:endParaRPr>
          </a:p>
          <a:p>
            <a:r>
              <a:rPr lang="en" dirty="0" err="1">
                <a:solidFill>
                  <a:srgbClr val="2D3B45"/>
                </a:solidFill>
                <a:latin typeface="Helvetica Neue"/>
                <a:ea typeface="Helvetica Neue"/>
                <a:cs typeface="Helvetica Neue"/>
                <a:sym typeface="Helvetica Neue"/>
              </a:rPr>
              <a:t>code_module</a:t>
            </a:r>
            <a:r>
              <a:rPr lang="en" dirty="0">
                <a:solidFill>
                  <a:srgbClr val="2D3B45"/>
                </a:solidFill>
                <a:latin typeface="Helvetica Neue"/>
                <a:ea typeface="Helvetica Neue"/>
                <a:cs typeface="Helvetica Neue"/>
                <a:sym typeface="Helvetica Neue"/>
              </a:rPr>
              <a:t> </a:t>
            </a:r>
          </a:p>
          <a:p>
            <a:r>
              <a:rPr lang="en" dirty="0" err="1">
                <a:solidFill>
                  <a:srgbClr val="2D3B45"/>
                </a:solidFill>
                <a:latin typeface="Helvetica Neue"/>
                <a:ea typeface="Helvetica Neue"/>
                <a:cs typeface="Helvetica Neue"/>
                <a:sym typeface="Helvetica Neue"/>
              </a:rPr>
              <a:t>code_presentation</a:t>
            </a:r>
            <a:endParaRPr lang="en" dirty="0">
              <a:solidFill>
                <a:srgbClr val="2D3B45"/>
              </a:solidFill>
              <a:latin typeface="Helvetica Neue"/>
              <a:ea typeface="Helvetica Neue"/>
              <a:cs typeface="Helvetica Neue"/>
              <a:sym typeface="Helvetica Neue"/>
            </a:endParaRPr>
          </a:p>
          <a:p>
            <a:r>
              <a:rPr lang="en" dirty="0" err="1">
                <a:solidFill>
                  <a:srgbClr val="2D3B45"/>
                </a:solidFill>
                <a:latin typeface="Helvetica Neue"/>
                <a:ea typeface="Helvetica Neue"/>
                <a:cs typeface="Helvetica Neue"/>
                <a:sym typeface="Helvetica Neue"/>
              </a:rPr>
              <a:t>module_presentation_length</a:t>
            </a:r>
            <a:endParaRPr lang="en" dirty="0">
              <a:solidFill>
                <a:srgbClr val="2D3B45"/>
              </a:solidFill>
              <a:latin typeface="Helvetica Neue"/>
              <a:ea typeface="Helvetica Neue"/>
              <a:cs typeface="Helvetica Neue"/>
              <a:sym typeface="Helvetica Neue"/>
            </a:endParaRPr>
          </a:p>
        </p:txBody>
      </p:sp>
      <p:sp>
        <p:nvSpPr>
          <p:cNvPr id="20" name="矩形 19">
            <a:extLst>
              <a:ext uri="{FF2B5EF4-FFF2-40B4-BE49-F238E27FC236}">
                <a16:creationId xmlns:a16="http://schemas.microsoft.com/office/drawing/2014/main" id="{EB03E097-30A9-D943-AEF6-DF5E9572EEAB}"/>
              </a:ext>
            </a:extLst>
          </p:cNvPr>
          <p:cNvSpPr/>
          <p:nvPr/>
        </p:nvSpPr>
        <p:spPr>
          <a:xfrm>
            <a:off x="4562485" y="1739103"/>
            <a:ext cx="3036344" cy="473206"/>
          </a:xfrm>
          <a:prstGeom prst="rect">
            <a:avLst/>
          </a:prstGeom>
        </p:spPr>
        <p:txBody>
          <a:bodyPr wrap="square">
            <a:spAutoFit/>
          </a:bodyPr>
          <a:lstStyle/>
          <a:p>
            <a:pPr marL="285750" indent="-285750">
              <a:lnSpc>
                <a:spcPct val="150000"/>
              </a:lnSpc>
              <a:buFont typeface="Arial" panose="020B0604020202020204" pitchFamily="34" charset="0"/>
              <a:buChar char="•"/>
            </a:pPr>
            <a:r>
              <a:rPr lang="en" altLang="zh-CN" sz="1800" b="1" dirty="0" err="1">
                <a:solidFill>
                  <a:schemeClr val="dk1"/>
                </a:solidFill>
                <a:latin typeface="Kalam"/>
                <a:cs typeface="Kalam"/>
                <a:sym typeface="Kalam"/>
              </a:rPr>
              <a:t>Unregistration</a:t>
            </a:r>
            <a:r>
              <a:rPr lang="en" altLang="zh-CN" sz="1800" b="1" dirty="0">
                <a:solidFill>
                  <a:schemeClr val="dk1"/>
                </a:solidFill>
                <a:latin typeface="Kalam"/>
                <a:cs typeface="Kalam"/>
                <a:sym typeface="Kalam"/>
              </a:rPr>
              <a:t> Time</a:t>
            </a:r>
          </a:p>
        </p:txBody>
      </p:sp>
      <p:sp>
        <p:nvSpPr>
          <p:cNvPr id="11" name="Google Shape;387;p23">
            <a:extLst>
              <a:ext uri="{FF2B5EF4-FFF2-40B4-BE49-F238E27FC236}">
                <a16:creationId xmlns:a16="http://schemas.microsoft.com/office/drawing/2014/main" id="{F70CBD09-95FD-E441-8A59-A9044A946ED3}"/>
              </a:ext>
            </a:extLst>
          </p:cNvPr>
          <p:cNvSpPr txBox="1"/>
          <p:nvPr/>
        </p:nvSpPr>
        <p:spPr>
          <a:xfrm>
            <a:off x="1234410" y="1269173"/>
            <a:ext cx="2232385" cy="1413067"/>
          </a:xfrm>
          <a:prstGeom prst="rect">
            <a:avLst/>
          </a:prstGeom>
          <a:noFill/>
          <a:ln w="19050" cap="flat" cmpd="sng">
            <a:solidFill>
              <a:schemeClr val="tx1"/>
            </a:solidFill>
            <a:prstDash val="solid"/>
            <a:round/>
            <a:headEnd type="none" w="sm" len="sm"/>
            <a:tailEnd type="none" w="sm" len="sm"/>
          </a:ln>
        </p:spPr>
        <p:txBody>
          <a:bodyPr spcFirstLastPara="1" wrap="square" lIns="91425" tIns="91425" rIns="91425" bIns="91425" anchor="t" anchorCtr="0">
            <a:noAutofit/>
          </a:bodyPr>
          <a:lstStyle/>
          <a:p>
            <a:r>
              <a:rPr lang="en" b="1" u="sng" dirty="0" err="1">
                <a:solidFill>
                  <a:srgbClr val="2D3B45"/>
                </a:solidFill>
                <a:latin typeface="Helvetica Neue"/>
                <a:ea typeface="Helvetica Neue"/>
                <a:cs typeface="Helvetica Neue"/>
                <a:sym typeface="Helvetica Neue"/>
              </a:rPr>
              <a:t>studentRegistration</a:t>
            </a:r>
            <a:endParaRPr lang="en" b="1" u="sng" dirty="0">
              <a:solidFill>
                <a:srgbClr val="2D3B45"/>
              </a:solidFill>
              <a:latin typeface="Helvetica Neue"/>
              <a:ea typeface="Helvetica Neue"/>
              <a:cs typeface="Helvetica Neue"/>
              <a:sym typeface="Helvetica Neue"/>
            </a:endParaRPr>
          </a:p>
          <a:p>
            <a:r>
              <a:rPr lang="en" dirty="0" err="1">
                <a:solidFill>
                  <a:srgbClr val="2D3B45"/>
                </a:solidFill>
                <a:latin typeface="Helvetica Neue"/>
                <a:ea typeface="Helvetica Neue"/>
                <a:cs typeface="Helvetica Neue"/>
                <a:sym typeface="Helvetica Neue"/>
              </a:rPr>
              <a:t>code_module</a:t>
            </a:r>
            <a:r>
              <a:rPr lang="en" dirty="0">
                <a:solidFill>
                  <a:srgbClr val="2D3B45"/>
                </a:solidFill>
                <a:latin typeface="Helvetica Neue"/>
                <a:ea typeface="Helvetica Neue"/>
                <a:cs typeface="Helvetica Neue"/>
                <a:sym typeface="Helvetica Neue"/>
              </a:rPr>
              <a:t> </a:t>
            </a:r>
          </a:p>
          <a:p>
            <a:r>
              <a:rPr lang="en" dirty="0" err="1">
                <a:solidFill>
                  <a:srgbClr val="2D3B45"/>
                </a:solidFill>
                <a:latin typeface="Helvetica Neue"/>
                <a:ea typeface="Helvetica Neue"/>
                <a:cs typeface="Helvetica Neue"/>
                <a:sym typeface="Helvetica Neue"/>
              </a:rPr>
              <a:t>code_presentation</a:t>
            </a:r>
            <a:endParaRPr lang="en" dirty="0">
              <a:solidFill>
                <a:srgbClr val="2D3B45"/>
              </a:solidFill>
              <a:latin typeface="Helvetica Neue"/>
              <a:ea typeface="Helvetica Neue"/>
              <a:cs typeface="Helvetica Neue"/>
              <a:sym typeface="Helvetica Neue"/>
            </a:endParaRPr>
          </a:p>
          <a:p>
            <a:r>
              <a:rPr lang="en" altLang="zh-CN" dirty="0" err="1">
                <a:solidFill>
                  <a:srgbClr val="2D3B45"/>
                </a:solidFill>
                <a:latin typeface="Helvetica Neue"/>
                <a:ea typeface="Helvetica Neue"/>
                <a:cs typeface="Helvetica Neue"/>
              </a:rPr>
              <a:t>id_student</a:t>
            </a:r>
            <a:endParaRPr lang="en" altLang="zh-CN" dirty="0">
              <a:solidFill>
                <a:srgbClr val="2D3B45"/>
              </a:solidFill>
              <a:latin typeface="Helvetica Neue"/>
              <a:ea typeface="Helvetica Neue"/>
              <a:cs typeface="Helvetica Neue"/>
            </a:endParaRPr>
          </a:p>
          <a:p>
            <a:r>
              <a:rPr lang="en" altLang="zh-CN" dirty="0" err="1">
                <a:solidFill>
                  <a:srgbClr val="2D3B45"/>
                </a:solidFill>
                <a:latin typeface="Helvetica Neue"/>
                <a:ea typeface="Helvetica Neue"/>
                <a:cs typeface="Helvetica Neue"/>
              </a:rPr>
              <a:t>date_registration</a:t>
            </a:r>
            <a:endParaRPr lang="en" altLang="zh-CN" dirty="0">
              <a:solidFill>
                <a:srgbClr val="2D3B45"/>
              </a:solidFill>
              <a:latin typeface="Helvetica Neue"/>
              <a:ea typeface="Helvetica Neue"/>
              <a:cs typeface="Helvetica Neue"/>
            </a:endParaRPr>
          </a:p>
          <a:p>
            <a:r>
              <a:rPr lang="en" altLang="zh-CN" dirty="0" err="1">
                <a:solidFill>
                  <a:srgbClr val="2D3B45"/>
                </a:solidFill>
                <a:latin typeface="Helvetica Neue"/>
                <a:ea typeface="Helvetica Neue"/>
                <a:cs typeface="Helvetica Neue"/>
              </a:rPr>
              <a:t>date_unregistration</a:t>
            </a:r>
            <a:endParaRPr dirty="0">
              <a:solidFill>
                <a:srgbClr val="2D3B45"/>
              </a:solidFill>
              <a:latin typeface="Helvetica Neue"/>
              <a:ea typeface="Helvetica Neue"/>
              <a:cs typeface="Helvetica Neue"/>
              <a:sym typeface="Helvetica Neue"/>
            </a:endParaRPr>
          </a:p>
        </p:txBody>
      </p:sp>
      <p:cxnSp>
        <p:nvCxnSpPr>
          <p:cNvPr id="5" name="直线箭头连接符 4">
            <a:extLst>
              <a:ext uri="{FF2B5EF4-FFF2-40B4-BE49-F238E27FC236}">
                <a16:creationId xmlns:a16="http://schemas.microsoft.com/office/drawing/2014/main" id="{DFEE82CE-7DDA-8048-96E1-8802AD4BF583}"/>
              </a:ext>
            </a:extLst>
          </p:cNvPr>
          <p:cNvCxnSpPr>
            <a:cxnSpLocks/>
            <a:stCxn id="11" idx="3"/>
          </p:cNvCxnSpPr>
          <p:nvPr/>
        </p:nvCxnSpPr>
        <p:spPr>
          <a:xfrm>
            <a:off x="3466795" y="1975707"/>
            <a:ext cx="78298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9171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46"/>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Metrics formulas</a:t>
            </a:r>
            <a:endParaRPr dirty="0"/>
          </a:p>
        </p:txBody>
      </p:sp>
      <p:sp>
        <p:nvSpPr>
          <p:cNvPr id="6" name="矩形 5">
            <a:extLst>
              <a:ext uri="{FF2B5EF4-FFF2-40B4-BE49-F238E27FC236}">
                <a16:creationId xmlns:a16="http://schemas.microsoft.com/office/drawing/2014/main" id="{9A589BED-AA2C-944E-98D9-40E0FBE956E3}"/>
              </a:ext>
            </a:extLst>
          </p:cNvPr>
          <p:cNvSpPr/>
          <p:nvPr/>
        </p:nvSpPr>
        <p:spPr>
          <a:xfrm>
            <a:off x="933968" y="1064570"/>
            <a:ext cx="7276013" cy="4185761"/>
          </a:xfrm>
          <a:prstGeom prst="rect">
            <a:avLst/>
          </a:prstGeom>
        </p:spPr>
        <p:txBody>
          <a:bodyPr wrap="square">
            <a:spAutoFit/>
          </a:bodyPr>
          <a:lstStyle/>
          <a:p>
            <a:pPr lvl="0">
              <a:lnSpc>
                <a:spcPct val="120000"/>
              </a:lnSpc>
              <a:buSzPts val="1100"/>
              <a:defRPr/>
            </a:pPr>
            <a:r>
              <a:rPr lang="en" altLang="zh-CN" b="1" dirty="0">
                <a:solidFill>
                  <a:schemeClr val="dk1"/>
                </a:solidFill>
                <a:latin typeface="Montserrat"/>
                <a:cs typeface="Kalam"/>
                <a:sym typeface="Kalam"/>
              </a:rPr>
              <a:t>Weighted Assessment Score: </a:t>
            </a:r>
            <a:r>
              <a:rPr lang="en" altLang="zh-CN" dirty="0">
                <a:solidFill>
                  <a:schemeClr val="dk1"/>
                </a:solidFill>
                <a:latin typeface="Montserrat"/>
                <a:cs typeface="Kalam"/>
                <a:sym typeface="Kalam"/>
              </a:rPr>
              <a:t>The sum of (non-exam score * assessment weight per module per presentation per student)</a:t>
            </a:r>
          </a:p>
          <a:p>
            <a:pPr lvl="0">
              <a:lnSpc>
                <a:spcPct val="120000"/>
              </a:lnSpc>
              <a:buSzPts val="1100"/>
              <a:defRPr/>
            </a:pPr>
            <a:r>
              <a:rPr lang="en" altLang="zh-CN" b="1" dirty="0">
                <a:solidFill>
                  <a:schemeClr val="dk1"/>
                </a:solidFill>
                <a:latin typeface="Montserrat"/>
                <a:cs typeface="Kalam"/>
                <a:sym typeface="Kalam"/>
              </a:rPr>
              <a:t>Exam Score: </a:t>
            </a:r>
            <a:r>
              <a:rPr lang="en" altLang="zh-CN" dirty="0">
                <a:solidFill>
                  <a:schemeClr val="dk1"/>
                </a:solidFill>
                <a:latin typeface="Montserrat"/>
                <a:cs typeface="Kalam"/>
                <a:sym typeface="Kalam"/>
              </a:rPr>
              <a:t>The sum of (exam score * assessment weight per module per presentation per student)</a:t>
            </a:r>
          </a:p>
          <a:p>
            <a:pPr lvl="0">
              <a:lnSpc>
                <a:spcPct val="120000"/>
              </a:lnSpc>
              <a:buSzPts val="1100"/>
              <a:defRPr/>
            </a:pPr>
            <a:r>
              <a:rPr lang="en" altLang="zh-CN" b="1" dirty="0">
                <a:solidFill>
                  <a:schemeClr val="dk1"/>
                </a:solidFill>
                <a:latin typeface="Montserrat"/>
                <a:cs typeface="Kalam"/>
                <a:sym typeface="Kalam"/>
              </a:rPr>
              <a:t>Submission Before Assessment Due Date: </a:t>
            </a:r>
            <a:r>
              <a:rPr lang="en" altLang="zh-CN" dirty="0">
                <a:solidFill>
                  <a:schemeClr val="dk1"/>
                </a:solidFill>
                <a:latin typeface="Montserrat"/>
                <a:cs typeface="Kalam"/>
                <a:sym typeface="Kalam"/>
              </a:rPr>
              <a:t>The sum of assessment weight * (submission date – due date) </a:t>
            </a:r>
          </a:p>
          <a:p>
            <a:pPr lvl="0">
              <a:lnSpc>
                <a:spcPct val="120000"/>
              </a:lnSpc>
              <a:buSzPts val="1100"/>
              <a:defRPr/>
            </a:pPr>
            <a:r>
              <a:rPr lang="en" altLang="zh-CN" b="1" dirty="0">
                <a:solidFill>
                  <a:schemeClr val="dk1"/>
                </a:solidFill>
                <a:latin typeface="Montserrat"/>
                <a:cs typeface="Kalam"/>
                <a:sym typeface="Kalam"/>
              </a:rPr>
              <a:t>Sum of clicks: </a:t>
            </a:r>
            <a:r>
              <a:rPr lang="en" altLang="zh-CN" dirty="0">
                <a:solidFill>
                  <a:schemeClr val="dk1"/>
                </a:solidFill>
                <a:latin typeface="Montserrat"/>
                <a:cs typeface="Kalam"/>
                <a:sym typeface="Kalam"/>
              </a:rPr>
              <a:t>The sum of </a:t>
            </a:r>
            <a:r>
              <a:rPr lang="en" altLang="zh-CN" dirty="0" err="1">
                <a:solidFill>
                  <a:schemeClr val="dk1"/>
                </a:solidFill>
                <a:latin typeface="Montserrat"/>
                <a:cs typeface="Kalam"/>
                <a:sym typeface="Kalam"/>
              </a:rPr>
              <a:t>sum_clicks</a:t>
            </a:r>
            <a:r>
              <a:rPr lang="en" altLang="zh-CN" dirty="0">
                <a:solidFill>
                  <a:schemeClr val="dk1"/>
                </a:solidFill>
                <a:latin typeface="Montserrat"/>
                <a:cs typeface="Kalam"/>
                <a:sym typeface="Kalam"/>
              </a:rPr>
              <a:t> per module per presentation per student.</a:t>
            </a:r>
          </a:p>
          <a:p>
            <a:pPr lvl="0">
              <a:lnSpc>
                <a:spcPct val="120000"/>
              </a:lnSpc>
              <a:buSzPts val="1100"/>
              <a:defRPr/>
            </a:pPr>
            <a:r>
              <a:rPr lang="en" altLang="zh-CN" b="1" dirty="0">
                <a:solidFill>
                  <a:schemeClr val="dk1"/>
                </a:solidFill>
                <a:latin typeface="Montserrat"/>
                <a:cs typeface="Kalam"/>
                <a:sym typeface="Kalam"/>
              </a:rPr>
              <a:t>VLE Count : </a:t>
            </a:r>
            <a:r>
              <a:rPr lang="en" altLang="zh-CN" dirty="0">
                <a:solidFill>
                  <a:schemeClr val="dk1"/>
                </a:solidFill>
                <a:latin typeface="Montserrat"/>
                <a:cs typeface="Kalam"/>
                <a:sym typeface="Kalam"/>
              </a:rPr>
              <a:t>the number of </a:t>
            </a:r>
            <a:r>
              <a:rPr lang="en" altLang="zh-CN" dirty="0" err="1">
                <a:solidFill>
                  <a:schemeClr val="dk1"/>
                </a:solidFill>
                <a:latin typeface="Montserrat"/>
                <a:cs typeface="Kalam"/>
                <a:sym typeface="Kalam"/>
              </a:rPr>
              <a:t>vle</a:t>
            </a:r>
            <a:r>
              <a:rPr lang="en" altLang="zh-CN" dirty="0">
                <a:solidFill>
                  <a:schemeClr val="dk1"/>
                </a:solidFill>
                <a:latin typeface="Montserrat"/>
                <a:cs typeface="Kalam"/>
                <a:sym typeface="Kalam"/>
              </a:rPr>
              <a:t> material per module</a:t>
            </a:r>
          </a:p>
          <a:p>
            <a:pPr lvl="0">
              <a:lnSpc>
                <a:spcPct val="120000"/>
              </a:lnSpc>
              <a:buSzPts val="1100"/>
              <a:defRPr/>
            </a:pPr>
            <a:r>
              <a:rPr lang="en" altLang="zh-CN" b="1" dirty="0" err="1">
                <a:solidFill>
                  <a:schemeClr val="dk1"/>
                </a:solidFill>
                <a:latin typeface="Montserrat"/>
                <a:cs typeface="Kalam"/>
                <a:sym typeface="Kalam"/>
              </a:rPr>
              <a:t>Unregistration</a:t>
            </a:r>
            <a:r>
              <a:rPr lang="en" altLang="zh-CN" b="1" dirty="0">
                <a:solidFill>
                  <a:schemeClr val="dk1"/>
                </a:solidFill>
                <a:latin typeface="Montserrat"/>
                <a:cs typeface="Kalam"/>
                <a:sym typeface="Kalam"/>
              </a:rPr>
              <a:t> Time: </a:t>
            </a:r>
            <a:r>
              <a:rPr lang="en" altLang="zh-CN" dirty="0" err="1">
                <a:solidFill>
                  <a:schemeClr val="dk1"/>
                </a:solidFill>
                <a:latin typeface="Montserrat"/>
                <a:cs typeface="Kalam"/>
                <a:sym typeface="Kalam"/>
              </a:rPr>
              <a:t>unregistration</a:t>
            </a:r>
            <a:r>
              <a:rPr lang="en" altLang="zh-CN" dirty="0">
                <a:solidFill>
                  <a:schemeClr val="dk1"/>
                </a:solidFill>
                <a:latin typeface="Montserrat"/>
                <a:cs typeface="Kalam"/>
                <a:sym typeface="Kalam"/>
              </a:rPr>
              <a:t> date – registration date</a:t>
            </a:r>
          </a:p>
          <a:p>
            <a:pPr lvl="0">
              <a:lnSpc>
                <a:spcPct val="120000"/>
              </a:lnSpc>
              <a:buSzPts val="1100"/>
              <a:defRPr/>
            </a:pPr>
            <a:r>
              <a:rPr lang="en" altLang="zh-CN" b="1" dirty="0">
                <a:solidFill>
                  <a:schemeClr val="dk1"/>
                </a:solidFill>
                <a:latin typeface="Montserrat"/>
                <a:cs typeface="Kalam"/>
                <a:sym typeface="Kalam"/>
              </a:rPr>
              <a:t>Module withdraw or fail rate: </a:t>
            </a:r>
            <a:r>
              <a:rPr lang="en" altLang="zh-CN" dirty="0">
                <a:solidFill>
                  <a:schemeClr val="dk1"/>
                </a:solidFill>
                <a:latin typeface="Montserrat"/>
                <a:cs typeface="Kalam"/>
                <a:sym typeface="Kalam"/>
              </a:rPr>
              <a:t>(the number of withdraw or fail records / the number of total records) per module per presentation</a:t>
            </a:r>
          </a:p>
          <a:p>
            <a:pPr lvl="0">
              <a:lnSpc>
                <a:spcPct val="120000"/>
              </a:lnSpc>
              <a:buSzPts val="1100"/>
              <a:defRPr/>
            </a:pPr>
            <a:r>
              <a:rPr lang="en" altLang="zh-CN" b="1" dirty="0">
                <a:solidFill>
                  <a:schemeClr val="dk1"/>
                </a:solidFill>
                <a:latin typeface="Montserrat"/>
                <a:cs typeface="Kalam"/>
                <a:sym typeface="Kalam"/>
              </a:rPr>
              <a:t>Module withdraw rate: </a:t>
            </a:r>
            <a:r>
              <a:rPr lang="en" altLang="zh-CN" dirty="0">
                <a:solidFill>
                  <a:schemeClr val="dk1"/>
                </a:solidFill>
                <a:latin typeface="Montserrat"/>
                <a:cs typeface="Kalam"/>
                <a:sym typeface="Kalam"/>
              </a:rPr>
              <a:t>(the number of withdraw records / the number of total records) per module per presentation</a:t>
            </a:r>
          </a:p>
          <a:p>
            <a:pPr lvl="0">
              <a:lnSpc>
                <a:spcPct val="120000"/>
              </a:lnSpc>
              <a:buSzPts val="1100"/>
              <a:defRPr/>
            </a:pPr>
            <a:r>
              <a:rPr lang="en" altLang="zh-CN" b="1" dirty="0">
                <a:solidFill>
                  <a:schemeClr val="dk1"/>
                </a:solidFill>
                <a:latin typeface="Montserrat"/>
                <a:cs typeface="Kalam"/>
                <a:sym typeface="Kalam"/>
              </a:rPr>
              <a:t>Module fail rate: </a:t>
            </a:r>
            <a:r>
              <a:rPr lang="en" altLang="zh-CN" dirty="0">
                <a:solidFill>
                  <a:schemeClr val="dk1"/>
                </a:solidFill>
                <a:latin typeface="Montserrat"/>
                <a:cs typeface="Kalam"/>
                <a:sym typeface="Kalam"/>
              </a:rPr>
              <a:t>(the number of fail records / the number of total records) per module per presentation</a:t>
            </a:r>
          </a:p>
          <a:p>
            <a:pPr lvl="0">
              <a:buSzPts val="1100"/>
              <a:defRPr/>
            </a:pPr>
            <a:endParaRPr lang="en" altLang="zh-CN" b="1" dirty="0">
              <a:solidFill>
                <a:schemeClr val="dk1"/>
              </a:solidFill>
              <a:latin typeface="Kalam"/>
              <a:cs typeface="Kalam"/>
              <a:sym typeface="Kalam"/>
            </a:endParaRPr>
          </a:p>
        </p:txBody>
      </p:sp>
    </p:spTree>
    <p:extLst>
      <p:ext uri="{BB962C8B-B14F-4D97-AF65-F5344CB8AC3E}">
        <p14:creationId xmlns:p14="http://schemas.microsoft.com/office/powerpoint/2010/main" val="42393480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47"/>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 Cleaning</a:t>
            </a:r>
            <a:endParaRPr dirty="0"/>
          </a:p>
        </p:txBody>
      </p:sp>
      <p:sp>
        <p:nvSpPr>
          <p:cNvPr id="14" name="文本框 13">
            <a:extLst>
              <a:ext uri="{FF2B5EF4-FFF2-40B4-BE49-F238E27FC236}">
                <a16:creationId xmlns:a16="http://schemas.microsoft.com/office/drawing/2014/main" id="{7132C659-D270-8643-B991-69EFF21AE0C8}"/>
              </a:ext>
            </a:extLst>
          </p:cNvPr>
          <p:cNvSpPr txBox="1"/>
          <p:nvPr/>
        </p:nvSpPr>
        <p:spPr>
          <a:xfrm>
            <a:off x="6924051" y="3709819"/>
            <a:ext cx="1720343" cy="369332"/>
          </a:xfrm>
          <a:prstGeom prst="rect">
            <a:avLst/>
          </a:prstGeom>
          <a:noFill/>
        </p:spPr>
        <p:txBody>
          <a:bodyPr wrap="none" rtlCol="0">
            <a:spAutoFit/>
          </a:bodyPr>
          <a:lstStyle/>
          <a:p>
            <a:r>
              <a:rPr lang="en-US" altLang="zh-CN" sz="1800" b="1" dirty="0">
                <a:solidFill>
                  <a:schemeClr val="dk1"/>
                </a:solidFill>
                <a:latin typeface="Kalam"/>
                <a:cs typeface="Kalam"/>
                <a:sym typeface="Montserrat"/>
              </a:rPr>
              <a:t>Impute with -1</a:t>
            </a:r>
          </a:p>
        </p:txBody>
      </p:sp>
      <p:pic>
        <p:nvPicPr>
          <p:cNvPr id="16" name="图片 15" descr="图形用户界面, 应用程序&#10;&#10;描述已自动生成">
            <a:extLst>
              <a:ext uri="{FF2B5EF4-FFF2-40B4-BE49-F238E27FC236}">
                <a16:creationId xmlns:a16="http://schemas.microsoft.com/office/drawing/2014/main" id="{97B6EAA0-5E3B-E749-B744-9A233987636D}"/>
              </a:ext>
            </a:extLst>
          </p:cNvPr>
          <p:cNvPicPr>
            <a:picLocks noChangeAspect="1"/>
          </p:cNvPicPr>
          <p:nvPr/>
        </p:nvPicPr>
        <p:blipFill>
          <a:blip r:embed="rId3"/>
          <a:stretch>
            <a:fillRect/>
          </a:stretch>
        </p:blipFill>
        <p:spPr>
          <a:xfrm>
            <a:off x="922659" y="1419497"/>
            <a:ext cx="559366" cy="3724003"/>
          </a:xfrm>
          <a:prstGeom prst="rect">
            <a:avLst/>
          </a:prstGeom>
        </p:spPr>
      </p:pic>
      <p:sp>
        <p:nvSpPr>
          <p:cNvPr id="17" name="矩形 16">
            <a:extLst>
              <a:ext uri="{FF2B5EF4-FFF2-40B4-BE49-F238E27FC236}">
                <a16:creationId xmlns:a16="http://schemas.microsoft.com/office/drawing/2014/main" id="{1EE8797C-2F54-D94B-AAE7-5B0642EB3FFF}"/>
              </a:ext>
            </a:extLst>
          </p:cNvPr>
          <p:cNvSpPr/>
          <p:nvPr/>
        </p:nvSpPr>
        <p:spPr>
          <a:xfrm>
            <a:off x="922658" y="4824549"/>
            <a:ext cx="559367" cy="23513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C00000"/>
              </a:solidFill>
            </a:endParaRPr>
          </a:p>
        </p:txBody>
      </p:sp>
      <p:cxnSp>
        <p:nvCxnSpPr>
          <p:cNvPr id="19" name="直线箭头连接符 18">
            <a:extLst>
              <a:ext uri="{FF2B5EF4-FFF2-40B4-BE49-F238E27FC236}">
                <a16:creationId xmlns:a16="http://schemas.microsoft.com/office/drawing/2014/main" id="{0D052E3F-D6DA-2F43-8AAE-CF984E5730ED}"/>
              </a:ext>
            </a:extLst>
          </p:cNvPr>
          <p:cNvCxnSpPr>
            <a:cxnSpLocks/>
            <a:stCxn id="17" idx="3"/>
          </p:cNvCxnSpPr>
          <p:nvPr/>
        </p:nvCxnSpPr>
        <p:spPr>
          <a:xfrm flipV="1">
            <a:off x="1482025" y="3884023"/>
            <a:ext cx="390318" cy="1058091"/>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672CD7D7-331F-084A-BDA6-6F679C14D2F8}"/>
              </a:ext>
            </a:extLst>
          </p:cNvPr>
          <p:cNvSpPr txBox="1"/>
          <p:nvPr/>
        </p:nvSpPr>
        <p:spPr>
          <a:xfrm>
            <a:off x="1677184" y="3514691"/>
            <a:ext cx="1784463" cy="307777"/>
          </a:xfrm>
          <a:prstGeom prst="rect">
            <a:avLst/>
          </a:prstGeom>
          <a:noFill/>
        </p:spPr>
        <p:txBody>
          <a:bodyPr wrap="none" rtlCol="0">
            <a:spAutoFit/>
          </a:bodyPr>
          <a:lstStyle/>
          <a:p>
            <a:r>
              <a:rPr lang="en-US" altLang="zh-CN" dirty="0">
                <a:solidFill>
                  <a:srgbClr val="2D3B45"/>
                </a:solidFill>
                <a:latin typeface="Helvetica Neue"/>
                <a:ea typeface="Helvetica Neue"/>
                <a:cs typeface="Helvetica Neue"/>
              </a:rPr>
              <a:t>Should be ‘&gt; 100%’</a:t>
            </a:r>
            <a:endParaRPr lang="zh-CN" altLang="en-US" dirty="0">
              <a:solidFill>
                <a:srgbClr val="2D3B45"/>
              </a:solidFill>
              <a:latin typeface="Helvetica Neue"/>
              <a:cs typeface="Helvetica Neue"/>
            </a:endParaRPr>
          </a:p>
        </p:txBody>
      </p:sp>
      <p:sp>
        <p:nvSpPr>
          <p:cNvPr id="67" name="文本框 66">
            <a:extLst>
              <a:ext uri="{FF2B5EF4-FFF2-40B4-BE49-F238E27FC236}">
                <a16:creationId xmlns:a16="http://schemas.microsoft.com/office/drawing/2014/main" id="{609E3CCA-7665-7443-AC1D-F2927A031DA7}"/>
              </a:ext>
            </a:extLst>
          </p:cNvPr>
          <p:cNvSpPr txBox="1"/>
          <p:nvPr/>
        </p:nvSpPr>
        <p:spPr>
          <a:xfrm>
            <a:off x="3656806" y="1017700"/>
            <a:ext cx="1545616" cy="369332"/>
          </a:xfrm>
          <a:prstGeom prst="rect">
            <a:avLst/>
          </a:prstGeom>
          <a:noFill/>
        </p:spPr>
        <p:txBody>
          <a:bodyPr wrap="none" rtlCol="0">
            <a:spAutoFit/>
          </a:bodyPr>
          <a:lstStyle/>
          <a:p>
            <a:r>
              <a:rPr lang="en-US" altLang="zh-CN" sz="1800" b="1" dirty="0">
                <a:solidFill>
                  <a:schemeClr val="dk1"/>
                </a:solidFill>
                <a:latin typeface="Kalam"/>
                <a:cs typeface="Kalam"/>
                <a:sym typeface="Montserrat"/>
              </a:rPr>
              <a:t>Missing Value</a:t>
            </a:r>
          </a:p>
        </p:txBody>
      </p:sp>
      <p:pic>
        <p:nvPicPr>
          <p:cNvPr id="23" name="图片 22" descr="手机屏幕截图&#10;&#10;描述已自动生成">
            <a:extLst>
              <a:ext uri="{FF2B5EF4-FFF2-40B4-BE49-F238E27FC236}">
                <a16:creationId xmlns:a16="http://schemas.microsoft.com/office/drawing/2014/main" id="{8E3328A6-A086-FC4A-8FE6-D1D205F06A2F}"/>
              </a:ext>
            </a:extLst>
          </p:cNvPr>
          <p:cNvPicPr>
            <a:picLocks noChangeAspect="1"/>
          </p:cNvPicPr>
          <p:nvPr/>
        </p:nvPicPr>
        <p:blipFill>
          <a:blip r:embed="rId4"/>
          <a:stretch>
            <a:fillRect/>
          </a:stretch>
        </p:blipFill>
        <p:spPr>
          <a:xfrm>
            <a:off x="3656806" y="1387032"/>
            <a:ext cx="2743994" cy="3544326"/>
          </a:xfrm>
          <a:prstGeom prst="rect">
            <a:avLst/>
          </a:prstGeom>
        </p:spPr>
      </p:pic>
      <p:sp>
        <p:nvSpPr>
          <p:cNvPr id="71" name="矩形 70">
            <a:extLst>
              <a:ext uri="{FF2B5EF4-FFF2-40B4-BE49-F238E27FC236}">
                <a16:creationId xmlns:a16="http://schemas.microsoft.com/office/drawing/2014/main" id="{6370746B-F9AA-9B4D-921A-71B145797613}"/>
              </a:ext>
            </a:extLst>
          </p:cNvPr>
          <p:cNvSpPr/>
          <p:nvPr/>
        </p:nvSpPr>
        <p:spPr>
          <a:xfrm>
            <a:off x="3656806" y="2363165"/>
            <a:ext cx="2683034" cy="50188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C00000"/>
              </a:solidFill>
            </a:endParaRPr>
          </a:p>
        </p:txBody>
      </p:sp>
      <p:sp>
        <p:nvSpPr>
          <p:cNvPr id="73" name="矩形 72">
            <a:extLst>
              <a:ext uri="{FF2B5EF4-FFF2-40B4-BE49-F238E27FC236}">
                <a16:creationId xmlns:a16="http://schemas.microsoft.com/office/drawing/2014/main" id="{DA1CA1D1-DF44-1A45-859E-3021FEF476D0}"/>
              </a:ext>
            </a:extLst>
          </p:cNvPr>
          <p:cNvSpPr/>
          <p:nvPr/>
        </p:nvSpPr>
        <p:spPr>
          <a:xfrm>
            <a:off x="3656806" y="2868217"/>
            <a:ext cx="2683034" cy="16818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C00000"/>
              </a:solidFill>
            </a:endParaRPr>
          </a:p>
        </p:txBody>
      </p:sp>
      <p:sp>
        <p:nvSpPr>
          <p:cNvPr id="75" name="矩形 74">
            <a:extLst>
              <a:ext uri="{FF2B5EF4-FFF2-40B4-BE49-F238E27FC236}">
                <a16:creationId xmlns:a16="http://schemas.microsoft.com/office/drawing/2014/main" id="{B6829243-8524-3F49-9B5E-A58B1690933D}"/>
              </a:ext>
            </a:extLst>
          </p:cNvPr>
          <p:cNvSpPr/>
          <p:nvPr/>
        </p:nvSpPr>
        <p:spPr>
          <a:xfrm>
            <a:off x="3656806" y="3346508"/>
            <a:ext cx="2683034" cy="16818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C00000"/>
              </a:solidFill>
            </a:endParaRPr>
          </a:p>
        </p:txBody>
      </p:sp>
      <p:cxnSp>
        <p:nvCxnSpPr>
          <p:cNvPr id="76" name="直线箭头连接符 75">
            <a:extLst>
              <a:ext uri="{FF2B5EF4-FFF2-40B4-BE49-F238E27FC236}">
                <a16:creationId xmlns:a16="http://schemas.microsoft.com/office/drawing/2014/main" id="{C4C27D58-0D31-3045-93B2-C08B42E406BD}"/>
              </a:ext>
            </a:extLst>
          </p:cNvPr>
          <p:cNvCxnSpPr>
            <a:cxnSpLocks/>
          </p:cNvCxnSpPr>
          <p:nvPr/>
        </p:nvCxnSpPr>
        <p:spPr>
          <a:xfrm flipV="1">
            <a:off x="6339840" y="1479788"/>
            <a:ext cx="627017" cy="889909"/>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E6DD49AE-B3D8-424D-B66E-B5B8EE0ADA6F}"/>
              </a:ext>
            </a:extLst>
          </p:cNvPr>
          <p:cNvSpPr txBox="1"/>
          <p:nvPr/>
        </p:nvSpPr>
        <p:spPr>
          <a:xfrm>
            <a:off x="6986885" y="1029763"/>
            <a:ext cx="1480457" cy="523220"/>
          </a:xfrm>
          <a:prstGeom prst="rect">
            <a:avLst/>
          </a:prstGeom>
          <a:noFill/>
        </p:spPr>
        <p:txBody>
          <a:bodyPr wrap="square" rtlCol="0">
            <a:spAutoFit/>
          </a:bodyPr>
          <a:lstStyle/>
          <a:p>
            <a:r>
              <a:rPr lang="en-US" altLang="zh-CN" dirty="0">
                <a:solidFill>
                  <a:srgbClr val="2D3B45"/>
                </a:solidFill>
                <a:latin typeface="Helvetica Neue"/>
                <a:ea typeface="Helvetica Neue"/>
                <a:cs typeface="Helvetica Neue"/>
              </a:rPr>
              <a:t>Didn’t take the assessment</a:t>
            </a:r>
            <a:endParaRPr lang="zh-CN" altLang="en-US" dirty="0">
              <a:solidFill>
                <a:srgbClr val="2D3B45"/>
              </a:solidFill>
              <a:latin typeface="Helvetica Neue"/>
              <a:cs typeface="Helvetica Neue"/>
            </a:endParaRPr>
          </a:p>
        </p:txBody>
      </p:sp>
      <p:cxnSp>
        <p:nvCxnSpPr>
          <p:cNvPr id="84" name="直线箭头连接符 83">
            <a:extLst>
              <a:ext uri="{FF2B5EF4-FFF2-40B4-BE49-F238E27FC236}">
                <a16:creationId xmlns:a16="http://schemas.microsoft.com/office/drawing/2014/main" id="{18FBEC06-7598-AB4B-8727-C242C64A43E3}"/>
              </a:ext>
            </a:extLst>
          </p:cNvPr>
          <p:cNvCxnSpPr>
            <a:cxnSpLocks/>
          </p:cNvCxnSpPr>
          <p:nvPr/>
        </p:nvCxnSpPr>
        <p:spPr>
          <a:xfrm flipV="1">
            <a:off x="6339839" y="2614108"/>
            <a:ext cx="757647" cy="338201"/>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6" name="文本框 85">
            <a:extLst>
              <a:ext uri="{FF2B5EF4-FFF2-40B4-BE49-F238E27FC236}">
                <a16:creationId xmlns:a16="http://schemas.microsoft.com/office/drawing/2014/main" id="{6CDEF80C-CE6D-184D-AA32-1891FBD8A940}"/>
              </a:ext>
            </a:extLst>
          </p:cNvPr>
          <p:cNvSpPr txBox="1"/>
          <p:nvPr/>
        </p:nvSpPr>
        <p:spPr>
          <a:xfrm>
            <a:off x="7097486" y="2310140"/>
            <a:ext cx="1480457" cy="523220"/>
          </a:xfrm>
          <a:prstGeom prst="rect">
            <a:avLst/>
          </a:prstGeom>
          <a:noFill/>
        </p:spPr>
        <p:txBody>
          <a:bodyPr wrap="square" rtlCol="0">
            <a:spAutoFit/>
          </a:bodyPr>
          <a:lstStyle/>
          <a:p>
            <a:r>
              <a:rPr lang="en-US" altLang="zh-CN" dirty="0">
                <a:solidFill>
                  <a:srgbClr val="2D3B45"/>
                </a:solidFill>
                <a:latin typeface="Helvetica Neue"/>
                <a:ea typeface="Helvetica Neue"/>
                <a:cs typeface="Helvetica Neue"/>
              </a:rPr>
              <a:t>Didn’t click material in VLE</a:t>
            </a:r>
            <a:endParaRPr lang="zh-CN" altLang="en-US" dirty="0">
              <a:solidFill>
                <a:srgbClr val="2D3B45"/>
              </a:solidFill>
              <a:latin typeface="Helvetica Neue"/>
              <a:cs typeface="Helvetica Neue"/>
            </a:endParaRPr>
          </a:p>
        </p:txBody>
      </p:sp>
      <p:cxnSp>
        <p:nvCxnSpPr>
          <p:cNvPr id="87" name="直线箭头连接符 86">
            <a:extLst>
              <a:ext uri="{FF2B5EF4-FFF2-40B4-BE49-F238E27FC236}">
                <a16:creationId xmlns:a16="http://schemas.microsoft.com/office/drawing/2014/main" id="{BC7C9AA7-E676-7F4C-9779-E01A86D44208}"/>
              </a:ext>
            </a:extLst>
          </p:cNvPr>
          <p:cNvCxnSpPr>
            <a:cxnSpLocks/>
          </p:cNvCxnSpPr>
          <p:nvPr/>
        </p:nvCxnSpPr>
        <p:spPr>
          <a:xfrm flipV="1">
            <a:off x="6339838" y="3430599"/>
            <a:ext cx="647047" cy="1"/>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9" name="文本框 88">
            <a:extLst>
              <a:ext uri="{FF2B5EF4-FFF2-40B4-BE49-F238E27FC236}">
                <a16:creationId xmlns:a16="http://schemas.microsoft.com/office/drawing/2014/main" id="{DAB497D9-05EB-DF42-8ADD-E2630E8DE6FF}"/>
              </a:ext>
            </a:extLst>
          </p:cNvPr>
          <p:cNvSpPr txBox="1"/>
          <p:nvPr/>
        </p:nvSpPr>
        <p:spPr>
          <a:xfrm>
            <a:off x="7095124" y="3168989"/>
            <a:ext cx="1630865" cy="307777"/>
          </a:xfrm>
          <a:prstGeom prst="rect">
            <a:avLst/>
          </a:prstGeom>
          <a:noFill/>
        </p:spPr>
        <p:txBody>
          <a:bodyPr wrap="square" rtlCol="0">
            <a:spAutoFit/>
          </a:bodyPr>
          <a:lstStyle/>
          <a:p>
            <a:r>
              <a:rPr lang="en-US" altLang="zh-CN" dirty="0">
                <a:solidFill>
                  <a:srgbClr val="2D3B45"/>
                </a:solidFill>
                <a:latin typeface="Helvetica Neue"/>
                <a:ea typeface="Helvetica Neue"/>
                <a:cs typeface="Helvetica Neue"/>
              </a:rPr>
              <a:t>Didn’t unregister</a:t>
            </a:r>
            <a:endParaRPr lang="zh-CN" altLang="en-US" dirty="0">
              <a:solidFill>
                <a:srgbClr val="2D3B45"/>
              </a:solidFill>
              <a:latin typeface="Helvetica Neue"/>
              <a:cs typeface="Helvetica Neue"/>
            </a:endParaRPr>
          </a:p>
        </p:txBody>
      </p:sp>
      <p:sp>
        <p:nvSpPr>
          <p:cNvPr id="90" name="文本框 89">
            <a:extLst>
              <a:ext uri="{FF2B5EF4-FFF2-40B4-BE49-F238E27FC236}">
                <a16:creationId xmlns:a16="http://schemas.microsoft.com/office/drawing/2014/main" id="{5E27FADE-76B7-4C40-B2C0-8BDC77326FA4}"/>
              </a:ext>
            </a:extLst>
          </p:cNvPr>
          <p:cNvSpPr txBox="1"/>
          <p:nvPr/>
        </p:nvSpPr>
        <p:spPr>
          <a:xfrm>
            <a:off x="865625" y="1170100"/>
            <a:ext cx="1407758" cy="369332"/>
          </a:xfrm>
          <a:prstGeom prst="rect">
            <a:avLst/>
          </a:prstGeom>
          <a:noFill/>
        </p:spPr>
        <p:txBody>
          <a:bodyPr wrap="none" rtlCol="0">
            <a:spAutoFit/>
          </a:bodyPr>
          <a:lstStyle/>
          <a:p>
            <a:r>
              <a:rPr lang="en-US" altLang="zh-CN" sz="1800" b="1" dirty="0">
                <a:solidFill>
                  <a:schemeClr val="dk1"/>
                </a:solidFill>
                <a:latin typeface="Kalam"/>
                <a:cs typeface="Kalam"/>
                <a:sym typeface="Montserrat"/>
              </a:rPr>
              <a:t>Wrong Value</a:t>
            </a:r>
          </a:p>
        </p:txBody>
      </p:sp>
    </p:spTree>
    <p:extLst>
      <p:ext uri="{BB962C8B-B14F-4D97-AF65-F5344CB8AC3E}">
        <p14:creationId xmlns:p14="http://schemas.microsoft.com/office/powerpoint/2010/main" val="1001703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5"/>
        <p:cNvGrpSpPr/>
        <p:nvPr/>
      </p:nvGrpSpPr>
      <p:grpSpPr>
        <a:xfrm>
          <a:off x="0" y="0"/>
          <a:ext cx="0" cy="0"/>
          <a:chOff x="0" y="0"/>
          <a:chExt cx="0" cy="0"/>
        </a:xfrm>
      </p:grpSpPr>
      <p:sp>
        <p:nvSpPr>
          <p:cNvPr id="1086" name="Google Shape;1086;p43"/>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Table of Contents</a:t>
            </a:r>
            <a:endParaRPr dirty="0"/>
          </a:p>
        </p:txBody>
      </p:sp>
      <p:sp>
        <p:nvSpPr>
          <p:cNvPr id="1087" name="Google Shape;1087;p43"/>
          <p:cNvSpPr txBox="1">
            <a:spLocks noGrp="1"/>
          </p:cNvSpPr>
          <p:nvPr>
            <p:ph type="subTitle" idx="2"/>
          </p:nvPr>
        </p:nvSpPr>
        <p:spPr>
          <a:xfrm>
            <a:off x="1466588" y="2063690"/>
            <a:ext cx="2916000" cy="6474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 dirty="0"/>
              <a:t>Background</a:t>
            </a:r>
          </a:p>
          <a:p>
            <a:pPr marL="285750" lvl="0" indent="-285750" algn="l" rtl="0">
              <a:spcBef>
                <a:spcPts val="0"/>
              </a:spcBef>
              <a:spcAft>
                <a:spcPts val="0"/>
              </a:spcAft>
              <a:buFont typeface="Arial" panose="020B0604020202020204" pitchFamily="34" charset="0"/>
              <a:buChar char="•"/>
            </a:pPr>
            <a:r>
              <a:rPr lang="en" dirty="0"/>
              <a:t>Vison</a:t>
            </a:r>
            <a:r>
              <a:rPr lang="zh-CN" altLang="en-US" dirty="0"/>
              <a:t> </a:t>
            </a:r>
            <a:r>
              <a:rPr lang="en-US" altLang="zh-CN" dirty="0"/>
              <a:t>&amp;</a:t>
            </a:r>
            <a:r>
              <a:rPr lang="zh-CN" altLang="en-US" dirty="0"/>
              <a:t> </a:t>
            </a:r>
            <a:r>
              <a:rPr lang="en-US" altLang="zh-CN" dirty="0"/>
              <a:t>Goals</a:t>
            </a:r>
            <a:endParaRPr dirty="0"/>
          </a:p>
        </p:txBody>
      </p:sp>
      <p:sp>
        <p:nvSpPr>
          <p:cNvPr id="1088" name="Google Shape;1088;p43"/>
          <p:cNvSpPr txBox="1">
            <a:spLocks noGrp="1"/>
          </p:cNvSpPr>
          <p:nvPr>
            <p:ph type="subTitle" idx="1"/>
          </p:nvPr>
        </p:nvSpPr>
        <p:spPr>
          <a:xfrm>
            <a:off x="1467800" y="1855570"/>
            <a:ext cx="2913600" cy="388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Introduction</a:t>
            </a:r>
            <a:endParaRPr dirty="0"/>
          </a:p>
        </p:txBody>
      </p:sp>
      <p:sp>
        <p:nvSpPr>
          <p:cNvPr id="1089" name="Google Shape;1089;p43"/>
          <p:cNvSpPr txBox="1">
            <a:spLocks noGrp="1"/>
          </p:cNvSpPr>
          <p:nvPr>
            <p:ph type="subTitle" idx="3"/>
          </p:nvPr>
        </p:nvSpPr>
        <p:spPr>
          <a:xfrm>
            <a:off x="4759463" y="1855570"/>
            <a:ext cx="2911200" cy="388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Data Science</a:t>
            </a:r>
            <a:endParaRPr dirty="0"/>
          </a:p>
        </p:txBody>
      </p:sp>
      <p:sp>
        <p:nvSpPr>
          <p:cNvPr id="1090" name="Google Shape;1090;p43"/>
          <p:cNvSpPr txBox="1">
            <a:spLocks noGrp="1"/>
          </p:cNvSpPr>
          <p:nvPr>
            <p:ph type="subTitle" idx="4"/>
          </p:nvPr>
        </p:nvSpPr>
        <p:spPr>
          <a:xfrm>
            <a:off x="4757075" y="2063690"/>
            <a:ext cx="2916000" cy="6474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altLang="zh-CN" sz="1400" dirty="0"/>
              <a:t>Feature</a:t>
            </a:r>
            <a:r>
              <a:rPr lang="zh-CN" altLang="en-US" sz="1400" dirty="0"/>
              <a:t> </a:t>
            </a:r>
            <a:r>
              <a:rPr lang="en-US" altLang="zh-CN" sz="1400" dirty="0"/>
              <a:t>Engineering</a:t>
            </a:r>
            <a:r>
              <a:rPr lang="zh-CN" altLang="en-US" sz="1400" dirty="0"/>
              <a:t> </a:t>
            </a:r>
            <a:endParaRPr lang="en-US" altLang="zh-CN" sz="1400" dirty="0"/>
          </a:p>
          <a:p>
            <a:pPr marL="285750" lvl="0" indent="-285750" algn="l" rtl="0">
              <a:spcBef>
                <a:spcPts val="0"/>
              </a:spcBef>
              <a:spcAft>
                <a:spcPts val="0"/>
              </a:spcAft>
              <a:buFont typeface="Arial" panose="020B0604020202020204" pitchFamily="34" charset="0"/>
              <a:buChar char="•"/>
            </a:pPr>
            <a:r>
              <a:rPr lang="en-US" altLang="zh-CN" sz="1400" dirty="0"/>
              <a:t>Data</a:t>
            </a:r>
            <a:r>
              <a:rPr lang="zh-CN" altLang="en-US" sz="1400" dirty="0"/>
              <a:t> </a:t>
            </a:r>
            <a:r>
              <a:rPr lang="en-US" altLang="zh-CN" sz="1400" dirty="0"/>
              <a:t>Cleaning</a:t>
            </a:r>
          </a:p>
          <a:p>
            <a:pPr marL="285750" lvl="0" indent="-285750" algn="l" rtl="0">
              <a:spcBef>
                <a:spcPts val="0"/>
              </a:spcBef>
              <a:spcAft>
                <a:spcPts val="0"/>
              </a:spcAft>
              <a:buFont typeface="Arial" panose="020B0604020202020204" pitchFamily="34" charset="0"/>
              <a:buChar char="•"/>
            </a:pPr>
            <a:r>
              <a:rPr lang="en-US" sz="1400" dirty="0"/>
              <a:t>Machine Learning</a:t>
            </a:r>
            <a:endParaRPr sz="1400" dirty="0"/>
          </a:p>
        </p:txBody>
      </p:sp>
      <p:sp>
        <p:nvSpPr>
          <p:cNvPr id="1091" name="Google Shape;1091;p43"/>
          <p:cNvSpPr txBox="1">
            <a:spLocks noGrp="1"/>
          </p:cNvSpPr>
          <p:nvPr>
            <p:ph type="subTitle" idx="5"/>
          </p:nvPr>
        </p:nvSpPr>
        <p:spPr>
          <a:xfrm>
            <a:off x="1469016" y="3673271"/>
            <a:ext cx="2911200" cy="388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Analysis</a:t>
            </a:r>
            <a:endParaRPr/>
          </a:p>
        </p:txBody>
      </p:sp>
      <p:sp>
        <p:nvSpPr>
          <p:cNvPr id="1092" name="Google Shape;1092;p43"/>
          <p:cNvSpPr txBox="1">
            <a:spLocks noGrp="1"/>
          </p:cNvSpPr>
          <p:nvPr>
            <p:ph type="subTitle" idx="6"/>
          </p:nvPr>
        </p:nvSpPr>
        <p:spPr>
          <a:xfrm>
            <a:off x="1467804" y="3881388"/>
            <a:ext cx="2913600" cy="6474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a:t>Causal analysis</a:t>
            </a:r>
          </a:p>
          <a:p>
            <a:pPr marL="285750" lvl="0" indent="-285750" algn="l" rtl="0">
              <a:spcBef>
                <a:spcPts val="0"/>
              </a:spcBef>
              <a:spcAft>
                <a:spcPts val="0"/>
              </a:spcAft>
              <a:buFont typeface="Arial" panose="020B0604020202020204" pitchFamily="34" charset="0"/>
              <a:buChar char="•"/>
            </a:pPr>
            <a:r>
              <a:rPr lang="en-US" dirty="0"/>
              <a:t>Solutions</a:t>
            </a:r>
          </a:p>
          <a:p>
            <a:pPr marL="285750" lvl="0" indent="-285750" algn="l" rtl="0">
              <a:spcBef>
                <a:spcPts val="0"/>
              </a:spcBef>
              <a:spcAft>
                <a:spcPts val="0"/>
              </a:spcAft>
              <a:buFont typeface="Arial" panose="020B0604020202020204" pitchFamily="34" charset="0"/>
              <a:buChar char="•"/>
            </a:pPr>
            <a:r>
              <a:rPr lang="en-US" dirty="0"/>
              <a:t>Measurement</a:t>
            </a:r>
            <a:endParaRPr dirty="0"/>
          </a:p>
        </p:txBody>
      </p:sp>
      <p:sp>
        <p:nvSpPr>
          <p:cNvPr id="1093" name="Google Shape;1093;p43"/>
          <p:cNvSpPr txBox="1">
            <a:spLocks noGrp="1"/>
          </p:cNvSpPr>
          <p:nvPr>
            <p:ph type="subTitle" idx="7"/>
          </p:nvPr>
        </p:nvSpPr>
        <p:spPr>
          <a:xfrm>
            <a:off x="4757075" y="3673267"/>
            <a:ext cx="2916000" cy="388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Conclusion</a:t>
            </a:r>
            <a:endParaRPr/>
          </a:p>
        </p:txBody>
      </p:sp>
      <p:sp>
        <p:nvSpPr>
          <p:cNvPr id="1094" name="Google Shape;1094;p43"/>
          <p:cNvSpPr txBox="1">
            <a:spLocks noGrp="1"/>
          </p:cNvSpPr>
          <p:nvPr>
            <p:ph type="subTitle" idx="8"/>
          </p:nvPr>
        </p:nvSpPr>
        <p:spPr>
          <a:xfrm>
            <a:off x="4757075" y="3881388"/>
            <a:ext cx="2916000" cy="6474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sz="1400" dirty="0"/>
              <a:t>Summary</a:t>
            </a:r>
          </a:p>
          <a:p>
            <a:pPr marL="285750" lvl="0" indent="-285750" algn="l" rtl="0">
              <a:spcBef>
                <a:spcPts val="0"/>
              </a:spcBef>
              <a:spcAft>
                <a:spcPts val="0"/>
              </a:spcAft>
              <a:buFont typeface="Arial" panose="020B0604020202020204" pitchFamily="34" charset="0"/>
              <a:buChar char="•"/>
            </a:pPr>
            <a:r>
              <a:rPr lang="en-US" sz="1400" dirty="0"/>
              <a:t>Limitation &amp; Future Work</a:t>
            </a:r>
            <a:endParaRPr sz="1400" dirty="0"/>
          </a:p>
          <a:p>
            <a:pPr marL="0" lvl="0" indent="0" algn="ctr" rtl="0">
              <a:spcBef>
                <a:spcPts val="0"/>
              </a:spcBef>
              <a:spcAft>
                <a:spcPts val="0"/>
              </a:spcAft>
              <a:buNone/>
            </a:pPr>
            <a:endParaRPr dirty="0"/>
          </a:p>
        </p:txBody>
      </p:sp>
      <p:grpSp>
        <p:nvGrpSpPr>
          <p:cNvPr id="1095" name="Google Shape;1095;p43"/>
          <p:cNvGrpSpPr/>
          <p:nvPr/>
        </p:nvGrpSpPr>
        <p:grpSpPr>
          <a:xfrm>
            <a:off x="2693388" y="2915220"/>
            <a:ext cx="462468" cy="557812"/>
            <a:chOff x="3109710" y="2095807"/>
            <a:chExt cx="543632" cy="654709"/>
          </a:xfrm>
        </p:grpSpPr>
        <p:sp>
          <p:nvSpPr>
            <p:cNvPr id="1096" name="Google Shape;1096;p43"/>
            <p:cNvSpPr/>
            <p:nvPr/>
          </p:nvSpPr>
          <p:spPr>
            <a:xfrm>
              <a:off x="3142731" y="2110703"/>
              <a:ext cx="495734" cy="625462"/>
            </a:xfrm>
            <a:custGeom>
              <a:avLst/>
              <a:gdLst/>
              <a:ahLst/>
              <a:cxnLst/>
              <a:rect l="l" t="t" r="r" b="b"/>
              <a:pathLst>
                <a:path w="28255" h="35649" extrusionOk="0">
                  <a:moveTo>
                    <a:pt x="15285" y="1"/>
                  </a:moveTo>
                  <a:cubicBezTo>
                    <a:pt x="12303" y="1"/>
                    <a:pt x="9447" y="1102"/>
                    <a:pt x="7230" y="3143"/>
                  </a:cubicBezTo>
                  <a:cubicBezTo>
                    <a:pt x="4574" y="5615"/>
                    <a:pt x="3836" y="9119"/>
                    <a:pt x="7414" y="11258"/>
                  </a:cubicBezTo>
                  <a:cubicBezTo>
                    <a:pt x="7488" y="11332"/>
                    <a:pt x="7562" y="11406"/>
                    <a:pt x="7562" y="11516"/>
                  </a:cubicBezTo>
                  <a:cubicBezTo>
                    <a:pt x="10712" y="11516"/>
                    <a:pt x="12194" y="7521"/>
                    <a:pt x="15279" y="7521"/>
                  </a:cubicBezTo>
                  <a:cubicBezTo>
                    <a:pt x="15373" y="7521"/>
                    <a:pt x="15469" y="7525"/>
                    <a:pt x="15566" y="7533"/>
                  </a:cubicBezTo>
                  <a:cubicBezTo>
                    <a:pt x="17115" y="7680"/>
                    <a:pt x="18369" y="8787"/>
                    <a:pt x="18148" y="10373"/>
                  </a:cubicBezTo>
                  <a:cubicBezTo>
                    <a:pt x="18116" y="10501"/>
                    <a:pt x="18000" y="10601"/>
                    <a:pt x="17874" y="10601"/>
                  </a:cubicBezTo>
                  <a:cubicBezTo>
                    <a:pt x="17854" y="10601"/>
                    <a:pt x="17835" y="10599"/>
                    <a:pt x="17816" y="10594"/>
                  </a:cubicBezTo>
                  <a:cubicBezTo>
                    <a:pt x="17668" y="12143"/>
                    <a:pt x="15750" y="13029"/>
                    <a:pt x="14312" y="13250"/>
                  </a:cubicBezTo>
                  <a:cubicBezTo>
                    <a:pt x="12652" y="13471"/>
                    <a:pt x="10660" y="13066"/>
                    <a:pt x="9295" y="14246"/>
                  </a:cubicBezTo>
                  <a:cubicBezTo>
                    <a:pt x="8078" y="15242"/>
                    <a:pt x="8004" y="16828"/>
                    <a:pt x="8594" y="18156"/>
                  </a:cubicBezTo>
                  <a:cubicBezTo>
                    <a:pt x="8631" y="18156"/>
                    <a:pt x="8668" y="18156"/>
                    <a:pt x="8705" y="18193"/>
                  </a:cubicBezTo>
                  <a:cubicBezTo>
                    <a:pt x="9496" y="19140"/>
                    <a:pt x="10502" y="19444"/>
                    <a:pt x="11616" y="19444"/>
                  </a:cubicBezTo>
                  <a:cubicBezTo>
                    <a:pt x="13619" y="19444"/>
                    <a:pt x="15970" y="18460"/>
                    <a:pt x="18043" y="18460"/>
                  </a:cubicBezTo>
                  <a:cubicBezTo>
                    <a:pt x="18634" y="18460"/>
                    <a:pt x="19202" y="18540"/>
                    <a:pt x="19734" y="18746"/>
                  </a:cubicBezTo>
                  <a:cubicBezTo>
                    <a:pt x="21910" y="19594"/>
                    <a:pt x="22758" y="21770"/>
                    <a:pt x="21578" y="23799"/>
                  </a:cubicBezTo>
                  <a:cubicBezTo>
                    <a:pt x="20204" y="26230"/>
                    <a:pt x="16945" y="27719"/>
                    <a:pt x="14181" y="27719"/>
                  </a:cubicBezTo>
                  <a:cubicBezTo>
                    <a:pt x="14051" y="27719"/>
                    <a:pt x="13922" y="27716"/>
                    <a:pt x="13795" y="27709"/>
                  </a:cubicBezTo>
                  <a:cubicBezTo>
                    <a:pt x="10512" y="27561"/>
                    <a:pt x="8373" y="24906"/>
                    <a:pt x="6086" y="22914"/>
                  </a:cubicBezTo>
                  <a:cubicBezTo>
                    <a:pt x="6012" y="22877"/>
                    <a:pt x="5975" y="22803"/>
                    <a:pt x="5975" y="22729"/>
                  </a:cubicBezTo>
                  <a:lnTo>
                    <a:pt x="5902" y="22729"/>
                  </a:lnTo>
                  <a:cubicBezTo>
                    <a:pt x="5902" y="22840"/>
                    <a:pt x="5828" y="22914"/>
                    <a:pt x="5717" y="22951"/>
                  </a:cubicBezTo>
                  <a:cubicBezTo>
                    <a:pt x="3652" y="23725"/>
                    <a:pt x="1697" y="26344"/>
                    <a:pt x="1033" y="28484"/>
                  </a:cubicBezTo>
                  <a:cubicBezTo>
                    <a:pt x="0" y="31693"/>
                    <a:pt x="2951" y="33647"/>
                    <a:pt x="5607" y="34643"/>
                  </a:cubicBezTo>
                  <a:cubicBezTo>
                    <a:pt x="7570" y="35315"/>
                    <a:pt x="9630" y="35649"/>
                    <a:pt x="11692" y="35649"/>
                  </a:cubicBezTo>
                  <a:cubicBezTo>
                    <a:pt x="14047" y="35649"/>
                    <a:pt x="16405" y="35213"/>
                    <a:pt x="18627" y="34348"/>
                  </a:cubicBezTo>
                  <a:cubicBezTo>
                    <a:pt x="23090" y="32652"/>
                    <a:pt x="26853" y="29074"/>
                    <a:pt x="27590" y="24168"/>
                  </a:cubicBezTo>
                  <a:cubicBezTo>
                    <a:pt x="28254" y="19705"/>
                    <a:pt x="25709" y="15279"/>
                    <a:pt x="21246" y="14098"/>
                  </a:cubicBezTo>
                  <a:cubicBezTo>
                    <a:pt x="20800" y="13961"/>
                    <a:pt x="20897" y="13312"/>
                    <a:pt x="21328" y="13312"/>
                  </a:cubicBezTo>
                  <a:cubicBezTo>
                    <a:pt x="21361" y="13312"/>
                    <a:pt x="21395" y="13316"/>
                    <a:pt x="21430" y="13324"/>
                  </a:cubicBezTo>
                  <a:cubicBezTo>
                    <a:pt x="23754" y="11479"/>
                    <a:pt x="25008" y="7828"/>
                    <a:pt x="24123" y="4951"/>
                  </a:cubicBezTo>
                  <a:cubicBezTo>
                    <a:pt x="23127" y="1631"/>
                    <a:pt x="18848" y="156"/>
                    <a:pt x="15713" y="8"/>
                  </a:cubicBezTo>
                  <a:cubicBezTo>
                    <a:pt x="15570" y="3"/>
                    <a:pt x="15427" y="1"/>
                    <a:pt x="15285"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3"/>
            <p:cNvSpPr/>
            <p:nvPr/>
          </p:nvSpPr>
          <p:spPr>
            <a:xfrm>
              <a:off x="3109710" y="2095807"/>
              <a:ext cx="543632" cy="654709"/>
            </a:xfrm>
            <a:custGeom>
              <a:avLst/>
              <a:gdLst/>
              <a:ahLst/>
              <a:cxnLst/>
              <a:rect l="l" t="t" r="r" b="b"/>
              <a:pathLst>
                <a:path w="30985" h="37316" extrusionOk="0">
                  <a:moveTo>
                    <a:pt x="17134" y="0"/>
                  </a:moveTo>
                  <a:cubicBezTo>
                    <a:pt x="13246" y="0"/>
                    <a:pt x="9571" y="1790"/>
                    <a:pt x="7194" y="4878"/>
                  </a:cubicBezTo>
                  <a:cubicBezTo>
                    <a:pt x="5165" y="7533"/>
                    <a:pt x="5792" y="10742"/>
                    <a:pt x="8558" y="12476"/>
                  </a:cubicBezTo>
                  <a:cubicBezTo>
                    <a:pt x="8558" y="12550"/>
                    <a:pt x="8632" y="12660"/>
                    <a:pt x="8706" y="12697"/>
                  </a:cubicBezTo>
                  <a:cubicBezTo>
                    <a:pt x="9104" y="12834"/>
                    <a:pt x="9491" y="12895"/>
                    <a:pt x="9868" y="12895"/>
                  </a:cubicBezTo>
                  <a:cubicBezTo>
                    <a:pt x="10817" y="12895"/>
                    <a:pt x="11708" y="12504"/>
                    <a:pt x="12579" y="11923"/>
                  </a:cubicBezTo>
                  <a:cubicBezTo>
                    <a:pt x="13169" y="11554"/>
                    <a:pt x="13648" y="11074"/>
                    <a:pt x="14202" y="10632"/>
                  </a:cubicBezTo>
                  <a:cubicBezTo>
                    <a:pt x="14893" y="10070"/>
                    <a:pt x="16533" y="9167"/>
                    <a:pt x="17789" y="9167"/>
                  </a:cubicBezTo>
                  <a:cubicBezTo>
                    <a:pt x="18677" y="9167"/>
                    <a:pt x="19372" y="9619"/>
                    <a:pt x="19403" y="10964"/>
                  </a:cubicBezTo>
                  <a:cubicBezTo>
                    <a:pt x="18148" y="14910"/>
                    <a:pt x="13021" y="12255"/>
                    <a:pt x="10513" y="14652"/>
                  </a:cubicBezTo>
                  <a:cubicBezTo>
                    <a:pt x="9001" y="16128"/>
                    <a:pt x="8964" y="18783"/>
                    <a:pt x="10550" y="20185"/>
                  </a:cubicBezTo>
                  <a:cubicBezTo>
                    <a:pt x="10612" y="20231"/>
                    <a:pt x="10680" y="20252"/>
                    <a:pt x="10744" y="20252"/>
                  </a:cubicBezTo>
                  <a:cubicBezTo>
                    <a:pt x="10833" y="20252"/>
                    <a:pt x="10913" y="20212"/>
                    <a:pt x="10956" y="20148"/>
                  </a:cubicBezTo>
                  <a:cubicBezTo>
                    <a:pt x="11604" y="20772"/>
                    <a:pt x="12408" y="20988"/>
                    <a:pt x="13296" y="20988"/>
                  </a:cubicBezTo>
                  <a:cubicBezTo>
                    <a:pt x="15329" y="20988"/>
                    <a:pt x="17802" y="19851"/>
                    <a:pt x="19861" y="19851"/>
                  </a:cubicBezTo>
                  <a:cubicBezTo>
                    <a:pt x="20894" y="19851"/>
                    <a:pt x="21822" y="20137"/>
                    <a:pt x="22538" y="20996"/>
                  </a:cubicBezTo>
                  <a:cubicBezTo>
                    <a:pt x="25515" y="24619"/>
                    <a:pt x="18899" y="27754"/>
                    <a:pt x="15887" y="27754"/>
                  </a:cubicBezTo>
                  <a:cubicBezTo>
                    <a:pt x="15802" y="27754"/>
                    <a:pt x="15719" y="27752"/>
                    <a:pt x="15640" y="27746"/>
                  </a:cubicBezTo>
                  <a:cubicBezTo>
                    <a:pt x="12579" y="27525"/>
                    <a:pt x="10735" y="24833"/>
                    <a:pt x="8411" y="23136"/>
                  </a:cubicBezTo>
                  <a:cubicBezTo>
                    <a:pt x="8344" y="23085"/>
                    <a:pt x="8275" y="23064"/>
                    <a:pt x="8209" y="23064"/>
                  </a:cubicBezTo>
                  <a:cubicBezTo>
                    <a:pt x="7986" y="23064"/>
                    <a:pt x="7801" y="23314"/>
                    <a:pt x="7857" y="23542"/>
                  </a:cubicBezTo>
                  <a:cubicBezTo>
                    <a:pt x="7857" y="23615"/>
                    <a:pt x="7894" y="23689"/>
                    <a:pt x="7968" y="23726"/>
                  </a:cubicBezTo>
                  <a:cubicBezTo>
                    <a:pt x="10292" y="25718"/>
                    <a:pt x="12394" y="28374"/>
                    <a:pt x="15677" y="28558"/>
                  </a:cubicBezTo>
                  <a:cubicBezTo>
                    <a:pt x="15802" y="28564"/>
                    <a:pt x="15928" y="28568"/>
                    <a:pt x="16055" y="28568"/>
                  </a:cubicBezTo>
                  <a:cubicBezTo>
                    <a:pt x="18821" y="28568"/>
                    <a:pt x="22085" y="27045"/>
                    <a:pt x="23460" y="24611"/>
                  </a:cubicBezTo>
                  <a:cubicBezTo>
                    <a:pt x="24603" y="22583"/>
                    <a:pt x="23792" y="20406"/>
                    <a:pt x="21616" y="19558"/>
                  </a:cubicBezTo>
                  <a:cubicBezTo>
                    <a:pt x="21085" y="19352"/>
                    <a:pt x="20517" y="19272"/>
                    <a:pt x="19926" y="19272"/>
                  </a:cubicBezTo>
                  <a:cubicBezTo>
                    <a:pt x="17843" y="19272"/>
                    <a:pt x="15478" y="20269"/>
                    <a:pt x="13468" y="20269"/>
                  </a:cubicBezTo>
                  <a:cubicBezTo>
                    <a:pt x="12366" y="20269"/>
                    <a:pt x="11371" y="19969"/>
                    <a:pt x="10587" y="19042"/>
                  </a:cubicBezTo>
                  <a:cubicBezTo>
                    <a:pt x="10550" y="19005"/>
                    <a:pt x="10513" y="18968"/>
                    <a:pt x="10476" y="18968"/>
                  </a:cubicBezTo>
                  <a:cubicBezTo>
                    <a:pt x="9886" y="17677"/>
                    <a:pt x="9960" y="16054"/>
                    <a:pt x="11177" y="15058"/>
                  </a:cubicBezTo>
                  <a:cubicBezTo>
                    <a:pt x="12579" y="13878"/>
                    <a:pt x="14534" y="14283"/>
                    <a:pt x="16194" y="14062"/>
                  </a:cubicBezTo>
                  <a:cubicBezTo>
                    <a:pt x="17632" y="13878"/>
                    <a:pt x="19550" y="12992"/>
                    <a:pt x="19698" y="11443"/>
                  </a:cubicBezTo>
                  <a:cubicBezTo>
                    <a:pt x="19717" y="11448"/>
                    <a:pt x="19736" y="11450"/>
                    <a:pt x="19756" y="11450"/>
                  </a:cubicBezTo>
                  <a:cubicBezTo>
                    <a:pt x="19882" y="11450"/>
                    <a:pt x="19998" y="11350"/>
                    <a:pt x="20030" y="11222"/>
                  </a:cubicBezTo>
                  <a:cubicBezTo>
                    <a:pt x="20288" y="9636"/>
                    <a:pt x="19034" y="8529"/>
                    <a:pt x="17485" y="8382"/>
                  </a:cubicBezTo>
                  <a:cubicBezTo>
                    <a:pt x="17386" y="8374"/>
                    <a:pt x="17288" y="8370"/>
                    <a:pt x="17193" y="8370"/>
                  </a:cubicBezTo>
                  <a:cubicBezTo>
                    <a:pt x="14075" y="8370"/>
                    <a:pt x="12593" y="12328"/>
                    <a:pt x="9444" y="12328"/>
                  </a:cubicBezTo>
                  <a:cubicBezTo>
                    <a:pt x="9444" y="12255"/>
                    <a:pt x="9370" y="12181"/>
                    <a:pt x="9296" y="12107"/>
                  </a:cubicBezTo>
                  <a:cubicBezTo>
                    <a:pt x="5681" y="9968"/>
                    <a:pt x="6456" y="6464"/>
                    <a:pt x="9112" y="3992"/>
                  </a:cubicBezTo>
                  <a:cubicBezTo>
                    <a:pt x="11329" y="1951"/>
                    <a:pt x="14185" y="850"/>
                    <a:pt x="17167" y="850"/>
                  </a:cubicBezTo>
                  <a:cubicBezTo>
                    <a:pt x="17309" y="850"/>
                    <a:pt x="17452" y="852"/>
                    <a:pt x="17595" y="857"/>
                  </a:cubicBezTo>
                  <a:cubicBezTo>
                    <a:pt x="20694" y="1005"/>
                    <a:pt x="25009" y="2480"/>
                    <a:pt x="26005" y="5800"/>
                  </a:cubicBezTo>
                  <a:cubicBezTo>
                    <a:pt x="26890" y="8677"/>
                    <a:pt x="25636" y="12328"/>
                    <a:pt x="23312" y="14173"/>
                  </a:cubicBezTo>
                  <a:cubicBezTo>
                    <a:pt x="23277" y="14165"/>
                    <a:pt x="23243" y="14161"/>
                    <a:pt x="23210" y="14161"/>
                  </a:cubicBezTo>
                  <a:cubicBezTo>
                    <a:pt x="22779" y="14161"/>
                    <a:pt x="22682" y="14810"/>
                    <a:pt x="23128" y="14947"/>
                  </a:cubicBezTo>
                  <a:cubicBezTo>
                    <a:pt x="27591" y="16091"/>
                    <a:pt x="30136" y="20554"/>
                    <a:pt x="29472" y="25017"/>
                  </a:cubicBezTo>
                  <a:cubicBezTo>
                    <a:pt x="28735" y="29923"/>
                    <a:pt x="24935" y="33501"/>
                    <a:pt x="20509" y="35197"/>
                  </a:cubicBezTo>
                  <a:cubicBezTo>
                    <a:pt x="18267" y="36062"/>
                    <a:pt x="15910" y="36498"/>
                    <a:pt x="13555" y="36498"/>
                  </a:cubicBezTo>
                  <a:cubicBezTo>
                    <a:pt x="11493" y="36498"/>
                    <a:pt x="9432" y="36164"/>
                    <a:pt x="7452" y="35492"/>
                  </a:cubicBezTo>
                  <a:cubicBezTo>
                    <a:pt x="4833" y="34496"/>
                    <a:pt x="1882" y="32542"/>
                    <a:pt x="2878" y="29333"/>
                  </a:cubicBezTo>
                  <a:cubicBezTo>
                    <a:pt x="3579" y="27193"/>
                    <a:pt x="5534" y="24574"/>
                    <a:pt x="7599" y="23800"/>
                  </a:cubicBezTo>
                  <a:cubicBezTo>
                    <a:pt x="7710" y="23763"/>
                    <a:pt x="7784" y="23689"/>
                    <a:pt x="7784" y="23578"/>
                  </a:cubicBezTo>
                  <a:cubicBezTo>
                    <a:pt x="7784" y="23418"/>
                    <a:pt x="7672" y="23313"/>
                    <a:pt x="7521" y="23313"/>
                  </a:cubicBezTo>
                  <a:cubicBezTo>
                    <a:pt x="7499" y="23313"/>
                    <a:pt x="7476" y="23315"/>
                    <a:pt x="7452" y="23320"/>
                  </a:cubicBezTo>
                  <a:cubicBezTo>
                    <a:pt x="3505" y="24464"/>
                    <a:pt x="1" y="30439"/>
                    <a:pt x="3247" y="33833"/>
                  </a:cubicBezTo>
                  <a:cubicBezTo>
                    <a:pt x="5686" y="36364"/>
                    <a:pt x="9460" y="37316"/>
                    <a:pt x="13163" y="37316"/>
                  </a:cubicBezTo>
                  <a:cubicBezTo>
                    <a:pt x="15396" y="37316"/>
                    <a:pt x="17603" y="36970"/>
                    <a:pt x="19476" y="36414"/>
                  </a:cubicBezTo>
                  <a:cubicBezTo>
                    <a:pt x="24714" y="34828"/>
                    <a:pt x="29435" y="30845"/>
                    <a:pt x="30284" y="25201"/>
                  </a:cubicBezTo>
                  <a:cubicBezTo>
                    <a:pt x="30985" y="20517"/>
                    <a:pt x="28439" y="15869"/>
                    <a:pt x="23976" y="14357"/>
                  </a:cubicBezTo>
                  <a:cubicBezTo>
                    <a:pt x="26485" y="12476"/>
                    <a:pt x="27554" y="8898"/>
                    <a:pt x="26890" y="5874"/>
                  </a:cubicBezTo>
                  <a:cubicBezTo>
                    <a:pt x="26042" y="2001"/>
                    <a:pt x="21136" y="193"/>
                    <a:pt x="17595" y="9"/>
                  </a:cubicBezTo>
                  <a:cubicBezTo>
                    <a:pt x="17441" y="3"/>
                    <a:pt x="17288" y="0"/>
                    <a:pt x="17134" y="0"/>
                  </a:cubicBezTo>
                  <a:close/>
                </a:path>
              </a:pathLst>
            </a:custGeom>
            <a:solidFill>
              <a:srgbClr val="1C1C1B"/>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8" name="Google Shape;1098;p43"/>
          <p:cNvGrpSpPr/>
          <p:nvPr/>
        </p:nvGrpSpPr>
        <p:grpSpPr>
          <a:xfrm>
            <a:off x="6010333" y="1092224"/>
            <a:ext cx="409501" cy="557771"/>
            <a:chOff x="2570551" y="2117230"/>
            <a:chExt cx="466030" cy="633111"/>
          </a:xfrm>
        </p:grpSpPr>
        <p:sp>
          <p:nvSpPr>
            <p:cNvPr id="1099" name="Google Shape;1099;p43"/>
            <p:cNvSpPr/>
            <p:nvPr/>
          </p:nvSpPr>
          <p:spPr>
            <a:xfrm>
              <a:off x="2617223" y="2131951"/>
              <a:ext cx="414185" cy="604618"/>
            </a:xfrm>
            <a:custGeom>
              <a:avLst/>
              <a:gdLst/>
              <a:ahLst/>
              <a:cxnLst/>
              <a:rect l="l" t="t" r="r" b="b"/>
              <a:pathLst>
                <a:path w="23607" h="34461" extrusionOk="0">
                  <a:moveTo>
                    <a:pt x="11943" y="0"/>
                  </a:moveTo>
                  <a:cubicBezTo>
                    <a:pt x="7187" y="0"/>
                    <a:pt x="2026" y="1966"/>
                    <a:pt x="517" y="6580"/>
                  </a:cubicBezTo>
                  <a:cubicBezTo>
                    <a:pt x="74" y="7871"/>
                    <a:pt x="0" y="9273"/>
                    <a:pt x="332" y="10600"/>
                  </a:cubicBezTo>
                  <a:cubicBezTo>
                    <a:pt x="517" y="11338"/>
                    <a:pt x="1033" y="12482"/>
                    <a:pt x="1660" y="12961"/>
                  </a:cubicBezTo>
                  <a:lnTo>
                    <a:pt x="4168" y="13883"/>
                  </a:lnTo>
                  <a:cubicBezTo>
                    <a:pt x="4832" y="13662"/>
                    <a:pt x="5386" y="13219"/>
                    <a:pt x="5791" y="12666"/>
                  </a:cubicBezTo>
                  <a:cubicBezTo>
                    <a:pt x="7451" y="10895"/>
                    <a:pt x="8447" y="9383"/>
                    <a:pt x="10697" y="8350"/>
                  </a:cubicBezTo>
                  <a:cubicBezTo>
                    <a:pt x="10728" y="8330"/>
                    <a:pt x="10759" y="8321"/>
                    <a:pt x="10788" y="8321"/>
                  </a:cubicBezTo>
                  <a:cubicBezTo>
                    <a:pt x="10864" y="8321"/>
                    <a:pt x="10929" y="8381"/>
                    <a:pt x="10955" y="8461"/>
                  </a:cubicBezTo>
                  <a:cubicBezTo>
                    <a:pt x="11715" y="8192"/>
                    <a:pt x="12510" y="8018"/>
                    <a:pt x="13291" y="8018"/>
                  </a:cubicBezTo>
                  <a:cubicBezTo>
                    <a:pt x="14330" y="8018"/>
                    <a:pt x="15346" y="8325"/>
                    <a:pt x="16230" y="9125"/>
                  </a:cubicBezTo>
                  <a:cubicBezTo>
                    <a:pt x="17742" y="10490"/>
                    <a:pt x="17705" y="12555"/>
                    <a:pt x="16709" y="14252"/>
                  </a:cubicBezTo>
                  <a:cubicBezTo>
                    <a:pt x="15271" y="16760"/>
                    <a:pt x="12394" y="18273"/>
                    <a:pt x="9996" y="19711"/>
                  </a:cubicBezTo>
                  <a:cubicBezTo>
                    <a:pt x="7008" y="21518"/>
                    <a:pt x="3799" y="23363"/>
                    <a:pt x="2029" y="26498"/>
                  </a:cubicBezTo>
                  <a:cubicBezTo>
                    <a:pt x="922" y="28453"/>
                    <a:pt x="111" y="31736"/>
                    <a:pt x="2398" y="33211"/>
                  </a:cubicBezTo>
                  <a:cubicBezTo>
                    <a:pt x="3836" y="34133"/>
                    <a:pt x="5717" y="34096"/>
                    <a:pt x="7340" y="34133"/>
                  </a:cubicBezTo>
                  <a:cubicBezTo>
                    <a:pt x="10005" y="34219"/>
                    <a:pt x="12713" y="34461"/>
                    <a:pt x="15397" y="34461"/>
                  </a:cubicBezTo>
                  <a:cubicBezTo>
                    <a:pt x="16169" y="34461"/>
                    <a:pt x="16939" y="34441"/>
                    <a:pt x="17705" y="34391"/>
                  </a:cubicBezTo>
                  <a:cubicBezTo>
                    <a:pt x="20287" y="34244"/>
                    <a:pt x="22095" y="33027"/>
                    <a:pt x="22500" y="30297"/>
                  </a:cubicBezTo>
                  <a:cubicBezTo>
                    <a:pt x="22722" y="28637"/>
                    <a:pt x="23201" y="25207"/>
                    <a:pt x="20877" y="24801"/>
                  </a:cubicBezTo>
                  <a:cubicBezTo>
                    <a:pt x="20683" y="24763"/>
                    <a:pt x="20477" y="24746"/>
                    <a:pt x="20262" y="24746"/>
                  </a:cubicBezTo>
                  <a:cubicBezTo>
                    <a:pt x="18609" y="24746"/>
                    <a:pt x="16453" y="25770"/>
                    <a:pt x="15049" y="26129"/>
                  </a:cubicBezTo>
                  <a:cubicBezTo>
                    <a:pt x="13168" y="26609"/>
                    <a:pt x="11250" y="27088"/>
                    <a:pt x="9332" y="27494"/>
                  </a:cubicBezTo>
                  <a:cubicBezTo>
                    <a:pt x="9299" y="27507"/>
                    <a:pt x="9267" y="27513"/>
                    <a:pt x="9237" y="27513"/>
                  </a:cubicBezTo>
                  <a:cubicBezTo>
                    <a:pt x="9101" y="27513"/>
                    <a:pt x="9007" y="27387"/>
                    <a:pt x="9037" y="27236"/>
                  </a:cubicBezTo>
                  <a:cubicBezTo>
                    <a:pt x="8668" y="27125"/>
                    <a:pt x="8595" y="26645"/>
                    <a:pt x="8890" y="26461"/>
                  </a:cubicBezTo>
                  <a:cubicBezTo>
                    <a:pt x="13980" y="23400"/>
                    <a:pt x="19254" y="19932"/>
                    <a:pt x="21504" y="14178"/>
                  </a:cubicBezTo>
                  <a:cubicBezTo>
                    <a:pt x="23607" y="8867"/>
                    <a:pt x="21763" y="1822"/>
                    <a:pt x="15640" y="420"/>
                  </a:cubicBezTo>
                  <a:cubicBezTo>
                    <a:pt x="14491" y="145"/>
                    <a:pt x="13232" y="0"/>
                    <a:pt x="11943" y="0"/>
                  </a:cubicBezTo>
                  <a:close/>
                </a:path>
              </a:pathLst>
            </a:cu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3"/>
            <p:cNvSpPr/>
            <p:nvPr/>
          </p:nvSpPr>
          <p:spPr>
            <a:xfrm>
              <a:off x="2570551" y="2117230"/>
              <a:ext cx="466030" cy="633111"/>
            </a:xfrm>
            <a:custGeom>
              <a:avLst/>
              <a:gdLst/>
              <a:ahLst/>
              <a:cxnLst/>
              <a:rect l="l" t="t" r="r" b="b"/>
              <a:pathLst>
                <a:path w="26562" h="36085" extrusionOk="0">
                  <a:moveTo>
                    <a:pt x="14673" y="822"/>
                  </a:moveTo>
                  <a:cubicBezTo>
                    <a:pt x="15938" y="822"/>
                    <a:pt x="17172" y="960"/>
                    <a:pt x="18300" y="1222"/>
                  </a:cubicBezTo>
                  <a:cubicBezTo>
                    <a:pt x="24423" y="2661"/>
                    <a:pt x="26267" y="9706"/>
                    <a:pt x="24201" y="15017"/>
                  </a:cubicBezTo>
                  <a:cubicBezTo>
                    <a:pt x="21914" y="20771"/>
                    <a:pt x="16640" y="24239"/>
                    <a:pt x="11550" y="27300"/>
                  </a:cubicBezTo>
                  <a:cubicBezTo>
                    <a:pt x="11255" y="27484"/>
                    <a:pt x="11328" y="27964"/>
                    <a:pt x="11660" y="28075"/>
                  </a:cubicBezTo>
                  <a:cubicBezTo>
                    <a:pt x="11627" y="28207"/>
                    <a:pt x="11771" y="28339"/>
                    <a:pt x="11934" y="28339"/>
                  </a:cubicBezTo>
                  <a:cubicBezTo>
                    <a:pt x="11953" y="28339"/>
                    <a:pt x="11973" y="28337"/>
                    <a:pt x="11992" y="28333"/>
                  </a:cubicBezTo>
                  <a:cubicBezTo>
                    <a:pt x="13910" y="27927"/>
                    <a:pt x="15791" y="27448"/>
                    <a:pt x="17709" y="26968"/>
                  </a:cubicBezTo>
                  <a:cubicBezTo>
                    <a:pt x="19113" y="26609"/>
                    <a:pt x="21269" y="25585"/>
                    <a:pt x="22922" y="25585"/>
                  </a:cubicBezTo>
                  <a:cubicBezTo>
                    <a:pt x="23137" y="25585"/>
                    <a:pt x="23343" y="25602"/>
                    <a:pt x="23537" y="25640"/>
                  </a:cubicBezTo>
                  <a:cubicBezTo>
                    <a:pt x="25824" y="26046"/>
                    <a:pt x="25418" y="29476"/>
                    <a:pt x="25160" y="31136"/>
                  </a:cubicBezTo>
                  <a:cubicBezTo>
                    <a:pt x="24755" y="33866"/>
                    <a:pt x="22947" y="35120"/>
                    <a:pt x="20328" y="35267"/>
                  </a:cubicBezTo>
                  <a:cubicBezTo>
                    <a:pt x="19608" y="35306"/>
                    <a:pt x="18884" y="35322"/>
                    <a:pt x="18158" y="35322"/>
                  </a:cubicBezTo>
                  <a:cubicBezTo>
                    <a:pt x="15429" y="35322"/>
                    <a:pt x="12673" y="35096"/>
                    <a:pt x="9964" y="35009"/>
                  </a:cubicBezTo>
                  <a:cubicBezTo>
                    <a:pt x="8377" y="34935"/>
                    <a:pt x="6459" y="35009"/>
                    <a:pt x="5058" y="34087"/>
                  </a:cubicBezTo>
                  <a:cubicBezTo>
                    <a:pt x="2771" y="32612"/>
                    <a:pt x="3546" y="29329"/>
                    <a:pt x="4652" y="27374"/>
                  </a:cubicBezTo>
                  <a:cubicBezTo>
                    <a:pt x="6459" y="24239"/>
                    <a:pt x="9632" y="22394"/>
                    <a:pt x="12656" y="20587"/>
                  </a:cubicBezTo>
                  <a:cubicBezTo>
                    <a:pt x="15054" y="19148"/>
                    <a:pt x="17931" y="17599"/>
                    <a:pt x="19369" y="15091"/>
                  </a:cubicBezTo>
                  <a:cubicBezTo>
                    <a:pt x="20365" y="13394"/>
                    <a:pt x="20365" y="11366"/>
                    <a:pt x="18853" y="9964"/>
                  </a:cubicBezTo>
                  <a:cubicBezTo>
                    <a:pt x="17981" y="9177"/>
                    <a:pt x="16961" y="8868"/>
                    <a:pt x="15908" y="8868"/>
                  </a:cubicBezTo>
                  <a:cubicBezTo>
                    <a:pt x="15135" y="8868"/>
                    <a:pt x="14343" y="9035"/>
                    <a:pt x="13578" y="9300"/>
                  </a:cubicBezTo>
                  <a:cubicBezTo>
                    <a:pt x="13578" y="9220"/>
                    <a:pt x="13502" y="9160"/>
                    <a:pt x="13431" y="9160"/>
                  </a:cubicBezTo>
                  <a:cubicBezTo>
                    <a:pt x="13404" y="9160"/>
                    <a:pt x="13378" y="9169"/>
                    <a:pt x="13357" y="9189"/>
                  </a:cubicBezTo>
                  <a:cubicBezTo>
                    <a:pt x="11070" y="10222"/>
                    <a:pt x="10074" y="11734"/>
                    <a:pt x="8451" y="13505"/>
                  </a:cubicBezTo>
                  <a:cubicBezTo>
                    <a:pt x="8046" y="14058"/>
                    <a:pt x="7492" y="14501"/>
                    <a:pt x="6865" y="14722"/>
                  </a:cubicBezTo>
                  <a:lnTo>
                    <a:pt x="4320" y="13800"/>
                  </a:lnTo>
                  <a:cubicBezTo>
                    <a:pt x="3693" y="13321"/>
                    <a:pt x="3214" y="12177"/>
                    <a:pt x="2992" y="11439"/>
                  </a:cubicBezTo>
                  <a:cubicBezTo>
                    <a:pt x="2697" y="10112"/>
                    <a:pt x="2734" y="8710"/>
                    <a:pt x="3177" y="7456"/>
                  </a:cubicBezTo>
                  <a:cubicBezTo>
                    <a:pt x="4693" y="2790"/>
                    <a:pt x="9898" y="822"/>
                    <a:pt x="14673" y="822"/>
                  </a:cubicBezTo>
                  <a:close/>
                  <a:moveTo>
                    <a:pt x="14768" y="0"/>
                  </a:moveTo>
                  <a:cubicBezTo>
                    <a:pt x="7731" y="0"/>
                    <a:pt x="1" y="4495"/>
                    <a:pt x="2291" y="11882"/>
                  </a:cubicBezTo>
                  <a:cubicBezTo>
                    <a:pt x="2843" y="13605"/>
                    <a:pt x="4360" y="15489"/>
                    <a:pt x="6271" y="15489"/>
                  </a:cubicBezTo>
                  <a:cubicBezTo>
                    <a:pt x="6406" y="15489"/>
                    <a:pt x="6542" y="15479"/>
                    <a:pt x="6681" y="15460"/>
                  </a:cubicBezTo>
                  <a:cubicBezTo>
                    <a:pt x="7714" y="15349"/>
                    <a:pt x="8414" y="14685"/>
                    <a:pt x="9041" y="13948"/>
                  </a:cubicBezTo>
                  <a:cubicBezTo>
                    <a:pt x="10148" y="12583"/>
                    <a:pt x="11107" y="11329"/>
                    <a:pt x="12398" y="10259"/>
                  </a:cubicBezTo>
                  <a:cubicBezTo>
                    <a:pt x="12468" y="10329"/>
                    <a:pt x="12538" y="10355"/>
                    <a:pt x="12618" y="10355"/>
                  </a:cubicBezTo>
                  <a:cubicBezTo>
                    <a:pt x="12664" y="10355"/>
                    <a:pt x="12713" y="10346"/>
                    <a:pt x="12767" y="10333"/>
                  </a:cubicBezTo>
                  <a:cubicBezTo>
                    <a:pt x="13636" y="9939"/>
                    <a:pt x="14730" y="9641"/>
                    <a:pt x="15779" y="9641"/>
                  </a:cubicBezTo>
                  <a:cubicBezTo>
                    <a:pt x="17090" y="9641"/>
                    <a:pt x="18328" y="10107"/>
                    <a:pt x="18964" y="11439"/>
                  </a:cubicBezTo>
                  <a:cubicBezTo>
                    <a:pt x="20181" y="13948"/>
                    <a:pt x="17562" y="16234"/>
                    <a:pt x="15828" y="17562"/>
                  </a:cubicBezTo>
                  <a:cubicBezTo>
                    <a:pt x="13357" y="19444"/>
                    <a:pt x="10443" y="20734"/>
                    <a:pt x="7972" y="22616"/>
                  </a:cubicBezTo>
                  <a:cubicBezTo>
                    <a:pt x="5058" y="24829"/>
                    <a:pt x="521" y="30325"/>
                    <a:pt x="3767" y="34050"/>
                  </a:cubicBezTo>
                  <a:cubicBezTo>
                    <a:pt x="5021" y="35489"/>
                    <a:pt x="7123" y="35673"/>
                    <a:pt x="8931" y="35784"/>
                  </a:cubicBezTo>
                  <a:cubicBezTo>
                    <a:pt x="12177" y="35931"/>
                    <a:pt x="15496" y="36042"/>
                    <a:pt x="18779" y="36079"/>
                  </a:cubicBezTo>
                  <a:cubicBezTo>
                    <a:pt x="18963" y="36082"/>
                    <a:pt x="19150" y="36084"/>
                    <a:pt x="19337" y="36084"/>
                  </a:cubicBezTo>
                  <a:cubicBezTo>
                    <a:pt x="21252" y="36084"/>
                    <a:pt x="23297" y="35863"/>
                    <a:pt x="24607" y="34419"/>
                  </a:cubicBezTo>
                  <a:cubicBezTo>
                    <a:pt x="26046" y="32833"/>
                    <a:pt x="26156" y="30435"/>
                    <a:pt x="26119" y="28407"/>
                  </a:cubicBezTo>
                  <a:cubicBezTo>
                    <a:pt x="26049" y="26460"/>
                    <a:pt x="25299" y="24820"/>
                    <a:pt x="23186" y="24820"/>
                  </a:cubicBezTo>
                  <a:cubicBezTo>
                    <a:pt x="23097" y="24820"/>
                    <a:pt x="23005" y="24823"/>
                    <a:pt x="22910" y="24829"/>
                  </a:cubicBezTo>
                  <a:cubicBezTo>
                    <a:pt x="21398" y="24903"/>
                    <a:pt x="19812" y="25530"/>
                    <a:pt x="18300" y="25935"/>
                  </a:cubicBezTo>
                  <a:cubicBezTo>
                    <a:pt x="16418" y="26452"/>
                    <a:pt x="14574" y="26968"/>
                    <a:pt x="12730" y="27521"/>
                  </a:cubicBezTo>
                  <a:cubicBezTo>
                    <a:pt x="17377" y="24755"/>
                    <a:pt x="21988" y="21472"/>
                    <a:pt x="24386" y="16493"/>
                  </a:cubicBezTo>
                  <a:cubicBezTo>
                    <a:pt x="26562" y="11993"/>
                    <a:pt x="26451" y="6275"/>
                    <a:pt x="22652" y="2661"/>
                  </a:cubicBezTo>
                  <a:cubicBezTo>
                    <a:pt x="20735" y="844"/>
                    <a:pt x="17816" y="0"/>
                    <a:pt x="14768" y="0"/>
                  </a:cubicBezTo>
                  <a:close/>
                </a:path>
              </a:pathLst>
            </a:custGeom>
            <a:solidFill>
              <a:srgbClr val="1C1C1B"/>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1" name="Google Shape;1101;p43"/>
          <p:cNvSpPr/>
          <p:nvPr/>
        </p:nvSpPr>
        <p:spPr>
          <a:xfrm>
            <a:off x="2768175" y="1092243"/>
            <a:ext cx="312865" cy="557762"/>
          </a:xfrm>
          <a:custGeom>
            <a:avLst/>
            <a:gdLst/>
            <a:ahLst/>
            <a:cxnLst/>
            <a:rect l="l" t="t" r="r" b="b"/>
            <a:pathLst>
              <a:path w="20509" h="36455" extrusionOk="0">
                <a:moveTo>
                  <a:pt x="14877" y="841"/>
                </a:moveTo>
                <a:cubicBezTo>
                  <a:pt x="14971" y="841"/>
                  <a:pt x="15065" y="843"/>
                  <a:pt x="15160" y="849"/>
                </a:cubicBezTo>
                <a:cubicBezTo>
                  <a:pt x="17853" y="2140"/>
                  <a:pt x="18111" y="5755"/>
                  <a:pt x="17816" y="8521"/>
                </a:cubicBezTo>
                <a:cubicBezTo>
                  <a:pt x="17521" y="11066"/>
                  <a:pt x="17115" y="13611"/>
                  <a:pt x="17004" y="16156"/>
                </a:cubicBezTo>
                <a:cubicBezTo>
                  <a:pt x="16857" y="18849"/>
                  <a:pt x="16930" y="21541"/>
                  <a:pt x="17152" y="24234"/>
                </a:cubicBezTo>
                <a:cubicBezTo>
                  <a:pt x="17262" y="25562"/>
                  <a:pt x="17410" y="26927"/>
                  <a:pt x="17594" y="28218"/>
                </a:cubicBezTo>
                <a:cubicBezTo>
                  <a:pt x="17779" y="29545"/>
                  <a:pt x="18295" y="30984"/>
                  <a:pt x="18295" y="32312"/>
                </a:cubicBezTo>
                <a:cubicBezTo>
                  <a:pt x="18295" y="33308"/>
                  <a:pt x="17484" y="34673"/>
                  <a:pt x="16635" y="35078"/>
                </a:cubicBezTo>
                <a:cubicBezTo>
                  <a:pt x="15898" y="35300"/>
                  <a:pt x="15160" y="35447"/>
                  <a:pt x="14385" y="35484"/>
                </a:cubicBezTo>
                <a:cubicBezTo>
                  <a:pt x="13941" y="35551"/>
                  <a:pt x="13486" y="35591"/>
                  <a:pt x="13033" y="35591"/>
                </a:cubicBezTo>
                <a:cubicBezTo>
                  <a:pt x="11981" y="35591"/>
                  <a:pt x="10935" y="35376"/>
                  <a:pt x="10033" y="34783"/>
                </a:cubicBezTo>
                <a:cubicBezTo>
                  <a:pt x="6971" y="32718"/>
                  <a:pt x="9738" y="28660"/>
                  <a:pt x="10476" y="25968"/>
                </a:cubicBezTo>
                <a:cubicBezTo>
                  <a:pt x="11803" y="21099"/>
                  <a:pt x="11398" y="15935"/>
                  <a:pt x="11029" y="10955"/>
                </a:cubicBezTo>
                <a:cubicBezTo>
                  <a:pt x="11005" y="10722"/>
                  <a:pt x="10805" y="10577"/>
                  <a:pt x="10604" y="10577"/>
                </a:cubicBezTo>
                <a:cubicBezTo>
                  <a:pt x="10488" y="10577"/>
                  <a:pt x="10372" y="10626"/>
                  <a:pt x="10291" y="10734"/>
                </a:cubicBezTo>
                <a:cubicBezTo>
                  <a:pt x="10227" y="10670"/>
                  <a:pt x="10138" y="10630"/>
                  <a:pt x="10052" y="10630"/>
                </a:cubicBezTo>
                <a:cubicBezTo>
                  <a:pt x="9991" y="10630"/>
                  <a:pt x="9932" y="10651"/>
                  <a:pt x="9885" y="10697"/>
                </a:cubicBezTo>
                <a:cubicBezTo>
                  <a:pt x="9074" y="11472"/>
                  <a:pt x="8262" y="12283"/>
                  <a:pt x="7451" y="13095"/>
                </a:cubicBezTo>
                <a:lnTo>
                  <a:pt x="6381" y="14164"/>
                </a:lnTo>
                <a:cubicBezTo>
                  <a:pt x="5722" y="14823"/>
                  <a:pt x="5711" y="14982"/>
                  <a:pt x="4874" y="14982"/>
                </a:cubicBezTo>
                <a:cubicBezTo>
                  <a:pt x="4774" y="14982"/>
                  <a:pt x="4663" y="14980"/>
                  <a:pt x="4537" y="14976"/>
                </a:cubicBezTo>
                <a:cubicBezTo>
                  <a:pt x="3246" y="14939"/>
                  <a:pt x="2951" y="14459"/>
                  <a:pt x="2287" y="13464"/>
                </a:cubicBezTo>
                <a:cubicBezTo>
                  <a:pt x="1955" y="12910"/>
                  <a:pt x="1660" y="12357"/>
                  <a:pt x="1439" y="11767"/>
                </a:cubicBezTo>
                <a:cubicBezTo>
                  <a:pt x="775" y="10144"/>
                  <a:pt x="1180" y="8410"/>
                  <a:pt x="2693" y="7451"/>
                </a:cubicBezTo>
                <a:lnTo>
                  <a:pt x="8373" y="3910"/>
                </a:lnTo>
                <a:cubicBezTo>
                  <a:pt x="10362" y="2632"/>
                  <a:pt x="12453" y="841"/>
                  <a:pt x="14877" y="841"/>
                </a:cubicBezTo>
                <a:close/>
                <a:moveTo>
                  <a:pt x="14053" y="0"/>
                </a:moveTo>
                <a:cubicBezTo>
                  <a:pt x="13906" y="0"/>
                  <a:pt x="13795" y="111"/>
                  <a:pt x="13795" y="222"/>
                </a:cubicBezTo>
                <a:cubicBezTo>
                  <a:pt x="11176" y="591"/>
                  <a:pt x="8705" y="2767"/>
                  <a:pt x="6639" y="4095"/>
                </a:cubicBezTo>
                <a:cubicBezTo>
                  <a:pt x="4869" y="5201"/>
                  <a:pt x="2914" y="6197"/>
                  <a:pt x="1291" y="7451"/>
                </a:cubicBezTo>
                <a:cubicBezTo>
                  <a:pt x="295" y="8226"/>
                  <a:pt x="0" y="8705"/>
                  <a:pt x="148" y="9996"/>
                </a:cubicBezTo>
                <a:cubicBezTo>
                  <a:pt x="332" y="11877"/>
                  <a:pt x="1992" y="15714"/>
                  <a:pt x="4057" y="16267"/>
                </a:cubicBezTo>
                <a:cubicBezTo>
                  <a:pt x="4223" y="16306"/>
                  <a:pt x="4375" y="16325"/>
                  <a:pt x="4517" y="16325"/>
                </a:cubicBezTo>
                <a:cubicBezTo>
                  <a:pt x="5168" y="16325"/>
                  <a:pt x="5608" y="15940"/>
                  <a:pt x="6123" y="15455"/>
                </a:cubicBezTo>
                <a:cubicBezTo>
                  <a:pt x="7562" y="14127"/>
                  <a:pt x="8889" y="12578"/>
                  <a:pt x="10217" y="11103"/>
                </a:cubicBezTo>
                <a:cubicBezTo>
                  <a:pt x="10512" y="15013"/>
                  <a:pt x="10807" y="18996"/>
                  <a:pt x="10254" y="22906"/>
                </a:cubicBezTo>
                <a:cubicBezTo>
                  <a:pt x="9959" y="24824"/>
                  <a:pt x="9443" y="26705"/>
                  <a:pt x="8742" y="28513"/>
                </a:cubicBezTo>
                <a:cubicBezTo>
                  <a:pt x="8299" y="29693"/>
                  <a:pt x="7746" y="30910"/>
                  <a:pt x="7746" y="32201"/>
                </a:cubicBezTo>
                <a:cubicBezTo>
                  <a:pt x="7820" y="34488"/>
                  <a:pt x="9627" y="36000"/>
                  <a:pt x="11767" y="36332"/>
                </a:cubicBezTo>
                <a:cubicBezTo>
                  <a:pt x="12237" y="36408"/>
                  <a:pt x="12836" y="36454"/>
                  <a:pt x="13488" y="36454"/>
                </a:cubicBezTo>
                <a:cubicBezTo>
                  <a:pt x="15396" y="36454"/>
                  <a:pt x="17757" y="36057"/>
                  <a:pt x="18664" y="34820"/>
                </a:cubicBezTo>
                <a:cubicBezTo>
                  <a:pt x="19291" y="33972"/>
                  <a:pt x="19217" y="32976"/>
                  <a:pt x="19107" y="31980"/>
                </a:cubicBezTo>
                <a:cubicBezTo>
                  <a:pt x="18848" y="30173"/>
                  <a:pt x="18443" y="28402"/>
                  <a:pt x="18221" y="26595"/>
                </a:cubicBezTo>
                <a:cubicBezTo>
                  <a:pt x="17742" y="22611"/>
                  <a:pt x="17631" y="18591"/>
                  <a:pt x="17926" y="14570"/>
                </a:cubicBezTo>
                <a:cubicBezTo>
                  <a:pt x="18221" y="10660"/>
                  <a:pt x="20508" y="2066"/>
                  <a:pt x="15381" y="332"/>
                </a:cubicBezTo>
                <a:cubicBezTo>
                  <a:pt x="15344" y="259"/>
                  <a:pt x="15271" y="185"/>
                  <a:pt x="15197" y="185"/>
                </a:cubicBezTo>
                <a:lnTo>
                  <a:pt x="14976" y="185"/>
                </a:lnTo>
                <a:cubicBezTo>
                  <a:pt x="14644" y="111"/>
                  <a:pt x="14348" y="37"/>
                  <a:pt x="14053"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3"/>
          <p:cNvSpPr/>
          <p:nvPr/>
        </p:nvSpPr>
        <p:spPr>
          <a:xfrm>
            <a:off x="6016915" y="2915242"/>
            <a:ext cx="396308" cy="557757"/>
          </a:xfrm>
          <a:custGeom>
            <a:avLst/>
            <a:gdLst/>
            <a:ahLst/>
            <a:cxnLst/>
            <a:rect l="l" t="t" r="r" b="b"/>
            <a:pathLst>
              <a:path w="27149" h="38347" extrusionOk="0">
                <a:moveTo>
                  <a:pt x="15271" y="12033"/>
                </a:moveTo>
                <a:lnTo>
                  <a:pt x="13722" y="17418"/>
                </a:lnTo>
                <a:cubicBezTo>
                  <a:pt x="13280" y="19078"/>
                  <a:pt x="12136" y="19889"/>
                  <a:pt x="10402" y="19963"/>
                </a:cubicBezTo>
                <a:cubicBezTo>
                  <a:pt x="9886" y="19963"/>
                  <a:pt x="9333" y="19963"/>
                  <a:pt x="8816" y="20000"/>
                </a:cubicBezTo>
                <a:cubicBezTo>
                  <a:pt x="10734" y="17160"/>
                  <a:pt x="12874" y="14504"/>
                  <a:pt x="15271" y="12033"/>
                </a:cubicBezTo>
                <a:close/>
                <a:moveTo>
                  <a:pt x="19590" y="1"/>
                </a:moveTo>
                <a:cubicBezTo>
                  <a:pt x="16150" y="1"/>
                  <a:pt x="11851" y="4839"/>
                  <a:pt x="10107" y="6832"/>
                </a:cubicBezTo>
                <a:cubicBezTo>
                  <a:pt x="7968" y="9230"/>
                  <a:pt x="5976" y="11775"/>
                  <a:pt x="4169" y="14430"/>
                </a:cubicBezTo>
                <a:cubicBezTo>
                  <a:pt x="2620" y="16607"/>
                  <a:pt x="1" y="19373"/>
                  <a:pt x="222" y="22250"/>
                </a:cubicBezTo>
                <a:cubicBezTo>
                  <a:pt x="552" y="27147"/>
                  <a:pt x="5745" y="27468"/>
                  <a:pt x="10078" y="27468"/>
                </a:cubicBezTo>
                <a:cubicBezTo>
                  <a:pt x="10732" y="27468"/>
                  <a:pt x="11366" y="27461"/>
                  <a:pt x="11962" y="27461"/>
                </a:cubicBezTo>
                <a:cubicBezTo>
                  <a:pt x="12710" y="27461"/>
                  <a:pt x="13396" y="27472"/>
                  <a:pt x="13980" y="27525"/>
                </a:cubicBezTo>
                <a:cubicBezTo>
                  <a:pt x="13943" y="27525"/>
                  <a:pt x="13870" y="27598"/>
                  <a:pt x="13870" y="27635"/>
                </a:cubicBezTo>
                <a:cubicBezTo>
                  <a:pt x="13353" y="30070"/>
                  <a:pt x="12357" y="33463"/>
                  <a:pt x="12837" y="35934"/>
                </a:cubicBezTo>
                <a:cubicBezTo>
                  <a:pt x="13259" y="38012"/>
                  <a:pt x="14939" y="38347"/>
                  <a:pt x="16719" y="38347"/>
                </a:cubicBezTo>
                <a:cubicBezTo>
                  <a:pt x="16961" y="38347"/>
                  <a:pt x="17205" y="38341"/>
                  <a:pt x="17448" y="38332"/>
                </a:cubicBezTo>
                <a:cubicBezTo>
                  <a:pt x="19107" y="38258"/>
                  <a:pt x="22169" y="38221"/>
                  <a:pt x="22943" y="36451"/>
                </a:cubicBezTo>
                <a:cubicBezTo>
                  <a:pt x="23939" y="34201"/>
                  <a:pt x="22759" y="30328"/>
                  <a:pt x="21911" y="28078"/>
                </a:cubicBezTo>
                <a:lnTo>
                  <a:pt x="21911" y="28078"/>
                </a:lnTo>
                <a:cubicBezTo>
                  <a:pt x="22775" y="28332"/>
                  <a:pt x="23726" y="28779"/>
                  <a:pt x="24621" y="28779"/>
                </a:cubicBezTo>
                <a:cubicBezTo>
                  <a:pt x="25024" y="28779"/>
                  <a:pt x="25417" y="28688"/>
                  <a:pt x="25784" y="28447"/>
                </a:cubicBezTo>
                <a:cubicBezTo>
                  <a:pt x="27148" y="27488"/>
                  <a:pt x="26706" y="24795"/>
                  <a:pt x="26632" y="23467"/>
                </a:cubicBezTo>
                <a:cubicBezTo>
                  <a:pt x="26521" y="22176"/>
                  <a:pt x="26595" y="20627"/>
                  <a:pt x="25009" y="20406"/>
                </a:cubicBezTo>
                <a:cubicBezTo>
                  <a:pt x="24749" y="20367"/>
                  <a:pt x="24482" y="20349"/>
                  <a:pt x="24210" y="20349"/>
                </a:cubicBezTo>
                <a:cubicBezTo>
                  <a:pt x="22666" y="20349"/>
                  <a:pt x="20967" y="20928"/>
                  <a:pt x="19587" y="21586"/>
                </a:cubicBezTo>
                <a:cubicBezTo>
                  <a:pt x="20878" y="18008"/>
                  <a:pt x="21874" y="14357"/>
                  <a:pt x="22612" y="10631"/>
                </a:cubicBezTo>
                <a:cubicBezTo>
                  <a:pt x="23128" y="7975"/>
                  <a:pt x="24161" y="4361"/>
                  <a:pt x="22612" y="1889"/>
                </a:cubicBezTo>
                <a:cubicBezTo>
                  <a:pt x="21783" y="536"/>
                  <a:pt x="20734" y="1"/>
                  <a:pt x="19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47"/>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 Cleaning</a:t>
            </a:r>
            <a:endParaRPr dirty="0"/>
          </a:p>
        </p:txBody>
      </p:sp>
      <p:sp>
        <p:nvSpPr>
          <p:cNvPr id="14" name="文本框 13">
            <a:extLst>
              <a:ext uri="{FF2B5EF4-FFF2-40B4-BE49-F238E27FC236}">
                <a16:creationId xmlns:a16="http://schemas.microsoft.com/office/drawing/2014/main" id="{7132C659-D270-8643-B991-69EFF21AE0C8}"/>
              </a:ext>
            </a:extLst>
          </p:cNvPr>
          <p:cNvSpPr txBox="1"/>
          <p:nvPr/>
        </p:nvSpPr>
        <p:spPr>
          <a:xfrm>
            <a:off x="713225" y="1017700"/>
            <a:ext cx="966931" cy="369332"/>
          </a:xfrm>
          <a:prstGeom prst="rect">
            <a:avLst/>
          </a:prstGeom>
          <a:noFill/>
        </p:spPr>
        <p:txBody>
          <a:bodyPr wrap="none" rtlCol="0">
            <a:spAutoFit/>
          </a:bodyPr>
          <a:lstStyle/>
          <a:p>
            <a:r>
              <a:rPr lang="en-US" altLang="zh-CN" sz="1800" b="1" dirty="0">
                <a:solidFill>
                  <a:schemeClr val="dk1"/>
                </a:solidFill>
                <a:latin typeface="Kalam"/>
                <a:cs typeface="Kalam"/>
                <a:sym typeface="Montserrat"/>
              </a:rPr>
              <a:t>Outliers</a:t>
            </a:r>
          </a:p>
        </p:txBody>
      </p:sp>
      <p:sp>
        <p:nvSpPr>
          <p:cNvPr id="3" name="文本框 2">
            <a:extLst>
              <a:ext uri="{FF2B5EF4-FFF2-40B4-BE49-F238E27FC236}">
                <a16:creationId xmlns:a16="http://schemas.microsoft.com/office/drawing/2014/main" id="{25ECB5A7-A382-CF48-8041-C58EE296F129}"/>
              </a:ext>
            </a:extLst>
          </p:cNvPr>
          <p:cNvSpPr txBox="1"/>
          <p:nvPr/>
        </p:nvSpPr>
        <p:spPr>
          <a:xfrm>
            <a:off x="6046662" y="1017700"/>
            <a:ext cx="2809955" cy="289310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 altLang="zh-CN" sz="1600" dirty="0" err="1">
                <a:solidFill>
                  <a:schemeClr val="dk1"/>
                </a:solidFill>
                <a:latin typeface="Montserrat"/>
                <a:sym typeface="Montserrat"/>
              </a:rPr>
              <a:t>studied</a:t>
            </a:r>
            <a:r>
              <a:rPr lang="en" altLang="zh-CN" sz="1600" dirty="0" err="1">
                <a:solidFill>
                  <a:schemeClr val="dk1"/>
                </a:solidFill>
                <a:latin typeface="Montserrat"/>
              </a:rPr>
              <a:t>_credits</a:t>
            </a:r>
            <a:r>
              <a:rPr lang="en" altLang="zh-CN" sz="1600" dirty="0">
                <a:solidFill>
                  <a:schemeClr val="dk1"/>
                </a:solidFill>
                <a:latin typeface="Montserrat"/>
              </a:rPr>
              <a:t> &gt; 250</a:t>
            </a:r>
          </a:p>
          <a:p>
            <a:pPr marL="285750" indent="-285750">
              <a:lnSpc>
                <a:spcPct val="150000"/>
              </a:lnSpc>
              <a:buFont typeface="Arial" panose="020B0604020202020204" pitchFamily="34" charset="0"/>
              <a:buChar char="•"/>
            </a:pPr>
            <a:r>
              <a:rPr lang="en" altLang="zh-CN" sz="1600" dirty="0" err="1">
                <a:solidFill>
                  <a:schemeClr val="dk1"/>
                </a:solidFill>
                <a:latin typeface="Montserrat"/>
              </a:rPr>
              <a:t>sum_click</a:t>
            </a:r>
            <a:r>
              <a:rPr lang="en" altLang="zh-CN" sz="1600" dirty="0">
                <a:solidFill>
                  <a:schemeClr val="dk1"/>
                </a:solidFill>
                <a:latin typeface="Montserrat"/>
              </a:rPr>
              <a:t> &gt; 8</a:t>
            </a:r>
          </a:p>
          <a:p>
            <a:pPr marL="285750" indent="-285750">
              <a:lnSpc>
                <a:spcPct val="150000"/>
              </a:lnSpc>
              <a:buFont typeface="Arial" panose="020B0604020202020204" pitchFamily="34" charset="0"/>
              <a:buChar char="•"/>
            </a:pPr>
            <a:r>
              <a:rPr lang="en" altLang="zh-CN" sz="1600" dirty="0" err="1">
                <a:solidFill>
                  <a:schemeClr val="dk1"/>
                </a:solidFill>
                <a:latin typeface="Montserrat"/>
              </a:rPr>
              <a:t>day_un</a:t>
            </a:r>
            <a:r>
              <a:rPr lang="en" altLang="zh-CN" sz="1600" dirty="0">
                <a:solidFill>
                  <a:schemeClr val="dk1"/>
                </a:solidFill>
                <a:latin typeface="Montserrat"/>
              </a:rPr>
              <a:t> &gt; 450</a:t>
            </a:r>
          </a:p>
          <a:p>
            <a:pPr marL="285750" indent="-285750">
              <a:lnSpc>
                <a:spcPct val="150000"/>
              </a:lnSpc>
              <a:buFont typeface="Arial" panose="020B0604020202020204" pitchFamily="34" charset="0"/>
              <a:buChar char="•"/>
            </a:pPr>
            <a:r>
              <a:rPr lang="en" altLang="zh-CN" sz="1600" dirty="0" err="1">
                <a:solidFill>
                  <a:schemeClr val="dk1"/>
                </a:solidFill>
                <a:latin typeface="Montserrat"/>
              </a:rPr>
              <a:t>submission_day_before_ass</a:t>
            </a:r>
            <a:r>
              <a:rPr lang="en" altLang="zh-CN" sz="1600" dirty="0">
                <a:solidFill>
                  <a:schemeClr val="dk1"/>
                </a:solidFill>
                <a:latin typeface="Montserrat"/>
              </a:rPr>
              <a:t> &gt; 6 or </a:t>
            </a:r>
            <a:r>
              <a:rPr lang="en" altLang="zh-CN" sz="1600" dirty="0" err="1">
                <a:solidFill>
                  <a:schemeClr val="dk1"/>
                </a:solidFill>
                <a:latin typeface="Montserrat"/>
              </a:rPr>
              <a:t>submission_day_before_ass</a:t>
            </a:r>
            <a:r>
              <a:rPr lang="en" altLang="zh-CN" sz="1600" dirty="0">
                <a:solidFill>
                  <a:schemeClr val="dk1"/>
                </a:solidFill>
                <a:latin typeface="Montserrat"/>
              </a:rPr>
              <a:t> &lt; -5</a:t>
            </a:r>
          </a:p>
          <a:p>
            <a:endParaRPr kumimoji="1" lang="zh-CN" altLang="en-US" dirty="0"/>
          </a:p>
        </p:txBody>
      </p:sp>
      <p:sp>
        <p:nvSpPr>
          <p:cNvPr id="10" name="文本框 9">
            <a:extLst>
              <a:ext uri="{FF2B5EF4-FFF2-40B4-BE49-F238E27FC236}">
                <a16:creationId xmlns:a16="http://schemas.microsoft.com/office/drawing/2014/main" id="{16A2D6F0-F683-F04F-AFFF-6BF9B10B9F9F}"/>
              </a:ext>
            </a:extLst>
          </p:cNvPr>
          <p:cNvSpPr txBox="1"/>
          <p:nvPr/>
        </p:nvSpPr>
        <p:spPr>
          <a:xfrm>
            <a:off x="6046662" y="4125800"/>
            <a:ext cx="1564852" cy="369332"/>
          </a:xfrm>
          <a:prstGeom prst="rect">
            <a:avLst/>
          </a:prstGeom>
          <a:noFill/>
        </p:spPr>
        <p:txBody>
          <a:bodyPr wrap="none" rtlCol="0">
            <a:spAutoFit/>
          </a:bodyPr>
          <a:lstStyle/>
          <a:p>
            <a:r>
              <a:rPr lang="en-US" altLang="zh-CN" sz="1800" b="1" dirty="0">
                <a:solidFill>
                  <a:schemeClr val="dk1"/>
                </a:solidFill>
                <a:latin typeface="Kalam"/>
                <a:cs typeface="Kalam"/>
                <a:sym typeface="Montserrat"/>
              </a:rPr>
              <a:t>Remove them</a:t>
            </a:r>
          </a:p>
        </p:txBody>
      </p:sp>
      <p:pic>
        <p:nvPicPr>
          <p:cNvPr id="1026" name="Picture 2">
            <a:extLst>
              <a:ext uri="{FF2B5EF4-FFF2-40B4-BE49-F238E27FC236}">
                <a16:creationId xmlns:a16="http://schemas.microsoft.com/office/drawing/2014/main" id="{E563D5F0-8B33-E243-B11A-A8535F4CF7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9516" y="978707"/>
            <a:ext cx="4164793" cy="4164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30882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47"/>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 Cleaning</a:t>
            </a:r>
            <a:endParaRPr dirty="0"/>
          </a:p>
        </p:txBody>
      </p:sp>
      <p:sp>
        <p:nvSpPr>
          <p:cNvPr id="14" name="文本框 13">
            <a:extLst>
              <a:ext uri="{FF2B5EF4-FFF2-40B4-BE49-F238E27FC236}">
                <a16:creationId xmlns:a16="http://schemas.microsoft.com/office/drawing/2014/main" id="{7132C659-D270-8643-B991-69EFF21AE0C8}"/>
              </a:ext>
            </a:extLst>
          </p:cNvPr>
          <p:cNvSpPr txBox="1"/>
          <p:nvPr/>
        </p:nvSpPr>
        <p:spPr>
          <a:xfrm>
            <a:off x="713225" y="1017700"/>
            <a:ext cx="1717137" cy="369332"/>
          </a:xfrm>
          <a:prstGeom prst="rect">
            <a:avLst/>
          </a:prstGeom>
          <a:noFill/>
        </p:spPr>
        <p:txBody>
          <a:bodyPr wrap="none" rtlCol="0">
            <a:spAutoFit/>
          </a:bodyPr>
          <a:lstStyle/>
          <a:p>
            <a:r>
              <a:rPr lang="en-US" altLang="zh-CN" sz="1800" b="1" dirty="0">
                <a:solidFill>
                  <a:schemeClr val="dk1"/>
                </a:solidFill>
                <a:latin typeface="Kalam"/>
                <a:cs typeface="Kalam"/>
                <a:sym typeface="Montserrat"/>
              </a:rPr>
              <a:t>Label Encoding</a:t>
            </a:r>
          </a:p>
        </p:txBody>
      </p:sp>
      <p:graphicFrame>
        <p:nvGraphicFramePr>
          <p:cNvPr id="7" name="表格 3">
            <a:extLst>
              <a:ext uri="{FF2B5EF4-FFF2-40B4-BE49-F238E27FC236}">
                <a16:creationId xmlns:a16="http://schemas.microsoft.com/office/drawing/2014/main" id="{FBA62052-F09E-C341-B2DD-5501E6A0DD03}"/>
              </a:ext>
            </a:extLst>
          </p:cNvPr>
          <p:cNvGraphicFramePr>
            <a:graphicFrameLocks noGrp="1"/>
          </p:cNvGraphicFramePr>
          <p:nvPr>
            <p:extLst>
              <p:ext uri="{D42A27DB-BD31-4B8C-83A1-F6EECF244321}">
                <p14:modId xmlns:p14="http://schemas.microsoft.com/office/powerpoint/2010/main" val="3807870372"/>
              </p:ext>
            </p:extLst>
          </p:nvPr>
        </p:nvGraphicFramePr>
        <p:xfrm>
          <a:off x="987572" y="1691279"/>
          <a:ext cx="1866996" cy="2148256"/>
        </p:xfrm>
        <a:graphic>
          <a:graphicData uri="http://schemas.openxmlformats.org/drawingml/2006/table">
            <a:tbl>
              <a:tblPr firstRow="1" bandRow="1">
                <a:tableStyleId>{8799B23B-EC83-4686-B30A-512413B5E67A}</a:tableStyleId>
              </a:tblPr>
              <a:tblGrid>
                <a:gridCol w="1866996">
                  <a:extLst>
                    <a:ext uri="{9D8B030D-6E8A-4147-A177-3AD203B41FA5}">
                      <a16:colId xmlns:a16="http://schemas.microsoft.com/office/drawing/2014/main" val="3256498577"/>
                    </a:ext>
                  </a:extLst>
                </a:gridCol>
              </a:tblGrid>
              <a:tr h="296933">
                <a:tc>
                  <a:txBody>
                    <a:bodyPr/>
                    <a:lstStyle/>
                    <a:p>
                      <a:pPr algn="ctr"/>
                      <a:r>
                        <a:rPr lang="en-US" altLang="zh-CN" sz="1400" dirty="0" err="1"/>
                        <a:t>code_module</a:t>
                      </a:r>
                      <a:endParaRPr lang="zh-CN" altLang="en-US" sz="1400" dirty="0"/>
                    </a:p>
                  </a:txBody>
                  <a:tcPr/>
                </a:tc>
                <a:extLst>
                  <a:ext uri="{0D108BD9-81ED-4DB2-BD59-A6C34878D82A}">
                    <a16:rowId xmlns:a16="http://schemas.microsoft.com/office/drawing/2014/main" val="4037622594"/>
                  </a:ext>
                </a:extLst>
              </a:tr>
              <a:tr h="230432">
                <a:tc>
                  <a:txBody>
                    <a:bodyPr/>
                    <a:lstStyle/>
                    <a:p>
                      <a:pPr marR="0" algn="ctr" rtl="0" fontAlgn="b">
                        <a:lnSpc>
                          <a:spcPct val="100000"/>
                        </a:lnSpc>
                        <a:spcBef>
                          <a:spcPts val="0"/>
                        </a:spcBef>
                        <a:spcAft>
                          <a:spcPts val="0"/>
                        </a:spcAft>
                        <a:buClr>
                          <a:srgbClr val="000000"/>
                        </a:buClr>
                        <a:buFont typeface="Arial"/>
                      </a:pPr>
                      <a:r>
                        <a:rPr lang="en" sz="1400" b="0" i="0" u="none" strike="noStrike" cap="none" dirty="0">
                          <a:solidFill>
                            <a:schemeClr val="dk1"/>
                          </a:solidFill>
                          <a:latin typeface="+mn-lt"/>
                          <a:ea typeface="+mn-ea"/>
                          <a:cs typeface="+mn-cs"/>
                          <a:sym typeface="Arial"/>
                        </a:rPr>
                        <a:t>AAA</a:t>
                      </a:r>
                    </a:p>
                  </a:txBody>
                  <a:tcPr marL="9525" marR="9525" marT="9525" marB="0" anchor="b"/>
                </a:tc>
                <a:extLst>
                  <a:ext uri="{0D108BD9-81ED-4DB2-BD59-A6C34878D82A}">
                    <a16:rowId xmlns:a16="http://schemas.microsoft.com/office/drawing/2014/main" val="3028632583"/>
                  </a:ext>
                </a:extLst>
              </a:tr>
              <a:tr h="230432">
                <a:tc>
                  <a:txBody>
                    <a:bodyPr/>
                    <a:lstStyle/>
                    <a:p>
                      <a:pPr marR="0" algn="ctr" rtl="0" fontAlgn="b">
                        <a:lnSpc>
                          <a:spcPct val="100000"/>
                        </a:lnSpc>
                        <a:spcBef>
                          <a:spcPts val="0"/>
                        </a:spcBef>
                        <a:spcAft>
                          <a:spcPts val="0"/>
                        </a:spcAft>
                        <a:buClr>
                          <a:srgbClr val="000000"/>
                        </a:buClr>
                        <a:buFont typeface="Arial"/>
                      </a:pPr>
                      <a:r>
                        <a:rPr lang="en" sz="1400" b="0" i="0" u="none" strike="noStrike" cap="none" dirty="0">
                          <a:solidFill>
                            <a:schemeClr val="dk1"/>
                          </a:solidFill>
                          <a:latin typeface="+mn-lt"/>
                          <a:ea typeface="+mn-ea"/>
                          <a:cs typeface="+mn-cs"/>
                          <a:sym typeface="Arial"/>
                        </a:rPr>
                        <a:t>BBB</a:t>
                      </a:r>
                    </a:p>
                  </a:txBody>
                  <a:tcPr marL="9525" marR="9525" marT="9525" marB="0" anchor="b"/>
                </a:tc>
                <a:extLst>
                  <a:ext uri="{0D108BD9-81ED-4DB2-BD59-A6C34878D82A}">
                    <a16:rowId xmlns:a16="http://schemas.microsoft.com/office/drawing/2014/main" val="1277948553"/>
                  </a:ext>
                </a:extLst>
              </a:tr>
              <a:tr h="230432">
                <a:tc>
                  <a:txBody>
                    <a:bodyPr/>
                    <a:lstStyle/>
                    <a:p>
                      <a:pPr marR="0" algn="ctr" rtl="0" fontAlgn="b">
                        <a:lnSpc>
                          <a:spcPct val="100000"/>
                        </a:lnSpc>
                        <a:spcBef>
                          <a:spcPts val="0"/>
                        </a:spcBef>
                        <a:spcAft>
                          <a:spcPts val="0"/>
                        </a:spcAft>
                        <a:buClr>
                          <a:srgbClr val="000000"/>
                        </a:buClr>
                        <a:buFont typeface="Arial"/>
                      </a:pPr>
                      <a:r>
                        <a:rPr lang="en" sz="1400" b="0" i="0" u="none" strike="noStrike" cap="none" dirty="0">
                          <a:solidFill>
                            <a:schemeClr val="dk1"/>
                          </a:solidFill>
                          <a:latin typeface="+mn-lt"/>
                          <a:ea typeface="+mn-ea"/>
                          <a:cs typeface="+mn-cs"/>
                          <a:sym typeface="Arial"/>
                        </a:rPr>
                        <a:t>CCC</a:t>
                      </a:r>
                    </a:p>
                  </a:txBody>
                  <a:tcPr marL="9525" marR="9525" marT="9525" marB="0" anchor="b"/>
                </a:tc>
                <a:extLst>
                  <a:ext uri="{0D108BD9-81ED-4DB2-BD59-A6C34878D82A}">
                    <a16:rowId xmlns:a16="http://schemas.microsoft.com/office/drawing/2014/main" val="1700102784"/>
                  </a:ext>
                </a:extLst>
              </a:tr>
              <a:tr h="230432">
                <a:tc>
                  <a:txBody>
                    <a:bodyPr/>
                    <a:lstStyle/>
                    <a:p>
                      <a:pPr marR="0" algn="ctr" rtl="0" fontAlgn="b">
                        <a:lnSpc>
                          <a:spcPct val="100000"/>
                        </a:lnSpc>
                        <a:spcBef>
                          <a:spcPts val="0"/>
                        </a:spcBef>
                        <a:spcAft>
                          <a:spcPts val="0"/>
                        </a:spcAft>
                        <a:buClr>
                          <a:srgbClr val="000000"/>
                        </a:buClr>
                        <a:buFont typeface="Arial"/>
                      </a:pPr>
                      <a:r>
                        <a:rPr lang="en" sz="1400" b="0" i="0" u="none" strike="noStrike" cap="none" dirty="0">
                          <a:solidFill>
                            <a:schemeClr val="dk1"/>
                          </a:solidFill>
                          <a:latin typeface="+mn-lt"/>
                          <a:ea typeface="+mn-ea"/>
                          <a:cs typeface="+mn-cs"/>
                          <a:sym typeface="Arial"/>
                        </a:rPr>
                        <a:t>DDD</a:t>
                      </a:r>
                    </a:p>
                  </a:txBody>
                  <a:tcPr marL="9525" marR="9525" marT="9525" marB="0" anchor="b"/>
                </a:tc>
                <a:extLst>
                  <a:ext uri="{0D108BD9-81ED-4DB2-BD59-A6C34878D82A}">
                    <a16:rowId xmlns:a16="http://schemas.microsoft.com/office/drawing/2014/main" val="1861849497"/>
                  </a:ext>
                </a:extLst>
              </a:tr>
              <a:tr h="230432">
                <a:tc>
                  <a:txBody>
                    <a:bodyPr/>
                    <a:lstStyle/>
                    <a:p>
                      <a:pPr marR="0" algn="ctr" rtl="0" fontAlgn="b">
                        <a:lnSpc>
                          <a:spcPct val="100000"/>
                        </a:lnSpc>
                        <a:spcBef>
                          <a:spcPts val="0"/>
                        </a:spcBef>
                        <a:spcAft>
                          <a:spcPts val="0"/>
                        </a:spcAft>
                        <a:buClr>
                          <a:srgbClr val="000000"/>
                        </a:buClr>
                        <a:buFont typeface="Arial"/>
                      </a:pPr>
                      <a:r>
                        <a:rPr lang="en" sz="1400" b="0" i="0" u="none" strike="noStrike" cap="none" dirty="0">
                          <a:solidFill>
                            <a:schemeClr val="dk1"/>
                          </a:solidFill>
                          <a:latin typeface="+mn-lt"/>
                          <a:ea typeface="+mn-ea"/>
                          <a:cs typeface="+mn-cs"/>
                          <a:sym typeface="Arial"/>
                        </a:rPr>
                        <a:t>EEE</a:t>
                      </a:r>
                    </a:p>
                  </a:txBody>
                  <a:tcPr marL="9525" marR="9525" marT="9525" marB="0" anchor="b"/>
                </a:tc>
                <a:extLst>
                  <a:ext uri="{0D108BD9-81ED-4DB2-BD59-A6C34878D82A}">
                    <a16:rowId xmlns:a16="http://schemas.microsoft.com/office/drawing/2014/main" val="3138220087"/>
                  </a:ext>
                </a:extLst>
              </a:tr>
              <a:tr h="230432">
                <a:tc>
                  <a:txBody>
                    <a:bodyPr/>
                    <a:lstStyle/>
                    <a:p>
                      <a:pPr marR="0" algn="ctr" rtl="0" fontAlgn="b">
                        <a:lnSpc>
                          <a:spcPct val="100000"/>
                        </a:lnSpc>
                        <a:spcBef>
                          <a:spcPts val="0"/>
                        </a:spcBef>
                        <a:spcAft>
                          <a:spcPts val="0"/>
                        </a:spcAft>
                        <a:buClr>
                          <a:srgbClr val="000000"/>
                        </a:buClr>
                        <a:buFont typeface="Arial"/>
                      </a:pPr>
                      <a:r>
                        <a:rPr lang="en" sz="1400" b="0" i="0" u="none" strike="noStrike" cap="none" dirty="0">
                          <a:solidFill>
                            <a:schemeClr val="dk1"/>
                          </a:solidFill>
                          <a:latin typeface="+mn-lt"/>
                          <a:ea typeface="+mn-ea"/>
                          <a:cs typeface="+mn-cs"/>
                          <a:sym typeface="Arial"/>
                        </a:rPr>
                        <a:t>FFF</a:t>
                      </a:r>
                    </a:p>
                  </a:txBody>
                  <a:tcPr marL="9525" marR="9525" marT="9525" marB="0" anchor="b"/>
                </a:tc>
                <a:extLst>
                  <a:ext uri="{0D108BD9-81ED-4DB2-BD59-A6C34878D82A}">
                    <a16:rowId xmlns:a16="http://schemas.microsoft.com/office/drawing/2014/main" val="1276631912"/>
                  </a:ext>
                </a:extLst>
              </a:tr>
              <a:tr h="230432">
                <a:tc>
                  <a:txBody>
                    <a:bodyPr/>
                    <a:lstStyle/>
                    <a:p>
                      <a:pPr marR="0" algn="ctr" rtl="0" fontAlgn="b">
                        <a:lnSpc>
                          <a:spcPct val="100000"/>
                        </a:lnSpc>
                        <a:spcBef>
                          <a:spcPts val="0"/>
                        </a:spcBef>
                        <a:spcAft>
                          <a:spcPts val="0"/>
                        </a:spcAft>
                        <a:buClr>
                          <a:srgbClr val="000000"/>
                        </a:buClr>
                        <a:buFont typeface="Arial"/>
                      </a:pPr>
                      <a:r>
                        <a:rPr lang="en" sz="1400" b="0" i="0" u="none" strike="noStrike" cap="none" dirty="0">
                          <a:solidFill>
                            <a:schemeClr val="dk1"/>
                          </a:solidFill>
                          <a:latin typeface="+mn-lt"/>
                          <a:ea typeface="+mn-ea"/>
                          <a:cs typeface="+mn-cs"/>
                          <a:sym typeface="Arial"/>
                        </a:rPr>
                        <a:t>GGG</a:t>
                      </a:r>
                    </a:p>
                  </a:txBody>
                  <a:tcPr marL="9525" marR="9525" marT="9525" marB="0" anchor="b"/>
                </a:tc>
                <a:extLst>
                  <a:ext uri="{0D108BD9-81ED-4DB2-BD59-A6C34878D82A}">
                    <a16:rowId xmlns:a16="http://schemas.microsoft.com/office/drawing/2014/main" val="1285823515"/>
                  </a:ext>
                </a:extLst>
              </a:tr>
              <a:tr h="230432">
                <a:tc>
                  <a:txBody>
                    <a:bodyPr/>
                    <a:lstStyle/>
                    <a:p>
                      <a:pPr marR="0" algn="ctr" rtl="0" fontAlgn="b">
                        <a:lnSpc>
                          <a:spcPct val="100000"/>
                        </a:lnSpc>
                        <a:spcBef>
                          <a:spcPts val="0"/>
                        </a:spcBef>
                        <a:spcAft>
                          <a:spcPts val="0"/>
                        </a:spcAft>
                        <a:buClr>
                          <a:srgbClr val="000000"/>
                        </a:buClr>
                        <a:buFont typeface="Arial"/>
                      </a:pPr>
                      <a:r>
                        <a:rPr lang="en" sz="1400" b="0" u="none" strike="noStrike" cap="none" dirty="0">
                          <a:solidFill>
                            <a:schemeClr val="dk1"/>
                          </a:solidFill>
                          <a:sym typeface="Arial"/>
                        </a:rPr>
                        <a:t>……</a:t>
                      </a:r>
                      <a:endParaRPr lang="en" sz="1400" b="0" i="0" u="none" strike="noStrike" cap="none" dirty="0">
                        <a:solidFill>
                          <a:schemeClr val="dk1"/>
                        </a:solidFill>
                        <a:latin typeface="+mn-lt"/>
                        <a:ea typeface="+mn-ea"/>
                        <a:cs typeface="+mn-cs"/>
                        <a:sym typeface="Arial"/>
                      </a:endParaRPr>
                    </a:p>
                  </a:txBody>
                  <a:tcPr marL="9525" marR="9525" marT="9525" marB="0" anchor="b"/>
                </a:tc>
                <a:extLst>
                  <a:ext uri="{0D108BD9-81ED-4DB2-BD59-A6C34878D82A}">
                    <a16:rowId xmlns:a16="http://schemas.microsoft.com/office/drawing/2014/main" val="3572602402"/>
                  </a:ext>
                </a:extLst>
              </a:tr>
            </a:tbl>
          </a:graphicData>
        </a:graphic>
      </p:graphicFrame>
      <p:sp>
        <p:nvSpPr>
          <p:cNvPr id="13" name="Google Shape;1312;p50">
            <a:extLst>
              <a:ext uri="{FF2B5EF4-FFF2-40B4-BE49-F238E27FC236}">
                <a16:creationId xmlns:a16="http://schemas.microsoft.com/office/drawing/2014/main" id="{FECA7053-E5BA-1442-9E5A-CBFAB3024F27}"/>
              </a:ext>
            </a:extLst>
          </p:cNvPr>
          <p:cNvSpPr/>
          <p:nvPr/>
        </p:nvSpPr>
        <p:spPr>
          <a:xfrm rot="7116487">
            <a:off x="3423480" y="2566299"/>
            <a:ext cx="294960" cy="398216"/>
          </a:xfrm>
          <a:custGeom>
            <a:avLst/>
            <a:gdLst/>
            <a:ahLst/>
            <a:cxnLst/>
            <a:rect l="l" t="t" r="r" b="b"/>
            <a:pathLst>
              <a:path w="60291" h="81397" extrusionOk="0">
                <a:moveTo>
                  <a:pt x="10476" y="1"/>
                </a:moveTo>
                <a:cubicBezTo>
                  <a:pt x="9595" y="1"/>
                  <a:pt x="8729" y="688"/>
                  <a:pt x="8458" y="1772"/>
                </a:cubicBezTo>
                <a:cubicBezTo>
                  <a:pt x="5866" y="13990"/>
                  <a:pt x="3275" y="26208"/>
                  <a:pt x="313" y="38055"/>
                </a:cubicBezTo>
                <a:cubicBezTo>
                  <a:pt x="1" y="39303"/>
                  <a:pt x="1267" y="40815"/>
                  <a:pt x="2560" y="40815"/>
                </a:cubicBezTo>
                <a:cubicBezTo>
                  <a:pt x="2801" y="40815"/>
                  <a:pt x="3042" y="40763"/>
                  <a:pt x="3275" y="40647"/>
                </a:cubicBezTo>
                <a:lnTo>
                  <a:pt x="16233" y="33982"/>
                </a:lnTo>
                <a:cubicBezTo>
                  <a:pt x="23267" y="46940"/>
                  <a:pt x="29931" y="59898"/>
                  <a:pt x="36966" y="72856"/>
                </a:cubicBezTo>
                <a:cubicBezTo>
                  <a:pt x="39986" y="78348"/>
                  <a:pt x="42395" y="81396"/>
                  <a:pt x="46913" y="81396"/>
                </a:cubicBezTo>
                <a:cubicBezTo>
                  <a:pt x="48486" y="81396"/>
                  <a:pt x="50315" y="81026"/>
                  <a:pt x="52515" y="80261"/>
                </a:cubicBezTo>
                <a:cubicBezTo>
                  <a:pt x="60290" y="77669"/>
                  <a:pt x="59179" y="74337"/>
                  <a:pt x="55847" y="67673"/>
                </a:cubicBezTo>
                <a:lnTo>
                  <a:pt x="34004" y="27318"/>
                </a:lnTo>
                <a:lnTo>
                  <a:pt x="42519" y="22875"/>
                </a:lnTo>
                <a:cubicBezTo>
                  <a:pt x="44000" y="22135"/>
                  <a:pt x="43630" y="20284"/>
                  <a:pt x="42519" y="19173"/>
                </a:cubicBezTo>
                <a:cubicBezTo>
                  <a:pt x="34374" y="11028"/>
                  <a:pt x="21416" y="6215"/>
                  <a:pt x="11420" y="291"/>
                </a:cubicBezTo>
                <a:cubicBezTo>
                  <a:pt x="11122" y="93"/>
                  <a:pt x="10798" y="1"/>
                  <a:pt x="104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7" name="表格 3">
            <a:extLst>
              <a:ext uri="{FF2B5EF4-FFF2-40B4-BE49-F238E27FC236}">
                <a16:creationId xmlns:a16="http://schemas.microsoft.com/office/drawing/2014/main" id="{5CB80B2B-BBD3-B243-BE6D-7F54D24DDAC7}"/>
              </a:ext>
            </a:extLst>
          </p:cNvPr>
          <p:cNvGraphicFramePr>
            <a:graphicFrameLocks noGrp="1"/>
          </p:cNvGraphicFramePr>
          <p:nvPr>
            <p:extLst>
              <p:ext uri="{D42A27DB-BD31-4B8C-83A1-F6EECF244321}">
                <p14:modId xmlns:p14="http://schemas.microsoft.com/office/powerpoint/2010/main" val="1284576555"/>
              </p:ext>
            </p:extLst>
          </p:nvPr>
        </p:nvGraphicFramePr>
        <p:xfrm>
          <a:off x="4287352" y="1691279"/>
          <a:ext cx="1866996" cy="2148256"/>
        </p:xfrm>
        <a:graphic>
          <a:graphicData uri="http://schemas.openxmlformats.org/drawingml/2006/table">
            <a:tbl>
              <a:tblPr firstRow="1" bandRow="1">
                <a:tableStyleId>{8799B23B-EC83-4686-B30A-512413B5E67A}</a:tableStyleId>
              </a:tblPr>
              <a:tblGrid>
                <a:gridCol w="1866996">
                  <a:extLst>
                    <a:ext uri="{9D8B030D-6E8A-4147-A177-3AD203B41FA5}">
                      <a16:colId xmlns:a16="http://schemas.microsoft.com/office/drawing/2014/main" val="3256498577"/>
                    </a:ext>
                  </a:extLst>
                </a:gridCol>
              </a:tblGrid>
              <a:tr h="296933">
                <a:tc>
                  <a:txBody>
                    <a:bodyPr/>
                    <a:lstStyle/>
                    <a:p>
                      <a:pPr algn="ctr"/>
                      <a:r>
                        <a:rPr lang="en-US" altLang="zh-CN" sz="1400" dirty="0" err="1"/>
                        <a:t>code_module_cat</a:t>
                      </a:r>
                      <a:endParaRPr lang="zh-CN" altLang="en-US" sz="1400" dirty="0"/>
                    </a:p>
                  </a:txBody>
                  <a:tcPr/>
                </a:tc>
                <a:extLst>
                  <a:ext uri="{0D108BD9-81ED-4DB2-BD59-A6C34878D82A}">
                    <a16:rowId xmlns:a16="http://schemas.microsoft.com/office/drawing/2014/main" val="4037622594"/>
                  </a:ext>
                </a:extLst>
              </a:tr>
              <a:tr h="230432">
                <a:tc>
                  <a:txBody>
                    <a:bodyPr/>
                    <a:lstStyle/>
                    <a:p>
                      <a:pPr marR="0" algn="ctr" rtl="0" fontAlgn="b">
                        <a:lnSpc>
                          <a:spcPct val="100000"/>
                        </a:lnSpc>
                        <a:spcBef>
                          <a:spcPts val="0"/>
                        </a:spcBef>
                        <a:spcAft>
                          <a:spcPts val="0"/>
                        </a:spcAft>
                        <a:buClr>
                          <a:srgbClr val="000000"/>
                        </a:buClr>
                        <a:buFont typeface="Arial"/>
                      </a:pPr>
                      <a:r>
                        <a:rPr lang="en" sz="1400" b="0" i="0" u="none" strike="noStrike" cap="none" dirty="0">
                          <a:solidFill>
                            <a:schemeClr val="dk1"/>
                          </a:solidFill>
                          <a:latin typeface="+mn-lt"/>
                          <a:ea typeface="+mn-ea"/>
                          <a:cs typeface="+mn-cs"/>
                          <a:sym typeface="Arial"/>
                        </a:rPr>
                        <a:t>0</a:t>
                      </a:r>
                    </a:p>
                  </a:txBody>
                  <a:tcPr marL="9525" marR="9525" marT="9525" marB="0" anchor="b"/>
                </a:tc>
                <a:extLst>
                  <a:ext uri="{0D108BD9-81ED-4DB2-BD59-A6C34878D82A}">
                    <a16:rowId xmlns:a16="http://schemas.microsoft.com/office/drawing/2014/main" val="3028632583"/>
                  </a:ext>
                </a:extLst>
              </a:tr>
              <a:tr h="230432">
                <a:tc>
                  <a:txBody>
                    <a:bodyPr/>
                    <a:lstStyle/>
                    <a:p>
                      <a:pPr marR="0" algn="ctr" rtl="0" fontAlgn="b">
                        <a:lnSpc>
                          <a:spcPct val="100000"/>
                        </a:lnSpc>
                        <a:spcBef>
                          <a:spcPts val="0"/>
                        </a:spcBef>
                        <a:spcAft>
                          <a:spcPts val="0"/>
                        </a:spcAft>
                        <a:buClr>
                          <a:srgbClr val="000000"/>
                        </a:buClr>
                        <a:buFont typeface="Arial"/>
                      </a:pPr>
                      <a:r>
                        <a:rPr lang="en" sz="1400" b="0" i="0" u="none" strike="noStrike" cap="none" dirty="0">
                          <a:solidFill>
                            <a:schemeClr val="dk1"/>
                          </a:solidFill>
                          <a:latin typeface="+mn-lt"/>
                          <a:ea typeface="+mn-ea"/>
                          <a:cs typeface="+mn-cs"/>
                          <a:sym typeface="Arial"/>
                        </a:rPr>
                        <a:t>1</a:t>
                      </a:r>
                    </a:p>
                  </a:txBody>
                  <a:tcPr marL="9525" marR="9525" marT="9525" marB="0" anchor="b"/>
                </a:tc>
                <a:extLst>
                  <a:ext uri="{0D108BD9-81ED-4DB2-BD59-A6C34878D82A}">
                    <a16:rowId xmlns:a16="http://schemas.microsoft.com/office/drawing/2014/main" val="1277948553"/>
                  </a:ext>
                </a:extLst>
              </a:tr>
              <a:tr h="230432">
                <a:tc>
                  <a:txBody>
                    <a:bodyPr/>
                    <a:lstStyle/>
                    <a:p>
                      <a:pPr marR="0" algn="ctr" rtl="0" fontAlgn="b">
                        <a:lnSpc>
                          <a:spcPct val="100000"/>
                        </a:lnSpc>
                        <a:spcBef>
                          <a:spcPts val="0"/>
                        </a:spcBef>
                        <a:spcAft>
                          <a:spcPts val="0"/>
                        </a:spcAft>
                        <a:buClr>
                          <a:srgbClr val="000000"/>
                        </a:buClr>
                        <a:buFont typeface="Arial"/>
                      </a:pPr>
                      <a:r>
                        <a:rPr lang="en" sz="1400" b="0" i="0" u="none" strike="noStrike" cap="none" dirty="0">
                          <a:solidFill>
                            <a:schemeClr val="dk1"/>
                          </a:solidFill>
                          <a:latin typeface="+mn-lt"/>
                          <a:ea typeface="+mn-ea"/>
                          <a:cs typeface="+mn-cs"/>
                          <a:sym typeface="Arial"/>
                        </a:rPr>
                        <a:t>2</a:t>
                      </a:r>
                    </a:p>
                  </a:txBody>
                  <a:tcPr marL="9525" marR="9525" marT="9525" marB="0" anchor="b"/>
                </a:tc>
                <a:extLst>
                  <a:ext uri="{0D108BD9-81ED-4DB2-BD59-A6C34878D82A}">
                    <a16:rowId xmlns:a16="http://schemas.microsoft.com/office/drawing/2014/main" val="1700102784"/>
                  </a:ext>
                </a:extLst>
              </a:tr>
              <a:tr h="230432">
                <a:tc>
                  <a:txBody>
                    <a:bodyPr/>
                    <a:lstStyle/>
                    <a:p>
                      <a:pPr marR="0" algn="ctr" rtl="0" fontAlgn="b">
                        <a:lnSpc>
                          <a:spcPct val="100000"/>
                        </a:lnSpc>
                        <a:spcBef>
                          <a:spcPts val="0"/>
                        </a:spcBef>
                        <a:spcAft>
                          <a:spcPts val="0"/>
                        </a:spcAft>
                        <a:buClr>
                          <a:srgbClr val="000000"/>
                        </a:buClr>
                        <a:buFont typeface="Arial"/>
                      </a:pPr>
                      <a:r>
                        <a:rPr lang="en" sz="1400" b="0" i="0" u="none" strike="noStrike" cap="none" dirty="0">
                          <a:solidFill>
                            <a:schemeClr val="dk1"/>
                          </a:solidFill>
                          <a:latin typeface="+mn-lt"/>
                          <a:ea typeface="+mn-ea"/>
                          <a:cs typeface="+mn-cs"/>
                          <a:sym typeface="Arial"/>
                        </a:rPr>
                        <a:t>3</a:t>
                      </a:r>
                    </a:p>
                  </a:txBody>
                  <a:tcPr marL="9525" marR="9525" marT="9525" marB="0" anchor="b"/>
                </a:tc>
                <a:extLst>
                  <a:ext uri="{0D108BD9-81ED-4DB2-BD59-A6C34878D82A}">
                    <a16:rowId xmlns:a16="http://schemas.microsoft.com/office/drawing/2014/main" val="1861849497"/>
                  </a:ext>
                </a:extLst>
              </a:tr>
              <a:tr h="230432">
                <a:tc>
                  <a:txBody>
                    <a:bodyPr/>
                    <a:lstStyle/>
                    <a:p>
                      <a:pPr marR="0" algn="ctr" rtl="0" fontAlgn="b">
                        <a:lnSpc>
                          <a:spcPct val="100000"/>
                        </a:lnSpc>
                        <a:spcBef>
                          <a:spcPts val="0"/>
                        </a:spcBef>
                        <a:spcAft>
                          <a:spcPts val="0"/>
                        </a:spcAft>
                        <a:buClr>
                          <a:srgbClr val="000000"/>
                        </a:buClr>
                        <a:buFont typeface="Arial"/>
                      </a:pPr>
                      <a:r>
                        <a:rPr lang="en" sz="1400" b="0" i="0" u="none" strike="noStrike" cap="none" dirty="0">
                          <a:solidFill>
                            <a:schemeClr val="dk1"/>
                          </a:solidFill>
                          <a:latin typeface="+mn-lt"/>
                          <a:ea typeface="+mn-ea"/>
                          <a:cs typeface="+mn-cs"/>
                          <a:sym typeface="Arial"/>
                        </a:rPr>
                        <a:t>4</a:t>
                      </a:r>
                    </a:p>
                  </a:txBody>
                  <a:tcPr marL="9525" marR="9525" marT="9525" marB="0" anchor="b"/>
                </a:tc>
                <a:extLst>
                  <a:ext uri="{0D108BD9-81ED-4DB2-BD59-A6C34878D82A}">
                    <a16:rowId xmlns:a16="http://schemas.microsoft.com/office/drawing/2014/main" val="3138220087"/>
                  </a:ext>
                </a:extLst>
              </a:tr>
              <a:tr h="230432">
                <a:tc>
                  <a:txBody>
                    <a:bodyPr/>
                    <a:lstStyle/>
                    <a:p>
                      <a:pPr marR="0" algn="ctr" rtl="0" fontAlgn="b">
                        <a:lnSpc>
                          <a:spcPct val="100000"/>
                        </a:lnSpc>
                        <a:spcBef>
                          <a:spcPts val="0"/>
                        </a:spcBef>
                        <a:spcAft>
                          <a:spcPts val="0"/>
                        </a:spcAft>
                        <a:buClr>
                          <a:srgbClr val="000000"/>
                        </a:buClr>
                        <a:buFont typeface="Arial"/>
                      </a:pPr>
                      <a:r>
                        <a:rPr lang="en" sz="1400" b="0" i="0" u="none" strike="noStrike" cap="none" dirty="0">
                          <a:solidFill>
                            <a:schemeClr val="dk1"/>
                          </a:solidFill>
                          <a:latin typeface="+mn-lt"/>
                          <a:ea typeface="+mn-ea"/>
                          <a:cs typeface="+mn-cs"/>
                          <a:sym typeface="Arial"/>
                        </a:rPr>
                        <a:t>5</a:t>
                      </a:r>
                    </a:p>
                  </a:txBody>
                  <a:tcPr marL="9525" marR="9525" marT="9525" marB="0" anchor="b"/>
                </a:tc>
                <a:extLst>
                  <a:ext uri="{0D108BD9-81ED-4DB2-BD59-A6C34878D82A}">
                    <a16:rowId xmlns:a16="http://schemas.microsoft.com/office/drawing/2014/main" val="1276631912"/>
                  </a:ext>
                </a:extLst>
              </a:tr>
              <a:tr h="230432">
                <a:tc>
                  <a:txBody>
                    <a:bodyPr/>
                    <a:lstStyle/>
                    <a:p>
                      <a:pPr marR="0" algn="ctr" rtl="0" fontAlgn="b">
                        <a:lnSpc>
                          <a:spcPct val="100000"/>
                        </a:lnSpc>
                        <a:spcBef>
                          <a:spcPts val="0"/>
                        </a:spcBef>
                        <a:spcAft>
                          <a:spcPts val="0"/>
                        </a:spcAft>
                        <a:buClr>
                          <a:srgbClr val="000000"/>
                        </a:buClr>
                        <a:buFont typeface="Arial"/>
                      </a:pPr>
                      <a:r>
                        <a:rPr lang="en" sz="1400" b="0" i="0" u="none" strike="noStrike" cap="none" dirty="0">
                          <a:solidFill>
                            <a:schemeClr val="dk1"/>
                          </a:solidFill>
                          <a:latin typeface="+mn-lt"/>
                          <a:ea typeface="+mn-ea"/>
                          <a:cs typeface="+mn-cs"/>
                          <a:sym typeface="Arial"/>
                        </a:rPr>
                        <a:t>6</a:t>
                      </a:r>
                    </a:p>
                  </a:txBody>
                  <a:tcPr marL="9525" marR="9525" marT="9525" marB="0" anchor="b"/>
                </a:tc>
                <a:extLst>
                  <a:ext uri="{0D108BD9-81ED-4DB2-BD59-A6C34878D82A}">
                    <a16:rowId xmlns:a16="http://schemas.microsoft.com/office/drawing/2014/main" val="1285823515"/>
                  </a:ext>
                </a:extLst>
              </a:tr>
              <a:tr h="230432">
                <a:tc>
                  <a:txBody>
                    <a:bodyPr/>
                    <a:lstStyle/>
                    <a:p>
                      <a:pPr marR="0" algn="ctr" rtl="0" fontAlgn="b">
                        <a:lnSpc>
                          <a:spcPct val="100000"/>
                        </a:lnSpc>
                        <a:spcBef>
                          <a:spcPts val="0"/>
                        </a:spcBef>
                        <a:spcAft>
                          <a:spcPts val="0"/>
                        </a:spcAft>
                        <a:buClr>
                          <a:srgbClr val="000000"/>
                        </a:buClr>
                        <a:buFont typeface="Arial"/>
                      </a:pPr>
                      <a:r>
                        <a:rPr lang="en" sz="1400" b="0" u="none" strike="noStrike" cap="none" dirty="0">
                          <a:solidFill>
                            <a:schemeClr val="dk1"/>
                          </a:solidFill>
                          <a:sym typeface="Arial"/>
                        </a:rPr>
                        <a:t>……</a:t>
                      </a:r>
                      <a:endParaRPr lang="en" sz="1400" b="0" i="0" u="none" strike="noStrike" cap="none" dirty="0">
                        <a:solidFill>
                          <a:schemeClr val="dk1"/>
                        </a:solidFill>
                        <a:latin typeface="+mn-lt"/>
                        <a:ea typeface="+mn-ea"/>
                        <a:cs typeface="+mn-cs"/>
                        <a:sym typeface="Arial"/>
                      </a:endParaRPr>
                    </a:p>
                  </a:txBody>
                  <a:tcPr marL="9525" marR="9525" marT="9525" marB="0" anchor="b"/>
                </a:tc>
                <a:extLst>
                  <a:ext uri="{0D108BD9-81ED-4DB2-BD59-A6C34878D82A}">
                    <a16:rowId xmlns:a16="http://schemas.microsoft.com/office/drawing/2014/main" val="3572602402"/>
                  </a:ext>
                </a:extLst>
              </a:tr>
            </a:tbl>
          </a:graphicData>
        </a:graphic>
      </p:graphicFrame>
    </p:spTree>
    <p:extLst>
      <p:ext uri="{BB962C8B-B14F-4D97-AF65-F5344CB8AC3E}">
        <p14:creationId xmlns:p14="http://schemas.microsoft.com/office/powerpoint/2010/main" val="8424681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47"/>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Feature Selection</a:t>
            </a:r>
            <a:endParaRPr dirty="0"/>
          </a:p>
        </p:txBody>
      </p:sp>
      <p:sp>
        <p:nvSpPr>
          <p:cNvPr id="14" name="文本框 13">
            <a:extLst>
              <a:ext uri="{FF2B5EF4-FFF2-40B4-BE49-F238E27FC236}">
                <a16:creationId xmlns:a16="http://schemas.microsoft.com/office/drawing/2014/main" id="{7132C659-D270-8643-B991-69EFF21AE0C8}"/>
              </a:ext>
            </a:extLst>
          </p:cNvPr>
          <p:cNvSpPr txBox="1"/>
          <p:nvPr/>
        </p:nvSpPr>
        <p:spPr>
          <a:xfrm>
            <a:off x="4571975" y="1017700"/>
            <a:ext cx="1715534" cy="369332"/>
          </a:xfrm>
          <a:prstGeom prst="rect">
            <a:avLst/>
          </a:prstGeom>
          <a:noFill/>
        </p:spPr>
        <p:txBody>
          <a:bodyPr wrap="none" rtlCol="0">
            <a:spAutoFit/>
          </a:bodyPr>
          <a:lstStyle/>
          <a:p>
            <a:r>
              <a:rPr lang="en-US" altLang="zh-CN" sz="1800" b="1" dirty="0">
                <a:solidFill>
                  <a:schemeClr val="dk1"/>
                </a:solidFill>
                <a:latin typeface="Kalam"/>
                <a:cs typeface="Kalam"/>
                <a:sym typeface="Montserrat"/>
              </a:rPr>
              <a:t>Random Forest</a:t>
            </a:r>
          </a:p>
        </p:txBody>
      </p:sp>
      <p:pic>
        <p:nvPicPr>
          <p:cNvPr id="3074" name="Picture 2" descr="Image for post">
            <a:extLst>
              <a:ext uri="{FF2B5EF4-FFF2-40B4-BE49-F238E27FC236}">
                <a16:creationId xmlns:a16="http://schemas.microsoft.com/office/drawing/2014/main" id="{5CF3E84A-3577-B545-858A-C0948F5882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225" y="2123826"/>
            <a:ext cx="3489708" cy="2018611"/>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FFFB1593-1C3E-D341-85D8-5C62ADC0F6B5}"/>
              </a:ext>
            </a:extLst>
          </p:cNvPr>
          <p:cNvSpPr txBox="1"/>
          <p:nvPr/>
        </p:nvSpPr>
        <p:spPr>
          <a:xfrm>
            <a:off x="713225" y="1017700"/>
            <a:ext cx="1544012" cy="369332"/>
          </a:xfrm>
          <a:prstGeom prst="rect">
            <a:avLst/>
          </a:prstGeom>
          <a:noFill/>
        </p:spPr>
        <p:txBody>
          <a:bodyPr wrap="none" rtlCol="0">
            <a:spAutoFit/>
          </a:bodyPr>
          <a:lstStyle/>
          <a:p>
            <a:r>
              <a:rPr lang="en-US" altLang="zh-CN" sz="1800" b="1" dirty="0">
                <a:solidFill>
                  <a:schemeClr val="dk1"/>
                </a:solidFill>
                <a:latin typeface="Kalam"/>
                <a:cs typeface="Kalam"/>
                <a:sym typeface="Montserrat"/>
              </a:rPr>
              <a:t>Decision Tree</a:t>
            </a:r>
          </a:p>
        </p:txBody>
      </p:sp>
      <p:pic>
        <p:nvPicPr>
          <p:cNvPr id="3076" name="Picture 4" descr="Image for post">
            <a:extLst>
              <a:ext uri="{FF2B5EF4-FFF2-40B4-BE49-F238E27FC236}">
                <a16:creationId xmlns:a16="http://schemas.microsoft.com/office/drawing/2014/main" id="{DBC48535-773A-F441-909E-21FF02C8C5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1975" y="1632348"/>
            <a:ext cx="2950615" cy="3001568"/>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CC92B9A0-F75B-B442-B2B3-AAC76A42F2A7}"/>
              </a:ext>
            </a:extLst>
          </p:cNvPr>
          <p:cNvSpPr/>
          <p:nvPr/>
        </p:nvSpPr>
        <p:spPr>
          <a:xfrm>
            <a:off x="4571975" y="1263016"/>
            <a:ext cx="4590854" cy="307777"/>
          </a:xfrm>
          <a:prstGeom prst="rect">
            <a:avLst/>
          </a:prstGeom>
        </p:spPr>
        <p:txBody>
          <a:bodyPr wrap="square">
            <a:spAutoFit/>
          </a:bodyPr>
          <a:lstStyle/>
          <a:p>
            <a:r>
              <a:rPr lang="en" altLang="zh-CN" dirty="0">
                <a:solidFill>
                  <a:schemeClr val="dk1"/>
                </a:solidFill>
                <a:latin typeface="Montserrat"/>
              </a:rPr>
              <a:t>A large number of relatively uncorrelated trees.</a:t>
            </a:r>
            <a:endParaRPr lang="zh-CN" altLang="en-US" dirty="0">
              <a:solidFill>
                <a:schemeClr val="dk1"/>
              </a:solidFill>
              <a:latin typeface="Montserrat"/>
            </a:endParaRPr>
          </a:p>
        </p:txBody>
      </p:sp>
    </p:spTree>
    <p:extLst>
      <p:ext uri="{BB962C8B-B14F-4D97-AF65-F5344CB8AC3E}">
        <p14:creationId xmlns:p14="http://schemas.microsoft.com/office/powerpoint/2010/main" val="23033326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47"/>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Feature Selection</a:t>
            </a:r>
            <a:endParaRPr dirty="0"/>
          </a:p>
        </p:txBody>
      </p:sp>
      <p:sp>
        <p:nvSpPr>
          <p:cNvPr id="14" name="文本框 13">
            <a:extLst>
              <a:ext uri="{FF2B5EF4-FFF2-40B4-BE49-F238E27FC236}">
                <a16:creationId xmlns:a16="http://schemas.microsoft.com/office/drawing/2014/main" id="{7132C659-D270-8643-B991-69EFF21AE0C8}"/>
              </a:ext>
            </a:extLst>
          </p:cNvPr>
          <p:cNvSpPr txBox="1"/>
          <p:nvPr/>
        </p:nvSpPr>
        <p:spPr>
          <a:xfrm>
            <a:off x="2675206" y="3352879"/>
            <a:ext cx="2746265" cy="338554"/>
          </a:xfrm>
          <a:prstGeom prst="rect">
            <a:avLst/>
          </a:prstGeom>
          <a:noFill/>
        </p:spPr>
        <p:txBody>
          <a:bodyPr wrap="none" rtlCol="0">
            <a:spAutoFit/>
          </a:bodyPr>
          <a:lstStyle/>
          <a:p>
            <a:r>
              <a:rPr lang="en-US" altLang="zh-CN" sz="1600" dirty="0">
                <a:solidFill>
                  <a:schemeClr val="dk1"/>
                </a:solidFill>
                <a:latin typeface="Montserrat"/>
                <a:sym typeface="Montserrat"/>
              </a:rPr>
              <a:t>Random Forest Classifier</a:t>
            </a:r>
          </a:p>
        </p:txBody>
      </p:sp>
      <p:grpSp>
        <p:nvGrpSpPr>
          <p:cNvPr id="10" name="Google Shape;1426;p55">
            <a:extLst>
              <a:ext uri="{FF2B5EF4-FFF2-40B4-BE49-F238E27FC236}">
                <a16:creationId xmlns:a16="http://schemas.microsoft.com/office/drawing/2014/main" id="{53CC21EC-3955-0641-A157-A2DB087A3B19}"/>
              </a:ext>
            </a:extLst>
          </p:cNvPr>
          <p:cNvGrpSpPr/>
          <p:nvPr/>
        </p:nvGrpSpPr>
        <p:grpSpPr>
          <a:xfrm>
            <a:off x="3909772" y="1889964"/>
            <a:ext cx="256036" cy="260048"/>
            <a:chOff x="2362174" y="3570530"/>
            <a:chExt cx="370690" cy="373417"/>
          </a:xfrm>
          <a:solidFill>
            <a:schemeClr val="tx1"/>
          </a:solidFill>
        </p:grpSpPr>
        <p:sp>
          <p:nvSpPr>
            <p:cNvPr id="11" name="Google Shape;1427;p55">
              <a:extLst>
                <a:ext uri="{FF2B5EF4-FFF2-40B4-BE49-F238E27FC236}">
                  <a16:creationId xmlns:a16="http://schemas.microsoft.com/office/drawing/2014/main" id="{9452CD7B-D5CA-7A42-802C-97ADF49437D0}"/>
                </a:ext>
              </a:extLst>
            </p:cNvPr>
            <p:cNvSpPr/>
            <p:nvPr/>
          </p:nvSpPr>
          <p:spPr>
            <a:xfrm>
              <a:off x="2389710" y="3594964"/>
              <a:ext cx="313480" cy="325457"/>
            </a:xfrm>
            <a:custGeom>
              <a:avLst/>
              <a:gdLst/>
              <a:ahLst/>
              <a:cxnLst/>
              <a:rect l="l" t="t" r="r" b="b"/>
              <a:pathLst>
                <a:path w="5863" h="6087" extrusionOk="0">
                  <a:moveTo>
                    <a:pt x="3011" y="0"/>
                  </a:moveTo>
                  <a:cubicBezTo>
                    <a:pt x="2971" y="357"/>
                    <a:pt x="2892" y="713"/>
                    <a:pt x="2892" y="1070"/>
                  </a:cubicBezTo>
                  <a:cubicBezTo>
                    <a:pt x="2852" y="1426"/>
                    <a:pt x="2813" y="1822"/>
                    <a:pt x="2773" y="2179"/>
                  </a:cubicBezTo>
                  <a:cubicBezTo>
                    <a:pt x="2773" y="2310"/>
                    <a:pt x="2664" y="2387"/>
                    <a:pt x="2559" y="2387"/>
                  </a:cubicBezTo>
                  <a:cubicBezTo>
                    <a:pt x="2538" y="2387"/>
                    <a:pt x="2516" y="2384"/>
                    <a:pt x="2496" y="2377"/>
                  </a:cubicBezTo>
                  <a:cubicBezTo>
                    <a:pt x="2456" y="2417"/>
                    <a:pt x="2377" y="2417"/>
                    <a:pt x="2298" y="2417"/>
                  </a:cubicBezTo>
                  <a:lnTo>
                    <a:pt x="951" y="2219"/>
                  </a:lnTo>
                  <a:cubicBezTo>
                    <a:pt x="753" y="2139"/>
                    <a:pt x="515" y="2100"/>
                    <a:pt x="317" y="2100"/>
                  </a:cubicBezTo>
                  <a:cubicBezTo>
                    <a:pt x="281" y="2091"/>
                    <a:pt x="252" y="2086"/>
                    <a:pt x="228" y="2086"/>
                  </a:cubicBezTo>
                  <a:cubicBezTo>
                    <a:pt x="145" y="2086"/>
                    <a:pt x="128" y="2144"/>
                    <a:pt x="159" y="2298"/>
                  </a:cubicBezTo>
                  <a:cubicBezTo>
                    <a:pt x="198" y="2456"/>
                    <a:pt x="119" y="2535"/>
                    <a:pt x="119" y="2654"/>
                  </a:cubicBezTo>
                  <a:cubicBezTo>
                    <a:pt x="119" y="2852"/>
                    <a:pt x="0" y="3209"/>
                    <a:pt x="238" y="3328"/>
                  </a:cubicBezTo>
                  <a:cubicBezTo>
                    <a:pt x="476" y="3367"/>
                    <a:pt x="753" y="3407"/>
                    <a:pt x="990" y="3407"/>
                  </a:cubicBezTo>
                  <a:cubicBezTo>
                    <a:pt x="1426" y="3447"/>
                    <a:pt x="1862" y="3486"/>
                    <a:pt x="2298" y="3486"/>
                  </a:cubicBezTo>
                  <a:cubicBezTo>
                    <a:pt x="2496" y="3486"/>
                    <a:pt x="2496" y="3724"/>
                    <a:pt x="2417" y="3843"/>
                  </a:cubicBezTo>
                  <a:cubicBezTo>
                    <a:pt x="2377" y="4278"/>
                    <a:pt x="2337" y="4714"/>
                    <a:pt x="2298" y="5110"/>
                  </a:cubicBezTo>
                  <a:cubicBezTo>
                    <a:pt x="2218" y="5308"/>
                    <a:pt x="2179" y="5546"/>
                    <a:pt x="2139" y="5744"/>
                  </a:cubicBezTo>
                  <a:cubicBezTo>
                    <a:pt x="2060" y="5942"/>
                    <a:pt x="2139" y="5982"/>
                    <a:pt x="2298" y="5982"/>
                  </a:cubicBezTo>
                  <a:lnTo>
                    <a:pt x="2575" y="5982"/>
                  </a:lnTo>
                  <a:cubicBezTo>
                    <a:pt x="2813" y="6021"/>
                    <a:pt x="3050" y="6061"/>
                    <a:pt x="3288" y="6061"/>
                  </a:cubicBezTo>
                  <a:cubicBezTo>
                    <a:pt x="3354" y="6077"/>
                    <a:pt x="3399" y="6087"/>
                    <a:pt x="3429" y="6087"/>
                  </a:cubicBezTo>
                  <a:cubicBezTo>
                    <a:pt x="3472" y="6087"/>
                    <a:pt x="3486" y="6068"/>
                    <a:pt x="3486" y="6021"/>
                  </a:cubicBezTo>
                  <a:lnTo>
                    <a:pt x="3526" y="5625"/>
                  </a:lnTo>
                  <a:lnTo>
                    <a:pt x="3684" y="4318"/>
                  </a:lnTo>
                  <a:cubicBezTo>
                    <a:pt x="3684" y="4239"/>
                    <a:pt x="3724" y="4199"/>
                    <a:pt x="3763" y="4160"/>
                  </a:cubicBezTo>
                  <a:cubicBezTo>
                    <a:pt x="3793" y="4070"/>
                    <a:pt x="3867" y="4026"/>
                    <a:pt x="3936" y="4026"/>
                  </a:cubicBezTo>
                  <a:cubicBezTo>
                    <a:pt x="3959" y="4026"/>
                    <a:pt x="3981" y="4031"/>
                    <a:pt x="4001" y="4041"/>
                  </a:cubicBezTo>
                  <a:lnTo>
                    <a:pt x="4754" y="4120"/>
                  </a:lnTo>
                  <a:cubicBezTo>
                    <a:pt x="4884" y="4142"/>
                    <a:pt x="5014" y="4175"/>
                    <a:pt x="5137" y="4175"/>
                  </a:cubicBezTo>
                  <a:cubicBezTo>
                    <a:pt x="5239" y="4175"/>
                    <a:pt x="5337" y="4152"/>
                    <a:pt x="5427" y="4080"/>
                  </a:cubicBezTo>
                  <a:cubicBezTo>
                    <a:pt x="5665" y="3724"/>
                    <a:pt x="5823" y="3328"/>
                    <a:pt x="5863" y="2932"/>
                  </a:cubicBezTo>
                  <a:lnTo>
                    <a:pt x="4041" y="2575"/>
                  </a:lnTo>
                  <a:cubicBezTo>
                    <a:pt x="4001" y="2535"/>
                    <a:pt x="3961" y="2535"/>
                    <a:pt x="3922" y="2496"/>
                  </a:cubicBezTo>
                  <a:cubicBezTo>
                    <a:pt x="3763" y="2496"/>
                    <a:pt x="3684" y="2377"/>
                    <a:pt x="3684" y="2219"/>
                  </a:cubicBezTo>
                  <a:cubicBezTo>
                    <a:pt x="3763" y="1704"/>
                    <a:pt x="3843" y="1149"/>
                    <a:pt x="3961" y="594"/>
                  </a:cubicBezTo>
                  <a:cubicBezTo>
                    <a:pt x="3961" y="515"/>
                    <a:pt x="4041" y="198"/>
                    <a:pt x="3961" y="159"/>
                  </a:cubicBezTo>
                  <a:cubicBezTo>
                    <a:pt x="3882" y="79"/>
                    <a:pt x="3684" y="79"/>
                    <a:pt x="3605" y="79"/>
                  </a:cubicBezTo>
                  <a:cubicBezTo>
                    <a:pt x="3407" y="40"/>
                    <a:pt x="3209" y="40"/>
                    <a:pt x="30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428;p55">
              <a:extLst>
                <a:ext uri="{FF2B5EF4-FFF2-40B4-BE49-F238E27FC236}">
                  <a16:creationId xmlns:a16="http://schemas.microsoft.com/office/drawing/2014/main" id="{EEA81CC4-12CE-3E43-BD5D-B41FC9041C65}"/>
                </a:ext>
              </a:extLst>
            </p:cNvPr>
            <p:cNvSpPr/>
            <p:nvPr/>
          </p:nvSpPr>
          <p:spPr>
            <a:xfrm>
              <a:off x="2362174" y="3570530"/>
              <a:ext cx="370690" cy="373417"/>
            </a:xfrm>
            <a:custGeom>
              <a:avLst/>
              <a:gdLst/>
              <a:ahLst/>
              <a:cxnLst/>
              <a:rect l="l" t="t" r="r" b="b"/>
              <a:pathLst>
                <a:path w="6933" h="6984" extrusionOk="0">
                  <a:moveTo>
                    <a:pt x="3526" y="457"/>
                  </a:moveTo>
                  <a:cubicBezTo>
                    <a:pt x="3724" y="497"/>
                    <a:pt x="3922" y="497"/>
                    <a:pt x="4120" y="536"/>
                  </a:cubicBezTo>
                  <a:cubicBezTo>
                    <a:pt x="4199" y="536"/>
                    <a:pt x="4437" y="536"/>
                    <a:pt x="4476" y="576"/>
                  </a:cubicBezTo>
                  <a:cubicBezTo>
                    <a:pt x="4516" y="655"/>
                    <a:pt x="4476" y="972"/>
                    <a:pt x="4476" y="1051"/>
                  </a:cubicBezTo>
                  <a:cubicBezTo>
                    <a:pt x="4358" y="1606"/>
                    <a:pt x="4278" y="2121"/>
                    <a:pt x="4199" y="2676"/>
                  </a:cubicBezTo>
                  <a:cubicBezTo>
                    <a:pt x="4199" y="2834"/>
                    <a:pt x="4278" y="2953"/>
                    <a:pt x="4437" y="2953"/>
                  </a:cubicBezTo>
                  <a:cubicBezTo>
                    <a:pt x="4476" y="2992"/>
                    <a:pt x="4516" y="2992"/>
                    <a:pt x="4556" y="2992"/>
                  </a:cubicBezTo>
                  <a:lnTo>
                    <a:pt x="6417" y="3349"/>
                  </a:lnTo>
                  <a:cubicBezTo>
                    <a:pt x="6338" y="3785"/>
                    <a:pt x="6180" y="4181"/>
                    <a:pt x="5942" y="4498"/>
                  </a:cubicBezTo>
                  <a:cubicBezTo>
                    <a:pt x="5858" y="4582"/>
                    <a:pt x="5766" y="4609"/>
                    <a:pt x="5671" y="4609"/>
                  </a:cubicBezTo>
                  <a:cubicBezTo>
                    <a:pt x="5542" y="4609"/>
                    <a:pt x="5405" y="4560"/>
                    <a:pt x="5269" y="4537"/>
                  </a:cubicBezTo>
                  <a:lnTo>
                    <a:pt x="4516" y="4458"/>
                  </a:lnTo>
                  <a:cubicBezTo>
                    <a:pt x="4437" y="4458"/>
                    <a:pt x="4318" y="4498"/>
                    <a:pt x="4278" y="4577"/>
                  </a:cubicBezTo>
                  <a:cubicBezTo>
                    <a:pt x="4239" y="4617"/>
                    <a:pt x="4199" y="4656"/>
                    <a:pt x="4199" y="4735"/>
                  </a:cubicBezTo>
                  <a:lnTo>
                    <a:pt x="4041" y="6082"/>
                  </a:lnTo>
                  <a:lnTo>
                    <a:pt x="4001" y="6439"/>
                  </a:lnTo>
                  <a:cubicBezTo>
                    <a:pt x="4001" y="6504"/>
                    <a:pt x="3989" y="6534"/>
                    <a:pt x="3958" y="6534"/>
                  </a:cubicBezTo>
                  <a:cubicBezTo>
                    <a:pt x="3933" y="6534"/>
                    <a:pt x="3896" y="6514"/>
                    <a:pt x="3843" y="6478"/>
                  </a:cubicBezTo>
                  <a:cubicBezTo>
                    <a:pt x="3565" y="6478"/>
                    <a:pt x="3328" y="6478"/>
                    <a:pt x="3090" y="6439"/>
                  </a:cubicBezTo>
                  <a:lnTo>
                    <a:pt x="2813" y="6399"/>
                  </a:lnTo>
                  <a:cubicBezTo>
                    <a:pt x="2785" y="6406"/>
                    <a:pt x="2762" y="6409"/>
                    <a:pt x="2742" y="6409"/>
                  </a:cubicBezTo>
                  <a:cubicBezTo>
                    <a:pt x="2644" y="6409"/>
                    <a:pt x="2628" y="6332"/>
                    <a:pt x="2694" y="6201"/>
                  </a:cubicBezTo>
                  <a:cubicBezTo>
                    <a:pt x="2694" y="5963"/>
                    <a:pt x="2733" y="5765"/>
                    <a:pt x="2813" y="5567"/>
                  </a:cubicBezTo>
                  <a:cubicBezTo>
                    <a:pt x="2852" y="5131"/>
                    <a:pt x="2892" y="4735"/>
                    <a:pt x="2932" y="4300"/>
                  </a:cubicBezTo>
                  <a:cubicBezTo>
                    <a:pt x="3011" y="4181"/>
                    <a:pt x="3011" y="3943"/>
                    <a:pt x="2813" y="3943"/>
                  </a:cubicBezTo>
                  <a:cubicBezTo>
                    <a:pt x="2377" y="3904"/>
                    <a:pt x="1941" y="3864"/>
                    <a:pt x="1505" y="3824"/>
                  </a:cubicBezTo>
                  <a:cubicBezTo>
                    <a:pt x="1442" y="3835"/>
                    <a:pt x="1375" y="3840"/>
                    <a:pt x="1307" y="3840"/>
                  </a:cubicBezTo>
                  <a:cubicBezTo>
                    <a:pt x="1122" y="3840"/>
                    <a:pt x="927" y="3803"/>
                    <a:pt x="753" y="3745"/>
                  </a:cubicBezTo>
                  <a:cubicBezTo>
                    <a:pt x="515" y="3626"/>
                    <a:pt x="634" y="3309"/>
                    <a:pt x="634" y="3072"/>
                  </a:cubicBezTo>
                  <a:cubicBezTo>
                    <a:pt x="634" y="2953"/>
                    <a:pt x="634" y="2834"/>
                    <a:pt x="674" y="2715"/>
                  </a:cubicBezTo>
                  <a:cubicBezTo>
                    <a:pt x="704" y="2623"/>
                    <a:pt x="687" y="2531"/>
                    <a:pt x="752" y="2531"/>
                  </a:cubicBezTo>
                  <a:cubicBezTo>
                    <a:pt x="771" y="2531"/>
                    <a:pt x="796" y="2539"/>
                    <a:pt x="832" y="2557"/>
                  </a:cubicBezTo>
                  <a:cubicBezTo>
                    <a:pt x="1030" y="2557"/>
                    <a:pt x="1268" y="2596"/>
                    <a:pt x="1466" y="2636"/>
                  </a:cubicBezTo>
                  <a:lnTo>
                    <a:pt x="2813" y="2874"/>
                  </a:lnTo>
                  <a:cubicBezTo>
                    <a:pt x="2892" y="2874"/>
                    <a:pt x="2971" y="2874"/>
                    <a:pt x="3011" y="2834"/>
                  </a:cubicBezTo>
                  <a:cubicBezTo>
                    <a:pt x="3031" y="2841"/>
                    <a:pt x="3053" y="2844"/>
                    <a:pt x="3074" y="2844"/>
                  </a:cubicBezTo>
                  <a:cubicBezTo>
                    <a:pt x="3179" y="2844"/>
                    <a:pt x="3288" y="2767"/>
                    <a:pt x="3288" y="2636"/>
                  </a:cubicBezTo>
                  <a:cubicBezTo>
                    <a:pt x="3328" y="2279"/>
                    <a:pt x="3367" y="1883"/>
                    <a:pt x="3407" y="1527"/>
                  </a:cubicBezTo>
                  <a:cubicBezTo>
                    <a:pt x="3407" y="1170"/>
                    <a:pt x="3486" y="814"/>
                    <a:pt x="3526" y="457"/>
                  </a:cubicBezTo>
                  <a:close/>
                  <a:moveTo>
                    <a:pt x="3510" y="0"/>
                  </a:moveTo>
                  <a:cubicBezTo>
                    <a:pt x="3330" y="0"/>
                    <a:pt x="3194" y="61"/>
                    <a:pt x="3130" y="299"/>
                  </a:cubicBezTo>
                  <a:cubicBezTo>
                    <a:pt x="3011" y="655"/>
                    <a:pt x="2971" y="1051"/>
                    <a:pt x="2971" y="1408"/>
                  </a:cubicBezTo>
                  <a:cubicBezTo>
                    <a:pt x="2932" y="1764"/>
                    <a:pt x="2892" y="2081"/>
                    <a:pt x="2852" y="2398"/>
                  </a:cubicBezTo>
                  <a:cubicBezTo>
                    <a:pt x="2139" y="2240"/>
                    <a:pt x="1466" y="2161"/>
                    <a:pt x="753" y="2081"/>
                  </a:cubicBezTo>
                  <a:cubicBezTo>
                    <a:pt x="198" y="2081"/>
                    <a:pt x="198" y="2557"/>
                    <a:pt x="159" y="3032"/>
                  </a:cubicBezTo>
                  <a:cubicBezTo>
                    <a:pt x="159" y="3468"/>
                    <a:pt x="0" y="4062"/>
                    <a:pt x="476" y="4181"/>
                  </a:cubicBezTo>
                  <a:cubicBezTo>
                    <a:pt x="832" y="4260"/>
                    <a:pt x="1149" y="4300"/>
                    <a:pt x="1505" y="4300"/>
                  </a:cubicBezTo>
                  <a:lnTo>
                    <a:pt x="2456" y="4379"/>
                  </a:lnTo>
                  <a:cubicBezTo>
                    <a:pt x="2456" y="4775"/>
                    <a:pt x="2377" y="5171"/>
                    <a:pt x="2337" y="5567"/>
                  </a:cubicBezTo>
                  <a:cubicBezTo>
                    <a:pt x="2298" y="5805"/>
                    <a:pt x="2179" y="6082"/>
                    <a:pt x="2179" y="6359"/>
                  </a:cubicBezTo>
                  <a:cubicBezTo>
                    <a:pt x="2139" y="6914"/>
                    <a:pt x="2773" y="6874"/>
                    <a:pt x="3169" y="6914"/>
                  </a:cubicBezTo>
                  <a:cubicBezTo>
                    <a:pt x="3347" y="6934"/>
                    <a:pt x="3595" y="6983"/>
                    <a:pt x="3828" y="6983"/>
                  </a:cubicBezTo>
                  <a:cubicBezTo>
                    <a:pt x="4060" y="6983"/>
                    <a:pt x="4278" y="6934"/>
                    <a:pt x="4397" y="6756"/>
                  </a:cubicBezTo>
                  <a:cubicBezTo>
                    <a:pt x="4476" y="6478"/>
                    <a:pt x="4516" y="6241"/>
                    <a:pt x="4516" y="5963"/>
                  </a:cubicBezTo>
                  <a:cubicBezTo>
                    <a:pt x="4556" y="5607"/>
                    <a:pt x="4595" y="5290"/>
                    <a:pt x="4635" y="4933"/>
                  </a:cubicBezTo>
                  <a:lnTo>
                    <a:pt x="5546" y="5052"/>
                  </a:lnTo>
                  <a:cubicBezTo>
                    <a:pt x="5637" y="5083"/>
                    <a:pt x="5727" y="5095"/>
                    <a:pt x="5816" y="5095"/>
                  </a:cubicBezTo>
                  <a:cubicBezTo>
                    <a:pt x="5959" y="5095"/>
                    <a:pt x="6097" y="5062"/>
                    <a:pt x="6219" y="5013"/>
                  </a:cubicBezTo>
                  <a:cubicBezTo>
                    <a:pt x="6417" y="4854"/>
                    <a:pt x="6497" y="4617"/>
                    <a:pt x="6536" y="4379"/>
                  </a:cubicBezTo>
                  <a:cubicBezTo>
                    <a:pt x="6655" y="4022"/>
                    <a:pt x="6774" y="3626"/>
                    <a:pt x="6893" y="3230"/>
                  </a:cubicBezTo>
                  <a:cubicBezTo>
                    <a:pt x="6932" y="3111"/>
                    <a:pt x="6853" y="2992"/>
                    <a:pt x="6734" y="2953"/>
                  </a:cubicBezTo>
                  <a:lnTo>
                    <a:pt x="4714" y="2557"/>
                  </a:lnTo>
                  <a:cubicBezTo>
                    <a:pt x="4833" y="1923"/>
                    <a:pt x="4912" y="1289"/>
                    <a:pt x="4991" y="655"/>
                  </a:cubicBezTo>
                  <a:cubicBezTo>
                    <a:pt x="4991" y="101"/>
                    <a:pt x="4437" y="140"/>
                    <a:pt x="4041" y="61"/>
                  </a:cubicBezTo>
                  <a:cubicBezTo>
                    <a:pt x="3842" y="43"/>
                    <a:pt x="3660" y="0"/>
                    <a:pt x="351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文本框 2">
            <a:extLst>
              <a:ext uri="{FF2B5EF4-FFF2-40B4-BE49-F238E27FC236}">
                <a16:creationId xmlns:a16="http://schemas.microsoft.com/office/drawing/2014/main" id="{D82BCE00-1E1A-C84C-AC52-7C7F2DC9C79C}"/>
              </a:ext>
            </a:extLst>
          </p:cNvPr>
          <p:cNvSpPr txBox="1"/>
          <p:nvPr/>
        </p:nvSpPr>
        <p:spPr>
          <a:xfrm>
            <a:off x="2661514" y="1437205"/>
            <a:ext cx="2751074" cy="338554"/>
          </a:xfrm>
          <a:prstGeom prst="rect">
            <a:avLst/>
          </a:prstGeom>
          <a:noFill/>
        </p:spPr>
        <p:txBody>
          <a:bodyPr wrap="none" rtlCol="0">
            <a:spAutoFit/>
          </a:bodyPr>
          <a:lstStyle/>
          <a:p>
            <a:r>
              <a:rPr lang="en-US" altLang="zh-CN" sz="1600" dirty="0">
                <a:solidFill>
                  <a:schemeClr val="dk1"/>
                </a:solidFill>
                <a:latin typeface="Montserrat"/>
              </a:rPr>
              <a:t>Demographical Features</a:t>
            </a:r>
            <a:endParaRPr lang="zh-CN" altLang="en-US" sz="1600" dirty="0">
              <a:solidFill>
                <a:schemeClr val="dk1"/>
              </a:solidFill>
              <a:latin typeface="Montserrat"/>
            </a:endParaRPr>
          </a:p>
        </p:txBody>
      </p:sp>
      <p:sp>
        <p:nvSpPr>
          <p:cNvPr id="13" name="文本框 12">
            <a:extLst>
              <a:ext uri="{FF2B5EF4-FFF2-40B4-BE49-F238E27FC236}">
                <a16:creationId xmlns:a16="http://schemas.microsoft.com/office/drawing/2014/main" id="{73DE745B-C262-9149-A528-3EEAC3C85B77}"/>
              </a:ext>
            </a:extLst>
          </p:cNvPr>
          <p:cNvSpPr txBox="1"/>
          <p:nvPr/>
        </p:nvSpPr>
        <p:spPr>
          <a:xfrm>
            <a:off x="2950795" y="2231390"/>
            <a:ext cx="2233304" cy="338554"/>
          </a:xfrm>
          <a:prstGeom prst="rect">
            <a:avLst/>
          </a:prstGeom>
          <a:noFill/>
        </p:spPr>
        <p:txBody>
          <a:bodyPr wrap="none" rtlCol="0">
            <a:spAutoFit/>
          </a:bodyPr>
          <a:lstStyle/>
          <a:p>
            <a:r>
              <a:rPr lang="en-US" altLang="zh-CN" sz="1600" dirty="0">
                <a:solidFill>
                  <a:schemeClr val="dk1"/>
                </a:solidFill>
                <a:latin typeface="Montserrat"/>
              </a:rPr>
              <a:t>Behavioral Features</a:t>
            </a:r>
            <a:endParaRPr lang="zh-CN" altLang="en-US" sz="1600" dirty="0">
              <a:solidFill>
                <a:schemeClr val="dk1"/>
              </a:solidFill>
              <a:latin typeface="Montserrat"/>
            </a:endParaRPr>
          </a:p>
        </p:txBody>
      </p:sp>
      <p:sp>
        <p:nvSpPr>
          <p:cNvPr id="15" name="Google Shape;1312;p50">
            <a:extLst>
              <a:ext uri="{FF2B5EF4-FFF2-40B4-BE49-F238E27FC236}">
                <a16:creationId xmlns:a16="http://schemas.microsoft.com/office/drawing/2014/main" id="{A795E94E-332A-BA4A-B590-A61C70F57C03}"/>
              </a:ext>
            </a:extLst>
          </p:cNvPr>
          <p:cNvSpPr/>
          <p:nvPr/>
        </p:nvSpPr>
        <p:spPr>
          <a:xfrm rot="12429908">
            <a:off x="3890311" y="2746536"/>
            <a:ext cx="294960" cy="398216"/>
          </a:xfrm>
          <a:custGeom>
            <a:avLst/>
            <a:gdLst/>
            <a:ahLst/>
            <a:cxnLst/>
            <a:rect l="l" t="t" r="r" b="b"/>
            <a:pathLst>
              <a:path w="60291" h="81397" extrusionOk="0">
                <a:moveTo>
                  <a:pt x="10476" y="1"/>
                </a:moveTo>
                <a:cubicBezTo>
                  <a:pt x="9595" y="1"/>
                  <a:pt x="8729" y="688"/>
                  <a:pt x="8458" y="1772"/>
                </a:cubicBezTo>
                <a:cubicBezTo>
                  <a:pt x="5866" y="13990"/>
                  <a:pt x="3275" y="26208"/>
                  <a:pt x="313" y="38055"/>
                </a:cubicBezTo>
                <a:cubicBezTo>
                  <a:pt x="1" y="39303"/>
                  <a:pt x="1267" y="40815"/>
                  <a:pt x="2560" y="40815"/>
                </a:cubicBezTo>
                <a:cubicBezTo>
                  <a:pt x="2801" y="40815"/>
                  <a:pt x="3042" y="40763"/>
                  <a:pt x="3275" y="40647"/>
                </a:cubicBezTo>
                <a:lnTo>
                  <a:pt x="16233" y="33982"/>
                </a:lnTo>
                <a:cubicBezTo>
                  <a:pt x="23267" y="46940"/>
                  <a:pt x="29931" y="59898"/>
                  <a:pt x="36966" y="72856"/>
                </a:cubicBezTo>
                <a:cubicBezTo>
                  <a:pt x="39986" y="78348"/>
                  <a:pt x="42395" y="81396"/>
                  <a:pt x="46913" y="81396"/>
                </a:cubicBezTo>
                <a:cubicBezTo>
                  <a:pt x="48486" y="81396"/>
                  <a:pt x="50315" y="81026"/>
                  <a:pt x="52515" y="80261"/>
                </a:cubicBezTo>
                <a:cubicBezTo>
                  <a:pt x="60290" y="77669"/>
                  <a:pt x="59179" y="74337"/>
                  <a:pt x="55847" y="67673"/>
                </a:cubicBezTo>
                <a:lnTo>
                  <a:pt x="34004" y="27318"/>
                </a:lnTo>
                <a:lnTo>
                  <a:pt x="42519" y="22875"/>
                </a:lnTo>
                <a:cubicBezTo>
                  <a:pt x="44000" y="22135"/>
                  <a:pt x="43630" y="20284"/>
                  <a:pt x="42519" y="19173"/>
                </a:cubicBezTo>
                <a:cubicBezTo>
                  <a:pt x="34374" y="11028"/>
                  <a:pt x="21416" y="6215"/>
                  <a:pt x="11420" y="291"/>
                </a:cubicBezTo>
                <a:cubicBezTo>
                  <a:pt x="11122" y="93"/>
                  <a:pt x="10798" y="1"/>
                  <a:pt x="104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文本框 3">
            <a:extLst>
              <a:ext uri="{FF2B5EF4-FFF2-40B4-BE49-F238E27FC236}">
                <a16:creationId xmlns:a16="http://schemas.microsoft.com/office/drawing/2014/main" id="{CD419EEC-EDF4-E040-BE01-BE04F8CF2D27}"/>
              </a:ext>
            </a:extLst>
          </p:cNvPr>
          <p:cNvSpPr txBox="1"/>
          <p:nvPr/>
        </p:nvSpPr>
        <p:spPr>
          <a:xfrm>
            <a:off x="2538021" y="4142335"/>
            <a:ext cx="3342582" cy="461665"/>
          </a:xfrm>
          <a:prstGeom prst="rect">
            <a:avLst/>
          </a:prstGeom>
          <a:noFill/>
        </p:spPr>
        <p:txBody>
          <a:bodyPr wrap="none" rtlCol="0">
            <a:spAutoFit/>
          </a:bodyPr>
          <a:lstStyle/>
          <a:p>
            <a:r>
              <a:rPr lang="en-US" altLang="zh-CN" sz="1600" dirty="0">
                <a:solidFill>
                  <a:schemeClr val="dk1"/>
                </a:solidFill>
                <a:latin typeface="Montserrat"/>
              </a:rPr>
              <a:t>Accuracy on Test Set: </a:t>
            </a:r>
            <a:r>
              <a:rPr lang="en-US" altLang="zh-CN" sz="2400" b="1" dirty="0">
                <a:solidFill>
                  <a:schemeClr val="dk1"/>
                </a:solidFill>
                <a:latin typeface="Montserrat"/>
              </a:rPr>
              <a:t>87.2%</a:t>
            </a:r>
            <a:endParaRPr lang="zh-CN" altLang="en-US" sz="1600" b="1" dirty="0">
              <a:solidFill>
                <a:schemeClr val="dk1"/>
              </a:solidFill>
              <a:latin typeface="Montserrat"/>
            </a:endParaRPr>
          </a:p>
        </p:txBody>
      </p:sp>
      <p:sp>
        <p:nvSpPr>
          <p:cNvPr id="16" name="矩形 15">
            <a:extLst>
              <a:ext uri="{FF2B5EF4-FFF2-40B4-BE49-F238E27FC236}">
                <a16:creationId xmlns:a16="http://schemas.microsoft.com/office/drawing/2014/main" id="{FBD93F92-659C-D743-BB02-697AB1D3BA72}"/>
              </a:ext>
            </a:extLst>
          </p:cNvPr>
          <p:cNvSpPr/>
          <p:nvPr/>
        </p:nvSpPr>
        <p:spPr>
          <a:xfrm>
            <a:off x="2661514" y="1446282"/>
            <a:ext cx="2746265" cy="11236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C00000"/>
              </a:solidFill>
            </a:endParaRPr>
          </a:p>
        </p:txBody>
      </p:sp>
      <p:sp>
        <p:nvSpPr>
          <p:cNvPr id="17" name="矩形 16">
            <a:extLst>
              <a:ext uri="{FF2B5EF4-FFF2-40B4-BE49-F238E27FC236}">
                <a16:creationId xmlns:a16="http://schemas.microsoft.com/office/drawing/2014/main" id="{FDB6A9FC-2D0C-EF4A-992C-9F1E7A729FAC}"/>
              </a:ext>
            </a:extLst>
          </p:cNvPr>
          <p:cNvSpPr/>
          <p:nvPr/>
        </p:nvSpPr>
        <p:spPr>
          <a:xfrm>
            <a:off x="5454311" y="1889964"/>
            <a:ext cx="2197614" cy="2351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dirty="0">
                <a:solidFill>
                  <a:schemeClr val="tx1"/>
                </a:solidFill>
              </a:rPr>
              <a:t>Training Set: 80%</a:t>
            </a:r>
          </a:p>
          <a:p>
            <a:r>
              <a:rPr kumimoji="1" lang="en-US" altLang="zh-CN" dirty="0">
                <a:solidFill>
                  <a:schemeClr val="tx1"/>
                </a:solidFill>
              </a:rPr>
              <a:t>Test Set: 20%</a:t>
            </a:r>
            <a:endParaRPr kumimoji="1" lang="zh-CN" altLang="en-US" dirty="0">
              <a:solidFill>
                <a:schemeClr val="tx1"/>
              </a:solidFill>
            </a:endParaRPr>
          </a:p>
        </p:txBody>
      </p:sp>
    </p:spTree>
    <p:extLst>
      <p:ext uri="{BB962C8B-B14F-4D97-AF65-F5344CB8AC3E}">
        <p14:creationId xmlns:p14="http://schemas.microsoft.com/office/powerpoint/2010/main" val="27762785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47"/>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Feature Selection</a:t>
            </a:r>
            <a:endParaRPr dirty="0"/>
          </a:p>
        </p:txBody>
      </p:sp>
      <p:pic>
        <p:nvPicPr>
          <p:cNvPr id="6" name="图片 5" descr="图表&#10;&#10;中度可信度描述已自动生成">
            <a:extLst>
              <a:ext uri="{FF2B5EF4-FFF2-40B4-BE49-F238E27FC236}">
                <a16:creationId xmlns:a16="http://schemas.microsoft.com/office/drawing/2014/main" id="{6C5B252F-9AE6-FE4E-8BF4-E26EFFFA3A9C}"/>
              </a:ext>
            </a:extLst>
          </p:cNvPr>
          <p:cNvPicPr>
            <a:picLocks noChangeAspect="1"/>
          </p:cNvPicPr>
          <p:nvPr/>
        </p:nvPicPr>
        <p:blipFill>
          <a:blip r:embed="rId3"/>
          <a:stretch>
            <a:fillRect/>
          </a:stretch>
        </p:blipFill>
        <p:spPr>
          <a:xfrm>
            <a:off x="1981336" y="1130822"/>
            <a:ext cx="6242680" cy="3352067"/>
          </a:xfrm>
          <a:prstGeom prst="rect">
            <a:avLst/>
          </a:prstGeom>
        </p:spPr>
      </p:pic>
      <p:sp>
        <p:nvSpPr>
          <p:cNvPr id="20" name="矩形 19">
            <a:extLst>
              <a:ext uri="{FF2B5EF4-FFF2-40B4-BE49-F238E27FC236}">
                <a16:creationId xmlns:a16="http://schemas.microsoft.com/office/drawing/2014/main" id="{C9EB9650-D71C-E04F-B575-B00A3A2A577E}"/>
              </a:ext>
            </a:extLst>
          </p:cNvPr>
          <p:cNvSpPr/>
          <p:nvPr/>
        </p:nvSpPr>
        <p:spPr>
          <a:xfrm>
            <a:off x="1813105" y="1370868"/>
            <a:ext cx="1373158" cy="91041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C00000"/>
              </a:solidFill>
            </a:endParaRPr>
          </a:p>
        </p:txBody>
      </p:sp>
      <p:sp>
        <p:nvSpPr>
          <p:cNvPr id="22" name="文本框 21">
            <a:extLst>
              <a:ext uri="{FF2B5EF4-FFF2-40B4-BE49-F238E27FC236}">
                <a16:creationId xmlns:a16="http://schemas.microsoft.com/office/drawing/2014/main" id="{E030C4E7-DED3-504C-8546-6F0390C3C02E}"/>
              </a:ext>
            </a:extLst>
          </p:cNvPr>
          <p:cNvSpPr txBox="1"/>
          <p:nvPr/>
        </p:nvSpPr>
        <p:spPr>
          <a:xfrm>
            <a:off x="281385" y="1186755"/>
            <a:ext cx="1615836" cy="1989647"/>
          </a:xfrm>
          <a:prstGeom prst="rect">
            <a:avLst/>
          </a:prstGeom>
          <a:noFill/>
        </p:spPr>
        <p:txBody>
          <a:bodyPr wrap="square" rtlCol="0">
            <a:spAutoFit/>
          </a:bodyPr>
          <a:lstStyle/>
          <a:p>
            <a:pPr>
              <a:lnSpc>
                <a:spcPct val="150000"/>
              </a:lnSpc>
            </a:pPr>
            <a:r>
              <a:rPr lang="en-US" altLang="zh-CN" sz="1600" dirty="0">
                <a:solidFill>
                  <a:schemeClr val="dk1"/>
                </a:solidFill>
                <a:latin typeface="Montserrat"/>
              </a:rPr>
              <a:t>Could be used as</a:t>
            </a:r>
            <a:r>
              <a:rPr lang="en-US" altLang="zh-CN" sz="1800" b="1" dirty="0">
                <a:solidFill>
                  <a:schemeClr val="dk1"/>
                </a:solidFill>
                <a:latin typeface="Kalam"/>
                <a:cs typeface="Kalam"/>
              </a:rPr>
              <a:t> proxies </a:t>
            </a:r>
            <a:r>
              <a:rPr lang="en-US" altLang="zh-CN" sz="1600" dirty="0">
                <a:solidFill>
                  <a:schemeClr val="dk1"/>
                </a:solidFill>
                <a:latin typeface="Montserrat"/>
              </a:rPr>
              <a:t>of student final result</a:t>
            </a:r>
            <a:endParaRPr lang="zh-CN" altLang="en-US" sz="1600" dirty="0">
              <a:solidFill>
                <a:schemeClr val="dk1"/>
              </a:solidFill>
              <a:latin typeface="Montserrat"/>
            </a:endParaRPr>
          </a:p>
        </p:txBody>
      </p:sp>
    </p:spTree>
    <p:extLst>
      <p:ext uri="{BB962C8B-B14F-4D97-AF65-F5344CB8AC3E}">
        <p14:creationId xmlns:p14="http://schemas.microsoft.com/office/powerpoint/2010/main" val="31692734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47"/>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Forecasting</a:t>
            </a:r>
            <a:endParaRPr dirty="0"/>
          </a:p>
        </p:txBody>
      </p:sp>
      <p:sp>
        <p:nvSpPr>
          <p:cNvPr id="7" name="文本框 6">
            <a:extLst>
              <a:ext uri="{FF2B5EF4-FFF2-40B4-BE49-F238E27FC236}">
                <a16:creationId xmlns:a16="http://schemas.microsoft.com/office/drawing/2014/main" id="{D4F7991D-25F1-1149-8D8A-7F1948156159}"/>
              </a:ext>
            </a:extLst>
          </p:cNvPr>
          <p:cNvSpPr txBox="1"/>
          <p:nvPr/>
        </p:nvSpPr>
        <p:spPr>
          <a:xfrm>
            <a:off x="2675206" y="3352879"/>
            <a:ext cx="2746265" cy="338554"/>
          </a:xfrm>
          <a:prstGeom prst="rect">
            <a:avLst/>
          </a:prstGeom>
          <a:noFill/>
        </p:spPr>
        <p:txBody>
          <a:bodyPr wrap="none" rtlCol="0">
            <a:spAutoFit/>
          </a:bodyPr>
          <a:lstStyle/>
          <a:p>
            <a:r>
              <a:rPr lang="en-US" altLang="zh-CN" sz="1600" dirty="0">
                <a:solidFill>
                  <a:schemeClr val="dk1"/>
                </a:solidFill>
                <a:latin typeface="Montserrat"/>
                <a:sym typeface="Montserrat"/>
              </a:rPr>
              <a:t>Random Forest Classifier</a:t>
            </a:r>
          </a:p>
        </p:txBody>
      </p:sp>
      <p:grpSp>
        <p:nvGrpSpPr>
          <p:cNvPr id="8" name="Google Shape;1426;p55">
            <a:extLst>
              <a:ext uri="{FF2B5EF4-FFF2-40B4-BE49-F238E27FC236}">
                <a16:creationId xmlns:a16="http://schemas.microsoft.com/office/drawing/2014/main" id="{0921D640-5311-F444-80BC-279C9C16D91C}"/>
              </a:ext>
            </a:extLst>
          </p:cNvPr>
          <p:cNvGrpSpPr/>
          <p:nvPr/>
        </p:nvGrpSpPr>
        <p:grpSpPr>
          <a:xfrm>
            <a:off x="3909772" y="1889964"/>
            <a:ext cx="256036" cy="260048"/>
            <a:chOff x="2362174" y="3570530"/>
            <a:chExt cx="370690" cy="373417"/>
          </a:xfrm>
          <a:solidFill>
            <a:schemeClr val="tx1"/>
          </a:solidFill>
        </p:grpSpPr>
        <p:sp>
          <p:nvSpPr>
            <p:cNvPr id="9" name="Google Shape;1427;p55">
              <a:extLst>
                <a:ext uri="{FF2B5EF4-FFF2-40B4-BE49-F238E27FC236}">
                  <a16:creationId xmlns:a16="http://schemas.microsoft.com/office/drawing/2014/main" id="{6653BD3B-DEDE-0D4C-A84D-E4B344A9BCC0}"/>
                </a:ext>
              </a:extLst>
            </p:cNvPr>
            <p:cNvSpPr/>
            <p:nvPr/>
          </p:nvSpPr>
          <p:spPr>
            <a:xfrm>
              <a:off x="2389710" y="3594964"/>
              <a:ext cx="313480" cy="325457"/>
            </a:xfrm>
            <a:custGeom>
              <a:avLst/>
              <a:gdLst/>
              <a:ahLst/>
              <a:cxnLst/>
              <a:rect l="l" t="t" r="r" b="b"/>
              <a:pathLst>
                <a:path w="5863" h="6087" extrusionOk="0">
                  <a:moveTo>
                    <a:pt x="3011" y="0"/>
                  </a:moveTo>
                  <a:cubicBezTo>
                    <a:pt x="2971" y="357"/>
                    <a:pt x="2892" y="713"/>
                    <a:pt x="2892" y="1070"/>
                  </a:cubicBezTo>
                  <a:cubicBezTo>
                    <a:pt x="2852" y="1426"/>
                    <a:pt x="2813" y="1822"/>
                    <a:pt x="2773" y="2179"/>
                  </a:cubicBezTo>
                  <a:cubicBezTo>
                    <a:pt x="2773" y="2310"/>
                    <a:pt x="2664" y="2387"/>
                    <a:pt x="2559" y="2387"/>
                  </a:cubicBezTo>
                  <a:cubicBezTo>
                    <a:pt x="2538" y="2387"/>
                    <a:pt x="2516" y="2384"/>
                    <a:pt x="2496" y="2377"/>
                  </a:cubicBezTo>
                  <a:cubicBezTo>
                    <a:pt x="2456" y="2417"/>
                    <a:pt x="2377" y="2417"/>
                    <a:pt x="2298" y="2417"/>
                  </a:cubicBezTo>
                  <a:lnTo>
                    <a:pt x="951" y="2219"/>
                  </a:lnTo>
                  <a:cubicBezTo>
                    <a:pt x="753" y="2139"/>
                    <a:pt x="515" y="2100"/>
                    <a:pt x="317" y="2100"/>
                  </a:cubicBezTo>
                  <a:cubicBezTo>
                    <a:pt x="281" y="2091"/>
                    <a:pt x="252" y="2086"/>
                    <a:pt x="228" y="2086"/>
                  </a:cubicBezTo>
                  <a:cubicBezTo>
                    <a:pt x="145" y="2086"/>
                    <a:pt x="128" y="2144"/>
                    <a:pt x="159" y="2298"/>
                  </a:cubicBezTo>
                  <a:cubicBezTo>
                    <a:pt x="198" y="2456"/>
                    <a:pt x="119" y="2535"/>
                    <a:pt x="119" y="2654"/>
                  </a:cubicBezTo>
                  <a:cubicBezTo>
                    <a:pt x="119" y="2852"/>
                    <a:pt x="0" y="3209"/>
                    <a:pt x="238" y="3328"/>
                  </a:cubicBezTo>
                  <a:cubicBezTo>
                    <a:pt x="476" y="3367"/>
                    <a:pt x="753" y="3407"/>
                    <a:pt x="990" y="3407"/>
                  </a:cubicBezTo>
                  <a:cubicBezTo>
                    <a:pt x="1426" y="3447"/>
                    <a:pt x="1862" y="3486"/>
                    <a:pt x="2298" y="3486"/>
                  </a:cubicBezTo>
                  <a:cubicBezTo>
                    <a:pt x="2496" y="3486"/>
                    <a:pt x="2496" y="3724"/>
                    <a:pt x="2417" y="3843"/>
                  </a:cubicBezTo>
                  <a:cubicBezTo>
                    <a:pt x="2377" y="4278"/>
                    <a:pt x="2337" y="4714"/>
                    <a:pt x="2298" y="5110"/>
                  </a:cubicBezTo>
                  <a:cubicBezTo>
                    <a:pt x="2218" y="5308"/>
                    <a:pt x="2179" y="5546"/>
                    <a:pt x="2139" y="5744"/>
                  </a:cubicBezTo>
                  <a:cubicBezTo>
                    <a:pt x="2060" y="5942"/>
                    <a:pt x="2139" y="5982"/>
                    <a:pt x="2298" y="5982"/>
                  </a:cubicBezTo>
                  <a:lnTo>
                    <a:pt x="2575" y="5982"/>
                  </a:lnTo>
                  <a:cubicBezTo>
                    <a:pt x="2813" y="6021"/>
                    <a:pt x="3050" y="6061"/>
                    <a:pt x="3288" y="6061"/>
                  </a:cubicBezTo>
                  <a:cubicBezTo>
                    <a:pt x="3354" y="6077"/>
                    <a:pt x="3399" y="6087"/>
                    <a:pt x="3429" y="6087"/>
                  </a:cubicBezTo>
                  <a:cubicBezTo>
                    <a:pt x="3472" y="6087"/>
                    <a:pt x="3486" y="6068"/>
                    <a:pt x="3486" y="6021"/>
                  </a:cubicBezTo>
                  <a:lnTo>
                    <a:pt x="3526" y="5625"/>
                  </a:lnTo>
                  <a:lnTo>
                    <a:pt x="3684" y="4318"/>
                  </a:lnTo>
                  <a:cubicBezTo>
                    <a:pt x="3684" y="4239"/>
                    <a:pt x="3724" y="4199"/>
                    <a:pt x="3763" y="4160"/>
                  </a:cubicBezTo>
                  <a:cubicBezTo>
                    <a:pt x="3793" y="4070"/>
                    <a:pt x="3867" y="4026"/>
                    <a:pt x="3936" y="4026"/>
                  </a:cubicBezTo>
                  <a:cubicBezTo>
                    <a:pt x="3959" y="4026"/>
                    <a:pt x="3981" y="4031"/>
                    <a:pt x="4001" y="4041"/>
                  </a:cubicBezTo>
                  <a:lnTo>
                    <a:pt x="4754" y="4120"/>
                  </a:lnTo>
                  <a:cubicBezTo>
                    <a:pt x="4884" y="4142"/>
                    <a:pt x="5014" y="4175"/>
                    <a:pt x="5137" y="4175"/>
                  </a:cubicBezTo>
                  <a:cubicBezTo>
                    <a:pt x="5239" y="4175"/>
                    <a:pt x="5337" y="4152"/>
                    <a:pt x="5427" y="4080"/>
                  </a:cubicBezTo>
                  <a:cubicBezTo>
                    <a:pt x="5665" y="3724"/>
                    <a:pt x="5823" y="3328"/>
                    <a:pt x="5863" y="2932"/>
                  </a:cubicBezTo>
                  <a:lnTo>
                    <a:pt x="4041" y="2575"/>
                  </a:lnTo>
                  <a:cubicBezTo>
                    <a:pt x="4001" y="2535"/>
                    <a:pt x="3961" y="2535"/>
                    <a:pt x="3922" y="2496"/>
                  </a:cubicBezTo>
                  <a:cubicBezTo>
                    <a:pt x="3763" y="2496"/>
                    <a:pt x="3684" y="2377"/>
                    <a:pt x="3684" y="2219"/>
                  </a:cubicBezTo>
                  <a:cubicBezTo>
                    <a:pt x="3763" y="1704"/>
                    <a:pt x="3843" y="1149"/>
                    <a:pt x="3961" y="594"/>
                  </a:cubicBezTo>
                  <a:cubicBezTo>
                    <a:pt x="3961" y="515"/>
                    <a:pt x="4041" y="198"/>
                    <a:pt x="3961" y="159"/>
                  </a:cubicBezTo>
                  <a:cubicBezTo>
                    <a:pt x="3882" y="79"/>
                    <a:pt x="3684" y="79"/>
                    <a:pt x="3605" y="79"/>
                  </a:cubicBezTo>
                  <a:cubicBezTo>
                    <a:pt x="3407" y="40"/>
                    <a:pt x="3209" y="40"/>
                    <a:pt x="30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428;p55">
              <a:extLst>
                <a:ext uri="{FF2B5EF4-FFF2-40B4-BE49-F238E27FC236}">
                  <a16:creationId xmlns:a16="http://schemas.microsoft.com/office/drawing/2014/main" id="{113AF6E3-5FE8-4C4D-9EBF-9D0A401BEB9E}"/>
                </a:ext>
              </a:extLst>
            </p:cNvPr>
            <p:cNvSpPr/>
            <p:nvPr/>
          </p:nvSpPr>
          <p:spPr>
            <a:xfrm>
              <a:off x="2362174" y="3570530"/>
              <a:ext cx="370690" cy="373417"/>
            </a:xfrm>
            <a:custGeom>
              <a:avLst/>
              <a:gdLst/>
              <a:ahLst/>
              <a:cxnLst/>
              <a:rect l="l" t="t" r="r" b="b"/>
              <a:pathLst>
                <a:path w="6933" h="6984" extrusionOk="0">
                  <a:moveTo>
                    <a:pt x="3526" y="457"/>
                  </a:moveTo>
                  <a:cubicBezTo>
                    <a:pt x="3724" y="497"/>
                    <a:pt x="3922" y="497"/>
                    <a:pt x="4120" y="536"/>
                  </a:cubicBezTo>
                  <a:cubicBezTo>
                    <a:pt x="4199" y="536"/>
                    <a:pt x="4437" y="536"/>
                    <a:pt x="4476" y="576"/>
                  </a:cubicBezTo>
                  <a:cubicBezTo>
                    <a:pt x="4516" y="655"/>
                    <a:pt x="4476" y="972"/>
                    <a:pt x="4476" y="1051"/>
                  </a:cubicBezTo>
                  <a:cubicBezTo>
                    <a:pt x="4358" y="1606"/>
                    <a:pt x="4278" y="2121"/>
                    <a:pt x="4199" y="2676"/>
                  </a:cubicBezTo>
                  <a:cubicBezTo>
                    <a:pt x="4199" y="2834"/>
                    <a:pt x="4278" y="2953"/>
                    <a:pt x="4437" y="2953"/>
                  </a:cubicBezTo>
                  <a:cubicBezTo>
                    <a:pt x="4476" y="2992"/>
                    <a:pt x="4516" y="2992"/>
                    <a:pt x="4556" y="2992"/>
                  </a:cubicBezTo>
                  <a:lnTo>
                    <a:pt x="6417" y="3349"/>
                  </a:lnTo>
                  <a:cubicBezTo>
                    <a:pt x="6338" y="3785"/>
                    <a:pt x="6180" y="4181"/>
                    <a:pt x="5942" y="4498"/>
                  </a:cubicBezTo>
                  <a:cubicBezTo>
                    <a:pt x="5858" y="4582"/>
                    <a:pt x="5766" y="4609"/>
                    <a:pt x="5671" y="4609"/>
                  </a:cubicBezTo>
                  <a:cubicBezTo>
                    <a:pt x="5542" y="4609"/>
                    <a:pt x="5405" y="4560"/>
                    <a:pt x="5269" y="4537"/>
                  </a:cubicBezTo>
                  <a:lnTo>
                    <a:pt x="4516" y="4458"/>
                  </a:lnTo>
                  <a:cubicBezTo>
                    <a:pt x="4437" y="4458"/>
                    <a:pt x="4318" y="4498"/>
                    <a:pt x="4278" y="4577"/>
                  </a:cubicBezTo>
                  <a:cubicBezTo>
                    <a:pt x="4239" y="4617"/>
                    <a:pt x="4199" y="4656"/>
                    <a:pt x="4199" y="4735"/>
                  </a:cubicBezTo>
                  <a:lnTo>
                    <a:pt x="4041" y="6082"/>
                  </a:lnTo>
                  <a:lnTo>
                    <a:pt x="4001" y="6439"/>
                  </a:lnTo>
                  <a:cubicBezTo>
                    <a:pt x="4001" y="6504"/>
                    <a:pt x="3989" y="6534"/>
                    <a:pt x="3958" y="6534"/>
                  </a:cubicBezTo>
                  <a:cubicBezTo>
                    <a:pt x="3933" y="6534"/>
                    <a:pt x="3896" y="6514"/>
                    <a:pt x="3843" y="6478"/>
                  </a:cubicBezTo>
                  <a:cubicBezTo>
                    <a:pt x="3565" y="6478"/>
                    <a:pt x="3328" y="6478"/>
                    <a:pt x="3090" y="6439"/>
                  </a:cubicBezTo>
                  <a:lnTo>
                    <a:pt x="2813" y="6399"/>
                  </a:lnTo>
                  <a:cubicBezTo>
                    <a:pt x="2785" y="6406"/>
                    <a:pt x="2762" y="6409"/>
                    <a:pt x="2742" y="6409"/>
                  </a:cubicBezTo>
                  <a:cubicBezTo>
                    <a:pt x="2644" y="6409"/>
                    <a:pt x="2628" y="6332"/>
                    <a:pt x="2694" y="6201"/>
                  </a:cubicBezTo>
                  <a:cubicBezTo>
                    <a:pt x="2694" y="5963"/>
                    <a:pt x="2733" y="5765"/>
                    <a:pt x="2813" y="5567"/>
                  </a:cubicBezTo>
                  <a:cubicBezTo>
                    <a:pt x="2852" y="5131"/>
                    <a:pt x="2892" y="4735"/>
                    <a:pt x="2932" y="4300"/>
                  </a:cubicBezTo>
                  <a:cubicBezTo>
                    <a:pt x="3011" y="4181"/>
                    <a:pt x="3011" y="3943"/>
                    <a:pt x="2813" y="3943"/>
                  </a:cubicBezTo>
                  <a:cubicBezTo>
                    <a:pt x="2377" y="3904"/>
                    <a:pt x="1941" y="3864"/>
                    <a:pt x="1505" y="3824"/>
                  </a:cubicBezTo>
                  <a:cubicBezTo>
                    <a:pt x="1442" y="3835"/>
                    <a:pt x="1375" y="3840"/>
                    <a:pt x="1307" y="3840"/>
                  </a:cubicBezTo>
                  <a:cubicBezTo>
                    <a:pt x="1122" y="3840"/>
                    <a:pt x="927" y="3803"/>
                    <a:pt x="753" y="3745"/>
                  </a:cubicBezTo>
                  <a:cubicBezTo>
                    <a:pt x="515" y="3626"/>
                    <a:pt x="634" y="3309"/>
                    <a:pt x="634" y="3072"/>
                  </a:cubicBezTo>
                  <a:cubicBezTo>
                    <a:pt x="634" y="2953"/>
                    <a:pt x="634" y="2834"/>
                    <a:pt x="674" y="2715"/>
                  </a:cubicBezTo>
                  <a:cubicBezTo>
                    <a:pt x="704" y="2623"/>
                    <a:pt x="687" y="2531"/>
                    <a:pt x="752" y="2531"/>
                  </a:cubicBezTo>
                  <a:cubicBezTo>
                    <a:pt x="771" y="2531"/>
                    <a:pt x="796" y="2539"/>
                    <a:pt x="832" y="2557"/>
                  </a:cubicBezTo>
                  <a:cubicBezTo>
                    <a:pt x="1030" y="2557"/>
                    <a:pt x="1268" y="2596"/>
                    <a:pt x="1466" y="2636"/>
                  </a:cubicBezTo>
                  <a:lnTo>
                    <a:pt x="2813" y="2874"/>
                  </a:lnTo>
                  <a:cubicBezTo>
                    <a:pt x="2892" y="2874"/>
                    <a:pt x="2971" y="2874"/>
                    <a:pt x="3011" y="2834"/>
                  </a:cubicBezTo>
                  <a:cubicBezTo>
                    <a:pt x="3031" y="2841"/>
                    <a:pt x="3053" y="2844"/>
                    <a:pt x="3074" y="2844"/>
                  </a:cubicBezTo>
                  <a:cubicBezTo>
                    <a:pt x="3179" y="2844"/>
                    <a:pt x="3288" y="2767"/>
                    <a:pt x="3288" y="2636"/>
                  </a:cubicBezTo>
                  <a:cubicBezTo>
                    <a:pt x="3328" y="2279"/>
                    <a:pt x="3367" y="1883"/>
                    <a:pt x="3407" y="1527"/>
                  </a:cubicBezTo>
                  <a:cubicBezTo>
                    <a:pt x="3407" y="1170"/>
                    <a:pt x="3486" y="814"/>
                    <a:pt x="3526" y="457"/>
                  </a:cubicBezTo>
                  <a:close/>
                  <a:moveTo>
                    <a:pt x="3510" y="0"/>
                  </a:moveTo>
                  <a:cubicBezTo>
                    <a:pt x="3330" y="0"/>
                    <a:pt x="3194" y="61"/>
                    <a:pt x="3130" y="299"/>
                  </a:cubicBezTo>
                  <a:cubicBezTo>
                    <a:pt x="3011" y="655"/>
                    <a:pt x="2971" y="1051"/>
                    <a:pt x="2971" y="1408"/>
                  </a:cubicBezTo>
                  <a:cubicBezTo>
                    <a:pt x="2932" y="1764"/>
                    <a:pt x="2892" y="2081"/>
                    <a:pt x="2852" y="2398"/>
                  </a:cubicBezTo>
                  <a:cubicBezTo>
                    <a:pt x="2139" y="2240"/>
                    <a:pt x="1466" y="2161"/>
                    <a:pt x="753" y="2081"/>
                  </a:cubicBezTo>
                  <a:cubicBezTo>
                    <a:pt x="198" y="2081"/>
                    <a:pt x="198" y="2557"/>
                    <a:pt x="159" y="3032"/>
                  </a:cubicBezTo>
                  <a:cubicBezTo>
                    <a:pt x="159" y="3468"/>
                    <a:pt x="0" y="4062"/>
                    <a:pt x="476" y="4181"/>
                  </a:cubicBezTo>
                  <a:cubicBezTo>
                    <a:pt x="832" y="4260"/>
                    <a:pt x="1149" y="4300"/>
                    <a:pt x="1505" y="4300"/>
                  </a:cubicBezTo>
                  <a:lnTo>
                    <a:pt x="2456" y="4379"/>
                  </a:lnTo>
                  <a:cubicBezTo>
                    <a:pt x="2456" y="4775"/>
                    <a:pt x="2377" y="5171"/>
                    <a:pt x="2337" y="5567"/>
                  </a:cubicBezTo>
                  <a:cubicBezTo>
                    <a:pt x="2298" y="5805"/>
                    <a:pt x="2179" y="6082"/>
                    <a:pt x="2179" y="6359"/>
                  </a:cubicBezTo>
                  <a:cubicBezTo>
                    <a:pt x="2139" y="6914"/>
                    <a:pt x="2773" y="6874"/>
                    <a:pt x="3169" y="6914"/>
                  </a:cubicBezTo>
                  <a:cubicBezTo>
                    <a:pt x="3347" y="6934"/>
                    <a:pt x="3595" y="6983"/>
                    <a:pt x="3828" y="6983"/>
                  </a:cubicBezTo>
                  <a:cubicBezTo>
                    <a:pt x="4060" y="6983"/>
                    <a:pt x="4278" y="6934"/>
                    <a:pt x="4397" y="6756"/>
                  </a:cubicBezTo>
                  <a:cubicBezTo>
                    <a:pt x="4476" y="6478"/>
                    <a:pt x="4516" y="6241"/>
                    <a:pt x="4516" y="5963"/>
                  </a:cubicBezTo>
                  <a:cubicBezTo>
                    <a:pt x="4556" y="5607"/>
                    <a:pt x="4595" y="5290"/>
                    <a:pt x="4635" y="4933"/>
                  </a:cubicBezTo>
                  <a:lnTo>
                    <a:pt x="5546" y="5052"/>
                  </a:lnTo>
                  <a:cubicBezTo>
                    <a:pt x="5637" y="5083"/>
                    <a:pt x="5727" y="5095"/>
                    <a:pt x="5816" y="5095"/>
                  </a:cubicBezTo>
                  <a:cubicBezTo>
                    <a:pt x="5959" y="5095"/>
                    <a:pt x="6097" y="5062"/>
                    <a:pt x="6219" y="5013"/>
                  </a:cubicBezTo>
                  <a:cubicBezTo>
                    <a:pt x="6417" y="4854"/>
                    <a:pt x="6497" y="4617"/>
                    <a:pt x="6536" y="4379"/>
                  </a:cubicBezTo>
                  <a:cubicBezTo>
                    <a:pt x="6655" y="4022"/>
                    <a:pt x="6774" y="3626"/>
                    <a:pt x="6893" y="3230"/>
                  </a:cubicBezTo>
                  <a:cubicBezTo>
                    <a:pt x="6932" y="3111"/>
                    <a:pt x="6853" y="2992"/>
                    <a:pt x="6734" y="2953"/>
                  </a:cubicBezTo>
                  <a:lnTo>
                    <a:pt x="4714" y="2557"/>
                  </a:lnTo>
                  <a:cubicBezTo>
                    <a:pt x="4833" y="1923"/>
                    <a:pt x="4912" y="1289"/>
                    <a:pt x="4991" y="655"/>
                  </a:cubicBezTo>
                  <a:cubicBezTo>
                    <a:pt x="4991" y="101"/>
                    <a:pt x="4437" y="140"/>
                    <a:pt x="4041" y="61"/>
                  </a:cubicBezTo>
                  <a:cubicBezTo>
                    <a:pt x="3842" y="43"/>
                    <a:pt x="3660" y="0"/>
                    <a:pt x="351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文本框 10">
            <a:extLst>
              <a:ext uri="{FF2B5EF4-FFF2-40B4-BE49-F238E27FC236}">
                <a16:creationId xmlns:a16="http://schemas.microsoft.com/office/drawing/2014/main" id="{F75F99B5-D93A-544E-ACB5-02A7ABFB339A}"/>
              </a:ext>
            </a:extLst>
          </p:cNvPr>
          <p:cNvSpPr txBox="1"/>
          <p:nvPr/>
        </p:nvSpPr>
        <p:spPr>
          <a:xfrm>
            <a:off x="2661514" y="1437205"/>
            <a:ext cx="2751074" cy="338554"/>
          </a:xfrm>
          <a:prstGeom prst="rect">
            <a:avLst/>
          </a:prstGeom>
          <a:noFill/>
        </p:spPr>
        <p:txBody>
          <a:bodyPr wrap="none" rtlCol="0">
            <a:spAutoFit/>
          </a:bodyPr>
          <a:lstStyle/>
          <a:p>
            <a:r>
              <a:rPr lang="en-US" altLang="zh-CN" sz="1600" dirty="0">
                <a:solidFill>
                  <a:schemeClr val="dk1"/>
                </a:solidFill>
                <a:latin typeface="Montserrat"/>
              </a:rPr>
              <a:t>Demographical Features</a:t>
            </a:r>
            <a:endParaRPr lang="zh-CN" altLang="en-US" sz="1600" dirty="0">
              <a:solidFill>
                <a:schemeClr val="dk1"/>
              </a:solidFill>
              <a:latin typeface="Montserrat"/>
            </a:endParaRPr>
          </a:p>
        </p:txBody>
      </p:sp>
      <p:sp>
        <p:nvSpPr>
          <p:cNvPr id="12" name="文本框 11">
            <a:extLst>
              <a:ext uri="{FF2B5EF4-FFF2-40B4-BE49-F238E27FC236}">
                <a16:creationId xmlns:a16="http://schemas.microsoft.com/office/drawing/2014/main" id="{60C152A6-E6D1-9B44-8657-7D209A037D4D}"/>
              </a:ext>
            </a:extLst>
          </p:cNvPr>
          <p:cNvSpPr txBox="1"/>
          <p:nvPr/>
        </p:nvSpPr>
        <p:spPr>
          <a:xfrm>
            <a:off x="2950795" y="2231390"/>
            <a:ext cx="2233304" cy="338554"/>
          </a:xfrm>
          <a:prstGeom prst="rect">
            <a:avLst/>
          </a:prstGeom>
          <a:noFill/>
        </p:spPr>
        <p:txBody>
          <a:bodyPr wrap="none" rtlCol="0">
            <a:spAutoFit/>
          </a:bodyPr>
          <a:lstStyle/>
          <a:p>
            <a:r>
              <a:rPr lang="en-US" altLang="zh-CN" sz="1600" dirty="0">
                <a:solidFill>
                  <a:schemeClr val="dk1"/>
                </a:solidFill>
                <a:latin typeface="Montserrat"/>
              </a:rPr>
              <a:t>Behavioral Features</a:t>
            </a:r>
            <a:endParaRPr lang="zh-CN" altLang="en-US" sz="1600" dirty="0">
              <a:solidFill>
                <a:schemeClr val="dk1"/>
              </a:solidFill>
              <a:latin typeface="Montserrat"/>
            </a:endParaRPr>
          </a:p>
        </p:txBody>
      </p:sp>
      <p:sp>
        <p:nvSpPr>
          <p:cNvPr id="13" name="Google Shape;1312;p50">
            <a:extLst>
              <a:ext uri="{FF2B5EF4-FFF2-40B4-BE49-F238E27FC236}">
                <a16:creationId xmlns:a16="http://schemas.microsoft.com/office/drawing/2014/main" id="{06F135D5-2C57-CD44-B0E4-2B1A69D56177}"/>
              </a:ext>
            </a:extLst>
          </p:cNvPr>
          <p:cNvSpPr/>
          <p:nvPr/>
        </p:nvSpPr>
        <p:spPr>
          <a:xfrm rot="12429908">
            <a:off x="3890311" y="2746536"/>
            <a:ext cx="294960" cy="398216"/>
          </a:xfrm>
          <a:custGeom>
            <a:avLst/>
            <a:gdLst/>
            <a:ahLst/>
            <a:cxnLst/>
            <a:rect l="l" t="t" r="r" b="b"/>
            <a:pathLst>
              <a:path w="60291" h="81397" extrusionOk="0">
                <a:moveTo>
                  <a:pt x="10476" y="1"/>
                </a:moveTo>
                <a:cubicBezTo>
                  <a:pt x="9595" y="1"/>
                  <a:pt x="8729" y="688"/>
                  <a:pt x="8458" y="1772"/>
                </a:cubicBezTo>
                <a:cubicBezTo>
                  <a:pt x="5866" y="13990"/>
                  <a:pt x="3275" y="26208"/>
                  <a:pt x="313" y="38055"/>
                </a:cubicBezTo>
                <a:cubicBezTo>
                  <a:pt x="1" y="39303"/>
                  <a:pt x="1267" y="40815"/>
                  <a:pt x="2560" y="40815"/>
                </a:cubicBezTo>
                <a:cubicBezTo>
                  <a:pt x="2801" y="40815"/>
                  <a:pt x="3042" y="40763"/>
                  <a:pt x="3275" y="40647"/>
                </a:cubicBezTo>
                <a:lnTo>
                  <a:pt x="16233" y="33982"/>
                </a:lnTo>
                <a:cubicBezTo>
                  <a:pt x="23267" y="46940"/>
                  <a:pt x="29931" y="59898"/>
                  <a:pt x="36966" y="72856"/>
                </a:cubicBezTo>
                <a:cubicBezTo>
                  <a:pt x="39986" y="78348"/>
                  <a:pt x="42395" y="81396"/>
                  <a:pt x="46913" y="81396"/>
                </a:cubicBezTo>
                <a:cubicBezTo>
                  <a:pt x="48486" y="81396"/>
                  <a:pt x="50315" y="81026"/>
                  <a:pt x="52515" y="80261"/>
                </a:cubicBezTo>
                <a:cubicBezTo>
                  <a:pt x="60290" y="77669"/>
                  <a:pt x="59179" y="74337"/>
                  <a:pt x="55847" y="67673"/>
                </a:cubicBezTo>
                <a:lnTo>
                  <a:pt x="34004" y="27318"/>
                </a:lnTo>
                <a:lnTo>
                  <a:pt x="42519" y="22875"/>
                </a:lnTo>
                <a:cubicBezTo>
                  <a:pt x="44000" y="22135"/>
                  <a:pt x="43630" y="20284"/>
                  <a:pt x="42519" y="19173"/>
                </a:cubicBezTo>
                <a:cubicBezTo>
                  <a:pt x="34374" y="11028"/>
                  <a:pt x="21416" y="6215"/>
                  <a:pt x="11420" y="291"/>
                </a:cubicBezTo>
                <a:cubicBezTo>
                  <a:pt x="11122" y="93"/>
                  <a:pt x="10798" y="1"/>
                  <a:pt x="104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文本框 13">
            <a:extLst>
              <a:ext uri="{FF2B5EF4-FFF2-40B4-BE49-F238E27FC236}">
                <a16:creationId xmlns:a16="http://schemas.microsoft.com/office/drawing/2014/main" id="{FBA3AE85-ADE6-CE48-9550-414CB86B1996}"/>
              </a:ext>
            </a:extLst>
          </p:cNvPr>
          <p:cNvSpPr txBox="1"/>
          <p:nvPr/>
        </p:nvSpPr>
        <p:spPr>
          <a:xfrm>
            <a:off x="2538021" y="4142335"/>
            <a:ext cx="3323346" cy="461665"/>
          </a:xfrm>
          <a:prstGeom prst="rect">
            <a:avLst/>
          </a:prstGeom>
          <a:noFill/>
        </p:spPr>
        <p:txBody>
          <a:bodyPr wrap="none" rtlCol="0">
            <a:spAutoFit/>
          </a:bodyPr>
          <a:lstStyle/>
          <a:p>
            <a:r>
              <a:rPr lang="en-US" altLang="zh-CN" sz="1600" dirty="0">
                <a:solidFill>
                  <a:schemeClr val="dk1"/>
                </a:solidFill>
                <a:latin typeface="Montserrat"/>
              </a:rPr>
              <a:t>Accuracy on Test Set: </a:t>
            </a:r>
            <a:r>
              <a:rPr lang="en-US" altLang="zh-CN" sz="2400" b="1" dirty="0">
                <a:solidFill>
                  <a:schemeClr val="dk1"/>
                </a:solidFill>
                <a:latin typeface="Montserrat"/>
              </a:rPr>
              <a:t>37.5%</a:t>
            </a:r>
            <a:endParaRPr lang="zh-CN" altLang="en-US" sz="1600" b="1" dirty="0">
              <a:solidFill>
                <a:schemeClr val="dk1"/>
              </a:solidFill>
              <a:latin typeface="Montserrat"/>
            </a:endParaRPr>
          </a:p>
        </p:txBody>
      </p:sp>
      <p:sp>
        <p:nvSpPr>
          <p:cNvPr id="15" name="矩形 14">
            <a:extLst>
              <a:ext uri="{FF2B5EF4-FFF2-40B4-BE49-F238E27FC236}">
                <a16:creationId xmlns:a16="http://schemas.microsoft.com/office/drawing/2014/main" id="{84B41934-A6BB-124B-94D9-F7515D855276}"/>
              </a:ext>
            </a:extLst>
          </p:cNvPr>
          <p:cNvSpPr/>
          <p:nvPr/>
        </p:nvSpPr>
        <p:spPr>
          <a:xfrm>
            <a:off x="2661514" y="1446282"/>
            <a:ext cx="2746265" cy="11236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C00000"/>
              </a:solidFill>
            </a:endParaRPr>
          </a:p>
        </p:txBody>
      </p:sp>
      <p:sp>
        <p:nvSpPr>
          <p:cNvPr id="16" name="矩形 15">
            <a:extLst>
              <a:ext uri="{FF2B5EF4-FFF2-40B4-BE49-F238E27FC236}">
                <a16:creationId xmlns:a16="http://schemas.microsoft.com/office/drawing/2014/main" id="{B621675D-8741-EA40-B762-07F901CD34EF}"/>
              </a:ext>
            </a:extLst>
          </p:cNvPr>
          <p:cNvSpPr/>
          <p:nvPr/>
        </p:nvSpPr>
        <p:spPr>
          <a:xfrm>
            <a:off x="5454311" y="1889964"/>
            <a:ext cx="2197614" cy="2351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dirty="0">
                <a:solidFill>
                  <a:schemeClr val="tx1"/>
                </a:solidFill>
              </a:rPr>
              <a:t>Training Set: 80%</a:t>
            </a:r>
          </a:p>
          <a:p>
            <a:r>
              <a:rPr kumimoji="1" lang="en-US" altLang="zh-CN" dirty="0">
                <a:solidFill>
                  <a:schemeClr val="tx1"/>
                </a:solidFill>
              </a:rPr>
              <a:t>Test Set: 20%</a:t>
            </a:r>
            <a:endParaRPr kumimoji="1" lang="zh-CN" altLang="en-US" dirty="0">
              <a:solidFill>
                <a:schemeClr val="tx1"/>
              </a:solidFill>
            </a:endParaRPr>
          </a:p>
        </p:txBody>
      </p:sp>
      <p:cxnSp>
        <p:nvCxnSpPr>
          <p:cNvPr id="3" name="直线连接符 2">
            <a:extLst>
              <a:ext uri="{FF2B5EF4-FFF2-40B4-BE49-F238E27FC236}">
                <a16:creationId xmlns:a16="http://schemas.microsoft.com/office/drawing/2014/main" id="{DB620E59-9397-474F-8296-846066DF9C4C}"/>
              </a:ext>
            </a:extLst>
          </p:cNvPr>
          <p:cNvCxnSpPr>
            <a:cxnSpLocks/>
          </p:cNvCxnSpPr>
          <p:nvPr/>
        </p:nvCxnSpPr>
        <p:spPr>
          <a:xfrm>
            <a:off x="2856322" y="2413264"/>
            <a:ext cx="241326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ECFBC590-2586-2A49-80BF-17DA1FB0FE2A}"/>
              </a:ext>
            </a:extLst>
          </p:cNvPr>
          <p:cNvSpPr txBox="1"/>
          <p:nvPr/>
        </p:nvSpPr>
        <p:spPr>
          <a:xfrm>
            <a:off x="316804" y="1681139"/>
            <a:ext cx="2111604" cy="167174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a:solidFill>
                  <a:schemeClr val="dk1"/>
                </a:solidFill>
                <a:latin typeface="Montserrat"/>
              </a:rPr>
              <a:t>Directly correlated the the final result</a:t>
            </a:r>
          </a:p>
          <a:p>
            <a:pPr marL="285750" indent="-285750">
              <a:lnSpc>
                <a:spcPct val="150000"/>
              </a:lnSpc>
              <a:buFont typeface="Arial" panose="020B0604020202020204" pitchFamily="34" charset="0"/>
              <a:buChar char="•"/>
            </a:pPr>
            <a:r>
              <a:rPr lang="en-US" altLang="zh-CN" dirty="0">
                <a:solidFill>
                  <a:schemeClr val="dk1"/>
                </a:solidFill>
                <a:latin typeface="Montserrat"/>
              </a:rPr>
              <a:t>We can’t know them in advance</a:t>
            </a:r>
            <a:endParaRPr lang="zh-CN" altLang="en-US" dirty="0">
              <a:solidFill>
                <a:schemeClr val="dk1"/>
              </a:solidFill>
              <a:latin typeface="Montserrat"/>
            </a:endParaRPr>
          </a:p>
        </p:txBody>
      </p:sp>
      <p:sp>
        <p:nvSpPr>
          <p:cNvPr id="23" name="文本框 22">
            <a:extLst>
              <a:ext uri="{FF2B5EF4-FFF2-40B4-BE49-F238E27FC236}">
                <a16:creationId xmlns:a16="http://schemas.microsoft.com/office/drawing/2014/main" id="{9E1A7530-B3D5-EE40-8518-76F0849D39A7}"/>
              </a:ext>
            </a:extLst>
          </p:cNvPr>
          <p:cNvSpPr txBox="1"/>
          <p:nvPr/>
        </p:nvSpPr>
        <p:spPr>
          <a:xfrm>
            <a:off x="3909772" y="4685570"/>
            <a:ext cx="3868367" cy="369332"/>
          </a:xfrm>
          <a:prstGeom prst="rect">
            <a:avLst/>
          </a:prstGeom>
          <a:noFill/>
        </p:spPr>
        <p:txBody>
          <a:bodyPr wrap="none" rtlCol="0">
            <a:spAutoFit/>
          </a:bodyPr>
          <a:lstStyle/>
          <a:p>
            <a:r>
              <a:rPr lang="en-US" altLang="zh-CN" sz="1800" b="1" dirty="0">
                <a:solidFill>
                  <a:schemeClr val="dk1"/>
                </a:solidFill>
                <a:latin typeface="Kalam"/>
                <a:cs typeface="Kalam"/>
                <a:sym typeface="Montserrat"/>
              </a:rPr>
              <a:t>Need more information to forecast!</a:t>
            </a:r>
          </a:p>
        </p:txBody>
      </p:sp>
      <p:pic>
        <p:nvPicPr>
          <p:cNvPr id="24" name="Picture 6" descr="The pursuit of Happiness! Survey">
            <a:extLst>
              <a:ext uri="{FF2B5EF4-FFF2-40B4-BE49-F238E27FC236}">
                <a16:creationId xmlns:a16="http://schemas.microsoft.com/office/drawing/2014/main" id="{E78D1B58-5AEC-F245-B624-656C176D71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1367" y="4005036"/>
            <a:ext cx="598964" cy="598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9718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47"/>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Forecasting</a:t>
            </a:r>
            <a:endParaRPr dirty="0"/>
          </a:p>
        </p:txBody>
      </p:sp>
      <p:pic>
        <p:nvPicPr>
          <p:cNvPr id="17" name="图片 16" descr="图表&#10;&#10;描述已自动生成">
            <a:extLst>
              <a:ext uri="{FF2B5EF4-FFF2-40B4-BE49-F238E27FC236}">
                <a16:creationId xmlns:a16="http://schemas.microsoft.com/office/drawing/2014/main" id="{22DE8817-D143-B34C-8B2F-54D0370D79E6}"/>
              </a:ext>
            </a:extLst>
          </p:cNvPr>
          <p:cNvPicPr>
            <a:picLocks noChangeAspect="1"/>
          </p:cNvPicPr>
          <p:nvPr/>
        </p:nvPicPr>
        <p:blipFill>
          <a:blip r:embed="rId3"/>
          <a:stretch>
            <a:fillRect/>
          </a:stretch>
        </p:blipFill>
        <p:spPr>
          <a:xfrm>
            <a:off x="1790136" y="1229937"/>
            <a:ext cx="6468656" cy="3492893"/>
          </a:xfrm>
          <a:prstGeom prst="rect">
            <a:avLst/>
          </a:prstGeom>
        </p:spPr>
      </p:pic>
      <p:sp>
        <p:nvSpPr>
          <p:cNvPr id="18" name="矩形 17">
            <a:extLst>
              <a:ext uri="{FF2B5EF4-FFF2-40B4-BE49-F238E27FC236}">
                <a16:creationId xmlns:a16="http://schemas.microsoft.com/office/drawing/2014/main" id="{BC60776E-0273-4345-B8DB-A0D401BF7E2F}"/>
              </a:ext>
            </a:extLst>
          </p:cNvPr>
          <p:cNvSpPr/>
          <p:nvPr/>
        </p:nvSpPr>
        <p:spPr>
          <a:xfrm>
            <a:off x="1790135" y="1536568"/>
            <a:ext cx="1226447" cy="121605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C00000"/>
              </a:solidFill>
            </a:endParaRPr>
          </a:p>
        </p:txBody>
      </p:sp>
      <p:sp>
        <p:nvSpPr>
          <p:cNvPr id="20" name="文本框 19">
            <a:extLst>
              <a:ext uri="{FF2B5EF4-FFF2-40B4-BE49-F238E27FC236}">
                <a16:creationId xmlns:a16="http://schemas.microsoft.com/office/drawing/2014/main" id="{5F00AB2D-FAB7-E244-AEFD-68F0F0A058A6}"/>
              </a:ext>
            </a:extLst>
          </p:cNvPr>
          <p:cNvSpPr txBox="1"/>
          <p:nvPr/>
        </p:nvSpPr>
        <p:spPr>
          <a:xfrm>
            <a:off x="174300" y="1229937"/>
            <a:ext cx="1615836" cy="1897314"/>
          </a:xfrm>
          <a:prstGeom prst="rect">
            <a:avLst/>
          </a:prstGeom>
          <a:noFill/>
        </p:spPr>
        <p:txBody>
          <a:bodyPr wrap="square" rtlCol="0">
            <a:spAutoFit/>
          </a:bodyPr>
          <a:lstStyle/>
          <a:p>
            <a:pPr>
              <a:lnSpc>
                <a:spcPct val="150000"/>
              </a:lnSpc>
            </a:pPr>
            <a:r>
              <a:rPr lang="en-US" altLang="zh-CN" sz="1600" dirty="0">
                <a:solidFill>
                  <a:schemeClr val="dk1"/>
                </a:solidFill>
                <a:latin typeface="Montserrat"/>
              </a:rPr>
              <a:t>Let’s explore how they could impact on student final result!</a:t>
            </a:r>
            <a:endParaRPr lang="zh-CN" altLang="en-US" sz="1600" dirty="0">
              <a:solidFill>
                <a:schemeClr val="dk1"/>
              </a:solidFill>
              <a:latin typeface="Montserrat"/>
            </a:endParaRPr>
          </a:p>
        </p:txBody>
      </p:sp>
    </p:spTree>
    <p:extLst>
      <p:ext uri="{BB962C8B-B14F-4D97-AF65-F5344CB8AC3E}">
        <p14:creationId xmlns:p14="http://schemas.microsoft.com/office/powerpoint/2010/main" val="25692251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32"/>
        <p:cNvGrpSpPr/>
        <p:nvPr/>
      </p:nvGrpSpPr>
      <p:grpSpPr>
        <a:xfrm>
          <a:off x="0" y="0"/>
          <a:ext cx="0" cy="0"/>
          <a:chOff x="0" y="0"/>
          <a:chExt cx="0" cy="0"/>
        </a:xfrm>
      </p:grpSpPr>
      <p:sp>
        <p:nvSpPr>
          <p:cNvPr id="1434" name="Google Shape;1434;p56"/>
          <p:cNvSpPr txBox="1">
            <a:spLocks noGrp="1"/>
          </p:cNvSpPr>
          <p:nvPr>
            <p:ph type="title"/>
          </p:nvPr>
        </p:nvSpPr>
        <p:spPr>
          <a:xfrm>
            <a:off x="899703" y="2235014"/>
            <a:ext cx="3615300" cy="841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Analysis</a:t>
            </a:r>
            <a:endParaRPr dirty="0"/>
          </a:p>
        </p:txBody>
      </p:sp>
      <p:grpSp>
        <p:nvGrpSpPr>
          <p:cNvPr id="1435" name="Google Shape;1435;p56"/>
          <p:cNvGrpSpPr/>
          <p:nvPr/>
        </p:nvGrpSpPr>
        <p:grpSpPr>
          <a:xfrm>
            <a:off x="4861551" y="1501952"/>
            <a:ext cx="3113832" cy="1869729"/>
            <a:chOff x="4861551" y="1501952"/>
            <a:chExt cx="3113832" cy="1869729"/>
          </a:xfrm>
        </p:grpSpPr>
        <p:grpSp>
          <p:nvGrpSpPr>
            <p:cNvPr id="1436" name="Google Shape;1436;p56"/>
            <p:cNvGrpSpPr/>
            <p:nvPr/>
          </p:nvGrpSpPr>
          <p:grpSpPr>
            <a:xfrm rot="2700000">
              <a:off x="4977018" y="1836559"/>
              <a:ext cx="689888" cy="612352"/>
              <a:chOff x="2657924" y="1303015"/>
              <a:chExt cx="758316" cy="672984"/>
            </a:xfrm>
          </p:grpSpPr>
          <p:grpSp>
            <p:nvGrpSpPr>
              <p:cNvPr id="1437" name="Google Shape;1437;p56"/>
              <p:cNvGrpSpPr/>
              <p:nvPr/>
            </p:nvGrpSpPr>
            <p:grpSpPr>
              <a:xfrm rot="10800000">
                <a:off x="2657924" y="1303015"/>
                <a:ext cx="758316" cy="672984"/>
                <a:chOff x="6925226" y="3519590"/>
                <a:chExt cx="758316" cy="672984"/>
              </a:xfrm>
            </p:grpSpPr>
            <p:sp>
              <p:nvSpPr>
                <p:cNvPr id="1438" name="Google Shape;1438;p56"/>
                <p:cNvSpPr/>
                <p:nvPr/>
              </p:nvSpPr>
              <p:spPr>
                <a:xfrm>
                  <a:off x="6941621" y="3530588"/>
                  <a:ext cx="721016" cy="651503"/>
                </a:xfrm>
                <a:custGeom>
                  <a:avLst/>
                  <a:gdLst/>
                  <a:ahLst/>
                  <a:cxnLst/>
                  <a:rect l="l" t="t" r="r" b="b"/>
                  <a:pathLst>
                    <a:path w="46219" h="41763" extrusionOk="0">
                      <a:moveTo>
                        <a:pt x="25100" y="1"/>
                      </a:moveTo>
                      <a:cubicBezTo>
                        <a:pt x="21290" y="1"/>
                        <a:pt x="17411" y="918"/>
                        <a:pt x="13837" y="2174"/>
                      </a:cubicBezTo>
                      <a:cubicBezTo>
                        <a:pt x="10686" y="3297"/>
                        <a:pt x="7571" y="4782"/>
                        <a:pt x="5506" y="7100"/>
                      </a:cubicBezTo>
                      <a:cubicBezTo>
                        <a:pt x="3405" y="9418"/>
                        <a:pt x="2608" y="12280"/>
                        <a:pt x="2246" y="15141"/>
                      </a:cubicBezTo>
                      <a:cubicBezTo>
                        <a:pt x="1630" y="19922"/>
                        <a:pt x="2391" y="25102"/>
                        <a:pt x="5759" y="28869"/>
                      </a:cubicBezTo>
                      <a:cubicBezTo>
                        <a:pt x="4021" y="32781"/>
                        <a:pt x="1340" y="38540"/>
                        <a:pt x="0" y="41728"/>
                      </a:cubicBezTo>
                      <a:cubicBezTo>
                        <a:pt x="45" y="41751"/>
                        <a:pt x="105" y="41762"/>
                        <a:pt x="178" y="41762"/>
                      </a:cubicBezTo>
                      <a:cubicBezTo>
                        <a:pt x="1570" y="41762"/>
                        <a:pt x="7859" y="37623"/>
                        <a:pt x="11990" y="34628"/>
                      </a:cubicBezTo>
                      <a:cubicBezTo>
                        <a:pt x="13294" y="36584"/>
                        <a:pt x="15720" y="38142"/>
                        <a:pt x="18220" y="38939"/>
                      </a:cubicBezTo>
                      <a:cubicBezTo>
                        <a:pt x="20165" y="39570"/>
                        <a:pt x="22206" y="39866"/>
                        <a:pt x="24254" y="39866"/>
                      </a:cubicBezTo>
                      <a:cubicBezTo>
                        <a:pt x="30902" y="39866"/>
                        <a:pt x="37618" y="36749"/>
                        <a:pt x="41329" y="31875"/>
                      </a:cubicBezTo>
                      <a:cubicBezTo>
                        <a:pt x="46219" y="25500"/>
                        <a:pt x="46146" y="16880"/>
                        <a:pt x="42162" y="10034"/>
                      </a:cubicBezTo>
                      <a:cubicBezTo>
                        <a:pt x="39735" y="5905"/>
                        <a:pt x="35787" y="2246"/>
                        <a:pt x="30716" y="761"/>
                      </a:cubicBezTo>
                      <a:cubicBezTo>
                        <a:pt x="28893" y="230"/>
                        <a:pt x="27005" y="1"/>
                        <a:pt x="25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56"/>
                <p:cNvSpPr/>
                <p:nvPr/>
              </p:nvSpPr>
              <p:spPr>
                <a:xfrm>
                  <a:off x="6925226" y="3519590"/>
                  <a:ext cx="758316" cy="672984"/>
                </a:xfrm>
                <a:custGeom>
                  <a:avLst/>
                  <a:gdLst/>
                  <a:ahLst/>
                  <a:cxnLst/>
                  <a:rect l="l" t="t" r="r" b="b"/>
                  <a:pathLst>
                    <a:path w="48610" h="43140" extrusionOk="0">
                      <a:moveTo>
                        <a:pt x="25898" y="1339"/>
                      </a:moveTo>
                      <a:cubicBezTo>
                        <a:pt x="27617" y="1339"/>
                        <a:pt x="29330" y="1531"/>
                        <a:pt x="31006" y="1973"/>
                      </a:cubicBezTo>
                      <a:cubicBezTo>
                        <a:pt x="35932" y="3277"/>
                        <a:pt x="39844" y="6755"/>
                        <a:pt x="42416" y="11029"/>
                      </a:cubicBezTo>
                      <a:cubicBezTo>
                        <a:pt x="42416" y="11029"/>
                        <a:pt x="42416" y="11029"/>
                        <a:pt x="42416" y="11029"/>
                      </a:cubicBezTo>
                      <a:lnTo>
                        <a:pt x="42416" y="11029"/>
                      </a:lnTo>
                      <a:cubicBezTo>
                        <a:pt x="42419" y="11035"/>
                        <a:pt x="42423" y="11041"/>
                        <a:pt x="42426" y="11047"/>
                      </a:cubicBezTo>
                      <a:lnTo>
                        <a:pt x="42426" y="11047"/>
                      </a:lnTo>
                      <a:cubicBezTo>
                        <a:pt x="47051" y="19303"/>
                        <a:pt x="45887" y="30049"/>
                        <a:pt x="37852" y="35768"/>
                      </a:cubicBezTo>
                      <a:cubicBezTo>
                        <a:pt x="34435" y="38217"/>
                        <a:pt x="29375" y="39940"/>
                        <a:pt x="24552" y="39940"/>
                      </a:cubicBezTo>
                      <a:cubicBezTo>
                        <a:pt x="20173" y="39940"/>
                        <a:pt x="15988" y="38520"/>
                        <a:pt x="13403" y="34935"/>
                      </a:cubicBezTo>
                      <a:cubicBezTo>
                        <a:pt x="13286" y="34724"/>
                        <a:pt x="13078" y="34604"/>
                        <a:pt x="12858" y="34604"/>
                      </a:cubicBezTo>
                      <a:cubicBezTo>
                        <a:pt x="12737" y="34604"/>
                        <a:pt x="12613" y="34640"/>
                        <a:pt x="12497" y="34717"/>
                      </a:cubicBezTo>
                      <a:cubicBezTo>
                        <a:pt x="10360" y="36239"/>
                        <a:pt x="8187" y="37724"/>
                        <a:pt x="5977" y="39136"/>
                      </a:cubicBezTo>
                      <a:cubicBezTo>
                        <a:pt x="5252" y="39572"/>
                        <a:pt x="3246" y="41171"/>
                        <a:pt x="1882" y="41639"/>
                      </a:cubicBezTo>
                      <a:lnTo>
                        <a:pt x="1882" y="41639"/>
                      </a:lnTo>
                      <a:cubicBezTo>
                        <a:pt x="3600" y="37701"/>
                        <a:pt x="5447" y="33816"/>
                        <a:pt x="7173" y="29900"/>
                      </a:cubicBezTo>
                      <a:cubicBezTo>
                        <a:pt x="7318" y="29610"/>
                        <a:pt x="7281" y="29284"/>
                        <a:pt x="7064" y="29067"/>
                      </a:cubicBezTo>
                      <a:cubicBezTo>
                        <a:pt x="3695" y="25010"/>
                        <a:pt x="3007" y="19577"/>
                        <a:pt x="3985" y="14542"/>
                      </a:cubicBezTo>
                      <a:cubicBezTo>
                        <a:pt x="5181" y="8385"/>
                        <a:pt x="9600" y="5306"/>
                        <a:pt x="15250" y="3350"/>
                      </a:cubicBezTo>
                      <a:cubicBezTo>
                        <a:pt x="18618" y="2195"/>
                        <a:pt x="22269" y="1339"/>
                        <a:pt x="25898" y="1339"/>
                      </a:cubicBezTo>
                      <a:close/>
                      <a:moveTo>
                        <a:pt x="25815" y="0"/>
                      </a:moveTo>
                      <a:cubicBezTo>
                        <a:pt x="21320" y="0"/>
                        <a:pt x="16782" y="1232"/>
                        <a:pt x="12678" y="2879"/>
                      </a:cubicBezTo>
                      <a:cubicBezTo>
                        <a:pt x="7136" y="5161"/>
                        <a:pt x="3514" y="8892"/>
                        <a:pt x="2536" y="14904"/>
                      </a:cubicBezTo>
                      <a:cubicBezTo>
                        <a:pt x="1658" y="20142"/>
                        <a:pt x="2485" y="25449"/>
                        <a:pt x="5779" y="29664"/>
                      </a:cubicBezTo>
                      <a:lnTo>
                        <a:pt x="5779" y="29664"/>
                      </a:lnTo>
                      <a:cubicBezTo>
                        <a:pt x="3952" y="33819"/>
                        <a:pt x="2001" y="37911"/>
                        <a:pt x="218" y="42070"/>
                      </a:cubicBezTo>
                      <a:cubicBezTo>
                        <a:pt x="1" y="42469"/>
                        <a:pt x="218" y="42940"/>
                        <a:pt x="617" y="43085"/>
                      </a:cubicBezTo>
                      <a:cubicBezTo>
                        <a:pt x="760" y="43122"/>
                        <a:pt x="910" y="43140"/>
                        <a:pt x="1066" y="43140"/>
                      </a:cubicBezTo>
                      <a:cubicBezTo>
                        <a:pt x="2405" y="43140"/>
                        <a:pt x="4135" y="41858"/>
                        <a:pt x="5108" y="41274"/>
                      </a:cubicBezTo>
                      <a:cubicBezTo>
                        <a:pt x="7700" y="39705"/>
                        <a:pt x="10228" y="37975"/>
                        <a:pt x="12692" y="36206"/>
                      </a:cubicBezTo>
                      <a:lnTo>
                        <a:pt x="12692" y="36206"/>
                      </a:lnTo>
                      <a:cubicBezTo>
                        <a:pt x="15618" y="39795"/>
                        <a:pt x="20059" y="41261"/>
                        <a:pt x="24669" y="41261"/>
                      </a:cubicBezTo>
                      <a:cubicBezTo>
                        <a:pt x="29668" y="41261"/>
                        <a:pt x="34864" y="39537"/>
                        <a:pt x="38540" y="36927"/>
                      </a:cubicBezTo>
                      <a:cubicBezTo>
                        <a:pt x="47197" y="30806"/>
                        <a:pt x="48610" y="19287"/>
                        <a:pt x="43575" y="10341"/>
                      </a:cubicBezTo>
                      <a:cubicBezTo>
                        <a:pt x="43539" y="10271"/>
                        <a:pt x="43496" y="10214"/>
                        <a:pt x="43448" y="10168"/>
                      </a:cubicBezTo>
                      <a:lnTo>
                        <a:pt x="43448" y="10168"/>
                      </a:lnTo>
                      <a:cubicBezTo>
                        <a:pt x="40620" y="5557"/>
                        <a:pt x="36287" y="1882"/>
                        <a:pt x="30970" y="597"/>
                      </a:cubicBezTo>
                      <a:cubicBezTo>
                        <a:pt x="29276" y="184"/>
                        <a:pt x="27549" y="0"/>
                        <a:pt x="258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56"/>
                <p:cNvSpPr/>
                <p:nvPr/>
              </p:nvSpPr>
              <p:spPr>
                <a:xfrm>
                  <a:off x="7080961" y="3618634"/>
                  <a:ext cx="95144" cy="87563"/>
                </a:xfrm>
                <a:custGeom>
                  <a:avLst/>
                  <a:gdLst/>
                  <a:ahLst/>
                  <a:cxnLst/>
                  <a:rect l="l" t="t" r="r" b="b"/>
                  <a:pathLst>
                    <a:path w="6099" h="5613" extrusionOk="0">
                      <a:moveTo>
                        <a:pt x="5361" y="1"/>
                      </a:moveTo>
                      <a:cubicBezTo>
                        <a:pt x="5331" y="1"/>
                        <a:pt x="5299" y="3"/>
                        <a:pt x="5267" y="7"/>
                      </a:cubicBezTo>
                      <a:cubicBezTo>
                        <a:pt x="2695" y="297"/>
                        <a:pt x="595" y="2217"/>
                        <a:pt x="87" y="4752"/>
                      </a:cubicBezTo>
                      <a:cubicBezTo>
                        <a:pt x="0" y="5274"/>
                        <a:pt x="435" y="5613"/>
                        <a:pt x="828" y="5613"/>
                      </a:cubicBezTo>
                      <a:cubicBezTo>
                        <a:pt x="1090" y="5613"/>
                        <a:pt x="1333" y="5462"/>
                        <a:pt x="1391" y="5114"/>
                      </a:cubicBezTo>
                      <a:cubicBezTo>
                        <a:pt x="1754" y="3158"/>
                        <a:pt x="3311" y="1673"/>
                        <a:pt x="5267" y="1347"/>
                      </a:cubicBezTo>
                      <a:cubicBezTo>
                        <a:pt x="6068" y="1243"/>
                        <a:pt x="6099" y="1"/>
                        <a:pt x="53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6"/>
                <p:cNvSpPr/>
                <p:nvPr/>
              </p:nvSpPr>
              <p:spPr>
                <a:xfrm>
                  <a:off x="7118260" y="3663936"/>
                  <a:ext cx="52790" cy="49046"/>
                </a:xfrm>
                <a:custGeom>
                  <a:avLst/>
                  <a:gdLst/>
                  <a:ahLst/>
                  <a:cxnLst/>
                  <a:rect l="l" t="t" r="r" b="b"/>
                  <a:pathLst>
                    <a:path w="3384" h="3144" extrusionOk="0">
                      <a:moveTo>
                        <a:pt x="2695" y="1"/>
                      </a:moveTo>
                      <a:cubicBezTo>
                        <a:pt x="1427" y="110"/>
                        <a:pt x="377" y="1051"/>
                        <a:pt x="87" y="2283"/>
                      </a:cubicBezTo>
                      <a:cubicBezTo>
                        <a:pt x="0" y="2804"/>
                        <a:pt x="435" y="3144"/>
                        <a:pt x="828" y="3144"/>
                      </a:cubicBezTo>
                      <a:cubicBezTo>
                        <a:pt x="1090" y="3144"/>
                        <a:pt x="1333" y="2993"/>
                        <a:pt x="1391" y="2645"/>
                      </a:cubicBezTo>
                      <a:cubicBezTo>
                        <a:pt x="1536" y="1993"/>
                        <a:pt x="2043" y="1486"/>
                        <a:pt x="2695" y="1377"/>
                      </a:cubicBezTo>
                      <a:cubicBezTo>
                        <a:pt x="3093" y="1341"/>
                        <a:pt x="3383" y="1051"/>
                        <a:pt x="3383" y="689"/>
                      </a:cubicBezTo>
                      <a:cubicBezTo>
                        <a:pt x="3383" y="327"/>
                        <a:pt x="3093" y="1"/>
                        <a:pt x="26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56"/>
                <p:cNvSpPr/>
                <p:nvPr/>
              </p:nvSpPr>
              <p:spPr>
                <a:xfrm>
                  <a:off x="7442834" y="3953379"/>
                  <a:ext cx="115268" cy="113974"/>
                </a:xfrm>
                <a:custGeom>
                  <a:avLst/>
                  <a:gdLst/>
                  <a:ahLst/>
                  <a:cxnLst/>
                  <a:rect l="l" t="t" r="r" b="b"/>
                  <a:pathLst>
                    <a:path w="7389" h="7306" extrusionOk="0">
                      <a:moveTo>
                        <a:pt x="6589" y="1"/>
                      </a:moveTo>
                      <a:cubicBezTo>
                        <a:pt x="6322" y="1"/>
                        <a:pt x="6056" y="152"/>
                        <a:pt x="5940" y="499"/>
                      </a:cubicBezTo>
                      <a:cubicBezTo>
                        <a:pt x="5288" y="3071"/>
                        <a:pt x="3332" y="5172"/>
                        <a:pt x="760" y="5969"/>
                      </a:cubicBezTo>
                      <a:cubicBezTo>
                        <a:pt x="0" y="6200"/>
                        <a:pt x="235" y="7305"/>
                        <a:pt x="914" y="7305"/>
                      </a:cubicBezTo>
                      <a:cubicBezTo>
                        <a:pt x="980" y="7305"/>
                        <a:pt x="1049" y="7295"/>
                        <a:pt x="1122" y="7273"/>
                      </a:cubicBezTo>
                      <a:cubicBezTo>
                        <a:pt x="4129" y="6331"/>
                        <a:pt x="6483" y="3904"/>
                        <a:pt x="7280" y="862"/>
                      </a:cubicBezTo>
                      <a:cubicBezTo>
                        <a:pt x="7389" y="340"/>
                        <a:pt x="6989" y="1"/>
                        <a:pt x="65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56"/>
                <p:cNvSpPr/>
                <p:nvPr/>
              </p:nvSpPr>
              <p:spPr>
                <a:xfrm>
                  <a:off x="7457482" y="3949089"/>
                  <a:ext cx="54007" cy="61932"/>
                </a:xfrm>
                <a:custGeom>
                  <a:avLst/>
                  <a:gdLst/>
                  <a:ahLst/>
                  <a:cxnLst/>
                  <a:rect l="l" t="t" r="r" b="b"/>
                  <a:pathLst>
                    <a:path w="3462" h="3970" extrusionOk="0">
                      <a:moveTo>
                        <a:pt x="2793" y="0"/>
                      </a:moveTo>
                      <a:cubicBezTo>
                        <a:pt x="2446" y="0"/>
                        <a:pt x="2085" y="227"/>
                        <a:pt x="2067" y="666"/>
                      </a:cubicBezTo>
                      <a:cubicBezTo>
                        <a:pt x="1995" y="1535"/>
                        <a:pt x="1487" y="2332"/>
                        <a:pt x="654" y="2730"/>
                      </a:cubicBezTo>
                      <a:cubicBezTo>
                        <a:pt x="0" y="3042"/>
                        <a:pt x="418" y="3970"/>
                        <a:pt x="1031" y="3970"/>
                      </a:cubicBezTo>
                      <a:cubicBezTo>
                        <a:pt x="1131" y="3970"/>
                        <a:pt x="1236" y="3945"/>
                        <a:pt x="1343" y="3889"/>
                      </a:cubicBezTo>
                      <a:cubicBezTo>
                        <a:pt x="2574" y="3237"/>
                        <a:pt x="3371" y="2006"/>
                        <a:pt x="3443" y="666"/>
                      </a:cubicBezTo>
                      <a:cubicBezTo>
                        <a:pt x="3461" y="218"/>
                        <a:pt x="3133" y="0"/>
                        <a:pt x="27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4" name="Google Shape;1444;p56"/>
              <p:cNvSpPr txBox="1"/>
              <p:nvPr/>
            </p:nvSpPr>
            <p:spPr>
              <a:xfrm rot="-2698490">
                <a:off x="2798421" y="1539253"/>
                <a:ext cx="483025" cy="26092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Kalam"/>
                    <a:ea typeface="Kalam"/>
                    <a:cs typeface="Kalam"/>
                    <a:sym typeface="Kalam"/>
                  </a:rPr>
                  <a:t>Hi!</a:t>
                </a:r>
                <a:endParaRPr b="1">
                  <a:solidFill>
                    <a:schemeClr val="dk1"/>
                  </a:solidFill>
                  <a:latin typeface="Kalam"/>
                  <a:ea typeface="Kalam"/>
                  <a:cs typeface="Kalam"/>
                  <a:sym typeface="Kalam"/>
                </a:endParaRPr>
              </a:p>
            </p:txBody>
          </p:sp>
        </p:grpSp>
        <p:grpSp>
          <p:nvGrpSpPr>
            <p:cNvPr id="1445" name="Google Shape;1445;p56"/>
            <p:cNvGrpSpPr/>
            <p:nvPr/>
          </p:nvGrpSpPr>
          <p:grpSpPr>
            <a:xfrm>
              <a:off x="7032918" y="2573938"/>
              <a:ext cx="320318" cy="797743"/>
              <a:chOff x="5851630" y="1701918"/>
              <a:chExt cx="1333548" cy="3321162"/>
            </a:xfrm>
          </p:grpSpPr>
          <p:sp>
            <p:nvSpPr>
              <p:cNvPr id="1446" name="Google Shape;1446;p56"/>
              <p:cNvSpPr/>
              <p:nvPr/>
            </p:nvSpPr>
            <p:spPr>
              <a:xfrm>
                <a:off x="6238009" y="1777170"/>
                <a:ext cx="236041" cy="134018"/>
              </a:xfrm>
              <a:custGeom>
                <a:avLst/>
                <a:gdLst/>
                <a:ahLst/>
                <a:cxnLst/>
                <a:rect l="l" t="t" r="r" b="b"/>
                <a:pathLst>
                  <a:path w="1136" h="645" extrusionOk="0">
                    <a:moveTo>
                      <a:pt x="284" y="0"/>
                    </a:moveTo>
                    <a:cubicBezTo>
                      <a:pt x="87" y="0"/>
                      <a:pt x="0" y="181"/>
                      <a:pt x="145" y="362"/>
                    </a:cubicBezTo>
                    <a:cubicBezTo>
                      <a:pt x="224" y="481"/>
                      <a:pt x="343" y="600"/>
                      <a:pt x="502" y="639"/>
                    </a:cubicBezTo>
                    <a:cubicBezTo>
                      <a:pt x="525" y="643"/>
                      <a:pt x="548" y="644"/>
                      <a:pt x="571" y="644"/>
                    </a:cubicBezTo>
                    <a:cubicBezTo>
                      <a:pt x="812" y="644"/>
                      <a:pt x="990" y="454"/>
                      <a:pt x="1135" y="164"/>
                    </a:cubicBezTo>
                    <a:cubicBezTo>
                      <a:pt x="858" y="85"/>
                      <a:pt x="581" y="45"/>
                      <a:pt x="343" y="6"/>
                    </a:cubicBezTo>
                    <a:cubicBezTo>
                      <a:pt x="322" y="2"/>
                      <a:pt x="303" y="0"/>
                      <a:pt x="2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7" name="Google Shape;1447;p56"/>
              <p:cNvGrpSpPr/>
              <p:nvPr/>
            </p:nvGrpSpPr>
            <p:grpSpPr>
              <a:xfrm>
                <a:off x="5851630" y="1701918"/>
                <a:ext cx="1333548" cy="3321162"/>
                <a:chOff x="4865992" y="1741093"/>
                <a:chExt cx="1333548" cy="3321162"/>
              </a:xfrm>
            </p:grpSpPr>
            <p:sp>
              <p:nvSpPr>
                <p:cNvPr id="1448" name="Google Shape;1448;p56"/>
                <p:cNvSpPr/>
                <p:nvPr/>
              </p:nvSpPr>
              <p:spPr>
                <a:xfrm>
                  <a:off x="5672610" y="2020560"/>
                  <a:ext cx="131942" cy="123629"/>
                </a:xfrm>
                <a:custGeom>
                  <a:avLst/>
                  <a:gdLst/>
                  <a:ahLst/>
                  <a:cxnLst/>
                  <a:rect l="l" t="t" r="r" b="b"/>
                  <a:pathLst>
                    <a:path w="635" h="595" extrusionOk="0">
                      <a:moveTo>
                        <a:pt x="317" y="0"/>
                      </a:moveTo>
                      <a:cubicBezTo>
                        <a:pt x="238" y="0"/>
                        <a:pt x="159" y="198"/>
                        <a:pt x="0" y="317"/>
                      </a:cubicBezTo>
                      <a:cubicBezTo>
                        <a:pt x="159" y="436"/>
                        <a:pt x="278" y="594"/>
                        <a:pt x="317" y="594"/>
                      </a:cubicBezTo>
                      <a:cubicBezTo>
                        <a:pt x="436" y="476"/>
                        <a:pt x="555" y="396"/>
                        <a:pt x="634" y="278"/>
                      </a:cubicBezTo>
                      <a:cubicBezTo>
                        <a:pt x="555" y="198"/>
                        <a:pt x="436" y="40"/>
                        <a:pt x="3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56"/>
                <p:cNvSpPr/>
                <p:nvPr/>
              </p:nvSpPr>
              <p:spPr>
                <a:xfrm>
                  <a:off x="5096425" y="2157072"/>
                  <a:ext cx="345958" cy="283412"/>
                </a:xfrm>
                <a:custGeom>
                  <a:avLst/>
                  <a:gdLst/>
                  <a:ahLst/>
                  <a:cxnLst/>
                  <a:rect l="l" t="t" r="r" b="b"/>
                  <a:pathLst>
                    <a:path w="1665" h="1364" extrusionOk="0">
                      <a:moveTo>
                        <a:pt x="970" y="0"/>
                      </a:moveTo>
                      <a:cubicBezTo>
                        <a:pt x="867" y="0"/>
                        <a:pt x="764" y="31"/>
                        <a:pt x="674" y="96"/>
                      </a:cubicBezTo>
                      <a:cubicBezTo>
                        <a:pt x="436" y="254"/>
                        <a:pt x="238" y="413"/>
                        <a:pt x="80" y="650"/>
                      </a:cubicBezTo>
                      <a:cubicBezTo>
                        <a:pt x="1" y="690"/>
                        <a:pt x="1" y="769"/>
                        <a:pt x="1" y="849"/>
                      </a:cubicBezTo>
                      <a:cubicBezTo>
                        <a:pt x="40" y="1165"/>
                        <a:pt x="238" y="1324"/>
                        <a:pt x="634" y="1364"/>
                      </a:cubicBezTo>
                      <a:cubicBezTo>
                        <a:pt x="832" y="1324"/>
                        <a:pt x="991" y="1284"/>
                        <a:pt x="1189" y="1205"/>
                      </a:cubicBezTo>
                      <a:cubicBezTo>
                        <a:pt x="1506" y="1086"/>
                        <a:pt x="1664" y="690"/>
                        <a:pt x="1506" y="373"/>
                      </a:cubicBezTo>
                      <a:cubicBezTo>
                        <a:pt x="1399" y="133"/>
                        <a:pt x="1184" y="0"/>
                        <a:pt x="9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56"/>
                <p:cNvSpPr/>
                <p:nvPr/>
              </p:nvSpPr>
              <p:spPr>
                <a:xfrm>
                  <a:off x="5170604" y="3070897"/>
                  <a:ext cx="938346" cy="1906174"/>
                </a:xfrm>
                <a:custGeom>
                  <a:avLst/>
                  <a:gdLst/>
                  <a:ahLst/>
                  <a:cxnLst/>
                  <a:rect l="l" t="t" r="r" b="b"/>
                  <a:pathLst>
                    <a:path w="4516" h="9174" extrusionOk="0">
                      <a:moveTo>
                        <a:pt x="731" y="0"/>
                      </a:moveTo>
                      <a:cubicBezTo>
                        <a:pt x="606" y="0"/>
                        <a:pt x="481" y="20"/>
                        <a:pt x="357" y="55"/>
                      </a:cubicBezTo>
                      <a:cubicBezTo>
                        <a:pt x="40" y="135"/>
                        <a:pt x="0" y="174"/>
                        <a:pt x="198" y="491"/>
                      </a:cubicBezTo>
                      <a:cubicBezTo>
                        <a:pt x="317" y="451"/>
                        <a:pt x="475" y="412"/>
                        <a:pt x="594" y="372"/>
                      </a:cubicBezTo>
                      <a:cubicBezTo>
                        <a:pt x="753" y="333"/>
                        <a:pt x="911" y="293"/>
                        <a:pt x="1109" y="293"/>
                      </a:cubicBezTo>
                      <a:cubicBezTo>
                        <a:pt x="951" y="729"/>
                        <a:pt x="555" y="808"/>
                        <a:pt x="277" y="927"/>
                      </a:cubicBezTo>
                      <a:cubicBezTo>
                        <a:pt x="357" y="1362"/>
                        <a:pt x="436" y="1798"/>
                        <a:pt x="515" y="2234"/>
                      </a:cubicBezTo>
                      <a:cubicBezTo>
                        <a:pt x="792" y="2115"/>
                        <a:pt x="1070" y="1996"/>
                        <a:pt x="1307" y="1957"/>
                      </a:cubicBezTo>
                      <a:cubicBezTo>
                        <a:pt x="1401" y="1933"/>
                        <a:pt x="1522" y="1868"/>
                        <a:pt x="1622" y="1868"/>
                      </a:cubicBezTo>
                      <a:cubicBezTo>
                        <a:pt x="1691" y="1868"/>
                        <a:pt x="1750" y="1899"/>
                        <a:pt x="1783" y="1996"/>
                      </a:cubicBezTo>
                      <a:cubicBezTo>
                        <a:pt x="1822" y="2076"/>
                        <a:pt x="1585" y="2274"/>
                        <a:pt x="1426" y="2353"/>
                      </a:cubicBezTo>
                      <a:cubicBezTo>
                        <a:pt x="1149" y="2472"/>
                        <a:pt x="872" y="2590"/>
                        <a:pt x="594" y="2670"/>
                      </a:cubicBezTo>
                      <a:cubicBezTo>
                        <a:pt x="634" y="3066"/>
                        <a:pt x="713" y="3502"/>
                        <a:pt x="792" y="3937"/>
                      </a:cubicBezTo>
                      <a:cubicBezTo>
                        <a:pt x="1273" y="3841"/>
                        <a:pt x="1702" y="3667"/>
                        <a:pt x="2163" y="3667"/>
                      </a:cubicBezTo>
                      <a:cubicBezTo>
                        <a:pt x="2272" y="3667"/>
                        <a:pt x="2382" y="3677"/>
                        <a:pt x="2496" y="3700"/>
                      </a:cubicBezTo>
                      <a:cubicBezTo>
                        <a:pt x="2100" y="4294"/>
                        <a:pt x="1387" y="4096"/>
                        <a:pt x="832" y="4413"/>
                      </a:cubicBezTo>
                      <a:cubicBezTo>
                        <a:pt x="911" y="4928"/>
                        <a:pt x="990" y="5482"/>
                        <a:pt x="1030" y="5997"/>
                      </a:cubicBezTo>
                      <a:cubicBezTo>
                        <a:pt x="1284" y="5882"/>
                        <a:pt x="1565" y="5820"/>
                        <a:pt x="1849" y="5820"/>
                      </a:cubicBezTo>
                      <a:cubicBezTo>
                        <a:pt x="2052" y="5820"/>
                        <a:pt x="2258" y="5852"/>
                        <a:pt x="2456" y="5918"/>
                      </a:cubicBezTo>
                      <a:cubicBezTo>
                        <a:pt x="2100" y="6167"/>
                        <a:pt x="1681" y="6320"/>
                        <a:pt x="1226" y="6320"/>
                      </a:cubicBezTo>
                      <a:cubicBezTo>
                        <a:pt x="1174" y="6320"/>
                        <a:pt x="1122" y="6318"/>
                        <a:pt x="1070" y="6314"/>
                      </a:cubicBezTo>
                      <a:lnTo>
                        <a:pt x="1070" y="6314"/>
                      </a:lnTo>
                      <a:cubicBezTo>
                        <a:pt x="1149" y="6671"/>
                        <a:pt x="1268" y="7067"/>
                        <a:pt x="1347" y="7423"/>
                      </a:cubicBezTo>
                      <a:cubicBezTo>
                        <a:pt x="1703" y="7265"/>
                        <a:pt x="1981" y="7186"/>
                        <a:pt x="2258" y="7067"/>
                      </a:cubicBezTo>
                      <a:cubicBezTo>
                        <a:pt x="2352" y="7043"/>
                        <a:pt x="2487" y="6978"/>
                        <a:pt x="2590" y="6978"/>
                      </a:cubicBezTo>
                      <a:cubicBezTo>
                        <a:pt x="2661" y="6978"/>
                        <a:pt x="2717" y="7009"/>
                        <a:pt x="2733" y="7106"/>
                      </a:cubicBezTo>
                      <a:cubicBezTo>
                        <a:pt x="2813" y="7344"/>
                        <a:pt x="2535" y="7423"/>
                        <a:pt x="2377" y="7463"/>
                      </a:cubicBezTo>
                      <a:cubicBezTo>
                        <a:pt x="2100" y="7582"/>
                        <a:pt x="1822" y="7700"/>
                        <a:pt x="1505" y="7780"/>
                      </a:cubicBezTo>
                      <a:cubicBezTo>
                        <a:pt x="1624" y="8057"/>
                        <a:pt x="1703" y="8295"/>
                        <a:pt x="1822" y="8493"/>
                      </a:cubicBezTo>
                      <a:cubicBezTo>
                        <a:pt x="2005" y="8859"/>
                        <a:pt x="2552" y="9174"/>
                        <a:pt x="3050" y="9174"/>
                      </a:cubicBezTo>
                      <a:cubicBezTo>
                        <a:pt x="3306" y="9174"/>
                        <a:pt x="3549" y="9091"/>
                        <a:pt x="3724" y="8889"/>
                      </a:cubicBezTo>
                      <a:cubicBezTo>
                        <a:pt x="3803" y="8849"/>
                        <a:pt x="3882" y="8770"/>
                        <a:pt x="4001" y="8730"/>
                      </a:cubicBezTo>
                      <a:cubicBezTo>
                        <a:pt x="4199" y="8651"/>
                        <a:pt x="4357" y="8453"/>
                        <a:pt x="4397" y="8255"/>
                      </a:cubicBezTo>
                      <a:cubicBezTo>
                        <a:pt x="4516" y="7700"/>
                        <a:pt x="4516" y="7146"/>
                        <a:pt x="4476" y="6591"/>
                      </a:cubicBezTo>
                      <a:cubicBezTo>
                        <a:pt x="4397" y="4730"/>
                        <a:pt x="3842" y="2947"/>
                        <a:pt x="3486" y="1125"/>
                      </a:cubicBezTo>
                      <a:cubicBezTo>
                        <a:pt x="2416" y="1125"/>
                        <a:pt x="2179" y="1046"/>
                        <a:pt x="1585" y="372"/>
                      </a:cubicBezTo>
                      <a:cubicBezTo>
                        <a:pt x="1466" y="253"/>
                        <a:pt x="1347" y="135"/>
                        <a:pt x="1188" y="95"/>
                      </a:cubicBezTo>
                      <a:cubicBezTo>
                        <a:pt x="1036" y="29"/>
                        <a:pt x="883" y="0"/>
                        <a:pt x="7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56"/>
                <p:cNvSpPr/>
                <p:nvPr/>
              </p:nvSpPr>
              <p:spPr>
                <a:xfrm>
                  <a:off x="4865992" y="2508016"/>
                  <a:ext cx="1333548" cy="2554240"/>
                </a:xfrm>
                <a:custGeom>
                  <a:avLst/>
                  <a:gdLst/>
                  <a:ahLst/>
                  <a:cxnLst/>
                  <a:rect l="l" t="t" r="r" b="b"/>
                  <a:pathLst>
                    <a:path w="6418" h="12293" extrusionOk="0">
                      <a:moveTo>
                        <a:pt x="4888" y="413"/>
                      </a:moveTo>
                      <a:cubicBezTo>
                        <a:pt x="5078" y="413"/>
                        <a:pt x="5276" y="465"/>
                        <a:pt x="5427" y="586"/>
                      </a:cubicBezTo>
                      <a:cubicBezTo>
                        <a:pt x="5229" y="863"/>
                        <a:pt x="4952" y="1101"/>
                        <a:pt x="4635" y="1140"/>
                      </a:cubicBezTo>
                      <a:cubicBezTo>
                        <a:pt x="4516" y="1140"/>
                        <a:pt x="4437" y="1180"/>
                        <a:pt x="4358" y="1259"/>
                      </a:cubicBezTo>
                      <a:cubicBezTo>
                        <a:pt x="4318" y="1299"/>
                        <a:pt x="4318" y="1378"/>
                        <a:pt x="4318" y="1457"/>
                      </a:cubicBezTo>
                      <a:cubicBezTo>
                        <a:pt x="4556" y="1576"/>
                        <a:pt x="4556" y="1814"/>
                        <a:pt x="4595" y="2012"/>
                      </a:cubicBezTo>
                      <a:cubicBezTo>
                        <a:pt x="4714" y="2447"/>
                        <a:pt x="4794" y="2923"/>
                        <a:pt x="4873" y="3358"/>
                      </a:cubicBezTo>
                      <a:cubicBezTo>
                        <a:pt x="4743" y="3417"/>
                        <a:pt x="4607" y="3445"/>
                        <a:pt x="4469" y="3445"/>
                      </a:cubicBezTo>
                      <a:cubicBezTo>
                        <a:pt x="4145" y="3445"/>
                        <a:pt x="3816" y="3292"/>
                        <a:pt x="3566" y="3042"/>
                      </a:cubicBezTo>
                      <a:cubicBezTo>
                        <a:pt x="3254" y="2601"/>
                        <a:pt x="2756" y="2364"/>
                        <a:pt x="2238" y="2364"/>
                      </a:cubicBezTo>
                      <a:cubicBezTo>
                        <a:pt x="1965" y="2364"/>
                        <a:pt x="1686" y="2429"/>
                        <a:pt x="1426" y="2566"/>
                      </a:cubicBezTo>
                      <a:cubicBezTo>
                        <a:pt x="1506" y="2051"/>
                        <a:pt x="1189" y="1972"/>
                        <a:pt x="872" y="1853"/>
                      </a:cubicBezTo>
                      <a:cubicBezTo>
                        <a:pt x="753" y="1774"/>
                        <a:pt x="555" y="1695"/>
                        <a:pt x="555" y="1616"/>
                      </a:cubicBezTo>
                      <a:cubicBezTo>
                        <a:pt x="515" y="1497"/>
                        <a:pt x="753" y="1101"/>
                        <a:pt x="991" y="1061"/>
                      </a:cubicBezTo>
                      <a:lnTo>
                        <a:pt x="991" y="1101"/>
                      </a:lnTo>
                      <a:cubicBezTo>
                        <a:pt x="1347" y="1021"/>
                        <a:pt x="1664" y="1021"/>
                        <a:pt x="1981" y="942"/>
                      </a:cubicBezTo>
                      <a:cubicBezTo>
                        <a:pt x="2892" y="784"/>
                        <a:pt x="3803" y="625"/>
                        <a:pt x="4714" y="427"/>
                      </a:cubicBezTo>
                      <a:cubicBezTo>
                        <a:pt x="4770" y="418"/>
                        <a:pt x="4829" y="413"/>
                        <a:pt x="4888" y="413"/>
                      </a:cubicBezTo>
                      <a:close/>
                      <a:moveTo>
                        <a:pt x="2218" y="2689"/>
                      </a:moveTo>
                      <a:cubicBezTo>
                        <a:pt x="2370" y="2689"/>
                        <a:pt x="2524" y="2721"/>
                        <a:pt x="2654" y="2764"/>
                      </a:cubicBezTo>
                      <a:cubicBezTo>
                        <a:pt x="2813" y="2844"/>
                        <a:pt x="2971" y="2962"/>
                        <a:pt x="3051" y="3081"/>
                      </a:cubicBezTo>
                      <a:cubicBezTo>
                        <a:pt x="3645" y="3755"/>
                        <a:pt x="3882" y="3834"/>
                        <a:pt x="4952" y="3834"/>
                      </a:cubicBezTo>
                      <a:cubicBezTo>
                        <a:pt x="5308" y="5656"/>
                        <a:pt x="5863" y="7439"/>
                        <a:pt x="5942" y="9300"/>
                      </a:cubicBezTo>
                      <a:cubicBezTo>
                        <a:pt x="6021" y="9855"/>
                        <a:pt x="5982" y="10409"/>
                        <a:pt x="5863" y="10964"/>
                      </a:cubicBezTo>
                      <a:cubicBezTo>
                        <a:pt x="5823" y="11162"/>
                        <a:pt x="5665" y="11360"/>
                        <a:pt x="5467" y="11439"/>
                      </a:cubicBezTo>
                      <a:cubicBezTo>
                        <a:pt x="5388" y="11479"/>
                        <a:pt x="5269" y="11519"/>
                        <a:pt x="5229" y="11598"/>
                      </a:cubicBezTo>
                      <a:cubicBezTo>
                        <a:pt x="5054" y="11800"/>
                        <a:pt x="4811" y="11883"/>
                        <a:pt x="4554" y="11883"/>
                      </a:cubicBezTo>
                      <a:cubicBezTo>
                        <a:pt x="4053" y="11883"/>
                        <a:pt x="3498" y="11568"/>
                        <a:pt x="3288" y="11202"/>
                      </a:cubicBezTo>
                      <a:cubicBezTo>
                        <a:pt x="3169" y="11004"/>
                        <a:pt x="3090" y="10766"/>
                        <a:pt x="2971" y="10489"/>
                      </a:cubicBezTo>
                      <a:cubicBezTo>
                        <a:pt x="3288" y="10370"/>
                        <a:pt x="3566" y="10291"/>
                        <a:pt x="3843" y="10172"/>
                      </a:cubicBezTo>
                      <a:cubicBezTo>
                        <a:pt x="4041" y="10132"/>
                        <a:pt x="4318" y="10053"/>
                        <a:pt x="4239" y="9815"/>
                      </a:cubicBezTo>
                      <a:cubicBezTo>
                        <a:pt x="4205" y="9731"/>
                        <a:pt x="4136" y="9704"/>
                        <a:pt x="4054" y="9704"/>
                      </a:cubicBezTo>
                      <a:cubicBezTo>
                        <a:pt x="3945" y="9704"/>
                        <a:pt x="3815" y="9753"/>
                        <a:pt x="3724" y="9776"/>
                      </a:cubicBezTo>
                      <a:cubicBezTo>
                        <a:pt x="3447" y="9855"/>
                        <a:pt x="3169" y="9974"/>
                        <a:pt x="2853" y="10093"/>
                      </a:cubicBezTo>
                      <a:cubicBezTo>
                        <a:pt x="2734" y="9736"/>
                        <a:pt x="2654" y="9380"/>
                        <a:pt x="2536" y="9023"/>
                      </a:cubicBezTo>
                      <a:lnTo>
                        <a:pt x="2536" y="9023"/>
                      </a:lnTo>
                      <a:cubicBezTo>
                        <a:pt x="2588" y="9027"/>
                        <a:pt x="2641" y="9029"/>
                        <a:pt x="2693" y="9029"/>
                      </a:cubicBezTo>
                      <a:cubicBezTo>
                        <a:pt x="3154" y="9029"/>
                        <a:pt x="3606" y="8876"/>
                        <a:pt x="3962" y="8627"/>
                      </a:cubicBezTo>
                      <a:cubicBezTo>
                        <a:pt x="3748" y="8556"/>
                        <a:pt x="3526" y="8516"/>
                        <a:pt x="3304" y="8516"/>
                      </a:cubicBezTo>
                      <a:cubicBezTo>
                        <a:pt x="3031" y="8516"/>
                        <a:pt x="2758" y="8575"/>
                        <a:pt x="2496" y="8706"/>
                      </a:cubicBezTo>
                      <a:cubicBezTo>
                        <a:pt x="2456" y="8191"/>
                        <a:pt x="2377" y="7637"/>
                        <a:pt x="2338" y="7122"/>
                      </a:cubicBezTo>
                      <a:cubicBezTo>
                        <a:pt x="2853" y="6805"/>
                        <a:pt x="3605" y="7003"/>
                        <a:pt x="3962" y="6369"/>
                      </a:cubicBezTo>
                      <a:cubicBezTo>
                        <a:pt x="3880" y="6358"/>
                        <a:pt x="3799" y="6353"/>
                        <a:pt x="3720" y="6353"/>
                      </a:cubicBezTo>
                      <a:cubicBezTo>
                        <a:pt x="3224" y="6353"/>
                        <a:pt x="2770" y="6544"/>
                        <a:pt x="2258" y="6646"/>
                      </a:cubicBezTo>
                      <a:cubicBezTo>
                        <a:pt x="2219" y="6171"/>
                        <a:pt x="2139" y="5775"/>
                        <a:pt x="2060" y="5379"/>
                      </a:cubicBezTo>
                      <a:cubicBezTo>
                        <a:pt x="2338" y="5260"/>
                        <a:pt x="2654" y="5181"/>
                        <a:pt x="2932" y="5062"/>
                      </a:cubicBezTo>
                      <a:cubicBezTo>
                        <a:pt x="3051" y="4983"/>
                        <a:pt x="3288" y="4785"/>
                        <a:pt x="3249" y="4705"/>
                      </a:cubicBezTo>
                      <a:cubicBezTo>
                        <a:pt x="3212" y="4595"/>
                        <a:pt x="3149" y="4561"/>
                        <a:pt x="3076" y="4561"/>
                      </a:cubicBezTo>
                      <a:cubicBezTo>
                        <a:pt x="2993" y="4561"/>
                        <a:pt x="2897" y="4605"/>
                        <a:pt x="2813" y="4626"/>
                      </a:cubicBezTo>
                      <a:cubicBezTo>
                        <a:pt x="2536" y="4705"/>
                        <a:pt x="2258" y="4824"/>
                        <a:pt x="1981" y="4903"/>
                      </a:cubicBezTo>
                      <a:cubicBezTo>
                        <a:pt x="1902" y="4507"/>
                        <a:pt x="1823" y="4071"/>
                        <a:pt x="1743" y="3636"/>
                      </a:cubicBezTo>
                      <a:cubicBezTo>
                        <a:pt x="2021" y="3477"/>
                        <a:pt x="2417" y="3438"/>
                        <a:pt x="2575" y="3002"/>
                      </a:cubicBezTo>
                      <a:cubicBezTo>
                        <a:pt x="2417" y="3002"/>
                        <a:pt x="2258" y="3042"/>
                        <a:pt x="2060" y="3081"/>
                      </a:cubicBezTo>
                      <a:cubicBezTo>
                        <a:pt x="1941" y="3121"/>
                        <a:pt x="1783" y="3160"/>
                        <a:pt x="1664" y="3200"/>
                      </a:cubicBezTo>
                      <a:cubicBezTo>
                        <a:pt x="1506" y="2883"/>
                        <a:pt x="1506" y="2844"/>
                        <a:pt x="1862" y="2764"/>
                      </a:cubicBezTo>
                      <a:cubicBezTo>
                        <a:pt x="1969" y="2711"/>
                        <a:pt x="2093" y="2689"/>
                        <a:pt x="2218" y="2689"/>
                      </a:cubicBezTo>
                      <a:close/>
                      <a:moveTo>
                        <a:pt x="4798" y="1"/>
                      </a:moveTo>
                      <a:cubicBezTo>
                        <a:pt x="4703" y="1"/>
                        <a:pt x="4608" y="11"/>
                        <a:pt x="4516" y="31"/>
                      </a:cubicBezTo>
                      <a:cubicBezTo>
                        <a:pt x="3526" y="189"/>
                        <a:pt x="2575" y="348"/>
                        <a:pt x="1625" y="506"/>
                      </a:cubicBezTo>
                      <a:cubicBezTo>
                        <a:pt x="1110" y="586"/>
                        <a:pt x="595" y="506"/>
                        <a:pt x="278" y="1101"/>
                      </a:cubicBezTo>
                      <a:cubicBezTo>
                        <a:pt x="159" y="1378"/>
                        <a:pt x="0" y="1616"/>
                        <a:pt x="198" y="1893"/>
                      </a:cubicBezTo>
                      <a:cubicBezTo>
                        <a:pt x="336" y="2065"/>
                        <a:pt x="565" y="2178"/>
                        <a:pt x="804" y="2178"/>
                      </a:cubicBezTo>
                      <a:cubicBezTo>
                        <a:pt x="840" y="2178"/>
                        <a:pt x="876" y="2175"/>
                        <a:pt x="912" y="2170"/>
                      </a:cubicBezTo>
                      <a:lnTo>
                        <a:pt x="1030" y="2170"/>
                      </a:lnTo>
                      <a:cubicBezTo>
                        <a:pt x="1110" y="2606"/>
                        <a:pt x="1149" y="3002"/>
                        <a:pt x="1228" y="3438"/>
                      </a:cubicBezTo>
                      <a:cubicBezTo>
                        <a:pt x="1466" y="4864"/>
                        <a:pt x="1743" y="6290"/>
                        <a:pt x="1941" y="7755"/>
                      </a:cubicBezTo>
                      <a:cubicBezTo>
                        <a:pt x="2060" y="8944"/>
                        <a:pt x="2338" y="10132"/>
                        <a:pt x="2813" y="11281"/>
                      </a:cubicBezTo>
                      <a:cubicBezTo>
                        <a:pt x="3127" y="11910"/>
                        <a:pt x="3781" y="12292"/>
                        <a:pt x="4474" y="12292"/>
                      </a:cubicBezTo>
                      <a:cubicBezTo>
                        <a:pt x="4567" y="12292"/>
                        <a:pt x="4660" y="12285"/>
                        <a:pt x="4754" y="12271"/>
                      </a:cubicBezTo>
                      <a:cubicBezTo>
                        <a:pt x="5110" y="12113"/>
                        <a:pt x="5427" y="11954"/>
                        <a:pt x="5705" y="11756"/>
                      </a:cubicBezTo>
                      <a:cubicBezTo>
                        <a:pt x="5982" y="11637"/>
                        <a:pt x="6180" y="11400"/>
                        <a:pt x="6259" y="11083"/>
                      </a:cubicBezTo>
                      <a:cubicBezTo>
                        <a:pt x="6338" y="10726"/>
                        <a:pt x="6378" y="10370"/>
                        <a:pt x="6418" y="10013"/>
                      </a:cubicBezTo>
                      <a:cubicBezTo>
                        <a:pt x="6378" y="9261"/>
                        <a:pt x="6338" y="8548"/>
                        <a:pt x="6220" y="7835"/>
                      </a:cubicBezTo>
                      <a:cubicBezTo>
                        <a:pt x="5863" y="5696"/>
                        <a:pt x="5348" y="3596"/>
                        <a:pt x="4912" y="1457"/>
                      </a:cubicBezTo>
                      <a:cubicBezTo>
                        <a:pt x="5229" y="1378"/>
                        <a:pt x="5507" y="1140"/>
                        <a:pt x="5665" y="863"/>
                      </a:cubicBezTo>
                      <a:cubicBezTo>
                        <a:pt x="5863" y="665"/>
                        <a:pt x="5784" y="348"/>
                        <a:pt x="5546" y="229"/>
                      </a:cubicBezTo>
                      <a:cubicBezTo>
                        <a:pt x="5340" y="82"/>
                        <a:pt x="5069" y="1"/>
                        <a:pt x="47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56"/>
                <p:cNvSpPr/>
                <p:nvPr/>
              </p:nvSpPr>
              <p:spPr>
                <a:xfrm>
                  <a:off x="5606743" y="1935993"/>
                  <a:ext cx="352399" cy="307514"/>
                </a:xfrm>
                <a:custGeom>
                  <a:avLst/>
                  <a:gdLst/>
                  <a:ahLst/>
                  <a:cxnLst/>
                  <a:rect l="l" t="t" r="r" b="b"/>
                  <a:pathLst>
                    <a:path w="1696" h="1480" extrusionOk="0">
                      <a:moveTo>
                        <a:pt x="634" y="407"/>
                      </a:moveTo>
                      <a:cubicBezTo>
                        <a:pt x="714" y="447"/>
                        <a:pt x="872" y="605"/>
                        <a:pt x="951" y="685"/>
                      </a:cubicBezTo>
                      <a:cubicBezTo>
                        <a:pt x="872" y="803"/>
                        <a:pt x="753" y="883"/>
                        <a:pt x="634" y="1001"/>
                      </a:cubicBezTo>
                      <a:cubicBezTo>
                        <a:pt x="595" y="1001"/>
                        <a:pt x="476" y="843"/>
                        <a:pt x="317" y="724"/>
                      </a:cubicBezTo>
                      <a:cubicBezTo>
                        <a:pt x="476" y="605"/>
                        <a:pt x="595" y="407"/>
                        <a:pt x="634" y="407"/>
                      </a:cubicBezTo>
                      <a:close/>
                      <a:moveTo>
                        <a:pt x="771" y="1"/>
                      </a:moveTo>
                      <a:cubicBezTo>
                        <a:pt x="727" y="1"/>
                        <a:pt x="682" y="4"/>
                        <a:pt x="634" y="11"/>
                      </a:cubicBezTo>
                      <a:cubicBezTo>
                        <a:pt x="278" y="90"/>
                        <a:pt x="1" y="407"/>
                        <a:pt x="40" y="764"/>
                      </a:cubicBezTo>
                      <a:cubicBezTo>
                        <a:pt x="1" y="1120"/>
                        <a:pt x="278" y="1437"/>
                        <a:pt x="674" y="1477"/>
                      </a:cubicBezTo>
                      <a:cubicBezTo>
                        <a:pt x="698" y="1479"/>
                        <a:pt x="722" y="1479"/>
                        <a:pt x="745" y="1479"/>
                      </a:cubicBezTo>
                      <a:cubicBezTo>
                        <a:pt x="1696" y="1479"/>
                        <a:pt x="1683" y="1"/>
                        <a:pt x="7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56"/>
                <p:cNvSpPr/>
                <p:nvPr/>
              </p:nvSpPr>
              <p:spPr>
                <a:xfrm>
                  <a:off x="5187019" y="1741093"/>
                  <a:ext cx="419928" cy="312501"/>
                </a:xfrm>
                <a:custGeom>
                  <a:avLst/>
                  <a:gdLst/>
                  <a:ahLst/>
                  <a:cxnLst/>
                  <a:rect l="l" t="t" r="r" b="b"/>
                  <a:pathLst>
                    <a:path w="2021" h="1504" extrusionOk="0">
                      <a:moveTo>
                        <a:pt x="614" y="389"/>
                      </a:moveTo>
                      <a:cubicBezTo>
                        <a:pt x="633" y="389"/>
                        <a:pt x="653" y="391"/>
                        <a:pt x="674" y="395"/>
                      </a:cubicBezTo>
                      <a:cubicBezTo>
                        <a:pt x="872" y="434"/>
                        <a:pt x="1149" y="474"/>
                        <a:pt x="1466" y="553"/>
                      </a:cubicBezTo>
                      <a:cubicBezTo>
                        <a:pt x="1285" y="843"/>
                        <a:pt x="1104" y="1033"/>
                        <a:pt x="862" y="1033"/>
                      </a:cubicBezTo>
                      <a:cubicBezTo>
                        <a:pt x="839" y="1033"/>
                        <a:pt x="816" y="1032"/>
                        <a:pt x="793" y="1028"/>
                      </a:cubicBezTo>
                      <a:lnTo>
                        <a:pt x="832" y="1028"/>
                      </a:lnTo>
                      <a:cubicBezTo>
                        <a:pt x="674" y="989"/>
                        <a:pt x="515" y="870"/>
                        <a:pt x="436" y="751"/>
                      </a:cubicBezTo>
                      <a:cubicBezTo>
                        <a:pt x="328" y="570"/>
                        <a:pt x="417" y="389"/>
                        <a:pt x="614" y="389"/>
                      </a:cubicBezTo>
                      <a:close/>
                      <a:moveTo>
                        <a:pt x="984" y="1"/>
                      </a:moveTo>
                      <a:cubicBezTo>
                        <a:pt x="717" y="1"/>
                        <a:pt x="459" y="82"/>
                        <a:pt x="238" y="236"/>
                      </a:cubicBezTo>
                      <a:cubicBezTo>
                        <a:pt x="119" y="315"/>
                        <a:pt x="80" y="434"/>
                        <a:pt x="40" y="553"/>
                      </a:cubicBezTo>
                      <a:cubicBezTo>
                        <a:pt x="0" y="1068"/>
                        <a:pt x="396" y="1464"/>
                        <a:pt x="872" y="1504"/>
                      </a:cubicBezTo>
                      <a:cubicBezTo>
                        <a:pt x="1268" y="1464"/>
                        <a:pt x="1624" y="1266"/>
                        <a:pt x="1822" y="949"/>
                      </a:cubicBezTo>
                      <a:cubicBezTo>
                        <a:pt x="2021" y="672"/>
                        <a:pt x="1941" y="276"/>
                        <a:pt x="1624" y="157"/>
                      </a:cubicBezTo>
                      <a:cubicBezTo>
                        <a:pt x="1414" y="52"/>
                        <a:pt x="1196" y="1"/>
                        <a:pt x="9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6"/>
                <p:cNvSpPr/>
                <p:nvPr/>
              </p:nvSpPr>
              <p:spPr>
                <a:xfrm>
                  <a:off x="5014766" y="2069181"/>
                  <a:ext cx="526313" cy="470414"/>
                </a:xfrm>
                <a:custGeom>
                  <a:avLst/>
                  <a:gdLst/>
                  <a:ahLst/>
                  <a:cxnLst/>
                  <a:rect l="l" t="t" r="r" b="b"/>
                  <a:pathLst>
                    <a:path w="2533" h="2264" extrusionOk="0">
                      <a:moveTo>
                        <a:pt x="1373" y="423"/>
                      </a:moveTo>
                      <a:cubicBezTo>
                        <a:pt x="1599" y="423"/>
                        <a:pt x="1832" y="556"/>
                        <a:pt x="1938" y="796"/>
                      </a:cubicBezTo>
                      <a:cubicBezTo>
                        <a:pt x="2057" y="1113"/>
                        <a:pt x="1899" y="1509"/>
                        <a:pt x="1582" y="1628"/>
                      </a:cubicBezTo>
                      <a:cubicBezTo>
                        <a:pt x="1423" y="1707"/>
                        <a:pt x="1225" y="1747"/>
                        <a:pt x="1027" y="1787"/>
                      </a:cubicBezTo>
                      <a:cubicBezTo>
                        <a:pt x="671" y="1747"/>
                        <a:pt x="473" y="1588"/>
                        <a:pt x="433" y="1272"/>
                      </a:cubicBezTo>
                      <a:cubicBezTo>
                        <a:pt x="394" y="1192"/>
                        <a:pt x="433" y="1113"/>
                        <a:pt x="473" y="1073"/>
                      </a:cubicBezTo>
                      <a:cubicBezTo>
                        <a:pt x="631" y="875"/>
                        <a:pt x="829" y="677"/>
                        <a:pt x="1067" y="519"/>
                      </a:cubicBezTo>
                      <a:cubicBezTo>
                        <a:pt x="1157" y="454"/>
                        <a:pt x="1264" y="423"/>
                        <a:pt x="1373" y="423"/>
                      </a:cubicBezTo>
                      <a:close/>
                      <a:moveTo>
                        <a:pt x="1383" y="1"/>
                      </a:moveTo>
                      <a:cubicBezTo>
                        <a:pt x="1357" y="1"/>
                        <a:pt x="1331" y="2"/>
                        <a:pt x="1305" y="4"/>
                      </a:cubicBezTo>
                      <a:cubicBezTo>
                        <a:pt x="750" y="162"/>
                        <a:pt x="314" y="559"/>
                        <a:pt x="77" y="1073"/>
                      </a:cubicBezTo>
                      <a:lnTo>
                        <a:pt x="77" y="1192"/>
                      </a:lnTo>
                      <a:cubicBezTo>
                        <a:pt x="0" y="1765"/>
                        <a:pt x="476" y="2264"/>
                        <a:pt x="1042" y="2264"/>
                      </a:cubicBezTo>
                      <a:cubicBezTo>
                        <a:pt x="1064" y="2264"/>
                        <a:pt x="1085" y="2263"/>
                        <a:pt x="1107" y="2262"/>
                      </a:cubicBezTo>
                      <a:cubicBezTo>
                        <a:pt x="1344" y="2222"/>
                        <a:pt x="1542" y="2143"/>
                        <a:pt x="1780" y="2103"/>
                      </a:cubicBezTo>
                      <a:cubicBezTo>
                        <a:pt x="2255" y="1866"/>
                        <a:pt x="2533" y="1351"/>
                        <a:pt x="2453" y="796"/>
                      </a:cubicBezTo>
                      <a:cubicBezTo>
                        <a:pt x="2303" y="345"/>
                        <a:pt x="1867"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55" name="Google Shape;1455;p56"/>
            <p:cNvSpPr/>
            <p:nvPr/>
          </p:nvSpPr>
          <p:spPr>
            <a:xfrm>
              <a:off x="4985636" y="2493722"/>
              <a:ext cx="320305" cy="309257"/>
            </a:xfrm>
            <a:custGeom>
              <a:avLst/>
              <a:gdLst/>
              <a:ahLst/>
              <a:cxnLst/>
              <a:rect l="l" t="t" r="r" b="b"/>
              <a:pathLst>
                <a:path w="6775" h="6542" extrusionOk="0">
                  <a:moveTo>
                    <a:pt x="3051" y="636"/>
                  </a:moveTo>
                  <a:cubicBezTo>
                    <a:pt x="3170" y="873"/>
                    <a:pt x="3249" y="1230"/>
                    <a:pt x="3289" y="1349"/>
                  </a:cubicBezTo>
                  <a:lnTo>
                    <a:pt x="3725" y="2339"/>
                  </a:lnTo>
                  <a:cubicBezTo>
                    <a:pt x="3749" y="2435"/>
                    <a:pt x="3816" y="2487"/>
                    <a:pt x="3892" y="2487"/>
                  </a:cubicBezTo>
                  <a:cubicBezTo>
                    <a:pt x="3942" y="2487"/>
                    <a:pt x="3995" y="2465"/>
                    <a:pt x="4041" y="2418"/>
                  </a:cubicBezTo>
                  <a:cubicBezTo>
                    <a:pt x="4081" y="2497"/>
                    <a:pt x="4160" y="2537"/>
                    <a:pt x="4240" y="2537"/>
                  </a:cubicBezTo>
                  <a:lnTo>
                    <a:pt x="5428" y="2458"/>
                  </a:lnTo>
                  <a:cubicBezTo>
                    <a:pt x="5547" y="2458"/>
                    <a:pt x="5903" y="2379"/>
                    <a:pt x="6181" y="2379"/>
                  </a:cubicBezTo>
                  <a:cubicBezTo>
                    <a:pt x="5943" y="2537"/>
                    <a:pt x="5547" y="2814"/>
                    <a:pt x="5467" y="2854"/>
                  </a:cubicBezTo>
                  <a:lnTo>
                    <a:pt x="4636" y="3607"/>
                  </a:lnTo>
                  <a:cubicBezTo>
                    <a:pt x="4477" y="3686"/>
                    <a:pt x="4517" y="3884"/>
                    <a:pt x="4675" y="3963"/>
                  </a:cubicBezTo>
                  <a:cubicBezTo>
                    <a:pt x="4855" y="4323"/>
                    <a:pt x="5494" y="5502"/>
                    <a:pt x="5727" y="5683"/>
                  </a:cubicBezTo>
                  <a:lnTo>
                    <a:pt x="5727" y="5683"/>
                  </a:lnTo>
                  <a:cubicBezTo>
                    <a:pt x="5562" y="5618"/>
                    <a:pt x="5452" y="5575"/>
                    <a:pt x="5309" y="5468"/>
                  </a:cubicBezTo>
                  <a:lnTo>
                    <a:pt x="4834" y="5270"/>
                  </a:lnTo>
                  <a:lnTo>
                    <a:pt x="3764" y="4795"/>
                  </a:lnTo>
                  <a:cubicBezTo>
                    <a:pt x="3734" y="4765"/>
                    <a:pt x="3704" y="4752"/>
                    <a:pt x="3673" y="4752"/>
                  </a:cubicBezTo>
                  <a:cubicBezTo>
                    <a:pt x="3624" y="4752"/>
                    <a:pt x="3575" y="4786"/>
                    <a:pt x="3526" y="4835"/>
                  </a:cubicBezTo>
                  <a:cubicBezTo>
                    <a:pt x="3501" y="4758"/>
                    <a:pt x="3426" y="4714"/>
                    <a:pt x="3354" y="4714"/>
                  </a:cubicBezTo>
                  <a:cubicBezTo>
                    <a:pt x="3315" y="4714"/>
                    <a:pt x="3277" y="4727"/>
                    <a:pt x="3249" y="4755"/>
                  </a:cubicBezTo>
                  <a:cubicBezTo>
                    <a:pt x="2734" y="5191"/>
                    <a:pt x="2219" y="5627"/>
                    <a:pt x="1665" y="5983"/>
                  </a:cubicBezTo>
                  <a:cubicBezTo>
                    <a:pt x="1546" y="5983"/>
                    <a:pt x="1427" y="6062"/>
                    <a:pt x="1387" y="6142"/>
                  </a:cubicBezTo>
                  <a:cubicBezTo>
                    <a:pt x="1374" y="6168"/>
                    <a:pt x="1365" y="6181"/>
                    <a:pt x="1362" y="6181"/>
                  </a:cubicBezTo>
                  <a:cubicBezTo>
                    <a:pt x="1357" y="6181"/>
                    <a:pt x="1374" y="6129"/>
                    <a:pt x="1427" y="6023"/>
                  </a:cubicBezTo>
                  <a:cubicBezTo>
                    <a:pt x="1506" y="5864"/>
                    <a:pt x="1546" y="5706"/>
                    <a:pt x="1585" y="5548"/>
                  </a:cubicBezTo>
                  <a:cubicBezTo>
                    <a:pt x="1704" y="5151"/>
                    <a:pt x="1823" y="4795"/>
                    <a:pt x="1942" y="4399"/>
                  </a:cubicBezTo>
                  <a:cubicBezTo>
                    <a:pt x="1942" y="4320"/>
                    <a:pt x="1942" y="4280"/>
                    <a:pt x="1863" y="4201"/>
                  </a:cubicBezTo>
                  <a:lnTo>
                    <a:pt x="1863" y="4201"/>
                  </a:lnTo>
                  <a:cubicBezTo>
                    <a:pt x="1878" y="4204"/>
                    <a:pt x="1892" y="4205"/>
                    <a:pt x="1906" y="4205"/>
                  </a:cubicBezTo>
                  <a:cubicBezTo>
                    <a:pt x="2077" y="4205"/>
                    <a:pt x="2168" y="3991"/>
                    <a:pt x="2021" y="3844"/>
                  </a:cubicBezTo>
                  <a:cubicBezTo>
                    <a:pt x="1546" y="3408"/>
                    <a:pt x="1110" y="2973"/>
                    <a:pt x="714" y="2458"/>
                  </a:cubicBezTo>
                  <a:lnTo>
                    <a:pt x="2061" y="2458"/>
                  </a:lnTo>
                  <a:cubicBezTo>
                    <a:pt x="2100" y="2458"/>
                    <a:pt x="2140" y="2418"/>
                    <a:pt x="2180" y="2418"/>
                  </a:cubicBezTo>
                  <a:cubicBezTo>
                    <a:pt x="2203" y="2441"/>
                    <a:pt x="2233" y="2451"/>
                    <a:pt x="2265" y="2451"/>
                  </a:cubicBezTo>
                  <a:cubicBezTo>
                    <a:pt x="2342" y="2451"/>
                    <a:pt x="2429" y="2395"/>
                    <a:pt x="2457" y="2339"/>
                  </a:cubicBezTo>
                  <a:cubicBezTo>
                    <a:pt x="2655" y="1745"/>
                    <a:pt x="2853" y="1190"/>
                    <a:pt x="3051" y="636"/>
                  </a:cubicBezTo>
                  <a:close/>
                  <a:moveTo>
                    <a:pt x="2916" y="0"/>
                  </a:moveTo>
                  <a:cubicBezTo>
                    <a:pt x="2853" y="0"/>
                    <a:pt x="2785" y="44"/>
                    <a:pt x="2734" y="121"/>
                  </a:cubicBezTo>
                  <a:lnTo>
                    <a:pt x="2061" y="2022"/>
                  </a:lnTo>
                  <a:lnTo>
                    <a:pt x="2021" y="2022"/>
                  </a:lnTo>
                  <a:lnTo>
                    <a:pt x="239" y="2062"/>
                  </a:lnTo>
                  <a:cubicBezTo>
                    <a:pt x="80" y="2062"/>
                    <a:pt x="1" y="2260"/>
                    <a:pt x="80" y="2379"/>
                  </a:cubicBezTo>
                  <a:cubicBezTo>
                    <a:pt x="595" y="3052"/>
                    <a:pt x="1150" y="3646"/>
                    <a:pt x="1744" y="4161"/>
                  </a:cubicBezTo>
                  <a:cubicBezTo>
                    <a:pt x="1625" y="4161"/>
                    <a:pt x="1506" y="4201"/>
                    <a:pt x="1467" y="4320"/>
                  </a:cubicBezTo>
                  <a:cubicBezTo>
                    <a:pt x="1308" y="4874"/>
                    <a:pt x="1110" y="5389"/>
                    <a:pt x="991" y="5944"/>
                  </a:cubicBezTo>
                  <a:cubicBezTo>
                    <a:pt x="912" y="6181"/>
                    <a:pt x="872" y="6498"/>
                    <a:pt x="1229" y="6538"/>
                  </a:cubicBezTo>
                  <a:cubicBezTo>
                    <a:pt x="1250" y="6540"/>
                    <a:pt x="1271" y="6542"/>
                    <a:pt x="1292" y="6542"/>
                  </a:cubicBezTo>
                  <a:cubicBezTo>
                    <a:pt x="1597" y="6542"/>
                    <a:pt x="1960" y="6287"/>
                    <a:pt x="2219" y="6102"/>
                  </a:cubicBezTo>
                  <a:cubicBezTo>
                    <a:pt x="2655" y="5785"/>
                    <a:pt x="3091" y="5468"/>
                    <a:pt x="3526" y="5112"/>
                  </a:cubicBezTo>
                  <a:cubicBezTo>
                    <a:pt x="3526" y="5151"/>
                    <a:pt x="3566" y="5191"/>
                    <a:pt x="3606" y="5191"/>
                  </a:cubicBezTo>
                  <a:cubicBezTo>
                    <a:pt x="4121" y="5429"/>
                    <a:pt x="4636" y="5666"/>
                    <a:pt x="5151" y="5904"/>
                  </a:cubicBezTo>
                  <a:cubicBezTo>
                    <a:pt x="5314" y="5986"/>
                    <a:pt x="5552" y="6142"/>
                    <a:pt x="5762" y="6142"/>
                  </a:cubicBezTo>
                  <a:cubicBezTo>
                    <a:pt x="5858" y="6142"/>
                    <a:pt x="5948" y="6110"/>
                    <a:pt x="6022" y="6023"/>
                  </a:cubicBezTo>
                  <a:cubicBezTo>
                    <a:pt x="6220" y="5746"/>
                    <a:pt x="6022" y="5429"/>
                    <a:pt x="5864" y="5191"/>
                  </a:cubicBezTo>
                  <a:lnTo>
                    <a:pt x="5071" y="3805"/>
                  </a:lnTo>
                  <a:lnTo>
                    <a:pt x="6141" y="2893"/>
                  </a:lnTo>
                  <a:cubicBezTo>
                    <a:pt x="6339" y="2695"/>
                    <a:pt x="6775" y="2458"/>
                    <a:pt x="6695" y="2141"/>
                  </a:cubicBezTo>
                  <a:cubicBezTo>
                    <a:pt x="6650" y="1983"/>
                    <a:pt x="6490" y="1941"/>
                    <a:pt x="6324" y="1941"/>
                  </a:cubicBezTo>
                  <a:cubicBezTo>
                    <a:pt x="6198" y="1941"/>
                    <a:pt x="6068" y="1965"/>
                    <a:pt x="5982" y="1982"/>
                  </a:cubicBezTo>
                  <a:lnTo>
                    <a:pt x="4160" y="2101"/>
                  </a:lnTo>
                  <a:cubicBezTo>
                    <a:pt x="4121" y="2101"/>
                    <a:pt x="4081" y="2101"/>
                    <a:pt x="4081" y="2141"/>
                  </a:cubicBezTo>
                  <a:cubicBezTo>
                    <a:pt x="3883" y="1705"/>
                    <a:pt x="3685" y="1269"/>
                    <a:pt x="3526" y="834"/>
                  </a:cubicBezTo>
                  <a:cubicBezTo>
                    <a:pt x="3408" y="517"/>
                    <a:pt x="3328" y="200"/>
                    <a:pt x="3012" y="41"/>
                  </a:cubicBezTo>
                  <a:cubicBezTo>
                    <a:pt x="2983" y="13"/>
                    <a:pt x="2950" y="0"/>
                    <a:pt x="29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56"/>
            <p:cNvSpPr/>
            <p:nvPr/>
          </p:nvSpPr>
          <p:spPr>
            <a:xfrm rot="8824228" flipH="1">
              <a:off x="5931012" y="1593977"/>
              <a:ext cx="417297" cy="266374"/>
            </a:xfrm>
            <a:custGeom>
              <a:avLst/>
              <a:gdLst/>
              <a:ahLst/>
              <a:cxnLst/>
              <a:rect l="l" t="t" r="r" b="b"/>
              <a:pathLst>
                <a:path w="10023" h="6398" extrusionOk="0">
                  <a:moveTo>
                    <a:pt x="8763" y="1"/>
                  </a:moveTo>
                  <a:cubicBezTo>
                    <a:pt x="8679" y="1"/>
                    <a:pt x="8598" y="40"/>
                    <a:pt x="8560" y="115"/>
                  </a:cubicBezTo>
                  <a:cubicBezTo>
                    <a:pt x="8521" y="95"/>
                    <a:pt x="8481" y="86"/>
                    <a:pt x="8442" y="86"/>
                  </a:cubicBezTo>
                  <a:cubicBezTo>
                    <a:pt x="8402" y="86"/>
                    <a:pt x="8362" y="95"/>
                    <a:pt x="8323" y="115"/>
                  </a:cubicBezTo>
                  <a:cubicBezTo>
                    <a:pt x="7768" y="511"/>
                    <a:pt x="7134" y="868"/>
                    <a:pt x="6501" y="1185"/>
                  </a:cubicBezTo>
                  <a:cubicBezTo>
                    <a:pt x="6256" y="1290"/>
                    <a:pt x="6350" y="1641"/>
                    <a:pt x="6566" y="1641"/>
                  </a:cubicBezTo>
                  <a:cubicBezTo>
                    <a:pt x="6595" y="1641"/>
                    <a:pt x="6626" y="1635"/>
                    <a:pt x="6659" y="1621"/>
                  </a:cubicBezTo>
                  <a:cubicBezTo>
                    <a:pt x="7253" y="1343"/>
                    <a:pt x="7887" y="987"/>
                    <a:pt x="8442" y="630"/>
                  </a:cubicBezTo>
                  <a:lnTo>
                    <a:pt x="8442" y="630"/>
                  </a:lnTo>
                  <a:cubicBezTo>
                    <a:pt x="8085" y="2215"/>
                    <a:pt x="7174" y="3641"/>
                    <a:pt x="5867" y="4631"/>
                  </a:cubicBezTo>
                  <a:cubicBezTo>
                    <a:pt x="4890" y="5329"/>
                    <a:pt x="3382" y="5948"/>
                    <a:pt x="2008" y="5948"/>
                  </a:cubicBezTo>
                  <a:cubicBezTo>
                    <a:pt x="1432" y="5948"/>
                    <a:pt x="880" y="5839"/>
                    <a:pt x="400" y="5582"/>
                  </a:cubicBezTo>
                  <a:cubicBezTo>
                    <a:pt x="364" y="5558"/>
                    <a:pt x="330" y="5547"/>
                    <a:pt x="297" y="5547"/>
                  </a:cubicBezTo>
                  <a:cubicBezTo>
                    <a:pt x="113" y="5547"/>
                    <a:pt x="0" y="5877"/>
                    <a:pt x="202" y="5978"/>
                  </a:cubicBezTo>
                  <a:cubicBezTo>
                    <a:pt x="741" y="6273"/>
                    <a:pt x="1364" y="6398"/>
                    <a:pt x="2010" y="6398"/>
                  </a:cubicBezTo>
                  <a:cubicBezTo>
                    <a:pt x="3358" y="6398"/>
                    <a:pt x="4810" y="5855"/>
                    <a:pt x="5827" y="5186"/>
                  </a:cubicBezTo>
                  <a:cubicBezTo>
                    <a:pt x="7332" y="4195"/>
                    <a:pt x="8442" y="2650"/>
                    <a:pt x="8877" y="868"/>
                  </a:cubicBezTo>
                  <a:cubicBezTo>
                    <a:pt x="9075" y="1304"/>
                    <a:pt x="9313" y="1779"/>
                    <a:pt x="9511" y="2215"/>
                  </a:cubicBezTo>
                  <a:cubicBezTo>
                    <a:pt x="9555" y="2317"/>
                    <a:pt x="9641" y="2360"/>
                    <a:pt x="9727" y="2360"/>
                  </a:cubicBezTo>
                  <a:cubicBezTo>
                    <a:pt x="9875" y="2360"/>
                    <a:pt x="10022" y="2232"/>
                    <a:pt x="9947" y="2056"/>
                  </a:cubicBezTo>
                  <a:cubicBezTo>
                    <a:pt x="9670" y="1422"/>
                    <a:pt x="9353" y="828"/>
                    <a:pt x="9036" y="194"/>
                  </a:cubicBezTo>
                  <a:cubicBezTo>
                    <a:pt x="9036" y="194"/>
                    <a:pt x="8996" y="155"/>
                    <a:pt x="8996" y="155"/>
                  </a:cubicBezTo>
                  <a:cubicBezTo>
                    <a:pt x="8954" y="50"/>
                    <a:pt x="8857" y="1"/>
                    <a:pt x="87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57" name="Google Shape;1457;p56"/>
            <p:cNvGrpSpPr/>
            <p:nvPr/>
          </p:nvGrpSpPr>
          <p:grpSpPr>
            <a:xfrm>
              <a:off x="6649479" y="1603246"/>
              <a:ext cx="261232" cy="288908"/>
              <a:chOff x="5414907" y="2017485"/>
              <a:chExt cx="220338" cy="243702"/>
            </a:xfrm>
          </p:grpSpPr>
          <p:sp>
            <p:nvSpPr>
              <p:cNvPr id="1458" name="Google Shape;1458;p56"/>
              <p:cNvSpPr/>
              <p:nvPr/>
            </p:nvSpPr>
            <p:spPr>
              <a:xfrm>
                <a:off x="5414907" y="2017485"/>
                <a:ext cx="131370" cy="113351"/>
              </a:xfrm>
              <a:custGeom>
                <a:avLst/>
                <a:gdLst/>
                <a:ahLst/>
                <a:cxnLst/>
                <a:rect l="l" t="t" r="r" b="b"/>
                <a:pathLst>
                  <a:path w="2457" h="2120" extrusionOk="0">
                    <a:moveTo>
                      <a:pt x="1361" y="470"/>
                    </a:moveTo>
                    <a:cubicBezTo>
                      <a:pt x="1383" y="470"/>
                      <a:pt x="1405" y="472"/>
                      <a:pt x="1427" y="476"/>
                    </a:cubicBezTo>
                    <a:cubicBezTo>
                      <a:pt x="1506" y="555"/>
                      <a:pt x="1585" y="634"/>
                      <a:pt x="1664" y="714"/>
                    </a:cubicBezTo>
                    <a:cubicBezTo>
                      <a:pt x="1902" y="951"/>
                      <a:pt x="2021" y="1308"/>
                      <a:pt x="1704" y="1546"/>
                    </a:cubicBezTo>
                    <a:cubicBezTo>
                      <a:pt x="1565" y="1645"/>
                      <a:pt x="1407" y="1694"/>
                      <a:pt x="1248" y="1694"/>
                    </a:cubicBezTo>
                    <a:cubicBezTo>
                      <a:pt x="1090" y="1694"/>
                      <a:pt x="931" y="1645"/>
                      <a:pt x="793" y="1546"/>
                    </a:cubicBezTo>
                    <a:cubicBezTo>
                      <a:pt x="515" y="1347"/>
                      <a:pt x="515" y="951"/>
                      <a:pt x="753" y="714"/>
                    </a:cubicBezTo>
                    <a:lnTo>
                      <a:pt x="793" y="714"/>
                    </a:lnTo>
                    <a:cubicBezTo>
                      <a:pt x="934" y="608"/>
                      <a:pt x="1171" y="470"/>
                      <a:pt x="1361" y="470"/>
                    </a:cubicBezTo>
                    <a:close/>
                    <a:moveTo>
                      <a:pt x="1427" y="1"/>
                    </a:moveTo>
                    <a:cubicBezTo>
                      <a:pt x="1149" y="1"/>
                      <a:pt x="872" y="80"/>
                      <a:pt x="634" y="238"/>
                    </a:cubicBezTo>
                    <a:cubicBezTo>
                      <a:pt x="623" y="227"/>
                      <a:pt x="608" y="222"/>
                      <a:pt x="591" y="222"/>
                    </a:cubicBezTo>
                    <a:cubicBezTo>
                      <a:pt x="552" y="222"/>
                      <a:pt x="504" y="250"/>
                      <a:pt x="476" y="278"/>
                    </a:cubicBezTo>
                    <a:cubicBezTo>
                      <a:pt x="40" y="714"/>
                      <a:pt x="1" y="1387"/>
                      <a:pt x="436" y="1823"/>
                    </a:cubicBezTo>
                    <a:cubicBezTo>
                      <a:pt x="674" y="2021"/>
                      <a:pt x="961" y="2120"/>
                      <a:pt x="1248" y="2120"/>
                    </a:cubicBezTo>
                    <a:cubicBezTo>
                      <a:pt x="1536" y="2120"/>
                      <a:pt x="1823" y="2021"/>
                      <a:pt x="2060" y="1823"/>
                    </a:cubicBezTo>
                    <a:cubicBezTo>
                      <a:pt x="2417" y="1466"/>
                      <a:pt x="2456" y="833"/>
                      <a:pt x="2100" y="476"/>
                    </a:cubicBezTo>
                    <a:cubicBezTo>
                      <a:pt x="1942" y="238"/>
                      <a:pt x="1704" y="80"/>
                      <a:pt x="1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56"/>
              <p:cNvSpPr/>
              <p:nvPr/>
            </p:nvSpPr>
            <p:spPr>
              <a:xfrm>
                <a:off x="5469978" y="2200929"/>
                <a:ext cx="77849" cy="60258"/>
              </a:xfrm>
              <a:custGeom>
                <a:avLst/>
                <a:gdLst/>
                <a:ahLst/>
                <a:cxnLst/>
                <a:rect l="l" t="t" r="r" b="b"/>
                <a:pathLst>
                  <a:path w="1456" h="1127" extrusionOk="0">
                    <a:moveTo>
                      <a:pt x="707" y="0"/>
                    </a:moveTo>
                    <a:cubicBezTo>
                      <a:pt x="599" y="0"/>
                      <a:pt x="492" y="32"/>
                      <a:pt x="397" y="95"/>
                    </a:cubicBezTo>
                    <a:cubicBezTo>
                      <a:pt x="278" y="95"/>
                      <a:pt x="238" y="135"/>
                      <a:pt x="199" y="214"/>
                    </a:cubicBezTo>
                    <a:cubicBezTo>
                      <a:pt x="40" y="372"/>
                      <a:pt x="0" y="610"/>
                      <a:pt x="80" y="808"/>
                    </a:cubicBezTo>
                    <a:cubicBezTo>
                      <a:pt x="199" y="1006"/>
                      <a:pt x="436" y="1125"/>
                      <a:pt x="634" y="1125"/>
                    </a:cubicBezTo>
                    <a:cubicBezTo>
                      <a:pt x="651" y="1126"/>
                      <a:pt x="667" y="1127"/>
                      <a:pt x="683" y="1127"/>
                    </a:cubicBezTo>
                    <a:cubicBezTo>
                      <a:pt x="1169" y="1127"/>
                      <a:pt x="1456" y="559"/>
                      <a:pt x="1149" y="214"/>
                    </a:cubicBezTo>
                    <a:cubicBezTo>
                      <a:pt x="1030" y="71"/>
                      <a:pt x="869" y="0"/>
                      <a:pt x="7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6"/>
              <p:cNvSpPr/>
              <p:nvPr/>
            </p:nvSpPr>
            <p:spPr>
              <a:xfrm>
                <a:off x="5603431" y="2178473"/>
                <a:ext cx="31813" cy="25451"/>
              </a:xfrm>
              <a:custGeom>
                <a:avLst/>
                <a:gdLst/>
                <a:ahLst/>
                <a:cxnLst/>
                <a:rect l="l" t="t" r="r" b="b"/>
                <a:pathLst>
                  <a:path w="595" h="476" extrusionOk="0">
                    <a:moveTo>
                      <a:pt x="277" y="0"/>
                    </a:moveTo>
                    <a:cubicBezTo>
                      <a:pt x="0" y="0"/>
                      <a:pt x="0" y="476"/>
                      <a:pt x="317" y="476"/>
                    </a:cubicBezTo>
                    <a:cubicBezTo>
                      <a:pt x="594" y="476"/>
                      <a:pt x="594" y="0"/>
                      <a:pt x="2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61" name="Google Shape;1461;p56"/>
            <p:cNvSpPr/>
            <p:nvPr/>
          </p:nvSpPr>
          <p:spPr>
            <a:xfrm>
              <a:off x="7443094" y="2948652"/>
              <a:ext cx="413138" cy="349245"/>
            </a:xfrm>
            <a:custGeom>
              <a:avLst/>
              <a:gdLst/>
              <a:ahLst/>
              <a:cxnLst/>
              <a:rect l="l" t="t" r="r" b="b"/>
              <a:pathLst>
                <a:path w="7805" h="6597" extrusionOk="0">
                  <a:moveTo>
                    <a:pt x="6285" y="481"/>
                  </a:moveTo>
                  <a:cubicBezTo>
                    <a:pt x="6833" y="481"/>
                    <a:pt x="7178" y="1051"/>
                    <a:pt x="6972" y="2105"/>
                  </a:cubicBezTo>
                  <a:cubicBezTo>
                    <a:pt x="6854" y="2660"/>
                    <a:pt x="6695" y="3214"/>
                    <a:pt x="6497" y="3769"/>
                  </a:cubicBezTo>
                  <a:cubicBezTo>
                    <a:pt x="6141" y="4561"/>
                    <a:pt x="5705" y="5353"/>
                    <a:pt x="5190" y="6106"/>
                  </a:cubicBezTo>
                  <a:cubicBezTo>
                    <a:pt x="4001" y="5670"/>
                    <a:pt x="2615" y="5551"/>
                    <a:pt x="1625" y="4759"/>
                  </a:cubicBezTo>
                  <a:cubicBezTo>
                    <a:pt x="793" y="4046"/>
                    <a:pt x="634" y="2779"/>
                    <a:pt x="1704" y="2145"/>
                  </a:cubicBezTo>
                  <a:cubicBezTo>
                    <a:pt x="1982" y="1976"/>
                    <a:pt x="2274" y="1902"/>
                    <a:pt x="2565" y="1902"/>
                  </a:cubicBezTo>
                  <a:cubicBezTo>
                    <a:pt x="3227" y="1902"/>
                    <a:pt x="3878" y="2283"/>
                    <a:pt x="4318" y="2779"/>
                  </a:cubicBezTo>
                  <a:cubicBezTo>
                    <a:pt x="4370" y="2830"/>
                    <a:pt x="4433" y="2852"/>
                    <a:pt x="4493" y="2852"/>
                  </a:cubicBezTo>
                  <a:cubicBezTo>
                    <a:pt x="4665" y="2852"/>
                    <a:pt x="4821" y="2677"/>
                    <a:pt x="4675" y="2501"/>
                  </a:cubicBezTo>
                  <a:cubicBezTo>
                    <a:pt x="4754" y="2462"/>
                    <a:pt x="4794" y="2382"/>
                    <a:pt x="4794" y="2303"/>
                  </a:cubicBezTo>
                  <a:cubicBezTo>
                    <a:pt x="4794" y="1828"/>
                    <a:pt x="4952" y="1353"/>
                    <a:pt x="5269" y="996"/>
                  </a:cubicBezTo>
                  <a:cubicBezTo>
                    <a:pt x="5631" y="648"/>
                    <a:pt x="5988" y="481"/>
                    <a:pt x="6285" y="481"/>
                  </a:cubicBezTo>
                  <a:close/>
                  <a:moveTo>
                    <a:pt x="6180" y="0"/>
                  </a:moveTo>
                  <a:cubicBezTo>
                    <a:pt x="5272" y="0"/>
                    <a:pt x="4436" y="1245"/>
                    <a:pt x="4318" y="2184"/>
                  </a:cubicBezTo>
                  <a:cubicBezTo>
                    <a:pt x="3781" y="1765"/>
                    <a:pt x="3088" y="1516"/>
                    <a:pt x="2434" y="1516"/>
                  </a:cubicBezTo>
                  <a:cubicBezTo>
                    <a:pt x="1544" y="1516"/>
                    <a:pt x="727" y="1977"/>
                    <a:pt x="476" y="3095"/>
                  </a:cubicBezTo>
                  <a:cubicBezTo>
                    <a:pt x="1" y="5551"/>
                    <a:pt x="3526" y="5948"/>
                    <a:pt x="5071" y="6542"/>
                  </a:cubicBezTo>
                  <a:lnTo>
                    <a:pt x="5150" y="6542"/>
                  </a:lnTo>
                  <a:cubicBezTo>
                    <a:pt x="5186" y="6577"/>
                    <a:pt x="5237" y="6597"/>
                    <a:pt x="5287" y="6597"/>
                  </a:cubicBezTo>
                  <a:cubicBezTo>
                    <a:pt x="5348" y="6597"/>
                    <a:pt x="5406" y="6568"/>
                    <a:pt x="5427" y="6502"/>
                  </a:cubicBezTo>
                  <a:cubicBezTo>
                    <a:pt x="6141" y="5551"/>
                    <a:pt x="6695" y="4482"/>
                    <a:pt x="7091" y="3373"/>
                  </a:cubicBezTo>
                  <a:cubicBezTo>
                    <a:pt x="7408" y="2501"/>
                    <a:pt x="7804" y="1313"/>
                    <a:pt x="7131" y="521"/>
                  </a:cubicBezTo>
                  <a:cubicBezTo>
                    <a:pt x="6823" y="152"/>
                    <a:pt x="6497" y="0"/>
                    <a:pt x="61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56"/>
            <p:cNvSpPr/>
            <p:nvPr/>
          </p:nvSpPr>
          <p:spPr>
            <a:xfrm>
              <a:off x="5486034" y="2987101"/>
              <a:ext cx="329896" cy="310787"/>
            </a:xfrm>
            <a:custGeom>
              <a:avLst/>
              <a:gdLst/>
              <a:ahLst/>
              <a:cxnLst/>
              <a:rect l="l" t="t" r="r" b="b"/>
              <a:pathLst>
                <a:path w="7924" h="7465" extrusionOk="0">
                  <a:moveTo>
                    <a:pt x="2382" y="628"/>
                  </a:moveTo>
                  <a:cubicBezTo>
                    <a:pt x="2532" y="628"/>
                    <a:pt x="2620" y="776"/>
                    <a:pt x="2774" y="1007"/>
                  </a:cubicBezTo>
                  <a:lnTo>
                    <a:pt x="3843" y="2790"/>
                  </a:lnTo>
                  <a:cubicBezTo>
                    <a:pt x="3903" y="2849"/>
                    <a:pt x="3972" y="2879"/>
                    <a:pt x="4036" y="2879"/>
                  </a:cubicBezTo>
                  <a:cubicBezTo>
                    <a:pt x="4101" y="2879"/>
                    <a:pt x="4160" y="2849"/>
                    <a:pt x="4200" y="2790"/>
                  </a:cubicBezTo>
                  <a:cubicBezTo>
                    <a:pt x="4239" y="2790"/>
                    <a:pt x="4279" y="2750"/>
                    <a:pt x="4318" y="2750"/>
                  </a:cubicBezTo>
                  <a:lnTo>
                    <a:pt x="5705" y="1562"/>
                  </a:lnTo>
                  <a:cubicBezTo>
                    <a:pt x="5863" y="1364"/>
                    <a:pt x="6061" y="1205"/>
                    <a:pt x="6299" y="1047"/>
                  </a:cubicBezTo>
                  <a:cubicBezTo>
                    <a:pt x="6436" y="956"/>
                    <a:pt x="6515" y="911"/>
                    <a:pt x="6573" y="911"/>
                  </a:cubicBezTo>
                  <a:cubicBezTo>
                    <a:pt x="6666" y="911"/>
                    <a:pt x="6707" y="1025"/>
                    <a:pt x="6854" y="1245"/>
                  </a:cubicBezTo>
                  <a:cubicBezTo>
                    <a:pt x="6933" y="1364"/>
                    <a:pt x="7408" y="1918"/>
                    <a:pt x="7329" y="2037"/>
                  </a:cubicBezTo>
                  <a:cubicBezTo>
                    <a:pt x="7289" y="2156"/>
                    <a:pt x="6774" y="2354"/>
                    <a:pt x="6695" y="2394"/>
                  </a:cubicBezTo>
                  <a:lnTo>
                    <a:pt x="5150" y="3344"/>
                  </a:lnTo>
                  <a:cubicBezTo>
                    <a:pt x="5111" y="3384"/>
                    <a:pt x="5111" y="3384"/>
                    <a:pt x="5071" y="3424"/>
                  </a:cubicBezTo>
                  <a:cubicBezTo>
                    <a:pt x="4952" y="3463"/>
                    <a:pt x="4873" y="3503"/>
                    <a:pt x="4754" y="3582"/>
                  </a:cubicBezTo>
                  <a:cubicBezTo>
                    <a:pt x="4675" y="3622"/>
                    <a:pt x="4635" y="3741"/>
                    <a:pt x="4675" y="3820"/>
                  </a:cubicBezTo>
                  <a:cubicBezTo>
                    <a:pt x="4517" y="3899"/>
                    <a:pt x="4437" y="4097"/>
                    <a:pt x="4596" y="4216"/>
                  </a:cubicBezTo>
                  <a:lnTo>
                    <a:pt x="5824" y="5444"/>
                  </a:lnTo>
                  <a:cubicBezTo>
                    <a:pt x="5982" y="5642"/>
                    <a:pt x="6180" y="5800"/>
                    <a:pt x="6339" y="5998"/>
                  </a:cubicBezTo>
                  <a:cubicBezTo>
                    <a:pt x="6656" y="6315"/>
                    <a:pt x="6339" y="6355"/>
                    <a:pt x="6022" y="6553"/>
                  </a:cubicBezTo>
                  <a:cubicBezTo>
                    <a:pt x="5943" y="6593"/>
                    <a:pt x="5467" y="6989"/>
                    <a:pt x="5388" y="6989"/>
                  </a:cubicBezTo>
                  <a:cubicBezTo>
                    <a:pt x="5269" y="6949"/>
                    <a:pt x="5031" y="6474"/>
                    <a:pt x="4952" y="6434"/>
                  </a:cubicBezTo>
                  <a:cubicBezTo>
                    <a:pt x="4596" y="5959"/>
                    <a:pt x="4239" y="5523"/>
                    <a:pt x="3883" y="5048"/>
                  </a:cubicBezTo>
                  <a:cubicBezTo>
                    <a:pt x="3843" y="5008"/>
                    <a:pt x="3803" y="4969"/>
                    <a:pt x="3764" y="4969"/>
                  </a:cubicBezTo>
                  <a:cubicBezTo>
                    <a:pt x="3737" y="4863"/>
                    <a:pt x="3641" y="4792"/>
                    <a:pt x="3544" y="4792"/>
                  </a:cubicBezTo>
                  <a:cubicBezTo>
                    <a:pt x="3495" y="4792"/>
                    <a:pt x="3447" y="4810"/>
                    <a:pt x="3407" y="4850"/>
                  </a:cubicBezTo>
                  <a:cubicBezTo>
                    <a:pt x="3011" y="5167"/>
                    <a:pt x="2615" y="5483"/>
                    <a:pt x="2219" y="5800"/>
                  </a:cubicBezTo>
                  <a:cubicBezTo>
                    <a:pt x="1958" y="6029"/>
                    <a:pt x="1562" y="6553"/>
                    <a:pt x="1209" y="6553"/>
                  </a:cubicBezTo>
                  <a:cubicBezTo>
                    <a:pt x="1134" y="6553"/>
                    <a:pt x="1061" y="6530"/>
                    <a:pt x="991" y="6474"/>
                  </a:cubicBezTo>
                  <a:cubicBezTo>
                    <a:pt x="357" y="5998"/>
                    <a:pt x="991" y="5602"/>
                    <a:pt x="1427" y="5246"/>
                  </a:cubicBezTo>
                  <a:lnTo>
                    <a:pt x="2813" y="4137"/>
                  </a:lnTo>
                  <a:cubicBezTo>
                    <a:pt x="2853" y="4097"/>
                    <a:pt x="2892" y="4018"/>
                    <a:pt x="2892" y="3939"/>
                  </a:cubicBezTo>
                  <a:cubicBezTo>
                    <a:pt x="3051" y="3899"/>
                    <a:pt x="3090" y="3741"/>
                    <a:pt x="3011" y="3622"/>
                  </a:cubicBezTo>
                  <a:lnTo>
                    <a:pt x="1229" y="1324"/>
                  </a:lnTo>
                  <a:lnTo>
                    <a:pt x="2061" y="770"/>
                  </a:lnTo>
                  <a:cubicBezTo>
                    <a:pt x="2200" y="672"/>
                    <a:pt x="2300" y="628"/>
                    <a:pt x="2382" y="628"/>
                  </a:cubicBezTo>
                  <a:close/>
                  <a:moveTo>
                    <a:pt x="2487" y="1"/>
                  </a:moveTo>
                  <a:cubicBezTo>
                    <a:pt x="2463" y="1"/>
                    <a:pt x="2440" y="5"/>
                    <a:pt x="2417" y="17"/>
                  </a:cubicBezTo>
                  <a:cubicBezTo>
                    <a:pt x="1902" y="255"/>
                    <a:pt x="1427" y="572"/>
                    <a:pt x="991" y="928"/>
                  </a:cubicBezTo>
                  <a:cubicBezTo>
                    <a:pt x="912" y="968"/>
                    <a:pt x="872" y="1047"/>
                    <a:pt x="912" y="1126"/>
                  </a:cubicBezTo>
                  <a:cubicBezTo>
                    <a:pt x="753" y="1166"/>
                    <a:pt x="674" y="1324"/>
                    <a:pt x="793" y="1483"/>
                  </a:cubicBezTo>
                  <a:lnTo>
                    <a:pt x="2536" y="3741"/>
                  </a:lnTo>
                  <a:cubicBezTo>
                    <a:pt x="1783" y="4295"/>
                    <a:pt x="1031" y="4889"/>
                    <a:pt x="357" y="5563"/>
                  </a:cubicBezTo>
                  <a:cubicBezTo>
                    <a:pt x="1" y="5919"/>
                    <a:pt x="318" y="6315"/>
                    <a:pt x="595" y="6672"/>
                  </a:cubicBezTo>
                  <a:cubicBezTo>
                    <a:pt x="792" y="6925"/>
                    <a:pt x="969" y="7159"/>
                    <a:pt x="1211" y="7159"/>
                  </a:cubicBezTo>
                  <a:cubicBezTo>
                    <a:pt x="1310" y="7159"/>
                    <a:pt x="1420" y="7120"/>
                    <a:pt x="1546" y="7028"/>
                  </a:cubicBezTo>
                  <a:cubicBezTo>
                    <a:pt x="1942" y="6751"/>
                    <a:pt x="2219" y="6395"/>
                    <a:pt x="2576" y="6117"/>
                  </a:cubicBezTo>
                  <a:cubicBezTo>
                    <a:pt x="2932" y="5840"/>
                    <a:pt x="3209" y="5642"/>
                    <a:pt x="3566" y="5365"/>
                  </a:cubicBezTo>
                  <a:lnTo>
                    <a:pt x="4477" y="6513"/>
                  </a:lnTo>
                  <a:cubicBezTo>
                    <a:pt x="4675" y="6791"/>
                    <a:pt x="4913" y="7266"/>
                    <a:pt x="5230" y="7424"/>
                  </a:cubicBezTo>
                  <a:cubicBezTo>
                    <a:pt x="5285" y="7452"/>
                    <a:pt x="5343" y="7464"/>
                    <a:pt x="5405" y="7464"/>
                  </a:cubicBezTo>
                  <a:cubicBezTo>
                    <a:pt x="5785" y="7464"/>
                    <a:pt x="6264" y="6995"/>
                    <a:pt x="6537" y="6791"/>
                  </a:cubicBezTo>
                  <a:cubicBezTo>
                    <a:pt x="6933" y="6553"/>
                    <a:pt x="7250" y="6315"/>
                    <a:pt x="6893" y="5880"/>
                  </a:cubicBezTo>
                  <a:cubicBezTo>
                    <a:pt x="6299" y="5206"/>
                    <a:pt x="5665" y="4572"/>
                    <a:pt x="5031" y="3978"/>
                  </a:cubicBezTo>
                  <a:lnTo>
                    <a:pt x="5071" y="3978"/>
                  </a:lnTo>
                  <a:cubicBezTo>
                    <a:pt x="5150" y="3939"/>
                    <a:pt x="5269" y="3899"/>
                    <a:pt x="5388" y="3859"/>
                  </a:cubicBezTo>
                  <a:cubicBezTo>
                    <a:pt x="5507" y="3859"/>
                    <a:pt x="5586" y="3780"/>
                    <a:pt x="5626" y="3661"/>
                  </a:cubicBezTo>
                  <a:lnTo>
                    <a:pt x="6972" y="2829"/>
                  </a:lnTo>
                  <a:cubicBezTo>
                    <a:pt x="7210" y="2671"/>
                    <a:pt x="7725" y="2473"/>
                    <a:pt x="7804" y="2196"/>
                  </a:cubicBezTo>
                  <a:cubicBezTo>
                    <a:pt x="7923" y="1918"/>
                    <a:pt x="7685" y="1760"/>
                    <a:pt x="7606" y="1601"/>
                  </a:cubicBezTo>
                  <a:cubicBezTo>
                    <a:pt x="7369" y="1126"/>
                    <a:pt x="7091" y="730"/>
                    <a:pt x="6774" y="373"/>
                  </a:cubicBezTo>
                  <a:cubicBezTo>
                    <a:pt x="6728" y="327"/>
                    <a:pt x="6682" y="308"/>
                    <a:pt x="6635" y="308"/>
                  </a:cubicBezTo>
                  <a:cubicBezTo>
                    <a:pt x="6602" y="308"/>
                    <a:pt x="6570" y="317"/>
                    <a:pt x="6537" y="334"/>
                  </a:cubicBezTo>
                  <a:cubicBezTo>
                    <a:pt x="6141" y="572"/>
                    <a:pt x="5784" y="849"/>
                    <a:pt x="5467" y="1205"/>
                  </a:cubicBezTo>
                  <a:lnTo>
                    <a:pt x="4120" y="2354"/>
                  </a:lnTo>
                  <a:lnTo>
                    <a:pt x="3407" y="1166"/>
                  </a:lnTo>
                  <a:cubicBezTo>
                    <a:pt x="3209" y="770"/>
                    <a:pt x="2932" y="413"/>
                    <a:pt x="2655" y="57"/>
                  </a:cubicBezTo>
                  <a:cubicBezTo>
                    <a:pt x="2599" y="29"/>
                    <a:pt x="2543" y="1"/>
                    <a:pt x="24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6"/>
            <p:cNvSpPr/>
            <p:nvPr/>
          </p:nvSpPr>
          <p:spPr>
            <a:xfrm>
              <a:off x="6916500" y="2108870"/>
              <a:ext cx="322177" cy="324546"/>
            </a:xfrm>
            <a:custGeom>
              <a:avLst/>
              <a:gdLst/>
              <a:ahLst/>
              <a:cxnLst/>
              <a:rect l="l" t="t" r="r" b="b"/>
              <a:pathLst>
                <a:path w="6933" h="6984" extrusionOk="0">
                  <a:moveTo>
                    <a:pt x="3526" y="457"/>
                  </a:moveTo>
                  <a:cubicBezTo>
                    <a:pt x="3724" y="497"/>
                    <a:pt x="3922" y="497"/>
                    <a:pt x="4120" y="536"/>
                  </a:cubicBezTo>
                  <a:cubicBezTo>
                    <a:pt x="4199" y="536"/>
                    <a:pt x="4437" y="536"/>
                    <a:pt x="4476" y="576"/>
                  </a:cubicBezTo>
                  <a:cubicBezTo>
                    <a:pt x="4516" y="655"/>
                    <a:pt x="4476" y="972"/>
                    <a:pt x="4476" y="1051"/>
                  </a:cubicBezTo>
                  <a:cubicBezTo>
                    <a:pt x="4358" y="1606"/>
                    <a:pt x="4278" y="2121"/>
                    <a:pt x="4199" y="2676"/>
                  </a:cubicBezTo>
                  <a:cubicBezTo>
                    <a:pt x="4199" y="2834"/>
                    <a:pt x="4278" y="2953"/>
                    <a:pt x="4437" y="2953"/>
                  </a:cubicBezTo>
                  <a:cubicBezTo>
                    <a:pt x="4476" y="2992"/>
                    <a:pt x="4516" y="2992"/>
                    <a:pt x="4556" y="2992"/>
                  </a:cubicBezTo>
                  <a:lnTo>
                    <a:pt x="6417" y="3349"/>
                  </a:lnTo>
                  <a:cubicBezTo>
                    <a:pt x="6338" y="3785"/>
                    <a:pt x="6180" y="4181"/>
                    <a:pt x="5942" y="4498"/>
                  </a:cubicBezTo>
                  <a:cubicBezTo>
                    <a:pt x="5858" y="4582"/>
                    <a:pt x="5766" y="4609"/>
                    <a:pt x="5671" y="4609"/>
                  </a:cubicBezTo>
                  <a:cubicBezTo>
                    <a:pt x="5542" y="4609"/>
                    <a:pt x="5405" y="4560"/>
                    <a:pt x="5269" y="4537"/>
                  </a:cubicBezTo>
                  <a:lnTo>
                    <a:pt x="4516" y="4458"/>
                  </a:lnTo>
                  <a:cubicBezTo>
                    <a:pt x="4437" y="4458"/>
                    <a:pt x="4318" y="4498"/>
                    <a:pt x="4278" y="4577"/>
                  </a:cubicBezTo>
                  <a:cubicBezTo>
                    <a:pt x="4239" y="4617"/>
                    <a:pt x="4199" y="4656"/>
                    <a:pt x="4199" y="4735"/>
                  </a:cubicBezTo>
                  <a:lnTo>
                    <a:pt x="4041" y="6082"/>
                  </a:lnTo>
                  <a:lnTo>
                    <a:pt x="4001" y="6439"/>
                  </a:lnTo>
                  <a:cubicBezTo>
                    <a:pt x="4001" y="6504"/>
                    <a:pt x="3989" y="6534"/>
                    <a:pt x="3958" y="6534"/>
                  </a:cubicBezTo>
                  <a:cubicBezTo>
                    <a:pt x="3933" y="6534"/>
                    <a:pt x="3896" y="6514"/>
                    <a:pt x="3843" y="6478"/>
                  </a:cubicBezTo>
                  <a:cubicBezTo>
                    <a:pt x="3565" y="6478"/>
                    <a:pt x="3328" y="6478"/>
                    <a:pt x="3090" y="6439"/>
                  </a:cubicBezTo>
                  <a:lnTo>
                    <a:pt x="2813" y="6399"/>
                  </a:lnTo>
                  <a:cubicBezTo>
                    <a:pt x="2785" y="6406"/>
                    <a:pt x="2762" y="6409"/>
                    <a:pt x="2742" y="6409"/>
                  </a:cubicBezTo>
                  <a:cubicBezTo>
                    <a:pt x="2644" y="6409"/>
                    <a:pt x="2628" y="6332"/>
                    <a:pt x="2694" y="6201"/>
                  </a:cubicBezTo>
                  <a:cubicBezTo>
                    <a:pt x="2694" y="5963"/>
                    <a:pt x="2733" y="5765"/>
                    <a:pt x="2813" y="5567"/>
                  </a:cubicBezTo>
                  <a:cubicBezTo>
                    <a:pt x="2852" y="5131"/>
                    <a:pt x="2892" y="4735"/>
                    <a:pt x="2932" y="4300"/>
                  </a:cubicBezTo>
                  <a:cubicBezTo>
                    <a:pt x="3011" y="4181"/>
                    <a:pt x="3011" y="3943"/>
                    <a:pt x="2813" y="3943"/>
                  </a:cubicBezTo>
                  <a:cubicBezTo>
                    <a:pt x="2377" y="3904"/>
                    <a:pt x="1941" y="3864"/>
                    <a:pt x="1505" y="3824"/>
                  </a:cubicBezTo>
                  <a:cubicBezTo>
                    <a:pt x="1442" y="3835"/>
                    <a:pt x="1375" y="3840"/>
                    <a:pt x="1307" y="3840"/>
                  </a:cubicBezTo>
                  <a:cubicBezTo>
                    <a:pt x="1122" y="3840"/>
                    <a:pt x="927" y="3803"/>
                    <a:pt x="753" y="3745"/>
                  </a:cubicBezTo>
                  <a:cubicBezTo>
                    <a:pt x="515" y="3626"/>
                    <a:pt x="634" y="3309"/>
                    <a:pt x="634" y="3072"/>
                  </a:cubicBezTo>
                  <a:cubicBezTo>
                    <a:pt x="634" y="2953"/>
                    <a:pt x="634" y="2834"/>
                    <a:pt x="674" y="2715"/>
                  </a:cubicBezTo>
                  <a:cubicBezTo>
                    <a:pt x="704" y="2623"/>
                    <a:pt x="687" y="2531"/>
                    <a:pt x="752" y="2531"/>
                  </a:cubicBezTo>
                  <a:cubicBezTo>
                    <a:pt x="771" y="2531"/>
                    <a:pt x="796" y="2539"/>
                    <a:pt x="832" y="2557"/>
                  </a:cubicBezTo>
                  <a:cubicBezTo>
                    <a:pt x="1030" y="2557"/>
                    <a:pt x="1268" y="2596"/>
                    <a:pt x="1466" y="2636"/>
                  </a:cubicBezTo>
                  <a:lnTo>
                    <a:pt x="2813" y="2874"/>
                  </a:lnTo>
                  <a:cubicBezTo>
                    <a:pt x="2892" y="2874"/>
                    <a:pt x="2971" y="2874"/>
                    <a:pt x="3011" y="2834"/>
                  </a:cubicBezTo>
                  <a:cubicBezTo>
                    <a:pt x="3031" y="2841"/>
                    <a:pt x="3053" y="2844"/>
                    <a:pt x="3074" y="2844"/>
                  </a:cubicBezTo>
                  <a:cubicBezTo>
                    <a:pt x="3179" y="2844"/>
                    <a:pt x="3288" y="2767"/>
                    <a:pt x="3288" y="2636"/>
                  </a:cubicBezTo>
                  <a:cubicBezTo>
                    <a:pt x="3328" y="2279"/>
                    <a:pt x="3367" y="1883"/>
                    <a:pt x="3407" y="1527"/>
                  </a:cubicBezTo>
                  <a:cubicBezTo>
                    <a:pt x="3407" y="1170"/>
                    <a:pt x="3486" y="814"/>
                    <a:pt x="3526" y="457"/>
                  </a:cubicBezTo>
                  <a:close/>
                  <a:moveTo>
                    <a:pt x="3510" y="0"/>
                  </a:moveTo>
                  <a:cubicBezTo>
                    <a:pt x="3330" y="0"/>
                    <a:pt x="3194" y="61"/>
                    <a:pt x="3130" y="299"/>
                  </a:cubicBezTo>
                  <a:cubicBezTo>
                    <a:pt x="3011" y="655"/>
                    <a:pt x="2971" y="1051"/>
                    <a:pt x="2971" y="1408"/>
                  </a:cubicBezTo>
                  <a:cubicBezTo>
                    <a:pt x="2932" y="1764"/>
                    <a:pt x="2892" y="2081"/>
                    <a:pt x="2852" y="2398"/>
                  </a:cubicBezTo>
                  <a:cubicBezTo>
                    <a:pt x="2139" y="2240"/>
                    <a:pt x="1466" y="2161"/>
                    <a:pt x="753" y="2081"/>
                  </a:cubicBezTo>
                  <a:cubicBezTo>
                    <a:pt x="198" y="2081"/>
                    <a:pt x="198" y="2557"/>
                    <a:pt x="159" y="3032"/>
                  </a:cubicBezTo>
                  <a:cubicBezTo>
                    <a:pt x="159" y="3468"/>
                    <a:pt x="0" y="4062"/>
                    <a:pt x="476" y="4181"/>
                  </a:cubicBezTo>
                  <a:cubicBezTo>
                    <a:pt x="832" y="4260"/>
                    <a:pt x="1149" y="4300"/>
                    <a:pt x="1505" y="4300"/>
                  </a:cubicBezTo>
                  <a:lnTo>
                    <a:pt x="2456" y="4379"/>
                  </a:lnTo>
                  <a:cubicBezTo>
                    <a:pt x="2456" y="4775"/>
                    <a:pt x="2377" y="5171"/>
                    <a:pt x="2337" y="5567"/>
                  </a:cubicBezTo>
                  <a:cubicBezTo>
                    <a:pt x="2298" y="5805"/>
                    <a:pt x="2179" y="6082"/>
                    <a:pt x="2179" y="6359"/>
                  </a:cubicBezTo>
                  <a:cubicBezTo>
                    <a:pt x="2139" y="6914"/>
                    <a:pt x="2773" y="6874"/>
                    <a:pt x="3169" y="6914"/>
                  </a:cubicBezTo>
                  <a:cubicBezTo>
                    <a:pt x="3347" y="6934"/>
                    <a:pt x="3595" y="6983"/>
                    <a:pt x="3828" y="6983"/>
                  </a:cubicBezTo>
                  <a:cubicBezTo>
                    <a:pt x="4060" y="6983"/>
                    <a:pt x="4278" y="6934"/>
                    <a:pt x="4397" y="6756"/>
                  </a:cubicBezTo>
                  <a:cubicBezTo>
                    <a:pt x="4476" y="6478"/>
                    <a:pt x="4516" y="6241"/>
                    <a:pt x="4516" y="5963"/>
                  </a:cubicBezTo>
                  <a:cubicBezTo>
                    <a:pt x="4556" y="5607"/>
                    <a:pt x="4595" y="5290"/>
                    <a:pt x="4635" y="4933"/>
                  </a:cubicBezTo>
                  <a:lnTo>
                    <a:pt x="5546" y="5052"/>
                  </a:lnTo>
                  <a:cubicBezTo>
                    <a:pt x="5637" y="5083"/>
                    <a:pt x="5727" y="5095"/>
                    <a:pt x="5816" y="5095"/>
                  </a:cubicBezTo>
                  <a:cubicBezTo>
                    <a:pt x="5959" y="5095"/>
                    <a:pt x="6097" y="5062"/>
                    <a:pt x="6219" y="5013"/>
                  </a:cubicBezTo>
                  <a:cubicBezTo>
                    <a:pt x="6417" y="4854"/>
                    <a:pt x="6497" y="4617"/>
                    <a:pt x="6536" y="4379"/>
                  </a:cubicBezTo>
                  <a:cubicBezTo>
                    <a:pt x="6655" y="4022"/>
                    <a:pt x="6774" y="3626"/>
                    <a:pt x="6893" y="3230"/>
                  </a:cubicBezTo>
                  <a:cubicBezTo>
                    <a:pt x="6932" y="3111"/>
                    <a:pt x="6853" y="2992"/>
                    <a:pt x="6734" y="2953"/>
                  </a:cubicBezTo>
                  <a:lnTo>
                    <a:pt x="4714" y="2557"/>
                  </a:lnTo>
                  <a:cubicBezTo>
                    <a:pt x="4833" y="1923"/>
                    <a:pt x="4912" y="1289"/>
                    <a:pt x="4991" y="655"/>
                  </a:cubicBezTo>
                  <a:cubicBezTo>
                    <a:pt x="4991" y="101"/>
                    <a:pt x="4437" y="140"/>
                    <a:pt x="4041" y="61"/>
                  </a:cubicBezTo>
                  <a:cubicBezTo>
                    <a:pt x="3842" y="43"/>
                    <a:pt x="3660" y="0"/>
                    <a:pt x="3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56"/>
            <p:cNvSpPr/>
            <p:nvPr/>
          </p:nvSpPr>
          <p:spPr>
            <a:xfrm rot="-3610079" flipH="1">
              <a:off x="7188165" y="1998415"/>
              <a:ext cx="735406" cy="545479"/>
            </a:xfrm>
            <a:custGeom>
              <a:avLst/>
              <a:gdLst/>
              <a:ahLst/>
              <a:cxnLst/>
              <a:rect l="l" t="t" r="r" b="b"/>
              <a:pathLst>
                <a:path w="12437" h="9225" extrusionOk="0">
                  <a:moveTo>
                    <a:pt x="1895" y="0"/>
                  </a:moveTo>
                  <a:cubicBezTo>
                    <a:pt x="1313" y="0"/>
                    <a:pt x="705" y="248"/>
                    <a:pt x="197" y="558"/>
                  </a:cubicBezTo>
                  <a:cubicBezTo>
                    <a:pt x="0" y="721"/>
                    <a:pt x="155" y="993"/>
                    <a:pt x="349" y="993"/>
                  </a:cubicBezTo>
                  <a:cubicBezTo>
                    <a:pt x="390" y="993"/>
                    <a:pt x="433" y="981"/>
                    <a:pt x="474" y="954"/>
                  </a:cubicBezTo>
                  <a:cubicBezTo>
                    <a:pt x="915" y="666"/>
                    <a:pt x="1403" y="443"/>
                    <a:pt x="1857" y="443"/>
                  </a:cubicBezTo>
                  <a:cubicBezTo>
                    <a:pt x="2339" y="443"/>
                    <a:pt x="2782" y="695"/>
                    <a:pt x="3088" y="1390"/>
                  </a:cubicBezTo>
                  <a:cubicBezTo>
                    <a:pt x="3247" y="1825"/>
                    <a:pt x="3366" y="2340"/>
                    <a:pt x="3405" y="2816"/>
                  </a:cubicBezTo>
                  <a:cubicBezTo>
                    <a:pt x="3405" y="3331"/>
                    <a:pt x="3564" y="3846"/>
                    <a:pt x="3881" y="4321"/>
                  </a:cubicBezTo>
                  <a:cubicBezTo>
                    <a:pt x="4166" y="4574"/>
                    <a:pt x="4552" y="4701"/>
                    <a:pt x="4939" y="4701"/>
                  </a:cubicBezTo>
                  <a:cubicBezTo>
                    <a:pt x="5036" y="4701"/>
                    <a:pt x="5132" y="4693"/>
                    <a:pt x="5227" y="4677"/>
                  </a:cubicBezTo>
                  <a:cubicBezTo>
                    <a:pt x="5604" y="4638"/>
                    <a:pt x="5802" y="4578"/>
                    <a:pt x="6005" y="4578"/>
                  </a:cubicBezTo>
                  <a:cubicBezTo>
                    <a:pt x="6208" y="4578"/>
                    <a:pt x="6416" y="4638"/>
                    <a:pt x="6812" y="4836"/>
                  </a:cubicBezTo>
                  <a:cubicBezTo>
                    <a:pt x="7248" y="4836"/>
                    <a:pt x="7604" y="5232"/>
                    <a:pt x="7564" y="5707"/>
                  </a:cubicBezTo>
                  <a:cubicBezTo>
                    <a:pt x="7564" y="5905"/>
                    <a:pt x="7604" y="6143"/>
                    <a:pt x="7604" y="6381"/>
                  </a:cubicBezTo>
                  <a:cubicBezTo>
                    <a:pt x="7683" y="7569"/>
                    <a:pt x="8119" y="8599"/>
                    <a:pt x="9466" y="8599"/>
                  </a:cubicBezTo>
                  <a:cubicBezTo>
                    <a:pt x="10535" y="8599"/>
                    <a:pt x="11328" y="7926"/>
                    <a:pt x="11961" y="7133"/>
                  </a:cubicBezTo>
                  <a:lnTo>
                    <a:pt x="11961" y="7133"/>
                  </a:lnTo>
                  <a:cubicBezTo>
                    <a:pt x="11922" y="7728"/>
                    <a:pt x="11882" y="8361"/>
                    <a:pt x="11763" y="8956"/>
                  </a:cubicBezTo>
                  <a:cubicBezTo>
                    <a:pt x="11740" y="9117"/>
                    <a:pt x="11891" y="9224"/>
                    <a:pt x="12029" y="9224"/>
                  </a:cubicBezTo>
                  <a:cubicBezTo>
                    <a:pt x="12129" y="9224"/>
                    <a:pt x="12222" y="9168"/>
                    <a:pt x="12239" y="9035"/>
                  </a:cubicBezTo>
                  <a:cubicBezTo>
                    <a:pt x="12358" y="8282"/>
                    <a:pt x="12397" y="7490"/>
                    <a:pt x="12437" y="6698"/>
                  </a:cubicBezTo>
                  <a:cubicBezTo>
                    <a:pt x="12437" y="6618"/>
                    <a:pt x="12397" y="6579"/>
                    <a:pt x="12358" y="6539"/>
                  </a:cubicBezTo>
                  <a:cubicBezTo>
                    <a:pt x="12414" y="6371"/>
                    <a:pt x="12272" y="6203"/>
                    <a:pt x="12127" y="6203"/>
                  </a:cubicBezTo>
                  <a:cubicBezTo>
                    <a:pt x="12068" y="6203"/>
                    <a:pt x="12008" y="6232"/>
                    <a:pt x="11961" y="6302"/>
                  </a:cubicBezTo>
                  <a:lnTo>
                    <a:pt x="11961" y="6341"/>
                  </a:lnTo>
                  <a:cubicBezTo>
                    <a:pt x="11922" y="6302"/>
                    <a:pt x="11882" y="6302"/>
                    <a:pt x="11843" y="6302"/>
                  </a:cubicBezTo>
                  <a:cubicBezTo>
                    <a:pt x="11130" y="6302"/>
                    <a:pt x="10417" y="6222"/>
                    <a:pt x="9704" y="6024"/>
                  </a:cubicBezTo>
                  <a:cubicBezTo>
                    <a:pt x="9681" y="6018"/>
                    <a:pt x="9659" y="6015"/>
                    <a:pt x="9639" y="6015"/>
                  </a:cubicBezTo>
                  <a:cubicBezTo>
                    <a:pt x="9416" y="6015"/>
                    <a:pt x="9370" y="6387"/>
                    <a:pt x="9624" y="6460"/>
                  </a:cubicBezTo>
                  <a:cubicBezTo>
                    <a:pt x="10298" y="6658"/>
                    <a:pt x="10971" y="6737"/>
                    <a:pt x="11645" y="6737"/>
                  </a:cubicBezTo>
                  <a:cubicBezTo>
                    <a:pt x="11146" y="7449"/>
                    <a:pt x="10456" y="8193"/>
                    <a:pt x="9574" y="8193"/>
                  </a:cubicBezTo>
                  <a:cubicBezTo>
                    <a:pt x="9474" y="8193"/>
                    <a:pt x="9372" y="8183"/>
                    <a:pt x="9268" y="8163"/>
                  </a:cubicBezTo>
                  <a:cubicBezTo>
                    <a:pt x="7763" y="7886"/>
                    <a:pt x="8277" y="6341"/>
                    <a:pt x="8000" y="5311"/>
                  </a:cubicBezTo>
                  <a:cubicBezTo>
                    <a:pt x="7742" y="4439"/>
                    <a:pt x="7167" y="4067"/>
                    <a:pt x="6405" y="4067"/>
                  </a:cubicBezTo>
                  <a:cubicBezTo>
                    <a:pt x="6233" y="4067"/>
                    <a:pt x="6051" y="4086"/>
                    <a:pt x="5861" y="4123"/>
                  </a:cubicBezTo>
                  <a:cubicBezTo>
                    <a:pt x="5573" y="4157"/>
                    <a:pt x="5292" y="4234"/>
                    <a:pt x="5025" y="4234"/>
                  </a:cubicBezTo>
                  <a:cubicBezTo>
                    <a:pt x="4667" y="4234"/>
                    <a:pt x="4334" y="4096"/>
                    <a:pt x="4039" y="3529"/>
                  </a:cubicBezTo>
                  <a:cubicBezTo>
                    <a:pt x="3801" y="3093"/>
                    <a:pt x="3841" y="2301"/>
                    <a:pt x="3722" y="1825"/>
                  </a:cubicBezTo>
                  <a:cubicBezTo>
                    <a:pt x="3643" y="1350"/>
                    <a:pt x="3445" y="914"/>
                    <a:pt x="3167" y="558"/>
                  </a:cubicBezTo>
                  <a:cubicBezTo>
                    <a:pt x="2800" y="155"/>
                    <a:pt x="2355" y="0"/>
                    <a:pt x="18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56"/>
            <p:cNvSpPr/>
            <p:nvPr/>
          </p:nvSpPr>
          <p:spPr>
            <a:xfrm>
              <a:off x="5591646" y="2479728"/>
              <a:ext cx="172983" cy="209098"/>
            </a:xfrm>
            <a:custGeom>
              <a:avLst/>
              <a:gdLst/>
              <a:ahLst/>
              <a:cxnLst/>
              <a:rect l="l" t="t" r="r" b="b"/>
              <a:pathLst>
                <a:path w="6945" h="8395" extrusionOk="0">
                  <a:moveTo>
                    <a:pt x="1685" y="0"/>
                  </a:moveTo>
                  <a:cubicBezTo>
                    <a:pt x="1533" y="0"/>
                    <a:pt x="1382" y="187"/>
                    <a:pt x="1465" y="354"/>
                  </a:cubicBezTo>
                  <a:cubicBezTo>
                    <a:pt x="2020" y="1424"/>
                    <a:pt x="2456" y="2493"/>
                    <a:pt x="2852" y="3602"/>
                  </a:cubicBezTo>
                  <a:cubicBezTo>
                    <a:pt x="2060" y="3246"/>
                    <a:pt x="1267" y="2929"/>
                    <a:pt x="475" y="2572"/>
                  </a:cubicBezTo>
                  <a:cubicBezTo>
                    <a:pt x="440" y="2557"/>
                    <a:pt x="405" y="2550"/>
                    <a:pt x="372" y="2550"/>
                  </a:cubicBezTo>
                  <a:cubicBezTo>
                    <a:pt x="146" y="2550"/>
                    <a:pt x="1" y="2865"/>
                    <a:pt x="277" y="2968"/>
                  </a:cubicBezTo>
                  <a:cubicBezTo>
                    <a:pt x="1030" y="3325"/>
                    <a:pt x="1782" y="3642"/>
                    <a:pt x="2575" y="3959"/>
                  </a:cubicBezTo>
                  <a:cubicBezTo>
                    <a:pt x="2060" y="4196"/>
                    <a:pt x="1505" y="4394"/>
                    <a:pt x="990" y="4632"/>
                  </a:cubicBezTo>
                  <a:cubicBezTo>
                    <a:pt x="736" y="4705"/>
                    <a:pt x="848" y="5077"/>
                    <a:pt x="1082" y="5077"/>
                  </a:cubicBezTo>
                  <a:cubicBezTo>
                    <a:pt x="1104" y="5077"/>
                    <a:pt x="1126" y="5074"/>
                    <a:pt x="1149" y="5068"/>
                  </a:cubicBezTo>
                  <a:cubicBezTo>
                    <a:pt x="1703" y="4830"/>
                    <a:pt x="2258" y="4593"/>
                    <a:pt x="2852" y="4355"/>
                  </a:cubicBezTo>
                  <a:lnTo>
                    <a:pt x="2852" y="4355"/>
                  </a:lnTo>
                  <a:cubicBezTo>
                    <a:pt x="2416" y="5266"/>
                    <a:pt x="1980" y="6177"/>
                    <a:pt x="1584" y="7088"/>
                  </a:cubicBezTo>
                  <a:cubicBezTo>
                    <a:pt x="1506" y="7271"/>
                    <a:pt x="1652" y="7437"/>
                    <a:pt x="1795" y="7437"/>
                  </a:cubicBezTo>
                  <a:cubicBezTo>
                    <a:pt x="1868" y="7437"/>
                    <a:pt x="1940" y="7394"/>
                    <a:pt x="1980" y="7286"/>
                  </a:cubicBezTo>
                  <a:cubicBezTo>
                    <a:pt x="2416" y="6415"/>
                    <a:pt x="2812" y="5504"/>
                    <a:pt x="3208" y="4593"/>
                  </a:cubicBezTo>
                  <a:cubicBezTo>
                    <a:pt x="3644" y="5860"/>
                    <a:pt x="4159" y="7088"/>
                    <a:pt x="4714" y="8276"/>
                  </a:cubicBezTo>
                  <a:cubicBezTo>
                    <a:pt x="4755" y="8359"/>
                    <a:pt x="4835" y="8394"/>
                    <a:pt x="4917" y="8394"/>
                  </a:cubicBezTo>
                  <a:cubicBezTo>
                    <a:pt x="5069" y="8394"/>
                    <a:pt x="5227" y="8273"/>
                    <a:pt x="5149" y="8118"/>
                  </a:cubicBezTo>
                  <a:cubicBezTo>
                    <a:pt x="4595" y="6890"/>
                    <a:pt x="4080" y="5662"/>
                    <a:pt x="3644" y="4394"/>
                  </a:cubicBezTo>
                  <a:lnTo>
                    <a:pt x="3644" y="4394"/>
                  </a:lnTo>
                  <a:cubicBezTo>
                    <a:pt x="4595" y="4791"/>
                    <a:pt x="5546" y="5147"/>
                    <a:pt x="6536" y="5504"/>
                  </a:cubicBezTo>
                  <a:cubicBezTo>
                    <a:pt x="6559" y="5511"/>
                    <a:pt x="6582" y="5515"/>
                    <a:pt x="6604" y="5515"/>
                  </a:cubicBezTo>
                  <a:cubicBezTo>
                    <a:pt x="6808" y="5515"/>
                    <a:pt x="6944" y="5211"/>
                    <a:pt x="6694" y="5068"/>
                  </a:cubicBezTo>
                  <a:cubicBezTo>
                    <a:pt x="5704" y="4751"/>
                    <a:pt x="4753" y="4355"/>
                    <a:pt x="3803" y="3998"/>
                  </a:cubicBezTo>
                  <a:cubicBezTo>
                    <a:pt x="4357" y="3761"/>
                    <a:pt x="4912" y="3563"/>
                    <a:pt x="5427" y="3365"/>
                  </a:cubicBezTo>
                  <a:cubicBezTo>
                    <a:pt x="5690" y="3252"/>
                    <a:pt x="5561" y="2926"/>
                    <a:pt x="5344" y="2926"/>
                  </a:cubicBezTo>
                  <a:cubicBezTo>
                    <a:pt x="5332" y="2926"/>
                    <a:pt x="5320" y="2927"/>
                    <a:pt x="5308" y="2929"/>
                  </a:cubicBezTo>
                  <a:cubicBezTo>
                    <a:pt x="4753" y="3127"/>
                    <a:pt x="4238" y="3325"/>
                    <a:pt x="3723" y="3523"/>
                  </a:cubicBezTo>
                  <a:lnTo>
                    <a:pt x="4714" y="1384"/>
                  </a:lnTo>
                  <a:cubicBezTo>
                    <a:pt x="4792" y="1201"/>
                    <a:pt x="4629" y="1052"/>
                    <a:pt x="4475" y="1052"/>
                  </a:cubicBezTo>
                  <a:cubicBezTo>
                    <a:pt x="4395" y="1052"/>
                    <a:pt x="4318" y="1092"/>
                    <a:pt x="4278" y="1186"/>
                  </a:cubicBezTo>
                  <a:lnTo>
                    <a:pt x="3288" y="3404"/>
                  </a:lnTo>
                  <a:cubicBezTo>
                    <a:pt x="2892" y="2255"/>
                    <a:pt x="2416" y="1186"/>
                    <a:pt x="1862" y="116"/>
                  </a:cubicBezTo>
                  <a:cubicBezTo>
                    <a:pt x="1814" y="34"/>
                    <a:pt x="1750" y="0"/>
                    <a:pt x="1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56"/>
            <p:cNvSpPr/>
            <p:nvPr/>
          </p:nvSpPr>
          <p:spPr>
            <a:xfrm>
              <a:off x="5392446" y="2670303"/>
              <a:ext cx="172983" cy="209098"/>
            </a:xfrm>
            <a:custGeom>
              <a:avLst/>
              <a:gdLst/>
              <a:ahLst/>
              <a:cxnLst/>
              <a:rect l="l" t="t" r="r" b="b"/>
              <a:pathLst>
                <a:path w="6945" h="8395" extrusionOk="0">
                  <a:moveTo>
                    <a:pt x="1685" y="0"/>
                  </a:moveTo>
                  <a:cubicBezTo>
                    <a:pt x="1533" y="0"/>
                    <a:pt x="1382" y="187"/>
                    <a:pt x="1465" y="354"/>
                  </a:cubicBezTo>
                  <a:cubicBezTo>
                    <a:pt x="2020" y="1424"/>
                    <a:pt x="2456" y="2493"/>
                    <a:pt x="2852" y="3602"/>
                  </a:cubicBezTo>
                  <a:cubicBezTo>
                    <a:pt x="2060" y="3246"/>
                    <a:pt x="1267" y="2929"/>
                    <a:pt x="475" y="2572"/>
                  </a:cubicBezTo>
                  <a:cubicBezTo>
                    <a:pt x="440" y="2557"/>
                    <a:pt x="405" y="2550"/>
                    <a:pt x="372" y="2550"/>
                  </a:cubicBezTo>
                  <a:cubicBezTo>
                    <a:pt x="146" y="2550"/>
                    <a:pt x="1" y="2865"/>
                    <a:pt x="277" y="2968"/>
                  </a:cubicBezTo>
                  <a:cubicBezTo>
                    <a:pt x="1030" y="3325"/>
                    <a:pt x="1782" y="3642"/>
                    <a:pt x="2575" y="3959"/>
                  </a:cubicBezTo>
                  <a:cubicBezTo>
                    <a:pt x="2060" y="4196"/>
                    <a:pt x="1505" y="4394"/>
                    <a:pt x="990" y="4632"/>
                  </a:cubicBezTo>
                  <a:cubicBezTo>
                    <a:pt x="736" y="4705"/>
                    <a:pt x="848" y="5077"/>
                    <a:pt x="1082" y="5077"/>
                  </a:cubicBezTo>
                  <a:cubicBezTo>
                    <a:pt x="1104" y="5077"/>
                    <a:pt x="1126" y="5074"/>
                    <a:pt x="1149" y="5068"/>
                  </a:cubicBezTo>
                  <a:cubicBezTo>
                    <a:pt x="1703" y="4830"/>
                    <a:pt x="2258" y="4593"/>
                    <a:pt x="2852" y="4355"/>
                  </a:cubicBezTo>
                  <a:lnTo>
                    <a:pt x="2852" y="4355"/>
                  </a:lnTo>
                  <a:cubicBezTo>
                    <a:pt x="2416" y="5266"/>
                    <a:pt x="1980" y="6177"/>
                    <a:pt x="1584" y="7088"/>
                  </a:cubicBezTo>
                  <a:cubicBezTo>
                    <a:pt x="1506" y="7271"/>
                    <a:pt x="1652" y="7437"/>
                    <a:pt x="1795" y="7437"/>
                  </a:cubicBezTo>
                  <a:cubicBezTo>
                    <a:pt x="1868" y="7437"/>
                    <a:pt x="1940" y="7394"/>
                    <a:pt x="1980" y="7286"/>
                  </a:cubicBezTo>
                  <a:cubicBezTo>
                    <a:pt x="2416" y="6415"/>
                    <a:pt x="2812" y="5504"/>
                    <a:pt x="3208" y="4593"/>
                  </a:cubicBezTo>
                  <a:cubicBezTo>
                    <a:pt x="3644" y="5860"/>
                    <a:pt x="4159" y="7088"/>
                    <a:pt x="4714" y="8276"/>
                  </a:cubicBezTo>
                  <a:cubicBezTo>
                    <a:pt x="4755" y="8359"/>
                    <a:pt x="4835" y="8394"/>
                    <a:pt x="4917" y="8394"/>
                  </a:cubicBezTo>
                  <a:cubicBezTo>
                    <a:pt x="5069" y="8394"/>
                    <a:pt x="5227" y="8273"/>
                    <a:pt x="5149" y="8118"/>
                  </a:cubicBezTo>
                  <a:cubicBezTo>
                    <a:pt x="4595" y="6890"/>
                    <a:pt x="4080" y="5662"/>
                    <a:pt x="3644" y="4394"/>
                  </a:cubicBezTo>
                  <a:lnTo>
                    <a:pt x="3644" y="4394"/>
                  </a:lnTo>
                  <a:cubicBezTo>
                    <a:pt x="4595" y="4791"/>
                    <a:pt x="5546" y="5147"/>
                    <a:pt x="6536" y="5504"/>
                  </a:cubicBezTo>
                  <a:cubicBezTo>
                    <a:pt x="6559" y="5511"/>
                    <a:pt x="6582" y="5515"/>
                    <a:pt x="6604" y="5515"/>
                  </a:cubicBezTo>
                  <a:cubicBezTo>
                    <a:pt x="6808" y="5515"/>
                    <a:pt x="6944" y="5211"/>
                    <a:pt x="6694" y="5068"/>
                  </a:cubicBezTo>
                  <a:cubicBezTo>
                    <a:pt x="5704" y="4751"/>
                    <a:pt x="4753" y="4355"/>
                    <a:pt x="3803" y="3998"/>
                  </a:cubicBezTo>
                  <a:cubicBezTo>
                    <a:pt x="4357" y="3761"/>
                    <a:pt x="4912" y="3563"/>
                    <a:pt x="5427" y="3365"/>
                  </a:cubicBezTo>
                  <a:cubicBezTo>
                    <a:pt x="5690" y="3252"/>
                    <a:pt x="5561" y="2926"/>
                    <a:pt x="5344" y="2926"/>
                  </a:cubicBezTo>
                  <a:cubicBezTo>
                    <a:pt x="5332" y="2926"/>
                    <a:pt x="5320" y="2927"/>
                    <a:pt x="5308" y="2929"/>
                  </a:cubicBezTo>
                  <a:cubicBezTo>
                    <a:pt x="4753" y="3127"/>
                    <a:pt x="4238" y="3325"/>
                    <a:pt x="3723" y="3523"/>
                  </a:cubicBezTo>
                  <a:lnTo>
                    <a:pt x="4714" y="1384"/>
                  </a:lnTo>
                  <a:cubicBezTo>
                    <a:pt x="4792" y="1201"/>
                    <a:pt x="4629" y="1052"/>
                    <a:pt x="4475" y="1052"/>
                  </a:cubicBezTo>
                  <a:cubicBezTo>
                    <a:pt x="4395" y="1052"/>
                    <a:pt x="4318" y="1092"/>
                    <a:pt x="4278" y="1186"/>
                  </a:cubicBezTo>
                  <a:lnTo>
                    <a:pt x="3288" y="3404"/>
                  </a:lnTo>
                  <a:cubicBezTo>
                    <a:pt x="2892" y="2255"/>
                    <a:pt x="2416" y="1186"/>
                    <a:pt x="1862" y="116"/>
                  </a:cubicBezTo>
                  <a:cubicBezTo>
                    <a:pt x="1814" y="34"/>
                    <a:pt x="1750" y="0"/>
                    <a:pt x="1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7" name="Google Shape;1467;p56"/>
          <p:cNvGrpSpPr/>
          <p:nvPr/>
        </p:nvGrpSpPr>
        <p:grpSpPr>
          <a:xfrm>
            <a:off x="5797734" y="1952386"/>
            <a:ext cx="1163807" cy="1408149"/>
            <a:chOff x="3109710" y="2095807"/>
            <a:chExt cx="543632" cy="654709"/>
          </a:xfrm>
        </p:grpSpPr>
        <p:sp>
          <p:nvSpPr>
            <p:cNvPr id="1468" name="Google Shape;1468;p56"/>
            <p:cNvSpPr/>
            <p:nvPr/>
          </p:nvSpPr>
          <p:spPr>
            <a:xfrm>
              <a:off x="3142731" y="2110703"/>
              <a:ext cx="495734" cy="625462"/>
            </a:xfrm>
            <a:custGeom>
              <a:avLst/>
              <a:gdLst/>
              <a:ahLst/>
              <a:cxnLst/>
              <a:rect l="l" t="t" r="r" b="b"/>
              <a:pathLst>
                <a:path w="28255" h="35649" extrusionOk="0">
                  <a:moveTo>
                    <a:pt x="15285" y="1"/>
                  </a:moveTo>
                  <a:cubicBezTo>
                    <a:pt x="12303" y="1"/>
                    <a:pt x="9447" y="1102"/>
                    <a:pt x="7230" y="3143"/>
                  </a:cubicBezTo>
                  <a:cubicBezTo>
                    <a:pt x="4574" y="5615"/>
                    <a:pt x="3836" y="9119"/>
                    <a:pt x="7414" y="11258"/>
                  </a:cubicBezTo>
                  <a:cubicBezTo>
                    <a:pt x="7488" y="11332"/>
                    <a:pt x="7562" y="11406"/>
                    <a:pt x="7562" y="11516"/>
                  </a:cubicBezTo>
                  <a:cubicBezTo>
                    <a:pt x="10712" y="11516"/>
                    <a:pt x="12194" y="7521"/>
                    <a:pt x="15279" y="7521"/>
                  </a:cubicBezTo>
                  <a:cubicBezTo>
                    <a:pt x="15373" y="7521"/>
                    <a:pt x="15469" y="7525"/>
                    <a:pt x="15566" y="7533"/>
                  </a:cubicBezTo>
                  <a:cubicBezTo>
                    <a:pt x="17115" y="7680"/>
                    <a:pt x="18369" y="8787"/>
                    <a:pt x="18148" y="10373"/>
                  </a:cubicBezTo>
                  <a:cubicBezTo>
                    <a:pt x="18116" y="10501"/>
                    <a:pt x="18000" y="10601"/>
                    <a:pt x="17874" y="10601"/>
                  </a:cubicBezTo>
                  <a:cubicBezTo>
                    <a:pt x="17854" y="10601"/>
                    <a:pt x="17835" y="10599"/>
                    <a:pt x="17816" y="10594"/>
                  </a:cubicBezTo>
                  <a:cubicBezTo>
                    <a:pt x="17668" y="12143"/>
                    <a:pt x="15750" y="13029"/>
                    <a:pt x="14312" y="13250"/>
                  </a:cubicBezTo>
                  <a:cubicBezTo>
                    <a:pt x="12652" y="13471"/>
                    <a:pt x="10660" y="13066"/>
                    <a:pt x="9295" y="14246"/>
                  </a:cubicBezTo>
                  <a:cubicBezTo>
                    <a:pt x="8078" y="15242"/>
                    <a:pt x="8004" y="16828"/>
                    <a:pt x="8594" y="18156"/>
                  </a:cubicBezTo>
                  <a:cubicBezTo>
                    <a:pt x="8631" y="18156"/>
                    <a:pt x="8668" y="18156"/>
                    <a:pt x="8705" y="18193"/>
                  </a:cubicBezTo>
                  <a:cubicBezTo>
                    <a:pt x="9496" y="19140"/>
                    <a:pt x="10502" y="19444"/>
                    <a:pt x="11616" y="19444"/>
                  </a:cubicBezTo>
                  <a:cubicBezTo>
                    <a:pt x="13619" y="19444"/>
                    <a:pt x="15970" y="18460"/>
                    <a:pt x="18043" y="18460"/>
                  </a:cubicBezTo>
                  <a:cubicBezTo>
                    <a:pt x="18634" y="18460"/>
                    <a:pt x="19202" y="18540"/>
                    <a:pt x="19734" y="18746"/>
                  </a:cubicBezTo>
                  <a:cubicBezTo>
                    <a:pt x="21910" y="19594"/>
                    <a:pt x="22758" y="21770"/>
                    <a:pt x="21578" y="23799"/>
                  </a:cubicBezTo>
                  <a:cubicBezTo>
                    <a:pt x="20204" y="26230"/>
                    <a:pt x="16945" y="27719"/>
                    <a:pt x="14181" y="27719"/>
                  </a:cubicBezTo>
                  <a:cubicBezTo>
                    <a:pt x="14051" y="27719"/>
                    <a:pt x="13922" y="27716"/>
                    <a:pt x="13795" y="27709"/>
                  </a:cubicBezTo>
                  <a:cubicBezTo>
                    <a:pt x="10512" y="27561"/>
                    <a:pt x="8373" y="24906"/>
                    <a:pt x="6086" y="22914"/>
                  </a:cubicBezTo>
                  <a:cubicBezTo>
                    <a:pt x="6012" y="22877"/>
                    <a:pt x="5975" y="22803"/>
                    <a:pt x="5975" y="22729"/>
                  </a:cubicBezTo>
                  <a:lnTo>
                    <a:pt x="5902" y="22729"/>
                  </a:lnTo>
                  <a:cubicBezTo>
                    <a:pt x="5902" y="22840"/>
                    <a:pt x="5828" y="22914"/>
                    <a:pt x="5717" y="22951"/>
                  </a:cubicBezTo>
                  <a:cubicBezTo>
                    <a:pt x="3652" y="23725"/>
                    <a:pt x="1697" y="26344"/>
                    <a:pt x="1033" y="28484"/>
                  </a:cubicBezTo>
                  <a:cubicBezTo>
                    <a:pt x="0" y="31693"/>
                    <a:pt x="2951" y="33647"/>
                    <a:pt x="5607" y="34643"/>
                  </a:cubicBezTo>
                  <a:cubicBezTo>
                    <a:pt x="7570" y="35315"/>
                    <a:pt x="9630" y="35649"/>
                    <a:pt x="11692" y="35649"/>
                  </a:cubicBezTo>
                  <a:cubicBezTo>
                    <a:pt x="14047" y="35649"/>
                    <a:pt x="16405" y="35213"/>
                    <a:pt x="18627" y="34348"/>
                  </a:cubicBezTo>
                  <a:cubicBezTo>
                    <a:pt x="23090" y="32652"/>
                    <a:pt x="26853" y="29074"/>
                    <a:pt x="27590" y="24168"/>
                  </a:cubicBezTo>
                  <a:cubicBezTo>
                    <a:pt x="28254" y="19705"/>
                    <a:pt x="25709" y="15279"/>
                    <a:pt x="21246" y="14098"/>
                  </a:cubicBezTo>
                  <a:cubicBezTo>
                    <a:pt x="20800" y="13961"/>
                    <a:pt x="20897" y="13312"/>
                    <a:pt x="21328" y="13312"/>
                  </a:cubicBezTo>
                  <a:cubicBezTo>
                    <a:pt x="21361" y="13312"/>
                    <a:pt x="21395" y="13316"/>
                    <a:pt x="21430" y="13324"/>
                  </a:cubicBezTo>
                  <a:cubicBezTo>
                    <a:pt x="23754" y="11479"/>
                    <a:pt x="25008" y="7828"/>
                    <a:pt x="24123" y="4951"/>
                  </a:cubicBezTo>
                  <a:cubicBezTo>
                    <a:pt x="23127" y="1631"/>
                    <a:pt x="18848" y="156"/>
                    <a:pt x="15713" y="8"/>
                  </a:cubicBezTo>
                  <a:cubicBezTo>
                    <a:pt x="15570" y="3"/>
                    <a:pt x="15427" y="1"/>
                    <a:pt x="15285"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6"/>
            <p:cNvSpPr/>
            <p:nvPr/>
          </p:nvSpPr>
          <p:spPr>
            <a:xfrm>
              <a:off x="3109710" y="2095807"/>
              <a:ext cx="543632" cy="654709"/>
            </a:xfrm>
            <a:custGeom>
              <a:avLst/>
              <a:gdLst/>
              <a:ahLst/>
              <a:cxnLst/>
              <a:rect l="l" t="t" r="r" b="b"/>
              <a:pathLst>
                <a:path w="30985" h="37316" extrusionOk="0">
                  <a:moveTo>
                    <a:pt x="17134" y="0"/>
                  </a:moveTo>
                  <a:cubicBezTo>
                    <a:pt x="13246" y="0"/>
                    <a:pt x="9571" y="1790"/>
                    <a:pt x="7194" y="4878"/>
                  </a:cubicBezTo>
                  <a:cubicBezTo>
                    <a:pt x="5165" y="7533"/>
                    <a:pt x="5792" y="10742"/>
                    <a:pt x="8558" y="12476"/>
                  </a:cubicBezTo>
                  <a:cubicBezTo>
                    <a:pt x="8558" y="12550"/>
                    <a:pt x="8632" y="12660"/>
                    <a:pt x="8706" y="12697"/>
                  </a:cubicBezTo>
                  <a:cubicBezTo>
                    <a:pt x="9104" y="12834"/>
                    <a:pt x="9491" y="12895"/>
                    <a:pt x="9868" y="12895"/>
                  </a:cubicBezTo>
                  <a:cubicBezTo>
                    <a:pt x="10817" y="12895"/>
                    <a:pt x="11708" y="12504"/>
                    <a:pt x="12579" y="11923"/>
                  </a:cubicBezTo>
                  <a:cubicBezTo>
                    <a:pt x="13169" y="11554"/>
                    <a:pt x="13648" y="11074"/>
                    <a:pt x="14202" y="10632"/>
                  </a:cubicBezTo>
                  <a:cubicBezTo>
                    <a:pt x="14893" y="10070"/>
                    <a:pt x="16533" y="9167"/>
                    <a:pt x="17789" y="9167"/>
                  </a:cubicBezTo>
                  <a:cubicBezTo>
                    <a:pt x="18677" y="9167"/>
                    <a:pt x="19372" y="9619"/>
                    <a:pt x="19403" y="10964"/>
                  </a:cubicBezTo>
                  <a:cubicBezTo>
                    <a:pt x="18148" y="14910"/>
                    <a:pt x="13021" y="12255"/>
                    <a:pt x="10513" y="14652"/>
                  </a:cubicBezTo>
                  <a:cubicBezTo>
                    <a:pt x="9001" y="16128"/>
                    <a:pt x="8964" y="18783"/>
                    <a:pt x="10550" y="20185"/>
                  </a:cubicBezTo>
                  <a:cubicBezTo>
                    <a:pt x="10612" y="20231"/>
                    <a:pt x="10680" y="20252"/>
                    <a:pt x="10744" y="20252"/>
                  </a:cubicBezTo>
                  <a:cubicBezTo>
                    <a:pt x="10833" y="20252"/>
                    <a:pt x="10913" y="20212"/>
                    <a:pt x="10956" y="20148"/>
                  </a:cubicBezTo>
                  <a:cubicBezTo>
                    <a:pt x="11604" y="20772"/>
                    <a:pt x="12408" y="20988"/>
                    <a:pt x="13296" y="20988"/>
                  </a:cubicBezTo>
                  <a:cubicBezTo>
                    <a:pt x="15329" y="20988"/>
                    <a:pt x="17802" y="19851"/>
                    <a:pt x="19861" y="19851"/>
                  </a:cubicBezTo>
                  <a:cubicBezTo>
                    <a:pt x="20894" y="19851"/>
                    <a:pt x="21822" y="20137"/>
                    <a:pt x="22538" y="20996"/>
                  </a:cubicBezTo>
                  <a:cubicBezTo>
                    <a:pt x="25515" y="24619"/>
                    <a:pt x="18899" y="27754"/>
                    <a:pt x="15887" y="27754"/>
                  </a:cubicBezTo>
                  <a:cubicBezTo>
                    <a:pt x="15802" y="27754"/>
                    <a:pt x="15719" y="27752"/>
                    <a:pt x="15640" y="27746"/>
                  </a:cubicBezTo>
                  <a:cubicBezTo>
                    <a:pt x="12579" y="27525"/>
                    <a:pt x="10735" y="24833"/>
                    <a:pt x="8411" y="23136"/>
                  </a:cubicBezTo>
                  <a:cubicBezTo>
                    <a:pt x="8344" y="23085"/>
                    <a:pt x="8275" y="23064"/>
                    <a:pt x="8209" y="23064"/>
                  </a:cubicBezTo>
                  <a:cubicBezTo>
                    <a:pt x="7986" y="23064"/>
                    <a:pt x="7801" y="23314"/>
                    <a:pt x="7857" y="23542"/>
                  </a:cubicBezTo>
                  <a:cubicBezTo>
                    <a:pt x="7857" y="23615"/>
                    <a:pt x="7894" y="23689"/>
                    <a:pt x="7968" y="23726"/>
                  </a:cubicBezTo>
                  <a:cubicBezTo>
                    <a:pt x="10292" y="25718"/>
                    <a:pt x="12394" y="28374"/>
                    <a:pt x="15677" y="28558"/>
                  </a:cubicBezTo>
                  <a:cubicBezTo>
                    <a:pt x="15802" y="28564"/>
                    <a:pt x="15928" y="28568"/>
                    <a:pt x="16055" y="28568"/>
                  </a:cubicBezTo>
                  <a:cubicBezTo>
                    <a:pt x="18821" y="28568"/>
                    <a:pt x="22085" y="27045"/>
                    <a:pt x="23460" y="24611"/>
                  </a:cubicBezTo>
                  <a:cubicBezTo>
                    <a:pt x="24603" y="22583"/>
                    <a:pt x="23792" y="20406"/>
                    <a:pt x="21616" y="19558"/>
                  </a:cubicBezTo>
                  <a:cubicBezTo>
                    <a:pt x="21085" y="19352"/>
                    <a:pt x="20517" y="19272"/>
                    <a:pt x="19926" y="19272"/>
                  </a:cubicBezTo>
                  <a:cubicBezTo>
                    <a:pt x="17843" y="19272"/>
                    <a:pt x="15478" y="20269"/>
                    <a:pt x="13468" y="20269"/>
                  </a:cubicBezTo>
                  <a:cubicBezTo>
                    <a:pt x="12366" y="20269"/>
                    <a:pt x="11371" y="19969"/>
                    <a:pt x="10587" y="19042"/>
                  </a:cubicBezTo>
                  <a:cubicBezTo>
                    <a:pt x="10550" y="19005"/>
                    <a:pt x="10513" y="18968"/>
                    <a:pt x="10476" y="18968"/>
                  </a:cubicBezTo>
                  <a:cubicBezTo>
                    <a:pt x="9886" y="17677"/>
                    <a:pt x="9960" y="16054"/>
                    <a:pt x="11177" y="15058"/>
                  </a:cubicBezTo>
                  <a:cubicBezTo>
                    <a:pt x="12579" y="13878"/>
                    <a:pt x="14534" y="14283"/>
                    <a:pt x="16194" y="14062"/>
                  </a:cubicBezTo>
                  <a:cubicBezTo>
                    <a:pt x="17632" y="13878"/>
                    <a:pt x="19550" y="12992"/>
                    <a:pt x="19698" y="11443"/>
                  </a:cubicBezTo>
                  <a:cubicBezTo>
                    <a:pt x="19717" y="11448"/>
                    <a:pt x="19736" y="11450"/>
                    <a:pt x="19756" y="11450"/>
                  </a:cubicBezTo>
                  <a:cubicBezTo>
                    <a:pt x="19882" y="11450"/>
                    <a:pt x="19998" y="11350"/>
                    <a:pt x="20030" y="11222"/>
                  </a:cubicBezTo>
                  <a:cubicBezTo>
                    <a:pt x="20288" y="9636"/>
                    <a:pt x="19034" y="8529"/>
                    <a:pt x="17485" y="8382"/>
                  </a:cubicBezTo>
                  <a:cubicBezTo>
                    <a:pt x="17386" y="8374"/>
                    <a:pt x="17288" y="8370"/>
                    <a:pt x="17193" y="8370"/>
                  </a:cubicBezTo>
                  <a:cubicBezTo>
                    <a:pt x="14075" y="8370"/>
                    <a:pt x="12593" y="12328"/>
                    <a:pt x="9444" y="12328"/>
                  </a:cubicBezTo>
                  <a:cubicBezTo>
                    <a:pt x="9444" y="12255"/>
                    <a:pt x="9370" y="12181"/>
                    <a:pt x="9296" y="12107"/>
                  </a:cubicBezTo>
                  <a:cubicBezTo>
                    <a:pt x="5681" y="9968"/>
                    <a:pt x="6456" y="6464"/>
                    <a:pt x="9112" y="3992"/>
                  </a:cubicBezTo>
                  <a:cubicBezTo>
                    <a:pt x="11329" y="1951"/>
                    <a:pt x="14185" y="850"/>
                    <a:pt x="17167" y="850"/>
                  </a:cubicBezTo>
                  <a:cubicBezTo>
                    <a:pt x="17309" y="850"/>
                    <a:pt x="17452" y="852"/>
                    <a:pt x="17595" y="857"/>
                  </a:cubicBezTo>
                  <a:cubicBezTo>
                    <a:pt x="20694" y="1005"/>
                    <a:pt x="25009" y="2480"/>
                    <a:pt x="26005" y="5800"/>
                  </a:cubicBezTo>
                  <a:cubicBezTo>
                    <a:pt x="26890" y="8677"/>
                    <a:pt x="25636" y="12328"/>
                    <a:pt x="23312" y="14173"/>
                  </a:cubicBezTo>
                  <a:cubicBezTo>
                    <a:pt x="23277" y="14165"/>
                    <a:pt x="23243" y="14161"/>
                    <a:pt x="23210" y="14161"/>
                  </a:cubicBezTo>
                  <a:cubicBezTo>
                    <a:pt x="22779" y="14161"/>
                    <a:pt x="22682" y="14810"/>
                    <a:pt x="23128" y="14947"/>
                  </a:cubicBezTo>
                  <a:cubicBezTo>
                    <a:pt x="27591" y="16091"/>
                    <a:pt x="30136" y="20554"/>
                    <a:pt x="29472" y="25017"/>
                  </a:cubicBezTo>
                  <a:cubicBezTo>
                    <a:pt x="28735" y="29923"/>
                    <a:pt x="24935" y="33501"/>
                    <a:pt x="20509" y="35197"/>
                  </a:cubicBezTo>
                  <a:cubicBezTo>
                    <a:pt x="18267" y="36062"/>
                    <a:pt x="15910" y="36498"/>
                    <a:pt x="13555" y="36498"/>
                  </a:cubicBezTo>
                  <a:cubicBezTo>
                    <a:pt x="11493" y="36498"/>
                    <a:pt x="9432" y="36164"/>
                    <a:pt x="7452" y="35492"/>
                  </a:cubicBezTo>
                  <a:cubicBezTo>
                    <a:pt x="4833" y="34496"/>
                    <a:pt x="1882" y="32542"/>
                    <a:pt x="2878" y="29333"/>
                  </a:cubicBezTo>
                  <a:cubicBezTo>
                    <a:pt x="3579" y="27193"/>
                    <a:pt x="5534" y="24574"/>
                    <a:pt x="7599" y="23800"/>
                  </a:cubicBezTo>
                  <a:cubicBezTo>
                    <a:pt x="7710" y="23763"/>
                    <a:pt x="7784" y="23689"/>
                    <a:pt x="7784" y="23578"/>
                  </a:cubicBezTo>
                  <a:cubicBezTo>
                    <a:pt x="7784" y="23418"/>
                    <a:pt x="7672" y="23313"/>
                    <a:pt x="7521" y="23313"/>
                  </a:cubicBezTo>
                  <a:cubicBezTo>
                    <a:pt x="7499" y="23313"/>
                    <a:pt x="7476" y="23315"/>
                    <a:pt x="7452" y="23320"/>
                  </a:cubicBezTo>
                  <a:cubicBezTo>
                    <a:pt x="3505" y="24464"/>
                    <a:pt x="1" y="30439"/>
                    <a:pt x="3247" y="33833"/>
                  </a:cubicBezTo>
                  <a:cubicBezTo>
                    <a:pt x="5686" y="36364"/>
                    <a:pt x="9460" y="37316"/>
                    <a:pt x="13163" y="37316"/>
                  </a:cubicBezTo>
                  <a:cubicBezTo>
                    <a:pt x="15396" y="37316"/>
                    <a:pt x="17603" y="36970"/>
                    <a:pt x="19476" y="36414"/>
                  </a:cubicBezTo>
                  <a:cubicBezTo>
                    <a:pt x="24714" y="34828"/>
                    <a:pt x="29435" y="30845"/>
                    <a:pt x="30284" y="25201"/>
                  </a:cubicBezTo>
                  <a:cubicBezTo>
                    <a:pt x="30985" y="20517"/>
                    <a:pt x="28439" y="15869"/>
                    <a:pt x="23976" y="14357"/>
                  </a:cubicBezTo>
                  <a:cubicBezTo>
                    <a:pt x="26485" y="12476"/>
                    <a:pt x="27554" y="8898"/>
                    <a:pt x="26890" y="5874"/>
                  </a:cubicBezTo>
                  <a:cubicBezTo>
                    <a:pt x="26042" y="2001"/>
                    <a:pt x="21136" y="193"/>
                    <a:pt x="17595" y="9"/>
                  </a:cubicBezTo>
                  <a:cubicBezTo>
                    <a:pt x="17441" y="3"/>
                    <a:pt x="17288" y="0"/>
                    <a:pt x="17134" y="0"/>
                  </a:cubicBezTo>
                  <a:close/>
                </a:path>
              </a:pathLst>
            </a:custGeom>
            <a:solidFill>
              <a:srgbClr val="1C1C1B"/>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119887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43"/>
        <p:cNvGrpSpPr/>
        <p:nvPr/>
      </p:nvGrpSpPr>
      <p:grpSpPr>
        <a:xfrm>
          <a:off x="0" y="0"/>
          <a:ext cx="0" cy="0"/>
          <a:chOff x="0" y="0"/>
          <a:chExt cx="0" cy="0"/>
        </a:xfrm>
      </p:grpSpPr>
      <p:sp>
        <p:nvSpPr>
          <p:cNvPr id="1644" name="Google Shape;1644;p63"/>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 Timeline Always Works Well</a:t>
            </a:r>
            <a:endParaRPr dirty="0"/>
          </a:p>
        </p:txBody>
      </p:sp>
      <p:sp>
        <p:nvSpPr>
          <p:cNvPr id="1645" name="Google Shape;1645;p63"/>
          <p:cNvSpPr txBox="1">
            <a:spLocks noGrp="1"/>
          </p:cNvSpPr>
          <p:nvPr>
            <p:ph type="subTitle" idx="4294967295"/>
          </p:nvPr>
        </p:nvSpPr>
        <p:spPr>
          <a:xfrm>
            <a:off x="1151429" y="2199070"/>
            <a:ext cx="2428500" cy="388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b="1" dirty="0">
                <a:latin typeface="Kalam"/>
                <a:ea typeface="Kalam"/>
                <a:cs typeface="Kalam"/>
                <a:sym typeface="Kalam"/>
              </a:rPr>
              <a:t>Demographical Features </a:t>
            </a:r>
            <a:endParaRPr sz="2000" b="1" dirty="0">
              <a:latin typeface="Kalam"/>
              <a:ea typeface="Kalam"/>
              <a:cs typeface="Kalam"/>
              <a:sym typeface="Kalam"/>
            </a:endParaRPr>
          </a:p>
        </p:txBody>
      </p:sp>
      <p:sp>
        <p:nvSpPr>
          <p:cNvPr id="1647" name="Google Shape;1647;p63"/>
          <p:cNvSpPr txBox="1">
            <a:spLocks noGrp="1"/>
          </p:cNvSpPr>
          <p:nvPr>
            <p:ph type="subTitle" idx="4294967295"/>
          </p:nvPr>
        </p:nvSpPr>
        <p:spPr>
          <a:xfrm>
            <a:off x="5529162" y="2037707"/>
            <a:ext cx="2428500" cy="388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b="1" dirty="0">
                <a:latin typeface="Kalam"/>
                <a:ea typeface="Kalam"/>
                <a:cs typeface="Kalam"/>
                <a:sym typeface="Kalam"/>
              </a:rPr>
              <a:t>Measurement</a:t>
            </a:r>
            <a:endParaRPr sz="2000" b="1" dirty="0">
              <a:latin typeface="Kalam"/>
              <a:ea typeface="Kalam"/>
              <a:cs typeface="Kalam"/>
              <a:sym typeface="Kalam"/>
            </a:endParaRPr>
          </a:p>
        </p:txBody>
      </p:sp>
      <p:sp>
        <p:nvSpPr>
          <p:cNvPr id="1649" name="Google Shape;1649;p63"/>
          <p:cNvSpPr txBox="1">
            <a:spLocks noGrp="1"/>
          </p:cNvSpPr>
          <p:nvPr>
            <p:ph type="subTitle" idx="4294967295"/>
          </p:nvPr>
        </p:nvSpPr>
        <p:spPr>
          <a:xfrm>
            <a:off x="3639020" y="2175524"/>
            <a:ext cx="1934751" cy="388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b="1" dirty="0">
                <a:latin typeface="Kalam"/>
                <a:ea typeface="Kalam"/>
                <a:cs typeface="Kalam"/>
                <a:sym typeface="Kalam"/>
              </a:rPr>
              <a:t>Behavioral Features</a:t>
            </a:r>
            <a:endParaRPr sz="2000" b="1" dirty="0">
              <a:latin typeface="Kalam"/>
              <a:ea typeface="Kalam"/>
              <a:cs typeface="Kalam"/>
              <a:sym typeface="Kalam"/>
            </a:endParaRPr>
          </a:p>
        </p:txBody>
      </p:sp>
      <p:sp>
        <p:nvSpPr>
          <p:cNvPr id="1653" name="Google Shape;1653;p63"/>
          <p:cNvSpPr/>
          <p:nvPr/>
        </p:nvSpPr>
        <p:spPr>
          <a:xfrm rot="4295124">
            <a:off x="3292196" y="2851258"/>
            <a:ext cx="491385" cy="957261"/>
          </a:xfrm>
          <a:custGeom>
            <a:avLst/>
            <a:gdLst/>
            <a:ahLst/>
            <a:cxnLst/>
            <a:rect l="l" t="t" r="r" b="b"/>
            <a:pathLst>
              <a:path w="7122" h="11372" extrusionOk="0">
                <a:moveTo>
                  <a:pt x="5016" y="1"/>
                </a:moveTo>
                <a:cubicBezTo>
                  <a:pt x="4917" y="1"/>
                  <a:pt x="4818" y="60"/>
                  <a:pt x="4798" y="179"/>
                </a:cubicBezTo>
                <a:cubicBezTo>
                  <a:pt x="4784" y="172"/>
                  <a:pt x="4768" y="168"/>
                  <a:pt x="4751" y="168"/>
                </a:cubicBezTo>
                <a:cubicBezTo>
                  <a:pt x="4678" y="168"/>
                  <a:pt x="4593" y="233"/>
                  <a:pt x="4560" y="298"/>
                </a:cubicBezTo>
                <a:cubicBezTo>
                  <a:pt x="4204" y="1011"/>
                  <a:pt x="3689" y="1684"/>
                  <a:pt x="3134" y="2278"/>
                </a:cubicBezTo>
                <a:cubicBezTo>
                  <a:pt x="2984" y="2428"/>
                  <a:pt x="3152" y="2624"/>
                  <a:pt x="3329" y="2624"/>
                </a:cubicBezTo>
                <a:cubicBezTo>
                  <a:pt x="3385" y="2624"/>
                  <a:pt x="3443" y="2604"/>
                  <a:pt x="3491" y="2556"/>
                </a:cubicBezTo>
                <a:cubicBezTo>
                  <a:pt x="4006" y="2001"/>
                  <a:pt x="4481" y="1407"/>
                  <a:pt x="4838" y="733"/>
                </a:cubicBezTo>
                <a:lnTo>
                  <a:pt x="4838" y="733"/>
                </a:lnTo>
                <a:cubicBezTo>
                  <a:pt x="5155" y="4417"/>
                  <a:pt x="3847" y="9290"/>
                  <a:pt x="243" y="10953"/>
                </a:cubicBezTo>
                <a:cubicBezTo>
                  <a:pt x="1" y="11057"/>
                  <a:pt x="90" y="11372"/>
                  <a:pt x="301" y="11372"/>
                </a:cubicBezTo>
                <a:cubicBezTo>
                  <a:pt x="332" y="11372"/>
                  <a:pt x="366" y="11365"/>
                  <a:pt x="401" y="11350"/>
                </a:cubicBezTo>
                <a:cubicBezTo>
                  <a:pt x="4125" y="9646"/>
                  <a:pt x="5590" y="4734"/>
                  <a:pt x="5313" y="852"/>
                </a:cubicBezTo>
                <a:lnTo>
                  <a:pt x="5313" y="852"/>
                </a:lnTo>
                <a:lnTo>
                  <a:pt x="6620" y="2437"/>
                </a:lnTo>
                <a:cubicBezTo>
                  <a:pt x="6663" y="2501"/>
                  <a:pt x="6723" y="2528"/>
                  <a:pt x="6784" y="2528"/>
                </a:cubicBezTo>
                <a:cubicBezTo>
                  <a:pt x="6949" y="2528"/>
                  <a:pt x="7121" y="2333"/>
                  <a:pt x="6977" y="2159"/>
                </a:cubicBezTo>
                <a:lnTo>
                  <a:pt x="5392" y="258"/>
                </a:lnTo>
                <a:cubicBezTo>
                  <a:pt x="5353" y="218"/>
                  <a:pt x="5273" y="179"/>
                  <a:pt x="5234" y="179"/>
                </a:cubicBezTo>
                <a:cubicBezTo>
                  <a:pt x="5214" y="60"/>
                  <a:pt x="5115" y="1"/>
                  <a:pt x="50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4" name="Google Shape;1654;p63"/>
          <p:cNvGrpSpPr/>
          <p:nvPr/>
        </p:nvGrpSpPr>
        <p:grpSpPr>
          <a:xfrm>
            <a:off x="-150" y="2772022"/>
            <a:ext cx="9144283" cy="268894"/>
            <a:chOff x="-150" y="3000622"/>
            <a:chExt cx="9144283" cy="268894"/>
          </a:xfrm>
        </p:grpSpPr>
        <p:sp>
          <p:nvSpPr>
            <p:cNvPr id="1655" name="Google Shape;1655;p63"/>
            <p:cNvSpPr/>
            <p:nvPr/>
          </p:nvSpPr>
          <p:spPr>
            <a:xfrm>
              <a:off x="-150" y="3113500"/>
              <a:ext cx="9144283" cy="43151"/>
            </a:xfrm>
            <a:custGeom>
              <a:avLst/>
              <a:gdLst/>
              <a:ahLst/>
              <a:cxnLst/>
              <a:rect l="l" t="t" r="r" b="b"/>
              <a:pathLst>
                <a:path w="227753" h="6703" extrusionOk="0">
                  <a:moveTo>
                    <a:pt x="0" y="4616"/>
                  </a:moveTo>
                  <a:cubicBezTo>
                    <a:pt x="9837" y="6254"/>
                    <a:pt x="19948" y="4577"/>
                    <a:pt x="29915" y="4898"/>
                  </a:cubicBezTo>
                  <a:cubicBezTo>
                    <a:pt x="57280" y="5780"/>
                    <a:pt x="84686" y="7448"/>
                    <a:pt x="112042" y="6309"/>
                  </a:cubicBezTo>
                  <a:cubicBezTo>
                    <a:pt x="127352" y="5672"/>
                    <a:pt x="142543" y="3303"/>
                    <a:pt x="157762" y="1511"/>
                  </a:cubicBezTo>
                  <a:cubicBezTo>
                    <a:pt x="180934" y="-1218"/>
                    <a:pt x="204421" y="665"/>
                    <a:pt x="227753" y="665"/>
                  </a:cubicBezTo>
                </a:path>
              </a:pathLst>
            </a:custGeom>
            <a:noFill/>
            <a:ln w="28575" cap="flat" cmpd="sng">
              <a:solidFill>
                <a:schemeClr val="dk1"/>
              </a:solidFill>
              <a:prstDash val="solid"/>
              <a:round/>
              <a:headEnd type="none" w="med" len="med"/>
              <a:tailEnd type="none" w="med" len="med"/>
            </a:ln>
          </p:spPr>
        </p:sp>
        <p:grpSp>
          <p:nvGrpSpPr>
            <p:cNvPr id="1656" name="Google Shape;1656;p63"/>
            <p:cNvGrpSpPr/>
            <p:nvPr/>
          </p:nvGrpSpPr>
          <p:grpSpPr>
            <a:xfrm>
              <a:off x="2218652" y="3000622"/>
              <a:ext cx="294054" cy="268894"/>
              <a:chOff x="9536536" y="238800"/>
              <a:chExt cx="5527325" cy="5054400"/>
            </a:xfrm>
          </p:grpSpPr>
          <p:sp>
            <p:nvSpPr>
              <p:cNvPr id="1657" name="Google Shape;1657;p63"/>
              <p:cNvSpPr/>
              <p:nvPr/>
            </p:nvSpPr>
            <p:spPr>
              <a:xfrm>
                <a:off x="10224712" y="693443"/>
                <a:ext cx="4262026" cy="4134400"/>
              </a:xfrm>
              <a:custGeom>
                <a:avLst/>
                <a:gdLst/>
                <a:ahLst/>
                <a:cxnLst/>
                <a:rect l="l" t="t" r="r" b="b"/>
                <a:pathLst>
                  <a:path w="170481" h="165376" extrusionOk="0">
                    <a:moveTo>
                      <a:pt x="81857" y="0"/>
                    </a:moveTo>
                    <a:cubicBezTo>
                      <a:pt x="73637" y="0"/>
                      <a:pt x="65316" y="1355"/>
                      <a:pt x="57123" y="4281"/>
                    </a:cubicBezTo>
                    <a:cubicBezTo>
                      <a:pt x="26638" y="15232"/>
                      <a:pt x="2960" y="45422"/>
                      <a:pt x="1480" y="77979"/>
                    </a:cubicBezTo>
                    <a:cubicBezTo>
                      <a:pt x="0" y="111424"/>
                      <a:pt x="20422" y="145165"/>
                      <a:pt x="51795" y="157300"/>
                    </a:cubicBezTo>
                    <a:cubicBezTo>
                      <a:pt x="64386" y="162174"/>
                      <a:pt x="80461" y="165376"/>
                      <a:pt x="95525" y="165376"/>
                    </a:cubicBezTo>
                    <a:cubicBezTo>
                      <a:pt x="102416" y="165376"/>
                      <a:pt x="109096" y="164706"/>
                      <a:pt x="115134" y="163219"/>
                    </a:cubicBezTo>
                    <a:cubicBezTo>
                      <a:pt x="131116" y="159372"/>
                      <a:pt x="142363" y="146941"/>
                      <a:pt x="150059" y="133030"/>
                    </a:cubicBezTo>
                    <a:cubicBezTo>
                      <a:pt x="157754" y="118231"/>
                      <a:pt x="163082" y="102545"/>
                      <a:pt x="166041" y="86266"/>
                    </a:cubicBezTo>
                    <a:cubicBezTo>
                      <a:pt x="168705" y="73539"/>
                      <a:pt x="170481" y="57261"/>
                      <a:pt x="163673" y="45718"/>
                    </a:cubicBezTo>
                    <a:cubicBezTo>
                      <a:pt x="160418" y="45718"/>
                      <a:pt x="157458" y="44238"/>
                      <a:pt x="155386" y="41574"/>
                    </a:cubicBezTo>
                    <a:cubicBezTo>
                      <a:pt x="138989" y="17093"/>
                      <a:pt x="111057" y="0"/>
                      <a:pt x="818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63"/>
              <p:cNvSpPr/>
              <p:nvPr/>
            </p:nvSpPr>
            <p:spPr>
              <a:xfrm>
                <a:off x="9536536" y="238800"/>
                <a:ext cx="5527325" cy="5054400"/>
              </a:xfrm>
              <a:custGeom>
                <a:avLst/>
                <a:gdLst/>
                <a:ahLst/>
                <a:cxnLst/>
                <a:rect l="l" t="t" r="r" b="b"/>
                <a:pathLst>
                  <a:path w="221093" h="202176" extrusionOk="0">
                    <a:moveTo>
                      <a:pt x="109383" y="18186"/>
                    </a:moveTo>
                    <a:cubicBezTo>
                      <a:pt x="138583" y="18186"/>
                      <a:pt x="166515" y="35279"/>
                      <a:pt x="182912" y="59760"/>
                    </a:cubicBezTo>
                    <a:cubicBezTo>
                      <a:pt x="184984" y="62424"/>
                      <a:pt x="187944" y="63904"/>
                      <a:pt x="191199" y="63904"/>
                    </a:cubicBezTo>
                    <a:cubicBezTo>
                      <a:pt x="198007" y="75447"/>
                      <a:pt x="196231" y="92021"/>
                      <a:pt x="193567" y="104452"/>
                    </a:cubicBezTo>
                    <a:cubicBezTo>
                      <a:pt x="190608" y="120731"/>
                      <a:pt x="185280" y="136417"/>
                      <a:pt x="177585" y="151216"/>
                    </a:cubicBezTo>
                    <a:cubicBezTo>
                      <a:pt x="169889" y="165127"/>
                      <a:pt x="158642" y="177558"/>
                      <a:pt x="142660" y="181405"/>
                    </a:cubicBezTo>
                    <a:cubicBezTo>
                      <a:pt x="136622" y="182892"/>
                      <a:pt x="129942" y="183562"/>
                      <a:pt x="123051" y="183562"/>
                    </a:cubicBezTo>
                    <a:cubicBezTo>
                      <a:pt x="107987" y="183562"/>
                      <a:pt x="91912" y="180360"/>
                      <a:pt x="79321" y="175486"/>
                    </a:cubicBezTo>
                    <a:cubicBezTo>
                      <a:pt x="47948" y="163351"/>
                      <a:pt x="27526" y="129610"/>
                      <a:pt x="29006" y="96165"/>
                    </a:cubicBezTo>
                    <a:cubicBezTo>
                      <a:pt x="30486" y="63608"/>
                      <a:pt x="54164" y="33418"/>
                      <a:pt x="84649" y="22467"/>
                    </a:cubicBezTo>
                    <a:cubicBezTo>
                      <a:pt x="92842" y="19541"/>
                      <a:pt x="101163" y="18186"/>
                      <a:pt x="109383" y="18186"/>
                    </a:cubicBezTo>
                    <a:close/>
                    <a:moveTo>
                      <a:pt x="108671" y="0"/>
                    </a:moveTo>
                    <a:cubicBezTo>
                      <a:pt x="102788" y="0"/>
                      <a:pt x="96925" y="477"/>
                      <a:pt x="91160" y="1453"/>
                    </a:cubicBezTo>
                    <a:cubicBezTo>
                      <a:pt x="50908" y="8260"/>
                      <a:pt x="15983" y="42001"/>
                      <a:pt x="8288" y="81958"/>
                    </a:cubicBezTo>
                    <a:cubicBezTo>
                      <a:pt x="1" y="124282"/>
                      <a:pt x="22495" y="168679"/>
                      <a:pt x="60379" y="188805"/>
                    </a:cubicBezTo>
                    <a:cubicBezTo>
                      <a:pt x="78315" y="197773"/>
                      <a:pt x="101214" y="202176"/>
                      <a:pt x="122410" y="202176"/>
                    </a:cubicBezTo>
                    <a:cubicBezTo>
                      <a:pt x="127097" y="202176"/>
                      <a:pt x="131700" y="201960"/>
                      <a:pt x="136148" y="201532"/>
                    </a:cubicBezTo>
                    <a:cubicBezTo>
                      <a:pt x="156867" y="200052"/>
                      <a:pt x="176105" y="189693"/>
                      <a:pt x="188832" y="173118"/>
                    </a:cubicBezTo>
                    <a:cubicBezTo>
                      <a:pt x="203334" y="155360"/>
                      <a:pt x="210734" y="131682"/>
                      <a:pt x="215469" y="109484"/>
                    </a:cubicBezTo>
                    <a:cubicBezTo>
                      <a:pt x="219909" y="86990"/>
                      <a:pt x="221093" y="61536"/>
                      <a:pt x="202446" y="44961"/>
                    </a:cubicBezTo>
                    <a:cubicBezTo>
                      <a:pt x="200671" y="43185"/>
                      <a:pt x="198303" y="42297"/>
                      <a:pt x="195935" y="42297"/>
                    </a:cubicBezTo>
                    <a:cubicBezTo>
                      <a:pt x="176056" y="15372"/>
                      <a:pt x="142057" y="0"/>
                      <a:pt x="108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9" name="Google Shape;1659;p63"/>
            <p:cNvGrpSpPr/>
            <p:nvPr/>
          </p:nvGrpSpPr>
          <p:grpSpPr>
            <a:xfrm>
              <a:off x="4459369" y="3000622"/>
              <a:ext cx="294054" cy="268894"/>
              <a:chOff x="18219179" y="238800"/>
              <a:chExt cx="5527325" cy="5054400"/>
            </a:xfrm>
          </p:grpSpPr>
          <p:sp>
            <p:nvSpPr>
              <p:cNvPr id="1660" name="Google Shape;1660;p63"/>
              <p:cNvSpPr/>
              <p:nvPr/>
            </p:nvSpPr>
            <p:spPr>
              <a:xfrm>
                <a:off x="18907298" y="693443"/>
                <a:ext cx="4262026" cy="4134400"/>
              </a:xfrm>
              <a:custGeom>
                <a:avLst/>
                <a:gdLst/>
                <a:ahLst/>
                <a:cxnLst/>
                <a:rect l="l" t="t" r="r" b="b"/>
                <a:pathLst>
                  <a:path w="170481" h="165376" extrusionOk="0">
                    <a:moveTo>
                      <a:pt x="81857" y="0"/>
                    </a:moveTo>
                    <a:cubicBezTo>
                      <a:pt x="73637" y="0"/>
                      <a:pt x="65316" y="1355"/>
                      <a:pt x="57123" y="4281"/>
                    </a:cubicBezTo>
                    <a:cubicBezTo>
                      <a:pt x="26638" y="15232"/>
                      <a:pt x="2960" y="45422"/>
                      <a:pt x="1480" y="77979"/>
                    </a:cubicBezTo>
                    <a:cubicBezTo>
                      <a:pt x="0" y="111424"/>
                      <a:pt x="20422" y="145165"/>
                      <a:pt x="51795" y="157300"/>
                    </a:cubicBezTo>
                    <a:cubicBezTo>
                      <a:pt x="64386" y="162174"/>
                      <a:pt x="80461" y="165376"/>
                      <a:pt x="95525" y="165376"/>
                    </a:cubicBezTo>
                    <a:cubicBezTo>
                      <a:pt x="102416" y="165376"/>
                      <a:pt x="109096" y="164706"/>
                      <a:pt x="115134" y="163219"/>
                    </a:cubicBezTo>
                    <a:cubicBezTo>
                      <a:pt x="131116" y="159372"/>
                      <a:pt x="142363" y="146941"/>
                      <a:pt x="150059" y="133030"/>
                    </a:cubicBezTo>
                    <a:cubicBezTo>
                      <a:pt x="157754" y="118231"/>
                      <a:pt x="163082" y="102545"/>
                      <a:pt x="166041" y="86266"/>
                    </a:cubicBezTo>
                    <a:cubicBezTo>
                      <a:pt x="168705" y="73539"/>
                      <a:pt x="170481" y="57261"/>
                      <a:pt x="163673" y="45718"/>
                    </a:cubicBezTo>
                    <a:cubicBezTo>
                      <a:pt x="160418" y="45718"/>
                      <a:pt x="157458" y="44238"/>
                      <a:pt x="155386" y="41574"/>
                    </a:cubicBezTo>
                    <a:cubicBezTo>
                      <a:pt x="138989" y="17093"/>
                      <a:pt x="111057" y="0"/>
                      <a:pt x="818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63"/>
              <p:cNvSpPr/>
              <p:nvPr/>
            </p:nvSpPr>
            <p:spPr>
              <a:xfrm>
                <a:off x="18219179" y="238800"/>
                <a:ext cx="5527325" cy="5054400"/>
              </a:xfrm>
              <a:custGeom>
                <a:avLst/>
                <a:gdLst/>
                <a:ahLst/>
                <a:cxnLst/>
                <a:rect l="l" t="t" r="r" b="b"/>
                <a:pathLst>
                  <a:path w="221093" h="202176" extrusionOk="0">
                    <a:moveTo>
                      <a:pt x="109383" y="18186"/>
                    </a:moveTo>
                    <a:cubicBezTo>
                      <a:pt x="138583" y="18186"/>
                      <a:pt x="166515" y="35279"/>
                      <a:pt x="182912" y="59760"/>
                    </a:cubicBezTo>
                    <a:cubicBezTo>
                      <a:pt x="184984" y="62424"/>
                      <a:pt x="187944" y="63904"/>
                      <a:pt x="191199" y="63904"/>
                    </a:cubicBezTo>
                    <a:cubicBezTo>
                      <a:pt x="198007" y="75447"/>
                      <a:pt x="196231" y="92021"/>
                      <a:pt x="193567" y="104452"/>
                    </a:cubicBezTo>
                    <a:cubicBezTo>
                      <a:pt x="190608" y="120731"/>
                      <a:pt x="185280" y="136417"/>
                      <a:pt x="177585" y="151216"/>
                    </a:cubicBezTo>
                    <a:cubicBezTo>
                      <a:pt x="169889" y="165127"/>
                      <a:pt x="158642" y="177558"/>
                      <a:pt x="142660" y="181405"/>
                    </a:cubicBezTo>
                    <a:cubicBezTo>
                      <a:pt x="136622" y="182892"/>
                      <a:pt x="129942" y="183562"/>
                      <a:pt x="123051" y="183562"/>
                    </a:cubicBezTo>
                    <a:cubicBezTo>
                      <a:pt x="107987" y="183562"/>
                      <a:pt x="91912" y="180360"/>
                      <a:pt x="79321" y="175486"/>
                    </a:cubicBezTo>
                    <a:cubicBezTo>
                      <a:pt x="47948" y="163351"/>
                      <a:pt x="27526" y="129610"/>
                      <a:pt x="29006" y="96165"/>
                    </a:cubicBezTo>
                    <a:cubicBezTo>
                      <a:pt x="30486" y="63608"/>
                      <a:pt x="54164" y="33418"/>
                      <a:pt x="84649" y="22467"/>
                    </a:cubicBezTo>
                    <a:cubicBezTo>
                      <a:pt x="92842" y="19541"/>
                      <a:pt x="101163" y="18186"/>
                      <a:pt x="109383" y="18186"/>
                    </a:cubicBezTo>
                    <a:close/>
                    <a:moveTo>
                      <a:pt x="108671" y="0"/>
                    </a:moveTo>
                    <a:cubicBezTo>
                      <a:pt x="102788" y="0"/>
                      <a:pt x="96925" y="477"/>
                      <a:pt x="91160" y="1453"/>
                    </a:cubicBezTo>
                    <a:cubicBezTo>
                      <a:pt x="50908" y="8260"/>
                      <a:pt x="15983" y="42001"/>
                      <a:pt x="8288" y="81958"/>
                    </a:cubicBezTo>
                    <a:cubicBezTo>
                      <a:pt x="1" y="124282"/>
                      <a:pt x="22495" y="168679"/>
                      <a:pt x="60379" y="188805"/>
                    </a:cubicBezTo>
                    <a:cubicBezTo>
                      <a:pt x="78315" y="197773"/>
                      <a:pt x="101214" y="202176"/>
                      <a:pt x="122410" y="202176"/>
                    </a:cubicBezTo>
                    <a:cubicBezTo>
                      <a:pt x="127097" y="202176"/>
                      <a:pt x="131700" y="201960"/>
                      <a:pt x="136148" y="201532"/>
                    </a:cubicBezTo>
                    <a:cubicBezTo>
                      <a:pt x="156867" y="200052"/>
                      <a:pt x="176105" y="189693"/>
                      <a:pt x="188832" y="173118"/>
                    </a:cubicBezTo>
                    <a:cubicBezTo>
                      <a:pt x="203334" y="155360"/>
                      <a:pt x="210734" y="131682"/>
                      <a:pt x="215469" y="109484"/>
                    </a:cubicBezTo>
                    <a:cubicBezTo>
                      <a:pt x="219909" y="86990"/>
                      <a:pt x="221093" y="61536"/>
                      <a:pt x="202446" y="44961"/>
                    </a:cubicBezTo>
                    <a:cubicBezTo>
                      <a:pt x="200671" y="43185"/>
                      <a:pt x="198303" y="42297"/>
                      <a:pt x="195935" y="42297"/>
                    </a:cubicBezTo>
                    <a:cubicBezTo>
                      <a:pt x="176056" y="15372"/>
                      <a:pt x="142057" y="0"/>
                      <a:pt x="108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2" name="Google Shape;1662;p63"/>
            <p:cNvGrpSpPr/>
            <p:nvPr/>
          </p:nvGrpSpPr>
          <p:grpSpPr>
            <a:xfrm>
              <a:off x="6596385" y="3000622"/>
              <a:ext cx="294054" cy="268894"/>
              <a:chOff x="24952556" y="238800"/>
              <a:chExt cx="5527325" cy="5054400"/>
            </a:xfrm>
          </p:grpSpPr>
          <p:sp>
            <p:nvSpPr>
              <p:cNvPr id="1663" name="Google Shape;1663;p63"/>
              <p:cNvSpPr/>
              <p:nvPr/>
            </p:nvSpPr>
            <p:spPr>
              <a:xfrm>
                <a:off x="25640675" y="693443"/>
                <a:ext cx="4262026" cy="4134400"/>
              </a:xfrm>
              <a:custGeom>
                <a:avLst/>
                <a:gdLst/>
                <a:ahLst/>
                <a:cxnLst/>
                <a:rect l="l" t="t" r="r" b="b"/>
                <a:pathLst>
                  <a:path w="170481" h="165376" extrusionOk="0">
                    <a:moveTo>
                      <a:pt x="81857" y="0"/>
                    </a:moveTo>
                    <a:cubicBezTo>
                      <a:pt x="73637" y="0"/>
                      <a:pt x="65316" y="1355"/>
                      <a:pt x="57123" y="4281"/>
                    </a:cubicBezTo>
                    <a:cubicBezTo>
                      <a:pt x="26638" y="15232"/>
                      <a:pt x="2960" y="45422"/>
                      <a:pt x="1480" y="77979"/>
                    </a:cubicBezTo>
                    <a:cubicBezTo>
                      <a:pt x="0" y="111424"/>
                      <a:pt x="20422" y="145165"/>
                      <a:pt x="51795" y="157300"/>
                    </a:cubicBezTo>
                    <a:cubicBezTo>
                      <a:pt x="64386" y="162174"/>
                      <a:pt x="80461" y="165376"/>
                      <a:pt x="95525" y="165376"/>
                    </a:cubicBezTo>
                    <a:cubicBezTo>
                      <a:pt x="102416" y="165376"/>
                      <a:pt x="109096" y="164706"/>
                      <a:pt x="115134" y="163219"/>
                    </a:cubicBezTo>
                    <a:cubicBezTo>
                      <a:pt x="131116" y="159372"/>
                      <a:pt x="142363" y="146941"/>
                      <a:pt x="150059" y="133030"/>
                    </a:cubicBezTo>
                    <a:cubicBezTo>
                      <a:pt x="157754" y="118231"/>
                      <a:pt x="163082" y="102545"/>
                      <a:pt x="166041" y="86266"/>
                    </a:cubicBezTo>
                    <a:cubicBezTo>
                      <a:pt x="168705" y="73539"/>
                      <a:pt x="170481" y="57261"/>
                      <a:pt x="163673" y="45718"/>
                    </a:cubicBezTo>
                    <a:cubicBezTo>
                      <a:pt x="160418" y="45718"/>
                      <a:pt x="157458" y="44238"/>
                      <a:pt x="155386" y="41574"/>
                    </a:cubicBezTo>
                    <a:cubicBezTo>
                      <a:pt x="138989" y="17093"/>
                      <a:pt x="111057" y="0"/>
                      <a:pt x="818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4" name="Google Shape;1664;p63"/>
              <p:cNvSpPr/>
              <p:nvPr/>
            </p:nvSpPr>
            <p:spPr>
              <a:xfrm>
                <a:off x="24952556" y="238800"/>
                <a:ext cx="5527325" cy="5054400"/>
              </a:xfrm>
              <a:custGeom>
                <a:avLst/>
                <a:gdLst/>
                <a:ahLst/>
                <a:cxnLst/>
                <a:rect l="l" t="t" r="r" b="b"/>
                <a:pathLst>
                  <a:path w="221093" h="202176" extrusionOk="0">
                    <a:moveTo>
                      <a:pt x="109383" y="18186"/>
                    </a:moveTo>
                    <a:cubicBezTo>
                      <a:pt x="138583" y="18186"/>
                      <a:pt x="166515" y="35279"/>
                      <a:pt x="182912" y="59760"/>
                    </a:cubicBezTo>
                    <a:cubicBezTo>
                      <a:pt x="184984" y="62424"/>
                      <a:pt x="187944" y="63904"/>
                      <a:pt x="191199" y="63904"/>
                    </a:cubicBezTo>
                    <a:cubicBezTo>
                      <a:pt x="198007" y="75447"/>
                      <a:pt x="196231" y="92021"/>
                      <a:pt x="193567" y="104452"/>
                    </a:cubicBezTo>
                    <a:cubicBezTo>
                      <a:pt x="190608" y="120731"/>
                      <a:pt x="185280" y="136417"/>
                      <a:pt x="177585" y="151216"/>
                    </a:cubicBezTo>
                    <a:cubicBezTo>
                      <a:pt x="169889" y="165127"/>
                      <a:pt x="158642" y="177558"/>
                      <a:pt x="142660" y="181405"/>
                    </a:cubicBezTo>
                    <a:cubicBezTo>
                      <a:pt x="136622" y="182892"/>
                      <a:pt x="129942" y="183562"/>
                      <a:pt x="123051" y="183562"/>
                    </a:cubicBezTo>
                    <a:cubicBezTo>
                      <a:pt x="107987" y="183562"/>
                      <a:pt x="91912" y="180360"/>
                      <a:pt x="79321" y="175486"/>
                    </a:cubicBezTo>
                    <a:cubicBezTo>
                      <a:pt x="47948" y="163351"/>
                      <a:pt x="27526" y="129610"/>
                      <a:pt x="29006" y="96165"/>
                    </a:cubicBezTo>
                    <a:cubicBezTo>
                      <a:pt x="30486" y="63608"/>
                      <a:pt x="54164" y="33418"/>
                      <a:pt x="84649" y="22467"/>
                    </a:cubicBezTo>
                    <a:cubicBezTo>
                      <a:pt x="92842" y="19541"/>
                      <a:pt x="101163" y="18186"/>
                      <a:pt x="109383" y="18186"/>
                    </a:cubicBezTo>
                    <a:close/>
                    <a:moveTo>
                      <a:pt x="108671" y="0"/>
                    </a:moveTo>
                    <a:cubicBezTo>
                      <a:pt x="102788" y="0"/>
                      <a:pt x="96925" y="477"/>
                      <a:pt x="91160" y="1453"/>
                    </a:cubicBezTo>
                    <a:cubicBezTo>
                      <a:pt x="50908" y="8260"/>
                      <a:pt x="15983" y="42001"/>
                      <a:pt x="8288" y="81958"/>
                    </a:cubicBezTo>
                    <a:cubicBezTo>
                      <a:pt x="1" y="124282"/>
                      <a:pt x="22495" y="168679"/>
                      <a:pt x="60379" y="188805"/>
                    </a:cubicBezTo>
                    <a:cubicBezTo>
                      <a:pt x="78315" y="197773"/>
                      <a:pt x="101214" y="202176"/>
                      <a:pt x="122410" y="202176"/>
                    </a:cubicBezTo>
                    <a:cubicBezTo>
                      <a:pt x="127097" y="202176"/>
                      <a:pt x="131700" y="201960"/>
                      <a:pt x="136148" y="201532"/>
                    </a:cubicBezTo>
                    <a:cubicBezTo>
                      <a:pt x="156867" y="200052"/>
                      <a:pt x="176105" y="189693"/>
                      <a:pt x="188832" y="173118"/>
                    </a:cubicBezTo>
                    <a:cubicBezTo>
                      <a:pt x="203334" y="155360"/>
                      <a:pt x="210734" y="131682"/>
                      <a:pt x="215469" y="109484"/>
                    </a:cubicBezTo>
                    <a:cubicBezTo>
                      <a:pt x="219909" y="86990"/>
                      <a:pt x="221093" y="61536"/>
                      <a:pt x="202446" y="44961"/>
                    </a:cubicBezTo>
                    <a:cubicBezTo>
                      <a:pt x="200671" y="43185"/>
                      <a:pt x="198303" y="42297"/>
                      <a:pt x="195935" y="42297"/>
                    </a:cubicBezTo>
                    <a:cubicBezTo>
                      <a:pt x="176056" y="15372"/>
                      <a:pt x="142057" y="0"/>
                      <a:pt x="108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文本框 1">
            <a:extLst>
              <a:ext uri="{FF2B5EF4-FFF2-40B4-BE49-F238E27FC236}">
                <a16:creationId xmlns:a16="http://schemas.microsoft.com/office/drawing/2014/main" id="{5501CDAB-C095-7C40-BC3A-2978A3A13812}"/>
              </a:ext>
            </a:extLst>
          </p:cNvPr>
          <p:cNvSpPr txBox="1"/>
          <p:nvPr/>
        </p:nvSpPr>
        <p:spPr>
          <a:xfrm>
            <a:off x="1443974" y="3714196"/>
            <a:ext cx="3507692" cy="702244"/>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altLang="zh-CN" dirty="0">
                <a:solidFill>
                  <a:schemeClr val="dk1"/>
                </a:solidFill>
                <a:latin typeface="Montserrat"/>
              </a:rPr>
              <a:t>How they impact the final result?</a:t>
            </a:r>
          </a:p>
          <a:p>
            <a:pPr marL="285750" indent="-285750">
              <a:lnSpc>
                <a:spcPct val="150000"/>
              </a:lnSpc>
              <a:buFont typeface="Arial" panose="020B0604020202020204" pitchFamily="34" charset="0"/>
              <a:buChar char="•"/>
            </a:pPr>
            <a:r>
              <a:rPr lang="en-US" altLang="zh-CN" dirty="0">
                <a:solidFill>
                  <a:schemeClr val="dk1"/>
                </a:solidFill>
                <a:latin typeface="Montserrat"/>
              </a:rPr>
              <a:t>How to deal with them? </a:t>
            </a:r>
            <a:endParaRPr lang="zh-CN" altLang="en-US" dirty="0">
              <a:solidFill>
                <a:schemeClr val="dk1"/>
              </a:solidFill>
              <a:latin typeface="Montserrat"/>
            </a:endParaRPr>
          </a:p>
        </p:txBody>
      </p:sp>
      <p:sp>
        <p:nvSpPr>
          <p:cNvPr id="29" name="文本框 28">
            <a:extLst>
              <a:ext uri="{FF2B5EF4-FFF2-40B4-BE49-F238E27FC236}">
                <a16:creationId xmlns:a16="http://schemas.microsoft.com/office/drawing/2014/main" id="{804B32C0-6427-AF4C-8E69-E61519D6C053}"/>
              </a:ext>
            </a:extLst>
          </p:cNvPr>
          <p:cNvSpPr txBox="1"/>
          <p:nvPr/>
        </p:nvSpPr>
        <p:spPr>
          <a:xfrm>
            <a:off x="5398626" y="3714196"/>
            <a:ext cx="3061248" cy="70224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a:solidFill>
                  <a:schemeClr val="dk1"/>
                </a:solidFill>
                <a:latin typeface="Montserrat"/>
              </a:rPr>
              <a:t>How to prove the strategies we take will work?</a:t>
            </a:r>
            <a:endParaRPr lang="zh-CN" altLang="en-US" dirty="0">
              <a:solidFill>
                <a:schemeClr val="dk1"/>
              </a:solidFill>
              <a:latin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66"/>
        <p:cNvGrpSpPr/>
        <p:nvPr/>
      </p:nvGrpSpPr>
      <p:grpSpPr>
        <a:xfrm>
          <a:off x="0" y="0"/>
          <a:ext cx="0" cy="0"/>
          <a:chOff x="0" y="0"/>
          <a:chExt cx="0" cy="0"/>
        </a:xfrm>
      </p:grpSpPr>
      <p:grpSp>
        <p:nvGrpSpPr>
          <p:cNvPr id="1268" name="Google Shape;1268;p48"/>
          <p:cNvGrpSpPr/>
          <p:nvPr/>
        </p:nvGrpSpPr>
        <p:grpSpPr>
          <a:xfrm rot="-5400000" flipH="1">
            <a:off x="883239" y="646257"/>
            <a:ext cx="1522994" cy="2765892"/>
            <a:chOff x="2654658" y="3572396"/>
            <a:chExt cx="737974" cy="1358635"/>
          </a:xfrm>
        </p:grpSpPr>
        <p:sp>
          <p:nvSpPr>
            <p:cNvPr id="1269" name="Google Shape;1269;p48"/>
            <p:cNvSpPr/>
            <p:nvPr/>
          </p:nvSpPr>
          <p:spPr>
            <a:xfrm>
              <a:off x="2654658" y="3572396"/>
              <a:ext cx="737974" cy="1358635"/>
            </a:xfrm>
            <a:custGeom>
              <a:avLst/>
              <a:gdLst/>
              <a:ahLst/>
              <a:cxnLst/>
              <a:rect l="l" t="t" r="r" b="b"/>
              <a:pathLst>
                <a:path w="47306" h="87092" extrusionOk="0">
                  <a:moveTo>
                    <a:pt x="22684" y="1315"/>
                  </a:moveTo>
                  <a:cubicBezTo>
                    <a:pt x="27019" y="1315"/>
                    <a:pt x="31478" y="2069"/>
                    <a:pt x="34923" y="4165"/>
                  </a:cubicBezTo>
                  <a:lnTo>
                    <a:pt x="34923" y="4165"/>
                  </a:lnTo>
                  <a:cubicBezTo>
                    <a:pt x="34953" y="4195"/>
                    <a:pt x="34988" y="4224"/>
                    <a:pt x="35027" y="4251"/>
                  </a:cubicBezTo>
                  <a:cubicBezTo>
                    <a:pt x="46074" y="11676"/>
                    <a:pt x="45893" y="28230"/>
                    <a:pt x="45495" y="40001"/>
                  </a:cubicBezTo>
                  <a:cubicBezTo>
                    <a:pt x="45278" y="45906"/>
                    <a:pt x="44843" y="51737"/>
                    <a:pt x="44662" y="57605"/>
                  </a:cubicBezTo>
                  <a:cubicBezTo>
                    <a:pt x="44444" y="64668"/>
                    <a:pt x="44010" y="73108"/>
                    <a:pt x="37707" y="77672"/>
                  </a:cubicBezTo>
                  <a:cubicBezTo>
                    <a:pt x="33945" y="80399"/>
                    <a:pt x="29050" y="81857"/>
                    <a:pt x="24209" y="81857"/>
                  </a:cubicBezTo>
                  <a:cubicBezTo>
                    <a:pt x="19728" y="81857"/>
                    <a:pt x="15293" y="80608"/>
                    <a:pt x="11845" y="77961"/>
                  </a:cubicBezTo>
                  <a:cubicBezTo>
                    <a:pt x="11737" y="77907"/>
                    <a:pt x="11619" y="77880"/>
                    <a:pt x="11501" y="77880"/>
                  </a:cubicBezTo>
                  <a:cubicBezTo>
                    <a:pt x="11383" y="77880"/>
                    <a:pt x="11266" y="77907"/>
                    <a:pt x="11157" y="77961"/>
                  </a:cubicBezTo>
                  <a:cubicBezTo>
                    <a:pt x="8914" y="79236"/>
                    <a:pt x="7083" y="81085"/>
                    <a:pt x="5854" y="83293"/>
                  </a:cubicBezTo>
                  <a:lnTo>
                    <a:pt x="5854" y="83293"/>
                  </a:lnTo>
                  <a:cubicBezTo>
                    <a:pt x="5771" y="80025"/>
                    <a:pt x="6056" y="76795"/>
                    <a:pt x="7680" y="73796"/>
                  </a:cubicBezTo>
                  <a:cubicBezTo>
                    <a:pt x="7788" y="73579"/>
                    <a:pt x="7788" y="73325"/>
                    <a:pt x="7680" y="73108"/>
                  </a:cubicBezTo>
                  <a:cubicBezTo>
                    <a:pt x="1" y="60829"/>
                    <a:pt x="2536" y="44819"/>
                    <a:pt x="3551" y="31164"/>
                  </a:cubicBezTo>
                  <a:cubicBezTo>
                    <a:pt x="3985" y="25151"/>
                    <a:pt x="3225" y="19066"/>
                    <a:pt x="4166" y="13125"/>
                  </a:cubicBezTo>
                  <a:cubicBezTo>
                    <a:pt x="4673" y="10047"/>
                    <a:pt x="5724" y="6787"/>
                    <a:pt x="8259" y="4758"/>
                  </a:cubicBezTo>
                  <a:cubicBezTo>
                    <a:pt x="10324" y="3092"/>
                    <a:pt x="13077" y="2404"/>
                    <a:pt x="15648" y="1933"/>
                  </a:cubicBezTo>
                  <a:cubicBezTo>
                    <a:pt x="17816" y="1557"/>
                    <a:pt x="20230" y="1315"/>
                    <a:pt x="22684" y="1315"/>
                  </a:cubicBezTo>
                  <a:close/>
                  <a:moveTo>
                    <a:pt x="22682" y="1"/>
                  </a:moveTo>
                  <a:cubicBezTo>
                    <a:pt x="20584" y="1"/>
                    <a:pt x="18525" y="162"/>
                    <a:pt x="16626" y="412"/>
                  </a:cubicBezTo>
                  <a:cubicBezTo>
                    <a:pt x="10215" y="1281"/>
                    <a:pt x="5072" y="3889"/>
                    <a:pt x="3333" y="10517"/>
                  </a:cubicBezTo>
                  <a:cubicBezTo>
                    <a:pt x="1450" y="17508"/>
                    <a:pt x="2609" y="25187"/>
                    <a:pt x="2065" y="32395"/>
                  </a:cubicBezTo>
                  <a:cubicBezTo>
                    <a:pt x="1413" y="40907"/>
                    <a:pt x="508" y="49491"/>
                    <a:pt x="1486" y="58040"/>
                  </a:cubicBezTo>
                  <a:cubicBezTo>
                    <a:pt x="1957" y="62495"/>
                    <a:pt x="2971" y="66950"/>
                    <a:pt x="4927" y="71007"/>
                  </a:cubicBezTo>
                  <a:cubicBezTo>
                    <a:pt x="5325" y="71876"/>
                    <a:pt x="6231" y="72854"/>
                    <a:pt x="6122" y="73796"/>
                  </a:cubicBezTo>
                  <a:cubicBezTo>
                    <a:pt x="5941" y="75064"/>
                    <a:pt x="5036" y="76404"/>
                    <a:pt x="4818" y="77672"/>
                  </a:cubicBezTo>
                  <a:cubicBezTo>
                    <a:pt x="4239" y="80569"/>
                    <a:pt x="4420" y="83503"/>
                    <a:pt x="4637" y="86437"/>
                  </a:cubicBezTo>
                  <a:cubicBezTo>
                    <a:pt x="4637" y="86859"/>
                    <a:pt x="4971" y="87091"/>
                    <a:pt x="5306" y="87091"/>
                  </a:cubicBezTo>
                  <a:cubicBezTo>
                    <a:pt x="5575" y="87091"/>
                    <a:pt x="5844" y="86941"/>
                    <a:pt x="5941" y="86618"/>
                  </a:cubicBezTo>
                  <a:cubicBezTo>
                    <a:pt x="5962" y="86545"/>
                    <a:pt x="5983" y="86473"/>
                    <a:pt x="6005" y="86400"/>
                  </a:cubicBezTo>
                  <a:lnTo>
                    <a:pt x="6005" y="86400"/>
                  </a:lnTo>
                  <a:lnTo>
                    <a:pt x="6014" y="86401"/>
                  </a:lnTo>
                  <a:cubicBezTo>
                    <a:pt x="6013" y="86393"/>
                    <a:pt x="6013" y="86386"/>
                    <a:pt x="6012" y="86378"/>
                  </a:cubicBezTo>
                  <a:lnTo>
                    <a:pt x="6012" y="86378"/>
                  </a:lnTo>
                  <a:cubicBezTo>
                    <a:pt x="6373" y="85195"/>
                    <a:pt x="6893" y="84050"/>
                    <a:pt x="7571" y="83032"/>
                  </a:cubicBezTo>
                  <a:cubicBezTo>
                    <a:pt x="8223" y="82091"/>
                    <a:pt x="9744" y="79954"/>
                    <a:pt x="10940" y="79664"/>
                  </a:cubicBezTo>
                  <a:cubicBezTo>
                    <a:pt x="11027" y="79644"/>
                    <a:pt x="11120" y="79635"/>
                    <a:pt x="11218" y="79635"/>
                  </a:cubicBezTo>
                  <a:cubicBezTo>
                    <a:pt x="12575" y="79635"/>
                    <a:pt x="14840" y="81400"/>
                    <a:pt x="16192" y="81873"/>
                  </a:cubicBezTo>
                  <a:cubicBezTo>
                    <a:pt x="18660" y="82771"/>
                    <a:pt x="21282" y="83168"/>
                    <a:pt x="23909" y="83168"/>
                  </a:cubicBezTo>
                  <a:cubicBezTo>
                    <a:pt x="25523" y="83168"/>
                    <a:pt x="27140" y="83018"/>
                    <a:pt x="28724" y="82743"/>
                  </a:cubicBezTo>
                  <a:cubicBezTo>
                    <a:pt x="32745" y="82018"/>
                    <a:pt x="36947" y="80388"/>
                    <a:pt x="39953" y="77563"/>
                  </a:cubicBezTo>
                  <a:cubicBezTo>
                    <a:pt x="42742" y="74955"/>
                    <a:pt x="44300" y="71369"/>
                    <a:pt x="45060" y="67675"/>
                  </a:cubicBezTo>
                  <a:cubicBezTo>
                    <a:pt x="46545" y="60720"/>
                    <a:pt x="46147" y="53222"/>
                    <a:pt x="46545" y="46123"/>
                  </a:cubicBezTo>
                  <a:cubicBezTo>
                    <a:pt x="47016" y="38444"/>
                    <a:pt x="47306" y="30620"/>
                    <a:pt x="46183" y="22941"/>
                  </a:cubicBezTo>
                  <a:cubicBezTo>
                    <a:pt x="45099" y="15320"/>
                    <a:pt x="42395" y="7591"/>
                    <a:pt x="35772" y="3094"/>
                  </a:cubicBezTo>
                  <a:lnTo>
                    <a:pt x="35772" y="3094"/>
                  </a:lnTo>
                  <a:cubicBezTo>
                    <a:pt x="35754" y="3081"/>
                    <a:pt x="35735" y="3068"/>
                    <a:pt x="35715" y="3056"/>
                  </a:cubicBezTo>
                  <a:lnTo>
                    <a:pt x="35715" y="3056"/>
                  </a:lnTo>
                  <a:cubicBezTo>
                    <a:pt x="35715" y="3056"/>
                    <a:pt x="35715" y="3056"/>
                    <a:pt x="35715" y="3056"/>
                  </a:cubicBezTo>
                  <a:cubicBezTo>
                    <a:pt x="35705" y="3049"/>
                    <a:pt x="35695" y="3043"/>
                    <a:pt x="35685" y="3037"/>
                  </a:cubicBezTo>
                  <a:lnTo>
                    <a:pt x="35685" y="3037"/>
                  </a:lnTo>
                  <a:cubicBezTo>
                    <a:pt x="32011" y="765"/>
                    <a:pt x="27255" y="1"/>
                    <a:pt x="22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8"/>
            <p:cNvSpPr/>
            <p:nvPr/>
          </p:nvSpPr>
          <p:spPr>
            <a:xfrm>
              <a:off x="3176232" y="4676845"/>
              <a:ext cx="114364" cy="104504"/>
            </a:xfrm>
            <a:custGeom>
              <a:avLst/>
              <a:gdLst/>
              <a:ahLst/>
              <a:cxnLst/>
              <a:rect l="l" t="t" r="r" b="b"/>
              <a:pathLst>
                <a:path w="7331" h="6699" extrusionOk="0">
                  <a:moveTo>
                    <a:pt x="6503" y="0"/>
                  </a:moveTo>
                  <a:cubicBezTo>
                    <a:pt x="6241" y="0"/>
                    <a:pt x="5998" y="151"/>
                    <a:pt x="5940" y="499"/>
                  </a:cubicBezTo>
                  <a:cubicBezTo>
                    <a:pt x="5541" y="3070"/>
                    <a:pt x="3477" y="5063"/>
                    <a:pt x="869" y="5352"/>
                  </a:cubicBezTo>
                  <a:cubicBezTo>
                    <a:pt x="33" y="5422"/>
                    <a:pt x="1" y="6699"/>
                    <a:pt x="774" y="6699"/>
                  </a:cubicBezTo>
                  <a:cubicBezTo>
                    <a:pt x="804" y="6699"/>
                    <a:pt x="836" y="6697"/>
                    <a:pt x="869" y="6692"/>
                  </a:cubicBezTo>
                  <a:cubicBezTo>
                    <a:pt x="4093" y="6439"/>
                    <a:pt x="6700" y="4012"/>
                    <a:pt x="7244" y="861"/>
                  </a:cubicBezTo>
                  <a:cubicBezTo>
                    <a:pt x="7331" y="339"/>
                    <a:pt x="6896" y="0"/>
                    <a:pt x="65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1" name="Google Shape;1271;p48"/>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Demographical</a:t>
            </a:r>
            <a:r>
              <a:rPr lang="zh-CN" altLang="en-US" dirty="0"/>
              <a:t> </a:t>
            </a:r>
            <a:r>
              <a:rPr lang="en-US" altLang="zh-CN" dirty="0"/>
              <a:t>Features - Region</a:t>
            </a:r>
            <a:endParaRPr dirty="0"/>
          </a:p>
        </p:txBody>
      </p:sp>
      <p:sp>
        <p:nvSpPr>
          <p:cNvPr id="1272" name="Google Shape;1272;p48"/>
          <p:cNvSpPr txBox="1">
            <a:spLocks noGrp="1"/>
          </p:cNvSpPr>
          <p:nvPr>
            <p:ph type="subTitle" idx="1"/>
          </p:nvPr>
        </p:nvSpPr>
        <p:spPr>
          <a:xfrm>
            <a:off x="337762" y="1498053"/>
            <a:ext cx="2446500" cy="1062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 weighted score in </a:t>
            </a:r>
            <a:r>
              <a:rPr lang="en" b="1" dirty="0"/>
              <a:t>London Region </a:t>
            </a:r>
            <a:r>
              <a:rPr lang="en" dirty="0"/>
              <a:t>&amp; </a:t>
            </a:r>
            <a:r>
              <a:rPr lang="en" b="1" dirty="0"/>
              <a:t>North Western Region</a:t>
            </a:r>
            <a:r>
              <a:rPr lang="en" dirty="0"/>
              <a:t> is lower than others.</a:t>
            </a:r>
            <a:endParaRPr dirty="0"/>
          </a:p>
        </p:txBody>
      </p:sp>
      <p:pic>
        <p:nvPicPr>
          <p:cNvPr id="10242" name="Picture 2">
            <a:extLst>
              <a:ext uri="{FF2B5EF4-FFF2-40B4-BE49-F238E27FC236}">
                <a16:creationId xmlns:a16="http://schemas.microsoft.com/office/drawing/2014/main" id="{C877F236-3DC5-1642-966F-82619FEF09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1102" y="1144792"/>
            <a:ext cx="5258210" cy="3459208"/>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a:extLst>
              <a:ext uri="{FF2B5EF4-FFF2-40B4-BE49-F238E27FC236}">
                <a16:creationId xmlns:a16="http://schemas.microsoft.com/office/drawing/2014/main" id="{E195F9E0-C4F9-394B-956C-87E11A8411A4}"/>
              </a:ext>
            </a:extLst>
          </p:cNvPr>
          <p:cNvSpPr/>
          <p:nvPr/>
        </p:nvSpPr>
        <p:spPr>
          <a:xfrm>
            <a:off x="4655879" y="1234910"/>
            <a:ext cx="387461" cy="336909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C00000"/>
              </a:solidFill>
            </a:endParaRPr>
          </a:p>
        </p:txBody>
      </p:sp>
      <p:sp>
        <p:nvSpPr>
          <p:cNvPr id="10" name="矩形 9">
            <a:extLst>
              <a:ext uri="{FF2B5EF4-FFF2-40B4-BE49-F238E27FC236}">
                <a16:creationId xmlns:a16="http://schemas.microsoft.com/office/drawing/2014/main" id="{A035D9B1-EC4A-924E-8E31-A0964EF1CD6D}"/>
              </a:ext>
            </a:extLst>
          </p:cNvPr>
          <p:cNvSpPr/>
          <p:nvPr/>
        </p:nvSpPr>
        <p:spPr>
          <a:xfrm>
            <a:off x="5419490" y="1234910"/>
            <a:ext cx="387461" cy="336909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C00000"/>
              </a:solidFill>
            </a:endParaRPr>
          </a:p>
        </p:txBody>
      </p:sp>
      <p:sp>
        <p:nvSpPr>
          <p:cNvPr id="11" name="文本框 10">
            <a:extLst>
              <a:ext uri="{FF2B5EF4-FFF2-40B4-BE49-F238E27FC236}">
                <a16:creationId xmlns:a16="http://schemas.microsoft.com/office/drawing/2014/main" id="{421D4177-4E75-0246-A5FC-E393D13CCE05}"/>
              </a:ext>
            </a:extLst>
          </p:cNvPr>
          <p:cNvSpPr txBox="1"/>
          <p:nvPr/>
        </p:nvSpPr>
        <p:spPr>
          <a:xfrm>
            <a:off x="336377" y="3157248"/>
            <a:ext cx="2840455" cy="1446550"/>
          </a:xfrm>
          <a:prstGeom prst="rect">
            <a:avLst/>
          </a:prstGeom>
          <a:noFill/>
        </p:spPr>
        <p:txBody>
          <a:bodyPr wrap="square" rtlCol="0">
            <a:spAutoFit/>
          </a:bodyPr>
          <a:lstStyle/>
          <a:p>
            <a:r>
              <a:rPr lang="en-US" altLang="zh-CN" sz="1800" b="1" dirty="0">
                <a:solidFill>
                  <a:schemeClr val="dk1"/>
                </a:solidFill>
                <a:latin typeface="Kalam"/>
                <a:cs typeface="Kalam"/>
              </a:rPr>
              <a:t>Solutions:</a:t>
            </a:r>
          </a:p>
          <a:p>
            <a:r>
              <a:rPr lang="en-US" altLang="zh-CN" dirty="0">
                <a:solidFill>
                  <a:schemeClr val="dk1"/>
                </a:solidFill>
                <a:latin typeface="Montserrat"/>
              </a:rPr>
              <a:t>Further investigate the policy, culture, special events, GDP, overall education level… in these 2 regions to figure out why that happen. </a:t>
            </a:r>
            <a:endParaRPr lang="zh-CN" altLang="en-US" dirty="0">
              <a:solidFill>
                <a:schemeClr val="dk1"/>
              </a:solidFill>
              <a:latin typeface="Montserrat"/>
            </a:endParaRPr>
          </a:p>
        </p:txBody>
      </p:sp>
      <p:sp>
        <p:nvSpPr>
          <p:cNvPr id="13" name="文本框 12">
            <a:extLst>
              <a:ext uri="{FF2B5EF4-FFF2-40B4-BE49-F238E27FC236}">
                <a16:creationId xmlns:a16="http://schemas.microsoft.com/office/drawing/2014/main" id="{D0419A3A-AA49-2C40-85D7-BA30CE7092D8}"/>
              </a:ext>
            </a:extLst>
          </p:cNvPr>
          <p:cNvSpPr txBox="1"/>
          <p:nvPr/>
        </p:nvSpPr>
        <p:spPr>
          <a:xfrm>
            <a:off x="5043340" y="975864"/>
            <a:ext cx="1715534" cy="246221"/>
          </a:xfrm>
          <a:prstGeom prst="rect">
            <a:avLst/>
          </a:prstGeom>
          <a:noFill/>
        </p:spPr>
        <p:txBody>
          <a:bodyPr wrap="none" rtlCol="0">
            <a:spAutoFit/>
          </a:bodyPr>
          <a:lstStyle/>
          <a:p>
            <a:r>
              <a:rPr kumimoji="1" lang="en-US" altLang="zh-CN" sz="1000" dirty="0"/>
              <a:t>Weighted score VS Region</a:t>
            </a:r>
            <a:endParaRPr kumimoji="1" lang="zh-CN" altLang="en-US" sz="1000" dirty="0"/>
          </a:p>
        </p:txBody>
      </p:sp>
      <p:sp>
        <p:nvSpPr>
          <p:cNvPr id="12" name="Google Shape;1272;p48">
            <a:extLst>
              <a:ext uri="{FF2B5EF4-FFF2-40B4-BE49-F238E27FC236}">
                <a16:creationId xmlns:a16="http://schemas.microsoft.com/office/drawing/2014/main" id="{EB3797DD-BE59-A84A-BC8A-F35309F6CD0B}"/>
              </a:ext>
            </a:extLst>
          </p:cNvPr>
          <p:cNvSpPr txBox="1">
            <a:spLocks/>
          </p:cNvSpPr>
          <p:nvPr/>
        </p:nvSpPr>
        <p:spPr>
          <a:xfrm>
            <a:off x="954267" y="2799608"/>
            <a:ext cx="2446500" cy="106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r>
              <a:rPr lang="en" sz="1800" b="1" dirty="0"/>
              <a:t>Age? No</a:t>
            </a:r>
          </a:p>
        </p:txBody>
      </p:sp>
    </p:spTree>
    <p:extLst>
      <p:ext uri="{BB962C8B-B14F-4D97-AF65-F5344CB8AC3E}">
        <p14:creationId xmlns:p14="http://schemas.microsoft.com/office/powerpoint/2010/main" val="3546551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6"/>
        <p:cNvGrpSpPr/>
        <p:nvPr/>
      </p:nvGrpSpPr>
      <p:grpSpPr>
        <a:xfrm>
          <a:off x="0" y="0"/>
          <a:ext cx="0" cy="0"/>
          <a:chOff x="0" y="0"/>
          <a:chExt cx="0" cy="0"/>
        </a:xfrm>
      </p:grpSpPr>
      <p:sp>
        <p:nvSpPr>
          <p:cNvPr id="1107" name="Google Shape;1107;p44"/>
          <p:cNvSpPr txBox="1">
            <a:spLocks noGrp="1"/>
          </p:cNvSpPr>
          <p:nvPr>
            <p:ph type="title"/>
          </p:nvPr>
        </p:nvSpPr>
        <p:spPr>
          <a:xfrm>
            <a:off x="1631725" y="2999281"/>
            <a:ext cx="58806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Introduction</a:t>
            </a:r>
            <a:endParaRPr dirty="0"/>
          </a:p>
        </p:txBody>
      </p:sp>
      <p:grpSp>
        <p:nvGrpSpPr>
          <p:cNvPr id="1109" name="Google Shape;1109;p44"/>
          <p:cNvGrpSpPr/>
          <p:nvPr/>
        </p:nvGrpSpPr>
        <p:grpSpPr>
          <a:xfrm>
            <a:off x="3283726" y="858349"/>
            <a:ext cx="2776639" cy="1831269"/>
            <a:chOff x="3283726" y="858349"/>
            <a:chExt cx="2776639" cy="1831269"/>
          </a:xfrm>
        </p:grpSpPr>
        <p:grpSp>
          <p:nvGrpSpPr>
            <p:cNvPr id="1110" name="Google Shape;1110;p44"/>
            <p:cNvGrpSpPr/>
            <p:nvPr/>
          </p:nvGrpSpPr>
          <p:grpSpPr>
            <a:xfrm>
              <a:off x="5105712" y="1358038"/>
              <a:ext cx="724857" cy="681296"/>
              <a:chOff x="6528424" y="1260656"/>
              <a:chExt cx="1975626" cy="1856900"/>
            </a:xfrm>
          </p:grpSpPr>
          <p:sp>
            <p:nvSpPr>
              <p:cNvPr id="1111" name="Google Shape;1111;p44"/>
              <p:cNvSpPr/>
              <p:nvPr/>
            </p:nvSpPr>
            <p:spPr>
              <a:xfrm>
                <a:off x="6940941" y="1771450"/>
                <a:ext cx="1116302" cy="963974"/>
              </a:xfrm>
              <a:custGeom>
                <a:avLst/>
                <a:gdLst/>
                <a:ahLst/>
                <a:cxnLst/>
                <a:rect l="l" t="t" r="r" b="b"/>
                <a:pathLst>
                  <a:path w="9666" h="8347" extrusionOk="0">
                    <a:moveTo>
                      <a:pt x="1743" y="1583"/>
                    </a:moveTo>
                    <a:cubicBezTo>
                      <a:pt x="1783" y="1583"/>
                      <a:pt x="1822" y="1593"/>
                      <a:pt x="1862" y="1612"/>
                    </a:cubicBezTo>
                    <a:cubicBezTo>
                      <a:pt x="1901" y="1692"/>
                      <a:pt x="1901" y="1771"/>
                      <a:pt x="1862" y="1850"/>
                    </a:cubicBezTo>
                    <a:cubicBezTo>
                      <a:pt x="1624" y="2325"/>
                      <a:pt x="1466" y="2880"/>
                      <a:pt x="1426" y="3435"/>
                    </a:cubicBezTo>
                    <a:cubicBezTo>
                      <a:pt x="1387" y="3553"/>
                      <a:pt x="1347" y="3672"/>
                      <a:pt x="1347" y="3791"/>
                    </a:cubicBezTo>
                    <a:lnTo>
                      <a:pt x="1268" y="3791"/>
                    </a:lnTo>
                    <a:cubicBezTo>
                      <a:pt x="1188" y="3672"/>
                      <a:pt x="1149" y="3553"/>
                      <a:pt x="1109" y="3435"/>
                    </a:cubicBezTo>
                    <a:cubicBezTo>
                      <a:pt x="1030" y="2920"/>
                      <a:pt x="1109" y="2365"/>
                      <a:pt x="1387" y="1890"/>
                    </a:cubicBezTo>
                    <a:cubicBezTo>
                      <a:pt x="1426" y="1771"/>
                      <a:pt x="1545" y="1692"/>
                      <a:pt x="1624" y="1612"/>
                    </a:cubicBezTo>
                    <a:cubicBezTo>
                      <a:pt x="1664" y="1593"/>
                      <a:pt x="1703" y="1583"/>
                      <a:pt x="1743" y="1583"/>
                    </a:cubicBezTo>
                    <a:close/>
                    <a:moveTo>
                      <a:pt x="8041" y="3870"/>
                    </a:moveTo>
                    <a:lnTo>
                      <a:pt x="8041" y="4187"/>
                    </a:lnTo>
                    <a:cubicBezTo>
                      <a:pt x="7843" y="4385"/>
                      <a:pt x="7685" y="4583"/>
                      <a:pt x="7487" y="4781"/>
                    </a:cubicBezTo>
                    <a:lnTo>
                      <a:pt x="7487" y="4742"/>
                    </a:lnTo>
                    <a:cubicBezTo>
                      <a:pt x="7447" y="4781"/>
                      <a:pt x="7398" y="4801"/>
                      <a:pt x="7348" y="4801"/>
                    </a:cubicBezTo>
                    <a:cubicBezTo>
                      <a:pt x="7299" y="4801"/>
                      <a:pt x="7249" y="4781"/>
                      <a:pt x="7210" y="4742"/>
                    </a:cubicBezTo>
                    <a:cubicBezTo>
                      <a:pt x="7170" y="4663"/>
                      <a:pt x="7170" y="4583"/>
                      <a:pt x="7210" y="4504"/>
                    </a:cubicBezTo>
                    <a:cubicBezTo>
                      <a:pt x="7368" y="4306"/>
                      <a:pt x="7566" y="4108"/>
                      <a:pt x="7764" y="3949"/>
                    </a:cubicBezTo>
                    <a:cubicBezTo>
                      <a:pt x="7804" y="3870"/>
                      <a:pt x="7923" y="3910"/>
                      <a:pt x="8041" y="3870"/>
                    </a:cubicBezTo>
                    <a:close/>
                    <a:moveTo>
                      <a:pt x="2288" y="3466"/>
                    </a:moveTo>
                    <a:cubicBezTo>
                      <a:pt x="2347" y="3466"/>
                      <a:pt x="2377" y="3564"/>
                      <a:pt x="2377" y="3633"/>
                    </a:cubicBezTo>
                    <a:cubicBezTo>
                      <a:pt x="2416" y="3870"/>
                      <a:pt x="2496" y="4148"/>
                      <a:pt x="2535" y="4425"/>
                    </a:cubicBezTo>
                    <a:cubicBezTo>
                      <a:pt x="2654" y="4663"/>
                      <a:pt x="2773" y="4900"/>
                      <a:pt x="2931" y="5138"/>
                    </a:cubicBezTo>
                    <a:cubicBezTo>
                      <a:pt x="2258" y="5019"/>
                      <a:pt x="1822" y="4306"/>
                      <a:pt x="2060" y="3633"/>
                    </a:cubicBezTo>
                    <a:cubicBezTo>
                      <a:pt x="2060" y="3593"/>
                      <a:pt x="2179" y="3514"/>
                      <a:pt x="2258" y="3474"/>
                    </a:cubicBezTo>
                    <a:cubicBezTo>
                      <a:pt x="2269" y="3469"/>
                      <a:pt x="2279" y="3466"/>
                      <a:pt x="2288" y="3466"/>
                    </a:cubicBezTo>
                    <a:close/>
                    <a:moveTo>
                      <a:pt x="1545" y="4266"/>
                    </a:moveTo>
                    <a:cubicBezTo>
                      <a:pt x="1624" y="4266"/>
                      <a:pt x="1703" y="4306"/>
                      <a:pt x="1743" y="4346"/>
                    </a:cubicBezTo>
                    <a:cubicBezTo>
                      <a:pt x="1783" y="4464"/>
                      <a:pt x="1822" y="4544"/>
                      <a:pt x="1822" y="4663"/>
                    </a:cubicBezTo>
                    <a:cubicBezTo>
                      <a:pt x="1822" y="4979"/>
                      <a:pt x="2020" y="5296"/>
                      <a:pt x="2298" y="5534"/>
                    </a:cubicBezTo>
                    <a:cubicBezTo>
                      <a:pt x="2298" y="5574"/>
                      <a:pt x="2337" y="5574"/>
                      <a:pt x="2377" y="5613"/>
                    </a:cubicBezTo>
                    <a:cubicBezTo>
                      <a:pt x="2279" y="5669"/>
                      <a:pt x="2175" y="5696"/>
                      <a:pt x="2076" y="5696"/>
                    </a:cubicBezTo>
                    <a:cubicBezTo>
                      <a:pt x="1895" y="5696"/>
                      <a:pt x="1727" y="5608"/>
                      <a:pt x="1624" y="5455"/>
                    </a:cubicBezTo>
                    <a:lnTo>
                      <a:pt x="1664" y="5455"/>
                    </a:lnTo>
                    <a:cubicBezTo>
                      <a:pt x="1426" y="5138"/>
                      <a:pt x="1347" y="4781"/>
                      <a:pt x="1426" y="4425"/>
                    </a:cubicBezTo>
                    <a:cubicBezTo>
                      <a:pt x="1426" y="4346"/>
                      <a:pt x="1505" y="4266"/>
                      <a:pt x="1545" y="4266"/>
                    </a:cubicBezTo>
                    <a:close/>
                    <a:moveTo>
                      <a:pt x="6932" y="5732"/>
                    </a:moveTo>
                    <a:cubicBezTo>
                      <a:pt x="6853" y="6247"/>
                      <a:pt x="6457" y="6683"/>
                      <a:pt x="5942" y="6841"/>
                    </a:cubicBezTo>
                    <a:cubicBezTo>
                      <a:pt x="5863" y="6802"/>
                      <a:pt x="5744" y="6762"/>
                      <a:pt x="5665" y="6722"/>
                    </a:cubicBezTo>
                    <a:cubicBezTo>
                      <a:pt x="5704" y="6643"/>
                      <a:pt x="5744" y="6564"/>
                      <a:pt x="5823" y="6524"/>
                    </a:cubicBezTo>
                    <a:cubicBezTo>
                      <a:pt x="6061" y="6287"/>
                      <a:pt x="6338" y="6089"/>
                      <a:pt x="6615" y="5890"/>
                    </a:cubicBezTo>
                    <a:cubicBezTo>
                      <a:pt x="6695" y="5851"/>
                      <a:pt x="6813" y="5772"/>
                      <a:pt x="6932" y="5732"/>
                    </a:cubicBezTo>
                    <a:close/>
                    <a:moveTo>
                      <a:pt x="2738" y="1"/>
                    </a:moveTo>
                    <a:cubicBezTo>
                      <a:pt x="1678" y="1"/>
                      <a:pt x="667" y="666"/>
                      <a:pt x="317" y="1771"/>
                    </a:cubicBezTo>
                    <a:cubicBezTo>
                      <a:pt x="0" y="2682"/>
                      <a:pt x="79" y="3672"/>
                      <a:pt x="515" y="4544"/>
                    </a:cubicBezTo>
                    <a:cubicBezTo>
                      <a:pt x="753" y="5019"/>
                      <a:pt x="1030" y="5494"/>
                      <a:pt x="1347" y="5930"/>
                    </a:cubicBezTo>
                    <a:cubicBezTo>
                      <a:pt x="2060" y="6762"/>
                      <a:pt x="2971" y="7475"/>
                      <a:pt x="3961" y="7950"/>
                    </a:cubicBezTo>
                    <a:cubicBezTo>
                      <a:pt x="4159" y="8069"/>
                      <a:pt x="4318" y="8188"/>
                      <a:pt x="4476" y="8346"/>
                    </a:cubicBezTo>
                    <a:cubicBezTo>
                      <a:pt x="4793" y="8188"/>
                      <a:pt x="5110" y="8030"/>
                      <a:pt x="5387" y="7832"/>
                    </a:cubicBezTo>
                    <a:cubicBezTo>
                      <a:pt x="6615" y="7000"/>
                      <a:pt x="7685" y="6009"/>
                      <a:pt x="8636" y="4861"/>
                    </a:cubicBezTo>
                    <a:cubicBezTo>
                      <a:pt x="9428" y="3910"/>
                      <a:pt x="9665" y="2642"/>
                      <a:pt x="9269" y="1454"/>
                    </a:cubicBezTo>
                    <a:cubicBezTo>
                      <a:pt x="9190" y="1137"/>
                      <a:pt x="8952" y="860"/>
                      <a:pt x="8675" y="662"/>
                    </a:cubicBezTo>
                    <a:cubicBezTo>
                      <a:pt x="8293" y="413"/>
                      <a:pt x="7847" y="285"/>
                      <a:pt x="7403" y="285"/>
                    </a:cubicBezTo>
                    <a:cubicBezTo>
                      <a:pt x="6925" y="285"/>
                      <a:pt x="6451" y="433"/>
                      <a:pt x="6061" y="741"/>
                    </a:cubicBezTo>
                    <a:cubicBezTo>
                      <a:pt x="5704" y="1018"/>
                      <a:pt x="5229" y="1216"/>
                      <a:pt x="4991" y="1652"/>
                    </a:cubicBezTo>
                    <a:cubicBezTo>
                      <a:pt x="4952" y="1692"/>
                      <a:pt x="4872" y="1731"/>
                      <a:pt x="4793" y="1731"/>
                    </a:cubicBezTo>
                    <a:cubicBezTo>
                      <a:pt x="4714" y="1652"/>
                      <a:pt x="4674" y="1612"/>
                      <a:pt x="4714" y="1533"/>
                    </a:cubicBezTo>
                    <a:cubicBezTo>
                      <a:pt x="4793" y="1097"/>
                      <a:pt x="4595" y="662"/>
                      <a:pt x="4199" y="464"/>
                    </a:cubicBezTo>
                    <a:cubicBezTo>
                      <a:pt x="3743" y="147"/>
                      <a:pt x="3235" y="1"/>
                      <a:pt x="27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4"/>
              <p:cNvSpPr/>
              <p:nvPr/>
            </p:nvSpPr>
            <p:spPr>
              <a:xfrm>
                <a:off x="6876846" y="1714285"/>
                <a:ext cx="1230750" cy="1075882"/>
              </a:xfrm>
              <a:custGeom>
                <a:avLst/>
                <a:gdLst/>
                <a:ahLst/>
                <a:cxnLst/>
                <a:rect l="l" t="t" r="r" b="b"/>
                <a:pathLst>
                  <a:path w="10657" h="9316" extrusionOk="0">
                    <a:moveTo>
                      <a:pt x="3253" y="496"/>
                    </a:moveTo>
                    <a:cubicBezTo>
                      <a:pt x="3751" y="496"/>
                      <a:pt x="4259" y="642"/>
                      <a:pt x="4714" y="959"/>
                    </a:cubicBezTo>
                    <a:cubicBezTo>
                      <a:pt x="5110" y="1157"/>
                      <a:pt x="5309" y="1592"/>
                      <a:pt x="5229" y="2028"/>
                    </a:cubicBezTo>
                    <a:cubicBezTo>
                      <a:pt x="5190" y="2107"/>
                      <a:pt x="5229" y="2147"/>
                      <a:pt x="5309" y="2226"/>
                    </a:cubicBezTo>
                    <a:cubicBezTo>
                      <a:pt x="5388" y="2226"/>
                      <a:pt x="5467" y="2187"/>
                      <a:pt x="5507" y="2147"/>
                    </a:cubicBezTo>
                    <a:cubicBezTo>
                      <a:pt x="5744" y="1711"/>
                      <a:pt x="6220" y="1513"/>
                      <a:pt x="6576" y="1236"/>
                    </a:cubicBezTo>
                    <a:cubicBezTo>
                      <a:pt x="6966" y="928"/>
                      <a:pt x="7441" y="780"/>
                      <a:pt x="7918" y="780"/>
                    </a:cubicBezTo>
                    <a:cubicBezTo>
                      <a:pt x="8362" y="780"/>
                      <a:pt x="8809" y="908"/>
                      <a:pt x="9191" y="1157"/>
                    </a:cubicBezTo>
                    <a:cubicBezTo>
                      <a:pt x="9507" y="1355"/>
                      <a:pt x="9706" y="1632"/>
                      <a:pt x="9824" y="1949"/>
                    </a:cubicBezTo>
                    <a:cubicBezTo>
                      <a:pt x="10220" y="3098"/>
                      <a:pt x="9983" y="4405"/>
                      <a:pt x="9191" y="5356"/>
                    </a:cubicBezTo>
                    <a:cubicBezTo>
                      <a:pt x="8279" y="6465"/>
                      <a:pt x="7170" y="7495"/>
                      <a:pt x="5982" y="8327"/>
                    </a:cubicBezTo>
                    <a:cubicBezTo>
                      <a:pt x="5665" y="8525"/>
                      <a:pt x="5348" y="8683"/>
                      <a:pt x="5031" y="8841"/>
                    </a:cubicBezTo>
                    <a:cubicBezTo>
                      <a:pt x="4873" y="8683"/>
                      <a:pt x="4714" y="8564"/>
                      <a:pt x="4556" y="8445"/>
                    </a:cubicBezTo>
                    <a:cubicBezTo>
                      <a:pt x="3526" y="7970"/>
                      <a:pt x="2655" y="7257"/>
                      <a:pt x="1942" y="6425"/>
                    </a:cubicBezTo>
                    <a:cubicBezTo>
                      <a:pt x="1585" y="5989"/>
                      <a:pt x="1268" y="5514"/>
                      <a:pt x="1030" y="5039"/>
                    </a:cubicBezTo>
                    <a:cubicBezTo>
                      <a:pt x="595" y="4167"/>
                      <a:pt x="515" y="3177"/>
                      <a:pt x="832" y="2266"/>
                    </a:cubicBezTo>
                    <a:cubicBezTo>
                      <a:pt x="1183" y="1161"/>
                      <a:pt x="2194" y="496"/>
                      <a:pt x="3253" y="496"/>
                    </a:cubicBezTo>
                    <a:close/>
                    <a:moveTo>
                      <a:pt x="3289" y="1"/>
                    </a:moveTo>
                    <a:cubicBezTo>
                      <a:pt x="2023" y="1"/>
                      <a:pt x="828" y="771"/>
                      <a:pt x="357" y="2068"/>
                    </a:cubicBezTo>
                    <a:cubicBezTo>
                      <a:pt x="1" y="3177"/>
                      <a:pt x="119" y="4405"/>
                      <a:pt x="674" y="5435"/>
                    </a:cubicBezTo>
                    <a:cubicBezTo>
                      <a:pt x="1347" y="6663"/>
                      <a:pt x="2298" y="7693"/>
                      <a:pt x="3526" y="8406"/>
                    </a:cubicBezTo>
                    <a:cubicBezTo>
                      <a:pt x="3883" y="8723"/>
                      <a:pt x="4358" y="8921"/>
                      <a:pt x="4833" y="8960"/>
                    </a:cubicBezTo>
                    <a:cubicBezTo>
                      <a:pt x="4833" y="9201"/>
                      <a:pt x="4887" y="9315"/>
                      <a:pt x="5008" y="9315"/>
                    </a:cubicBezTo>
                    <a:cubicBezTo>
                      <a:pt x="5066" y="9315"/>
                      <a:pt x="5139" y="9289"/>
                      <a:pt x="5229" y="9238"/>
                    </a:cubicBezTo>
                    <a:cubicBezTo>
                      <a:pt x="5586" y="9119"/>
                      <a:pt x="5903" y="8921"/>
                      <a:pt x="6220" y="8723"/>
                    </a:cubicBezTo>
                    <a:cubicBezTo>
                      <a:pt x="7566" y="7851"/>
                      <a:pt x="8755" y="6702"/>
                      <a:pt x="9745" y="5395"/>
                    </a:cubicBezTo>
                    <a:cubicBezTo>
                      <a:pt x="10419" y="4563"/>
                      <a:pt x="10656" y="3454"/>
                      <a:pt x="10419" y="2385"/>
                    </a:cubicBezTo>
                    <a:cubicBezTo>
                      <a:pt x="10339" y="1751"/>
                      <a:pt x="10022" y="1196"/>
                      <a:pt x="9547" y="800"/>
                    </a:cubicBezTo>
                    <a:cubicBezTo>
                      <a:pt x="9079" y="482"/>
                      <a:pt x="8532" y="323"/>
                      <a:pt x="7985" y="323"/>
                    </a:cubicBezTo>
                    <a:cubicBezTo>
                      <a:pt x="7373" y="323"/>
                      <a:pt x="6761" y="522"/>
                      <a:pt x="6259" y="919"/>
                    </a:cubicBezTo>
                    <a:cubicBezTo>
                      <a:pt x="6061" y="1077"/>
                      <a:pt x="5863" y="1196"/>
                      <a:pt x="5665" y="1355"/>
                    </a:cubicBezTo>
                    <a:cubicBezTo>
                      <a:pt x="5427" y="879"/>
                      <a:pt x="5071" y="523"/>
                      <a:pt x="4596" y="285"/>
                    </a:cubicBezTo>
                    <a:cubicBezTo>
                      <a:pt x="4169" y="92"/>
                      <a:pt x="3725" y="1"/>
                      <a:pt x="3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4"/>
              <p:cNvSpPr/>
              <p:nvPr/>
            </p:nvSpPr>
            <p:spPr>
              <a:xfrm>
                <a:off x="7764357" y="2222884"/>
                <a:ext cx="100705" cy="104285"/>
              </a:xfrm>
              <a:custGeom>
                <a:avLst/>
                <a:gdLst/>
                <a:ahLst/>
                <a:cxnLst/>
                <a:rect l="l" t="t" r="r" b="b"/>
                <a:pathLst>
                  <a:path w="872" h="903" extrusionOk="0">
                    <a:moveTo>
                      <a:pt x="872" y="1"/>
                    </a:moveTo>
                    <a:cubicBezTo>
                      <a:pt x="793" y="1"/>
                      <a:pt x="674" y="1"/>
                      <a:pt x="594" y="40"/>
                    </a:cubicBezTo>
                    <a:cubicBezTo>
                      <a:pt x="396" y="199"/>
                      <a:pt x="238" y="397"/>
                      <a:pt x="80" y="595"/>
                    </a:cubicBezTo>
                    <a:cubicBezTo>
                      <a:pt x="0" y="674"/>
                      <a:pt x="0" y="793"/>
                      <a:pt x="80" y="872"/>
                    </a:cubicBezTo>
                    <a:cubicBezTo>
                      <a:pt x="119" y="892"/>
                      <a:pt x="169" y="902"/>
                      <a:pt x="218" y="902"/>
                    </a:cubicBezTo>
                    <a:cubicBezTo>
                      <a:pt x="268" y="902"/>
                      <a:pt x="317" y="892"/>
                      <a:pt x="357" y="872"/>
                    </a:cubicBezTo>
                    <a:cubicBezTo>
                      <a:pt x="555" y="674"/>
                      <a:pt x="713" y="476"/>
                      <a:pt x="872" y="278"/>
                    </a:cubicBezTo>
                    <a:lnTo>
                      <a:pt x="8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4"/>
              <p:cNvSpPr/>
              <p:nvPr/>
            </p:nvSpPr>
            <p:spPr>
              <a:xfrm>
                <a:off x="7595055" y="2437918"/>
                <a:ext cx="146554" cy="123687"/>
              </a:xfrm>
              <a:custGeom>
                <a:avLst/>
                <a:gdLst/>
                <a:ahLst/>
                <a:cxnLst/>
                <a:rect l="l" t="t" r="r" b="b"/>
                <a:pathLst>
                  <a:path w="1269" h="1071" extrusionOk="0">
                    <a:moveTo>
                      <a:pt x="1268" y="1"/>
                    </a:moveTo>
                    <a:cubicBezTo>
                      <a:pt x="1149" y="40"/>
                      <a:pt x="1031" y="80"/>
                      <a:pt x="951" y="159"/>
                    </a:cubicBezTo>
                    <a:cubicBezTo>
                      <a:pt x="674" y="357"/>
                      <a:pt x="397" y="555"/>
                      <a:pt x="159" y="753"/>
                    </a:cubicBezTo>
                    <a:cubicBezTo>
                      <a:pt x="80" y="833"/>
                      <a:pt x="40" y="912"/>
                      <a:pt x="1" y="991"/>
                    </a:cubicBezTo>
                    <a:cubicBezTo>
                      <a:pt x="80" y="1031"/>
                      <a:pt x="159" y="1070"/>
                      <a:pt x="278" y="1070"/>
                    </a:cubicBezTo>
                    <a:cubicBezTo>
                      <a:pt x="793" y="951"/>
                      <a:pt x="1189" y="516"/>
                      <a:pt x="1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4"/>
              <p:cNvSpPr/>
              <p:nvPr/>
            </p:nvSpPr>
            <p:spPr>
              <a:xfrm>
                <a:off x="7151357" y="2172648"/>
                <a:ext cx="128191" cy="192171"/>
              </a:xfrm>
              <a:custGeom>
                <a:avLst/>
                <a:gdLst/>
                <a:ahLst/>
                <a:cxnLst/>
                <a:rect l="l" t="t" r="r" b="b"/>
                <a:pathLst>
                  <a:path w="1110" h="1664" extrusionOk="0">
                    <a:moveTo>
                      <a:pt x="436" y="0"/>
                    </a:moveTo>
                    <a:cubicBezTo>
                      <a:pt x="396" y="40"/>
                      <a:pt x="238" y="119"/>
                      <a:pt x="238" y="159"/>
                    </a:cubicBezTo>
                    <a:cubicBezTo>
                      <a:pt x="0" y="832"/>
                      <a:pt x="396" y="1545"/>
                      <a:pt x="1109" y="1664"/>
                    </a:cubicBezTo>
                    <a:cubicBezTo>
                      <a:pt x="951" y="1426"/>
                      <a:pt x="832" y="1189"/>
                      <a:pt x="713" y="951"/>
                    </a:cubicBezTo>
                    <a:cubicBezTo>
                      <a:pt x="634" y="674"/>
                      <a:pt x="594" y="396"/>
                      <a:pt x="555" y="159"/>
                    </a:cubicBezTo>
                    <a:cubicBezTo>
                      <a:pt x="555" y="79"/>
                      <a:pt x="436" y="0"/>
                      <a:pt x="4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4"/>
              <p:cNvSpPr/>
              <p:nvPr/>
            </p:nvSpPr>
            <p:spPr>
              <a:xfrm>
                <a:off x="7096385" y="2264112"/>
                <a:ext cx="114564" cy="165147"/>
              </a:xfrm>
              <a:custGeom>
                <a:avLst/>
                <a:gdLst/>
                <a:ahLst/>
                <a:cxnLst/>
                <a:rect l="l" t="t" r="r" b="b"/>
                <a:pathLst>
                  <a:path w="992" h="1430" extrusionOk="0">
                    <a:moveTo>
                      <a:pt x="199" y="0"/>
                    </a:moveTo>
                    <a:cubicBezTo>
                      <a:pt x="120" y="0"/>
                      <a:pt x="41" y="80"/>
                      <a:pt x="41" y="159"/>
                    </a:cubicBezTo>
                    <a:cubicBezTo>
                      <a:pt x="1" y="515"/>
                      <a:pt x="80" y="872"/>
                      <a:pt x="278" y="1189"/>
                    </a:cubicBezTo>
                    <a:cubicBezTo>
                      <a:pt x="381" y="1342"/>
                      <a:pt x="549" y="1430"/>
                      <a:pt x="719" y="1430"/>
                    </a:cubicBezTo>
                    <a:cubicBezTo>
                      <a:pt x="813" y="1430"/>
                      <a:pt x="907" y="1403"/>
                      <a:pt x="991" y="1347"/>
                    </a:cubicBezTo>
                    <a:cubicBezTo>
                      <a:pt x="991" y="1308"/>
                      <a:pt x="952" y="1308"/>
                      <a:pt x="912" y="1268"/>
                    </a:cubicBezTo>
                    <a:cubicBezTo>
                      <a:pt x="635" y="1030"/>
                      <a:pt x="476" y="713"/>
                      <a:pt x="476" y="397"/>
                    </a:cubicBezTo>
                    <a:cubicBezTo>
                      <a:pt x="437" y="278"/>
                      <a:pt x="437" y="198"/>
                      <a:pt x="397" y="80"/>
                    </a:cubicBezTo>
                    <a:cubicBezTo>
                      <a:pt x="318" y="40"/>
                      <a:pt x="278" y="0"/>
                      <a:pt x="1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4"/>
              <p:cNvSpPr/>
              <p:nvPr/>
            </p:nvSpPr>
            <p:spPr>
              <a:xfrm>
                <a:off x="7059892" y="1958768"/>
                <a:ext cx="100705" cy="250608"/>
              </a:xfrm>
              <a:custGeom>
                <a:avLst/>
                <a:gdLst/>
                <a:ahLst/>
                <a:cxnLst/>
                <a:rect l="l" t="t" r="r" b="b"/>
                <a:pathLst>
                  <a:path w="872" h="2170" extrusionOk="0">
                    <a:moveTo>
                      <a:pt x="713" y="0"/>
                    </a:moveTo>
                    <a:cubicBezTo>
                      <a:pt x="673" y="0"/>
                      <a:pt x="634" y="10"/>
                      <a:pt x="594" y="30"/>
                    </a:cubicBezTo>
                    <a:cubicBezTo>
                      <a:pt x="475" y="109"/>
                      <a:pt x="396" y="188"/>
                      <a:pt x="317" y="307"/>
                    </a:cubicBezTo>
                    <a:cubicBezTo>
                      <a:pt x="79" y="783"/>
                      <a:pt x="0" y="1337"/>
                      <a:pt x="79" y="1852"/>
                    </a:cubicBezTo>
                    <a:cubicBezTo>
                      <a:pt x="119" y="1971"/>
                      <a:pt x="158" y="2090"/>
                      <a:pt x="198" y="2169"/>
                    </a:cubicBezTo>
                    <a:lnTo>
                      <a:pt x="317" y="2169"/>
                    </a:lnTo>
                    <a:cubicBezTo>
                      <a:pt x="357" y="2090"/>
                      <a:pt x="357" y="1971"/>
                      <a:pt x="396" y="1852"/>
                    </a:cubicBezTo>
                    <a:cubicBezTo>
                      <a:pt x="436" y="1298"/>
                      <a:pt x="594" y="743"/>
                      <a:pt x="832" y="268"/>
                    </a:cubicBezTo>
                    <a:cubicBezTo>
                      <a:pt x="871" y="188"/>
                      <a:pt x="871" y="109"/>
                      <a:pt x="832" y="30"/>
                    </a:cubicBezTo>
                    <a:cubicBezTo>
                      <a:pt x="792" y="10"/>
                      <a:pt x="753" y="0"/>
                      <a:pt x="7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4"/>
              <p:cNvSpPr/>
              <p:nvPr/>
            </p:nvSpPr>
            <p:spPr>
              <a:xfrm>
                <a:off x="7523800" y="1260656"/>
                <a:ext cx="87771" cy="327754"/>
              </a:xfrm>
              <a:custGeom>
                <a:avLst/>
                <a:gdLst/>
                <a:ahLst/>
                <a:cxnLst/>
                <a:rect l="l" t="t" r="r" b="b"/>
                <a:pathLst>
                  <a:path w="760" h="2838" extrusionOk="0">
                    <a:moveTo>
                      <a:pt x="486" y="0"/>
                    </a:moveTo>
                    <a:cubicBezTo>
                      <a:pt x="389" y="0"/>
                      <a:pt x="301" y="53"/>
                      <a:pt x="301" y="173"/>
                    </a:cubicBezTo>
                    <a:cubicBezTo>
                      <a:pt x="222" y="965"/>
                      <a:pt x="142" y="1757"/>
                      <a:pt x="23" y="2549"/>
                    </a:cubicBezTo>
                    <a:cubicBezTo>
                      <a:pt x="0" y="2734"/>
                      <a:pt x="138" y="2838"/>
                      <a:pt x="266" y="2838"/>
                    </a:cubicBezTo>
                    <a:cubicBezTo>
                      <a:pt x="357" y="2838"/>
                      <a:pt x="443" y="2784"/>
                      <a:pt x="459" y="2668"/>
                    </a:cubicBezTo>
                    <a:cubicBezTo>
                      <a:pt x="618" y="1836"/>
                      <a:pt x="697" y="1044"/>
                      <a:pt x="736" y="252"/>
                    </a:cubicBezTo>
                    <a:cubicBezTo>
                      <a:pt x="759" y="94"/>
                      <a:pt x="614" y="0"/>
                      <a:pt x="4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4"/>
              <p:cNvSpPr/>
              <p:nvPr/>
            </p:nvSpPr>
            <p:spPr>
              <a:xfrm>
                <a:off x="7887928" y="1374872"/>
                <a:ext cx="150942" cy="245988"/>
              </a:xfrm>
              <a:custGeom>
                <a:avLst/>
                <a:gdLst/>
                <a:ahLst/>
                <a:cxnLst/>
                <a:rect l="l" t="t" r="r" b="b"/>
                <a:pathLst>
                  <a:path w="1307" h="2130" extrusionOk="0">
                    <a:moveTo>
                      <a:pt x="1018" y="1"/>
                    </a:moveTo>
                    <a:cubicBezTo>
                      <a:pt x="944" y="1"/>
                      <a:pt x="872" y="40"/>
                      <a:pt x="832" y="134"/>
                    </a:cubicBezTo>
                    <a:cubicBezTo>
                      <a:pt x="594" y="689"/>
                      <a:pt x="317" y="1244"/>
                      <a:pt x="79" y="1798"/>
                    </a:cubicBezTo>
                    <a:cubicBezTo>
                      <a:pt x="1" y="1981"/>
                      <a:pt x="164" y="2130"/>
                      <a:pt x="318" y="2130"/>
                    </a:cubicBezTo>
                    <a:cubicBezTo>
                      <a:pt x="397" y="2130"/>
                      <a:pt x="474" y="2090"/>
                      <a:pt x="515" y="1996"/>
                    </a:cubicBezTo>
                    <a:cubicBezTo>
                      <a:pt x="752" y="1442"/>
                      <a:pt x="990" y="887"/>
                      <a:pt x="1228" y="332"/>
                    </a:cubicBezTo>
                    <a:cubicBezTo>
                      <a:pt x="1306" y="149"/>
                      <a:pt x="1160" y="1"/>
                      <a:pt x="10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4"/>
              <p:cNvSpPr/>
              <p:nvPr/>
            </p:nvSpPr>
            <p:spPr>
              <a:xfrm>
                <a:off x="8148811" y="1612888"/>
                <a:ext cx="214229" cy="157294"/>
              </a:xfrm>
              <a:custGeom>
                <a:avLst/>
                <a:gdLst/>
                <a:ahLst/>
                <a:cxnLst/>
                <a:rect l="l" t="t" r="r" b="b"/>
                <a:pathLst>
                  <a:path w="1855" h="1362" extrusionOk="0">
                    <a:moveTo>
                      <a:pt x="1558" y="0"/>
                    </a:moveTo>
                    <a:cubicBezTo>
                      <a:pt x="1516" y="0"/>
                      <a:pt x="1470" y="16"/>
                      <a:pt x="1425" y="54"/>
                    </a:cubicBezTo>
                    <a:cubicBezTo>
                      <a:pt x="1029" y="371"/>
                      <a:pt x="633" y="688"/>
                      <a:pt x="197" y="965"/>
                    </a:cubicBezTo>
                    <a:cubicBezTo>
                      <a:pt x="1" y="1096"/>
                      <a:pt x="128" y="1361"/>
                      <a:pt x="334" y="1361"/>
                    </a:cubicBezTo>
                    <a:cubicBezTo>
                      <a:pt x="378" y="1361"/>
                      <a:pt x="426" y="1349"/>
                      <a:pt x="474" y="1322"/>
                    </a:cubicBezTo>
                    <a:cubicBezTo>
                      <a:pt x="870" y="1044"/>
                      <a:pt x="1306" y="767"/>
                      <a:pt x="1662" y="450"/>
                    </a:cubicBezTo>
                    <a:cubicBezTo>
                      <a:pt x="1855" y="290"/>
                      <a:pt x="1736" y="0"/>
                      <a:pt x="15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4"/>
              <p:cNvSpPr/>
              <p:nvPr/>
            </p:nvSpPr>
            <p:spPr>
              <a:xfrm>
                <a:off x="8194312" y="2076217"/>
                <a:ext cx="309737" cy="73681"/>
              </a:xfrm>
              <a:custGeom>
                <a:avLst/>
                <a:gdLst/>
                <a:ahLst/>
                <a:cxnLst/>
                <a:rect l="l" t="t" r="r" b="b"/>
                <a:pathLst>
                  <a:path w="2682" h="638" extrusionOk="0">
                    <a:moveTo>
                      <a:pt x="2375" y="1"/>
                    </a:moveTo>
                    <a:cubicBezTo>
                      <a:pt x="2363" y="1"/>
                      <a:pt x="2351" y="2"/>
                      <a:pt x="2338" y="3"/>
                    </a:cubicBezTo>
                    <a:cubicBezTo>
                      <a:pt x="1665" y="82"/>
                      <a:pt x="991" y="122"/>
                      <a:pt x="318" y="162"/>
                    </a:cubicBezTo>
                    <a:cubicBezTo>
                      <a:pt x="1" y="201"/>
                      <a:pt x="40" y="637"/>
                      <a:pt x="357" y="637"/>
                    </a:cubicBezTo>
                    <a:cubicBezTo>
                      <a:pt x="1031" y="597"/>
                      <a:pt x="1704" y="518"/>
                      <a:pt x="2378" y="479"/>
                    </a:cubicBezTo>
                    <a:cubicBezTo>
                      <a:pt x="2682" y="441"/>
                      <a:pt x="2657" y="1"/>
                      <a:pt x="23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4"/>
              <p:cNvSpPr/>
              <p:nvPr/>
            </p:nvSpPr>
            <p:spPr>
              <a:xfrm>
                <a:off x="8079750" y="2389876"/>
                <a:ext cx="229358" cy="114564"/>
              </a:xfrm>
              <a:custGeom>
                <a:avLst/>
                <a:gdLst/>
                <a:ahLst/>
                <a:cxnLst/>
                <a:rect l="l" t="t" r="r" b="b"/>
                <a:pathLst>
                  <a:path w="1986" h="992" extrusionOk="0">
                    <a:moveTo>
                      <a:pt x="372" y="0"/>
                    </a:moveTo>
                    <a:cubicBezTo>
                      <a:pt x="122" y="0"/>
                      <a:pt x="0" y="356"/>
                      <a:pt x="280" y="496"/>
                    </a:cubicBezTo>
                    <a:cubicBezTo>
                      <a:pt x="676" y="654"/>
                      <a:pt x="1072" y="813"/>
                      <a:pt x="1508" y="971"/>
                    </a:cubicBezTo>
                    <a:cubicBezTo>
                      <a:pt x="1541" y="985"/>
                      <a:pt x="1573" y="992"/>
                      <a:pt x="1604" y="992"/>
                    </a:cubicBezTo>
                    <a:cubicBezTo>
                      <a:pt x="1834" y="992"/>
                      <a:pt x="1985" y="645"/>
                      <a:pt x="1706" y="575"/>
                    </a:cubicBezTo>
                    <a:cubicBezTo>
                      <a:pt x="1310" y="417"/>
                      <a:pt x="874" y="219"/>
                      <a:pt x="478" y="21"/>
                    </a:cubicBezTo>
                    <a:cubicBezTo>
                      <a:pt x="441" y="7"/>
                      <a:pt x="405" y="0"/>
                      <a:pt x="3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4"/>
              <p:cNvSpPr/>
              <p:nvPr/>
            </p:nvSpPr>
            <p:spPr>
              <a:xfrm>
                <a:off x="7815518" y="2680785"/>
                <a:ext cx="190670" cy="267123"/>
              </a:xfrm>
              <a:custGeom>
                <a:avLst/>
                <a:gdLst/>
                <a:ahLst/>
                <a:cxnLst/>
                <a:rect l="l" t="t" r="r" b="b"/>
                <a:pathLst>
                  <a:path w="1651" h="2313" extrusionOk="0">
                    <a:moveTo>
                      <a:pt x="311" y="0"/>
                    </a:moveTo>
                    <a:cubicBezTo>
                      <a:pt x="163" y="0"/>
                      <a:pt x="1" y="187"/>
                      <a:pt x="112" y="354"/>
                    </a:cubicBezTo>
                    <a:cubicBezTo>
                      <a:pt x="429" y="987"/>
                      <a:pt x="785" y="1621"/>
                      <a:pt x="1181" y="2215"/>
                    </a:cubicBezTo>
                    <a:cubicBezTo>
                      <a:pt x="1227" y="2284"/>
                      <a:pt x="1289" y="2313"/>
                      <a:pt x="1351" y="2313"/>
                    </a:cubicBezTo>
                    <a:cubicBezTo>
                      <a:pt x="1502" y="2313"/>
                      <a:pt x="1651" y="2136"/>
                      <a:pt x="1538" y="1938"/>
                    </a:cubicBezTo>
                    <a:cubicBezTo>
                      <a:pt x="1181" y="1344"/>
                      <a:pt x="825" y="750"/>
                      <a:pt x="468" y="116"/>
                    </a:cubicBezTo>
                    <a:cubicBezTo>
                      <a:pt x="433" y="34"/>
                      <a:pt x="373" y="0"/>
                      <a:pt x="3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4"/>
              <p:cNvSpPr/>
              <p:nvPr/>
            </p:nvSpPr>
            <p:spPr>
              <a:xfrm>
                <a:off x="7521836" y="2870182"/>
                <a:ext cx="57166" cy="247374"/>
              </a:xfrm>
              <a:custGeom>
                <a:avLst/>
                <a:gdLst/>
                <a:ahLst/>
                <a:cxnLst/>
                <a:rect l="l" t="t" r="r" b="b"/>
                <a:pathLst>
                  <a:path w="495" h="2142" extrusionOk="0">
                    <a:moveTo>
                      <a:pt x="294" y="0"/>
                    </a:moveTo>
                    <a:cubicBezTo>
                      <a:pt x="175" y="0"/>
                      <a:pt x="40" y="90"/>
                      <a:pt x="40" y="259"/>
                    </a:cubicBezTo>
                    <a:cubicBezTo>
                      <a:pt x="40" y="813"/>
                      <a:pt x="40" y="1368"/>
                      <a:pt x="1" y="1922"/>
                    </a:cubicBezTo>
                    <a:cubicBezTo>
                      <a:pt x="1" y="2071"/>
                      <a:pt x="105" y="2141"/>
                      <a:pt x="216" y="2141"/>
                    </a:cubicBezTo>
                    <a:cubicBezTo>
                      <a:pt x="342" y="2141"/>
                      <a:pt x="476" y="2051"/>
                      <a:pt x="476" y="1883"/>
                    </a:cubicBezTo>
                    <a:lnTo>
                      <a:pt x="476" y="219"/>
                    </a:lnTo>
                    <a:cubicBezTo>
                      <a:pt x="495" y="70"/>
                      <a:pt x="400" y="0"/>
                      <a:pt x="2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4"/>
              <p:cNvSpPr/>
              <p:nvPr/>
            </p:nvSpPr>
            <p:spPr>
              <a:xfrm>
                <a:off x="7060238" y="2794192"/>
                <a:ext cx="209032" cy="239868"/>
              </a:xfrm>
              <a:custGeom>
                <a:avLst/>
                <a:gdLst/>
                <a:ahLst/>
                <a:cxnLst/>
                <a:rect l="l" t="t" r="r" b="b"/>
                <a:pathLst>
                  <a:path w="1810" h="2077" extrusionOk="0">
                    <a:moveTo>
                      <a:pt x="1471" y="0"/>
                    </a:moveTo>
                    <a:cubicBezTo>
                      <a:pt x="1413" y="0"/>
                      <a:pt x="1354" y="25"/>
                      <a:pt x="1304" y="85"/>
                    </a:cubicBezTo>
                    <a:lnTo>
                      <a:pt x="116" y="1709"/>
                    </a:lnTo>
                    <a:cubicBezTo>
                      <a:pt x="0" y="1882"/>
                      <a:pt x="159" y="2077"/>
                      <a:pt x="315" y="2077"/>
                    </a:cubicBezTo>
                    <a:cubicBezTo>
                      <a:pt x="372" y="2077"/>
                      <a:pt x="430" y="2050"/>
                      <a:pt x="472" y="1986"/>
                    </a:cubicBezTo>
                    <a:lnTo>
                      <a:pt x="1661" y="402"/>
                    </a:lnTo>
                    <a:cubicBezTo>
                      <a:pt x="1809" y="223"/>
                      <a:pt x="1646" y="0"/>
                      <a:pt x="14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4"/>
              <p:cNvSpPr/>
              <p:nvPr/>
            </p:nvSpPr>
            <p:spPr>
              <a:xfrm>
                <a:off x="6816447" y="2595095"/>
                <a:ext cx="226355" cy="153714"/>
              </a:xfrm>
              <a:custGeom>
                <a:avLst/>
                <a:gdLst/>
                <a:ahLst/>
                <a:cxnLst/>
                <a:rect l="l" t="t" r="r" b="b"/>
                <a:pathLst>
                  <a:path w="1960" h="1331" extrusionOk="0">
                    <a:moveTo>
                      <a:pt x="1620" y="0"/>
                    </a:moveTo>
                    <a:cubicBezTo>
                      <a:pt x="1586" y="0"/>
                      <a:pt x="1550" y="8"/>
                      <a:pt x="1514" y="26"/>
                    </a:cubicBezTo>
                    <a:cubicBezTo>
                      <a:pt x="1078" y="343"/>
                      <a:pt x="642" y="620"/>
                      <a:pt x="167" y="898"/>
                    </a:cubicBezTo>
                    <a:cubicBezTo>
                      <a:pt x="1" y="1030"/>
                      <a:pt x="141" y="1330"/>
                      <a:pt x="331" y="1330"/>
                    </a:cubicBezTo>
                    <a:cubicBezTo>
                      <a:pt x="368" y="1330"/>
                      <a:pt x="406" y="1319"/>
                      <a:pt x="444" y="1294"/>
                    </a:cubicBezTo>
                    <a:cubicBezTo>
                      <a:pt x="880" y="1016"/>
                      <a:pt x="1355" y="700"/>
                      <a:pt x="1791" y="422"/>
                    </a:cubicBezTo>
                    <a:cubicBezTo>
                      <a:pt x="1959" y="254"/>
                      <a:pt x="1813" y="0"/>
                      <a:pt x="1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4"/>
              <p:cNvSpPr/>
              <p:nvPr/>
            </p:nvSpPr>
            <p:spPr>
              <a:xfrm>
                <a:off x="6535007" y="2382716"/>
                <a:ext cx="312740" cy="105902"/>
              </a:xfrm>
              <a:custGeom>
                <a:avLst/>
                <a:gdLst/>
                <a:ahLst/>
                <a:cxnLst/>
                <a:rect l="l" t="t" r="r" b="b"/>
                <a:pathLst>
                  <a:path w="2708" h="917" extrusionOk="0">
                    <a:moveTo>
                      <a:pt x="2291" y="1"/>
                    </a:moveTo>
                    <a:cubicBezTo>
                      <a:pt x="2277" y="1"/>
                      <a:pt x="2263" y="1"/>
                      <a:pt x="2247" y="3"/>
                    </a:cubicBezTo>
                    <a:cubicBezTo>
                      <a:pt x="1614" y="201"/>
                      <a:pt x="940" y="320"/>
                      <a:pt x="267" y="439"/>
                    </a:cubicBezTo>
                    <a:cubicBezTo>
                      <a:pt x="1" y="477"/>
                      <a:pt x="27" y="917"/>
                      <a:pt x="274" y="917"/>
                    </a:cubicBezTo>
                    <a:cubicBezTo>
                      <a:pt x="285" y="917"/>
                      <a:pt x="295" y="916"/>
                      <a:pt x="306" y="914"/>
                    </a:cubicBezTo>
                    <a:cubicBezTo>
                      <a:pt x="1020" y="796"/>
                      <a:pt x="1733" y="637"/>
                      <a:pt x="2406" y="439"/>
                    </a:cubicBezTo>
                    <a:cubicBezTo>
                      <a:pt x="2708" y="364"/>
                      <a:pt x="2578" y="1"/>
                      <a:pt x="22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4"/>
              <p:cNvSpPr/>
              <p:nvPr/>
            </p:nvSpPr>
            <p:spPr>
              <a:xfrm>
                <a:off x="6652687" y="2090306"/>
                <a:ext cx="178544" cy="59592"/>
              </a:xfrm>
              <a:custGeom>
                <a:avLst/>
                <a:gdLst/>
                <a:ahLst/>
                <a:cxnLst/>
                <a:rect l="l" t="t" r="r" b="b"/>
                <a:pathLst>
                  <a:path w="1546" h="516" extrusionOk="0">
                    <a:moveTo>
                      <a:pt x="1228" y="0"/>
                    </a:moveTo>
                    <a:cubicBezTo>
                      <a:pt x="951" y="40"/>
                      <a:pt x="634" y="40"/>
                      <a:pt x="317" y="40"/>
                    </a:cubicBezTo>
                    <a:cubicBezTo>
                      <a:pt x="1" y="40"/>
                      <a:pt x="40" y="515"/>
                      <a:pt x="357" y="515"/>
                    </a:cubicBezTo>
                    <a:cubicBezTo>
                      <a:pt x="674" y="515"/>
                      <a:pt x="951" y="515"/>
                      <a:pt x="1268" y="475"/>
                    </a:cubicBezTo>
                    <a:cubicBezTo>
                      <a:pt x="1545" y="396"/>
                      <a:pt x="1506" y="40"/>
                      <a:pt x="12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4"/>
              <p:cNvSpPr/>
              <p:nvPr/>
            </p:nvSpPr>
            <p:spPr>
              <a:xfrm>
                <a:off x="6528424" y="1685298"/>
                <a:ext cx="358473" cy="160412"/>
              </a:xfrm>
              <a:custGeom>
                <a:avLst/>
                <a:gdLst/>
                <a:ahLst/>
                <a:cxnLst/>
                <a:rect l="l" t="t" r="r" b="b"/>
                <a:pathLst>
                  <a:path w="3104" h="1389" extrusionOk="0">
                    <a:moveTo>
                      <a:pt x="386" y="1"/>
                    </a:moveTo>
                    <a:cubicBezTo>
                      <a:pt x="156" y="1"/>
                      <a:pt x="0" y="348"/>
                      <a:pt x="245" y="417"/>
                    </a:cubicBezTo>
                    <a:lnTo>
                      <a:pt x="2621" y="1368"/>
                    </a:lnTo>
                    <a:cubicBezTo>
                      <a:pt x="2659" y="1382"/>
                      <a:pt x="2695" y="1388"/>
                      <a:pt x="2729" y="1388"/>
                    </a:cubicBezTo>
                    <a:cubicBezTo>
                      <a:pt x="2979" y="1388"/>
                      <a:pt x="3103" y="1042"/>
                      <a:pt x="2859" y="972"/>
                    </a:cubicBezTo>
                    <a:lnTo>
                      <a:pt x="482" y="21"/>
                    </a:lnTo>
                    <a:cubicBezTo>
                      <a:pt x="449" y="7"/>
                      <a:pt x="417" y="1"/>
                      <a:pt x="3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4"/>
              <p:cNvSpPr/>
              <p:nvPr/>
            </p:nvSpPr>
            <p:spPr>
              <a:xfrm>
                <a:off x="6920962" y="1439428"/>
                <a:ext cx="157409" cy="228781"/>
              </a:xfrm>
              <a:custGeom>
                <a:avLst/>
                <a:gdLst/>
                <a:ahLst/>
                <a:cxnLst/>
                <a:rect l="l" t="t" r="r" b="b"/>
                <a:pathLst>
                  <a:path w="1363" h="1981" extrusionOk="0">
                    <a:moveTo>
                      <a:pt x="270" y="1"/>
                    </a:moveTo>
                    <a:cubicBezTo>
                      <a:pt x="131" y="1"/>
                      <a:pt x="0" y="126"/>
                      <a:pt x="54" y="288"/>
                    </a:cubicBezTo>
                    <a:cubicBezTo>
                      <a:pt x="252" y="843"/>
                      <a:pt x="530" y="1398"/>
                      <a:pt x="886" y="1913"/>
                    </a:cubicBezTo>
                    <a:cubicBezTo>
                      <a:pt x="934" y="1961"/>
                      <a:pt x="989" y="1981"/>
                      <a:pt x="1043" y="1981"/>
                    </a:cubicBezTo>
                    <a:cubicBezTo>
                      <a:pt x="1210" y="1981"/>
                      <a:pt x="1363" y="1785"/>
                      <a:pt x="1243" y="1635"/>
                    </a:cubicBezTo>
                    <a:cubicBezTo>
                      <a:pt x="926" y="1160"/>
                      <a:pt x="648" y="645"/>
                      <a:pt x="450" y="90"/>
                    </a:cubicBezTo>
                    <a:cubicBezTo>
                      <a:pt x="400" y="28"/>
                      <a:pt x="334" y="1"/>
                      <a:pt x="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4"/>
              <p:cNvSpPr/>
              <p:nvPr/>
            </p:nvSpPr>
            <p:spPr>
              <a:xfrm>
                <a:off x="7245016" y="1392541"/>
                <a:ext cx="85807" cy="178197"/>
              </a:xfrm>
              <a:custGeom>
                <a:avLst/>
                <a:gdLst/>
                <a:ahLst/>
                <a:cxnLst/>
                <a:rect l="l" t="t" r="r" b="b"/>
                <a:pathLst>
                  <a:path w="743" h="1543" extrusionOk="0">
                    <a:moveTo>
                      <a:pt x="236" y="0"/>
                    </a:moveTo>
                    <a:cubicBezTo>
                      <a:pt x="113" y="0"/>
                      <a:pt x="0" y="90"/>
                      <a:pt x="21" y="259"/>
                    </a:cubicBezTo>
                    <a:cubicBezTo>
                      <a:pt x="61" y="615"/>
                      <a:pt x="180" y="1011"/>
                      <a:pt x="259" y="1368"/>
                    </a:cubicBezTo>
                    <a:cubicBezTo>
                      <a:pt x="290" y="1492"/>
                      <a:pt x="375" y="1543"/>
                      <a:pt x="463" y="1543"/>
                    </a:cubicBezTo>
                    <a:cubicBezTo>
                      <a:pt x="600" y="1543"/>
                      <a:pt x="743" y="1418"/>
                      <a:pt x="695" y="1249"/>
                    </a:cubicBezTo>
                    <a:cubicBezTo>
                      <a:pt x="615" y="892"/>
                      <a:pt x="536" y="536"/>
                      <a:pt x="496" y="219"/>
                    </a:cubicBezTo>
                    <a:cubicBezTo>
                      <a:pt x="459" y="70"/>
                      <a:pt x="344" y="0"/>
                      <a:pt x="2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2" name="Google Shape;1132;p44"/>
            <p:cNvSpPr/>
            <p:nvPr/>
          </p:nvSpPr>
          <p:spPr>
            <a:xfrm rot="-1325471">
              <a:off x="3340041" y="1654007"/>
              <a:ext cx="547969" cy="406450"/>
            </a:xfrm>
            <a:custGeom>
              <a:avLst/>
              <a:gdLst/>
              <a:ahLst/>
              <a:cxnLst/>
              <a:rect l="l" t="t" r="r" b="b"/>
              <a:pathLst>
                <a:path w="12437" h="9225" extrusionOk="0">
                  <a:moveTo>
                    <a:pt x="1895" y="0"/>
                  </a:moveTo>
                  <a:cubicBezTo>
                    <a:pt x="1313" y="0"/>
                    <a:pt x="705" y="248"/>
                    <a:pt x="197" y="558"/>
                  </a:cubicBezTo>
                  <a:cubicBezTo>
                    <a:pt x="0" y="721"/>
                    <a:pt x="155" y="993"/>
                    <a:pt x="349" y="993"/>
                  </a:cubicBezTo>
                  <a:cubicBezTo>
                    <a:pt x="390" y="993"/>
                    <a:pt x="433" y="981"/>
                    <a:pt x="474" y="954"/>
                  </a:cubicBezTo>
                  <a:cubicBezTo>
                    <a:pt x="915" y="666"/>
                    <a:pt x="1403" y="443"/>
                    <a:pt x="1857" y="443"/>
                  </a:cubicBezTo>
                  <a:cubicBezTo>
                    <a:pt x="2339" y="443"/>
                    <a:pt x="2782" y="695"/>
                    <a:pt x="3088" y="1390"/>
                  </a:cubicBezTo>
                  <a:cubicBezTo>
                    <a:pt x="3247" y="1825"/>
                    <a:pt x="3366" y="2340"/>
                    <a:pt x="3405" y="2816"/>
                  </a:cubicBezTo>
                  <a:cubicBezTo>
                    <a:pt x="3405" y="3331"/>
                    <a:pt x="3564" y="3846"/>
                    <a:pt x="3881" y="4321"/>
                  </a:cubicBezTo>
                  <a:cubicBezTo>
                    <a:pt x="4166" y="4574"/>
                    <a:pt x="4552" y="4701"/>
                    <a:pt x="4939" y="4701"/>
                  </a:cubicBezTo>
                  <a:cubicBezTo>
                    <a:pt x="5036" y="4701"/>
                    <a:pt x="5132" y="4693"/>
                    <a:pt x="5227" y="4677"/>
                  </a:cubicBezTo>
                  <a:cubicBezTo>
                    <a:pt x="5604" y="4638"/>
                    <a:pt x="5802" y="4578"/>
                    <a:pt x="6005" y="4578"/>
                  </a:cubicBezTo>
                  <a:cubicBezTo>
                    <a:pt x="6208" y="4578"/>
                    <a:pt x="6416" y="4638"/>
                    <a:pt x="6812" y="4836"/>
                  </a:cubicBezTo>
                  <a:cubicBezTo>
                    <a:pt x="7248" y="4836"/>
                    <a:pt x="7604" y="5232"/>
                    <a:pt x="7564" y="5707"/>
                  </a:cubicBezTo>
                  <a:cubicBezTo>
                    <a:pt x="7564" y="5905"/>
                    <a:pt x="7604" y="6143"/>
                    <a:pt x="7604" y="6381"/>
                  </a:cubicBezTo>
                  <a:cubicBezTo>
                    <a:pt x="7683" y="7569"/>
                    <a:pt x="8119" y="8599"/>
                    <a:pt x="9466" y="8599"/>
                  </a:cubicBezTo>
                  <a:cubicBezTo>
                    <a:pt x="10535" y="8599"/>
                    <a:pt x="11328" y="7926"/>
                    <a:pt x="11961" y="7133"/>
                  </a:cubicBezTo>
                  <a:lnTo>
                    <a:pt x="11961" y="7133"/>
                  </a:lnTo>
                  <a:cubicBezTo>
                    <a:pt x="11922" y="7728"/>
                    <a:pt x="11882" y="8361"/>
                    <a:pt x="11763" y="8956"/>
                  </a:cubicBezTo>
                  <a:cubicBezTo>
                    <a:pt x="11740" y="9117"/>
                    <a:pt x="11891" y="9224"/>
                    <a:pt x="12029" y="9224"/>
                  </a:cubicBezTo>
                  <a:cubicBezTo>
                    <a:pt x="12129" y="9224"/>
                    <a:pt x="12222" y="9168"/>
                    <a:pt x="12239" y="9035"/>
                  </a:cubicBezTo>
                  <a:cubicBezTo>
                    <a:pt x="12358" y="8282"/>
                    <a:pt x="12397" y="7490"/>
                    <a:pt x="12437" y="6698"/>
                  </a:cubicBezTo>
                  <a:cubicBezTo>
                    <a:pt x="12437" y="6618"/>
                    <a:pt x="12397" y="6579"/>
                    <a:pt x="12358" y="6539"/>
                  </a:cubicBezTo>
                  <a:cubicBezTo>
                    <a:pt x="12414" y="6371"/>
                    <a:pt x="12272" y="6203"/>
                    <a:pt x="12127" y="6203"/>
                  </a:cubicBezTo>
                  <a:cubicBezTo>
                    <a:pt x="12068" y="6203"/>
                    <a:pt x="12008" y="6232"/>
                    <a:pt x="11961" y="6302"/>
                  </a:cubicBezTo>
                  <a:lnTo>
                    <a:pt x="11961" y="6341"/>
                  </a:lnTo>
                  <a:cubicBezTo>
                    <a:pt x="11922" y="6302"/>
                    <a:pt x="11882" y="6302"/>
                    <a:pt x="11843" y="6302"/>
                  </a:cubicBezTo>
                  <a:cubicBezTo>
                    <a:pt x="11130" y="6302"/>
                    <a:pt x="10417" y="6222"/>
                    <a:pt x="9704" y="6024"/>
                  </a:cubicBezTo>
                  <a:cubicBezTo>
                    <a:pt x="9681" y="6018"/>
                    <a:pt x="9659" y="6015"/>
                    <a:pt x="9639" y="6015"/>
                  </a:cubicBezTo>
                  <a:cubicBezTo>
                    <a:pt x="9416" y="6015"/>
                    <a:pt x="9370" y="6387"/>
                    <a:pt x="9624" y="6460"/>
                  </a:cubicBezTo>
                  <a:cubicBezTo>
                    <a:pt x="10298" y="6658"/>
                    <a:pt x="10971" y="6737"/>
                    <a:pt x="11645" y="6737"/>
                  </a:cubicBezTo>
                  <a:cubicBezTo>
                    <a:pt x="11146" y="7449"/>
                    <a:pt x="10456" y="8193"/>
                    <a:pt x="9574" y="8193"/>
                  </a:cubicBezTo>
                  <a:cubicBezTo>
                    <a:pt x="9474" y="8193"/>
                    <a:pt x="9372" y="8183"/>
                    <a:pt x="9268" y="8163"/>
                  </a:cubicBezTo>
                  <a:cubicBezTo>
                    <a:pt x="7763" y="7886"/>
                    <a:pt x="8277" y="6341"/>
                    <a:pt x="8000" y="5311"/>
                  </a:cubicBezTo>
                  <a:cubicBezTo>
                    <a:pt x="7742" y="4439"/>
                    <a:pt x="7167" y="4067"/>
                    <a:pt x="6405" y="4067"/>
                  </a:cubicBezTo>
                  <a:cubicBezTo>
                    <a:pt x="6233" y="4067"/>
                    <a:pt x="6051" y="4086"/>
                    <a:pt x="5861" y="4123"/>
                  </a:cubicBezTo>
                  <a:cubicBezTo>
                    <a:pt x="5573" y="4157"/>
                    <a:pt x="5292" y="4234"/>
                    <a:pt x="5025" y="4234"/>
                  </a:cubicBezTo>
                  <a:cubicBezTo>
                    <a:pt x="4667" y="4234"/>
                    <a:pt x="4334" y="4096"/>
                    <a:pt x="4039" y="3529"/>
                  </a:cubicBezTo>
                  <a:cubicBezTo>
                    <a:pt x="3801" y="3093"/>
                    <a:pt x="3841" y="2301"/>
                    <a:pt x="3722" y="1825"/>
                  </a:cubicBezTo>
                  <a:cubicBezTo>
                    <a:pt x="3643" y="1350"/>
                    <a:pt x="3445" y="914"/>
                    <a:pt x="3167" y="558"/>
                  </a:cubicBezTo>
                  <a:cubicBezTo>
                    <a:pt x="2800" y="155"/>
                    <a:pt x="2355" y="0"/>
                    <a:pt x="18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4"/>
            <p:cNvSpPr/>
            <p:nvPr/>
          </p:nvSpPr>
          <p:spPr>
            <a:xfrm rot="1397105">
              <a:off x="4111950" y="1001098"/>
              <a:ext cx="174855" cy="184494"/>
            </a:xfrm>
            <a:custGeom>
              <a:avLst/>
              <a:gdLst/>
              <a:ahLst/>
              <a:cxnLst/>
              <a:rect l="l" t="t" r="r" b="b"/>
              <a:pathLst>
                <a:path w="4517" h="4766" extrusionOk="0">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4"/>
            <p:cNvSpPr/>
            <p:nvPr/>
          </p:nvSpPr>
          <p:spPr>
            <a:xfrm rot="1397105">
              <a:off x="3909942" y="1056814"/>
              <a:ext cx="105951" cy="97744"/>
            </a:xfrm>
            <a:custGeom>
              <a:avLst/>
              <a:gdLst/>
              <a:ahLst/>
              <a:cxnLst/>
              <a:rect l="l" t="t" r="r" b="b"/>
              <a:pathLst>
                <a:path w="2737" h="2525" extrusionOk="0">
                  <a:moveTo>
                    <a:pt x="514" y="0"/>
                  </a:moveTo>
                  <a:cubicBezTo>
                    <a:pt x="329" y="0"/>
                    <a:pt x="187" y="258"/>
                    <a:pt x="344" y="415"/>
                  </a:cubicBezTo>
                  <a:cubicBezTo>
                    <a:pt x="502" y="573"/>
                    <a:pt x="621" y="692"/>
                    <a:pt x="780" y="811"/>
                  </a:cubicBezTo>
                  <a:lnTo>
                    <a:pt x="304" y="851"/>
                  </a:lnTo>
                  <a:cubicBezTo>
                    <a:pt x="0" y="889"/>
                    <a:pt x="25" y="1328"/>
                    <a:pt x="307" y="1328"/>
                  </a:cubicBezTo>
                  <a:cubicBezTo>
                    <a:pt x="319" y="1328"/>
                    <a:pt x="331" y="1328"/>
                    <a:pt x="344" y="1326"/>
                  </a:cubicBezTo>
                  <a:lnTo>
                    <a:pt x="740" y="1286"/>
                  </a:lnTo>
                  <a:lnTo>
                    <a:pt x="740" y="1286"/>
                  </a:lnTo>
                  <a:cubicBezTo>
                    <a:pt x="582" y="1484"/>
                    <a:pt x="423" y="1722"/>
                    <a:pt x="265" y="1960"/>
                  </a:cubicBezTo>
                  <a:cubicBezTo>
                    <a:pt x="130" y="2121"/>
                    <a:pt x="288" y="2283"/>
                    <a:pt x="453" y="2283"/>
                  </a:cubicBezTo>
                  <a:cubicBezTo>
                    <a:pt x="531" y="2283"/>
                    <a:pt x="610" y="2247"/>
                    <a:pt x="661" y="2158"/>
                  </a:cubicBezTo>
                  <a:lnTo>
                    <a:pt x="1017" y="1603"/>
                  </a:lnTo>
                  <a:cubicBezTo>
                    <a:pt x="1057" y="1841"/>
                    <a:pt x="1097" y="2118"/>
                    <a:pt x="1097" y="2316"/>
                  </a:cubicBezTo>
                  <a:cubicBezTo>
                    <a:pt x="1116" y="2455"/>
                    <a:pt x="1225" y="2524"/>
                    <a:pt x="1334" y="2524"/>
                  </a:cubicBezTo>
                  <a:cubicBezTo>
                    <a:pt x="1443" y="2524"/>
                    <a:pt x="1552" y="2455"/>
                    <a:pt x="1572" y="2316"/>
                  </a:cubicBezTo>
                  <a:cubicBezTo>
                    <a:pt x="1572" y="2039"/>
                    <a:pt x="1493" y="1762"/>
                    <a:pt x="1493" y="1484"/>
                  </a:cubicBezTo>
                  <a:lnTo>
                    <a:pt x="1493" y="1484"/>
                  </a:lnTo>
                  <a:lnTo>
                    <a:pt x="1849" y="1762"/>
                  </a:lnTo>
                  <a:cubicBezTo>
                    <a:pt x="1898" y="1802"/>
                    <a:pt x="1949" y="1820"/>
                    <a:pt x="1996" y="1820"/>
                  </a:cubicBezTo>
                  <a:cubicBezTo>
                    <a:pt x="2179" y="1820"/>
                    <a:pt x="2315" y="1562"/>
                    <a:pt x="2127" y="1405"/>
                  </a:cubicBezTo>
                  <a:cubicBezTo>
                    <a:pt x="2008" y="1326"/>
                    <a:pt x="1929" y="1247"/>
                    <a:pt x="1810" y="1128"/>
                  </a:cubicBezTo>
                  <a:lnTo>
                    <a:pt x="2443" y="1049"/>
                  </a:lnTo>
                  <a:cubicBezTo>
                    <a:pt x="2736" y="975"/>
                    <a:pt x="2725" y="564"/>
                    <a:pt x="2503" y="564"/>
                  </a:cubicBezTo>
                  <a:cubicBezTo>
                    <a:pt x="2484" y="564"/>
                    <a:pt x="2465" y="567"/>
                    <a:pt x="2443" y="573"/>
                  </a:cubicBezTo>
                  <a:lnTo>
                    <a:pt x="1691" y="653"/>
                  </a:lnTo>
                  <a:lnTo>
                    <a:pt x="1849" y="415"/>
                  </a:lnTo>
                  <a:cubicBezTo>
                    <a:pt x="1994" y="241"/>
                    <a:pt x="1843" y="47"/>
                    <a:pt x="1674" y="47"/>
                  </a:cubicBezTo>
                  <a:cubicBezTo>
                    <a:pt x="1611" y="47"/>
                    <a:pt x="1546" y="73"/>
                    <a:pt x="1493" y="138"/>
                  </a:cubicBezTo>
                  <a:lnTo>
                    <a:pt x="1374" y="336"/>
                  </a:lnTo>
                  <a:lnTo>
                    <a:pt x="1374" y="296"/>
                  </a:lnTo>
                  <a:cubicBezTo>
                    <a:pt x="1355" y="143"/>
                    <a:pt x="1234" y="73"/>
                    <a:pt x="1118" y="73"/>
                  </a:cubicBezTo>
                  <a:cubicBezTo>
                    <a:pt x="995" y="73"/>
                    <a:pt x="878" y="153"/>
                    <a:pt x="899" y="296"/>
                  </a:cubicBezTo>
                  <a:lnTo>
                    <a:pt x="661" y="58"/>
                  </a:lnTo>
                  <a:cubicBezTo>
                    <a:pt x="612" y="18"/>
                    <a:pt x="561" y="0"/>
                    <a:pt x="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4"/>
            <p:cNvSpPr/>
            <p:nvPr/>
          </p:nvSpPr>
          <p:spPr>
            <a:xfrm rot="1397105">
              <a:off x="3697288" y="1241348"/>
              <a:ext cx="277748" cy="274999"/>
            </a:xfrm>
            <a:custGeom>
              <a:avLst/>
              <a:gdLst/>
              <a:ahLst/>
              <a:cxnLst/>
              <a:rect l="l" t="t" r="r" b="b"/>
              <a:pathLst>
                <a:path w="7175" h="7104" extrusionOk="0">
                  <a:moveTo>
                    <a:pt x="1980" y="0"/>
                  </a:moveTo>
                  <a:cubicBezTo>
                    <a:pt x="1831" y="0"/>
                    <a:pt x="1685" y="128"/>
                    <a:pt x="1760" y="303"/>
                  </a:cubicBezTo>
                  <a:cubicBezTo>
                    <a:pt x="2116" y="1016"/>
                    <a:pt x="2433" y="1729"/>
                    <a:pt x="2750" y="2482"/>
                  </a:cubicBezTo>
                  <a:cubicBezTo>
                    <a:pt x="1958" y="2284"/>
                    <a:pt x="1126" y="2086"/>
                    <a:pt x="334" y="1888"/>
                  </a:cubicBezTo>
                  <a:cubicBezTo>
                    <a:pt x="311" y="1881"/>
                    <a:pt x="289" y="1878"/>
                    <a:pt x="269" y="1878"/>
                  </a:cubicBezTo>
                  <a:cubicBezTo>
                    <a:pt x="46" y="1878"/>
                    <a:pt x="0" y="2251"/>
                    <a:pt x="255" y="2324"/>
                  </a:cubicBezTo>
                  <a:lnTo>
                    <a:pt x="2631" y="2918"/>
                  </a:lnTo>
                  <a:lnTo>
                    <a:pt x="1364" y="3552"/>
                  </a:lnTo>
                  <a:cubicBezTo>
                    <a:pt x="1159" y="3688"/>
                    <a:pt x="1307" y="3972"/>
                    <a:pt x="1529" y="3972"/>
                  </a:cubicBezTo>
                  <a:cubicBezTo>
                    <a:pt x="1565" y="3972"/>
                    <a:pt x="1603" y="3964"/>
                    <a:pt x="1641" y="3948"/>
                  </a:cubicBezTo>
                  <a:lnTo>
                    <a:pt x="2909" y="3314"/>
                  </a:lnTo>
                  <a:lnTo>
                    <a:pt x="2909" y="3314"/>
                  </a:lnTo>
                  <a:cubicBezTo>
                    <a:pt x="2552" y="4067"/>
                    <a:pt x="2275" y="4819"/>
                    <a:pt x="1958" y="5611"/>
                  </a:cubicBezTo>
                  <a:cubicBezTo>
                    <a:pt x="1906" y="5795"/>
                    <a:pt x="2060" y="5943"/>
                    <a:pt x="2206" y="5943"/>
                  </a:cubicBezTo>
                  <a:cubicBezTo>
                    <a:pt x="2281" y="5943"/>
                    <a:pt x="2353" y="5904"/>
                    <a:pt x="2394" y="5809"/>
                  </a:cubicBezTo>
                  <a:cubicBezTo>
                    <a:pt x="2671" y="5057"/>
                    <a:pt x="2988" y="4304"/>
                    <a:pt x="3305" y="3591"/>
                  </a:cubicBezTo>
                  <a:cubicBezTo>
                    <a:pt x="3780" y="4700"/>
                    <a:pt x="4255" y="5809"/>
                    <a:pt x="4691" y="6958"/>
                  </a:cubicBezTo>
                  <a:cubicBezTo>
                    <a:pt x="4735" y="7060"/>
                    <a:pt x="4810" y="7103"/>
                    <a:pt x="4887" y="7103"/>
                  </a:cubicBezTo>
                  <a:cubicBezTo>
                    <a:pt x="5018" y="7103"/>
                    <a:pt x="5152" y="6975"/>
                    <a:pt x="5127" y="6800"/>
                  </a:cubicBezTo>
                  <a:cubicBezTo>
                    <a:pt x="4651" y="5572"/>
                    <a:pt x="4137" y="4344"/>
                    <a:pt x="3582" y="3155"/>
                  </a:cubicBezTo>
                  <a:lnTo>
                    <a:pt x="3582" y="3155"/>
                  </a:lnTo>
                  <a:cubicBezTo>
                    <a:pt x="4651" y="3393"/>
                    <a:pt x="5721" y="3631"/>
                    <a:pt x="6830" y="3868"/>
                  </a:cubicBezTo>
                  <a:cubicBezTo>
                    <a:pt x="6842" y="3870"/>
                    <a:pt x="6854" y="3871"/>
                    <a:pt x="6865" y="3871"/>
                  </a:cubicBezTo>
                  <a:cubicBezTo>
                    <a:pt x="7114" y="3871"/>
                    <a:pt x="7175" y="3469"/>
                    <a:pt x="6909" y="3393"/>
                  </a:cubicBezTo>
                  <a:cubicBezTo>
                    <a:pt x="5919" y="3195"/>
                    <a:pt x="4929" y="2957"/>
                    <a:pt x="3978" y="2759"/>
                  </a:cubicBezTo>
                  <a:lnTo>
                    <a:pt x="5483" y="1927"/>
                  </a:lnTo>
                  <a:cubicBezTo>
                    <a:pt x="5722" y="1825"/>
                    <a:pt x="5550" y="1547"/>
                    <a:pt x="5346" y="1547"/>
                  </a:cubicBezTo>
                  <a:cubicBezTo>
                    <a:pt x="5313" y="1547"/>
                    <a:pt x="5279" y="1554"/>
                    <a:pt x="5246" y="1571"/>
                  </a:cubicBezTo>
                  <a:lnTo>
                    <a:pt x="3859" y="2284"/>
                  </a:lnTo>
                  <a:cubicBezTo>
                    <a:pt x="4176" y="1690"/>
                    <a:pt x="4453" y="1096"/>
                    <a:pt x="4770" y="501"/>
                  </a:cubicBezTo>
                  <a:cubicBezTo>
                    <a:pt x="4849" y="318"/>
                    <a:pt x="4703" y="170"/>
                    <a:pt x="4549" y="170"/>
                  </a:cubicBezTo>
                  <a:cubicBezTo>
                    <a:pt x="4470" y="170"/>
                    <a:pt x="4388" y="209"/>
                    <a:pt x="4335" y="303"/>
                  </a:cubicBezTo>
                  <a:cubicBezTo>
                    <a:pt x="3978" y="1016"/>
                    <a:pt x="3622" y="1729"/>
                    <a:pt x="3265" y="2482"/>
                  </a:cubicBezTo>
                  <a:cubicBezTo>
                    <a:pt x="2909" y="1690"/>
                    <a:pt x="2552" y="898"/>
                    <a:pt x="2196" y="145"/>
                  </a:cubicBezTo>
                  <a:cubicBezTo>
                    <a:pt x="2152" y="43"/>
                    <a:pt x="2066" y="0"/>
                    <a:pt x="19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4"/>
            <p:cNvSpPr/>
            <p:nvPr/>
          </p:nvSpPr>
          <p:spPr>
            <a:xfrm>
              <a:off x="4914925" y="858349"/>
              <a:ext cx="479501" cy="451726"/>
            </a:xfrm>
            <a:custGeom>
              <a:avLst/>
              <a:gdLst/>
              <a:ahLst/>
              <a:cxnLst/>
              <a:rect l="l" t="t" r="r" b="b"/>
              <a:pathLst>
                <a:path w="7924" h="7465" extrusionOk="0">
                  <a:moveTo>
                    <a:pt x="2382" y="628"/>
                  </a:moveTo>
                  <a:cubicBezTo>
                    <a:pt x="2532" y="628"/>
                    <a:pt x="2620" y="776"/>
                    <a:pt x="2774" y="1007"/>
                  </a:cubicBezTo>
                  <a:lnTo>
                    <a:pt x="3843" y="2790"/>
                  </a:lnTo>
                  <a:cubicBezTo>
                    <a:pt x="3903" y="2849"/>
                    <a:pt x="3972" y="2879"/>
                    <a:pt x="4036" y="2879"/>
                  </a:cubicBezTo>
                  <a:cubicBezTo>
                    <a:pt x="4101" y="2879"/>
                    <a:pt x="4160" y="2849"/>
                    <a:pt x="4200" y="2790"/>
                  </a:cubicBezTo>
                  <a:cubicBezTo>
                    <a:pt x="4239" y="2790"/>
                    <a:pt x="4279" y="2750"/>
                    <a:pt x="4318" y="2750"/>
                  </a:cubicBezTo>
                  <a:lnTo>
                    <a:pt x="5705" y="1562"/>
                  </a:lnTo>
                  <a:cubicBezTo>
                    <a:pt x="5863" y="1364"/>
                    <a:pt x="6061" y="1205"/>
                    <a:pt x="6299" y="1047"/>
                  </a:cubicBezTo>
                  <a:cubicBezTo>
                    <a:pt x="6436" y="956"/>
                    <a:pt x="6515" y="911"/>
                    <a:pt x="6573" y="911"/>
                  </a:cubicBezTo>
                  <a:cubicBezTo>
                    <a:pt x="6666" y="911"/>
                    <a:pt x="6707" y="1025"/>
                    <a:pt x="6854" y="1245"/>
                  </a:cubicBezTo>
                  <a:cubicBezTo>
                    <a:pt x="6933" y="1364"/>
                    <a:pt x="7408" y="1918"/>
                    <a:pt x="7329" y="2037"/>
                  </a:cubicBezTo>
                  <a:cubicBezTo>
                    <a:pt x="7289" y="2156"/>
                    <a:pt x="6774" y="2354"/>
                    <a:pt x="6695" y="2394"/>
                  </a:cubicBezTo>
                  <a:lnTo>
                    <a:pt x="5150" y="3344"/>
                  </a:lnTo>
                  <a:cubicBezTo>
                    <a:pt x="5111" y="3384"/>
                    <a:pt x="5111" y="3384"/>
                    <a:pt x="5071" y="3424"/>
                  </a:cubicBezTo>
                  <a:cubicBezTo>
                    <a:pt x="4952" y="3463"/>
                    <a:pt x="4873" y="3503"/>
                    <a:pt x="4754" y="3582"/>
                  </a:cubicBezTo>
                  <a:cubicBezTo>
                    <a:pt x="4675" y="3622"/>
                    <a:pt x="4635" y="3741"/>
                    <a:pt x="4675" y="3820"/>
                  </a:cubicBezTo>
                  <a:cubicBezTo>
                    <a:pt x="4517" y="3899"/>
                    <a:pt x="4437" y="4097"/>
                    <a:pt x="4596" y="4216"/>
                  </a:cubicBezTo>
                  <a:lnTo>
                    <a:pt x="5824" y="5444"/>
                  </a:lnTo>
                  <a:cubicBezTo>
                    <a:pt x="5982" y="5642"/>
                    <a:pt x="6180" y="5800"/>
                    <a:pt x="6339" y="5998"/>
                  </a:cubicBezTo>
                  <a:cubicBezTo>
                    <a:pt x="6656" y="6315"/>
                    <a:pt x="6339" y="6355"/>
                    <a:pt x="6022" y="6553"/>
                  </a:cubicBezTo>
                  <a:cubicBezTo>
                    <a:pt x="5943" y="6593"/>
                    <a:pt x="5467" y="6989"/>
                    <a:pt x="5388" y="6989"/>
                  </a:cubicBezTo>
                  <a:cubicBezTo>
                    <a:pt x="5269" y="6949"/>
                    <a:pt x="5031" y="6474"/>
                    <a:pt x="4952" y="6434"/>
                  </a:cubicBezTo>
                  <a:cubicBezTo>
                    <a:pt x="4596" y="5959"/>
                    <a:pt x="4239" y="5523"/>
                    <a:pt x="3883" y="5048"/>
                  </a:cubicBezTo>
                  <a:cubicBezTo>
                    <a:pt x="3843" y="5008"/>
                    <a:pt x="3803" y="4969"/>
                    <a:pt x="3764" y="4969"/>
                  </a:cubicBezTo>
                  <a:cubicBezTo>
                    <a:pt x="3737" y="4863"/>
                    <a:pt x="3641" y="4792"/>
                    <a:pt x="3544" y="4792"/>
                  </a:cubicBezTo>
                  <a:cubicBezTo>
                    <a:pt x="3495" y="4792"/>
                    <a:pt x="3447" y="4810"/>
                    <a:pt x="3407" y="4850"/>
                  </a:cubicBezTo>
                  <a:cubicBezTo>
                    <a:pt x="3011" y="5167"/>
                    <a:pt x="2615" y="5483"/>
                    <a:pt x="2219" y="5800"/>
                  </a:cubicBezTo>
                  <a:cubicBezTo>
                    <a:pt x="1958" y="6029"/>
                    <a:pt x="1562" y="6553"/>
                    <a:pt x="1209" y="6553"/>
                  </a:cubicBezTo>
                  <a:cubicBezTo>
                    <a:pt x="1134" y="6553"/>
                    <a:pt x="1061" y="6530"/>
                    <a:pt x="991" y="6474"/>
                  </a:cubicBezTo>
                  <a:cubicBezTo>
                    <a:pt x="357" y="5998"/>
                    <a:pt x="991" y="5602"/>
                    <a:pt x="1427" y="5246"/>
                  </a:cubicBezTo>
                  <a:lnTo>
                    <a:pt x="2813" y="4137"/>
                  </a:lnTo>
                  <a:cubicBezTo>
                    <a:pt x="2853" y="4097"/>
                    <a:pt x="2892" y="4018"/>
                    <a:pt x="2892" y="3939"/>
                  </a:cubicBezTo>
                  <a:cubicBezTo>
                    <a:pt x="3051" y="3899"/>
                    <a:pt x="3090" y="3741"/>
                    <a:pt x="3011" y="3622"/>
                  </a:cubicBezTo>
                  <a:lnTo>
                    <a:pt x="1229" y="1324"/>
                  </a:lnTo>
                  <a:lnTo>
                    <a:pt x="2061" y="770"/>
                  </a:lnTo>
                  <a:cubicBezTo>
                    <a:pt x="2200" y="672"/>
                    <a:pt x="2300" y="628"/>
                    <a:pt x="2382" y="628"/>
                  </a:cubicBezTo>
                  <a:close/>
                  <a:moveTo>
                    <a:pt x="2487" y="1"/>
                  </a:moveTo>
                  <a:cubicBezTo>
                    <a:pt x="2463" y="1"/>
                    <a:pt x="2440" y="5"/>
                    <a:pt x="2417" y="17"/>
                  </a:cubicBezTo>
                  <a:cubicBezTo>
                    <a:pt x="1902" y="255"/>
                    <a:pt x="1427" y="572"/>
                    <a:pt x="991" y="928"/>
                  </a:cubicBezTo>
                  <a:cubicBezTo>
                    <a:pt x="912" y="968"/>
                    <a:pt x="872" y="1047"/>
                    <a:pt x="912" y="1126"/>
                  </a:cubicBezTo>
                  <a:cubicBezTo>
                    <a:pt x="753" y="1166"/>
                    <a:pt x="674" y="1324"/>
                    <a:pt x="793" y="1483"/>
                  </a:cubicBezTo>
                  <a:lnTo>
                    <a:pt x="2536" y="3741"/>
                  </a:lnTo>
                  <a:cubicBezTo>
                    <a:pt x="1783" y="4295"/>
                    <a:pt x="1031" y="4889"/>
                    <a:pt x="357" y="5563"/>
                  </a:cubicBezTo>
                  <a:cubicBezTo>
                    <a:pt x="1" y="5919"/>
                    <a:pt x="318" y="6315"/>
                    <a:pt x="595" y="6672"/>
                  </a:cubicBezTo>
                  <a:cubicBezTo>
                    <a:pt x="792" y="6925"/>
                    <a:pt x="969" y="7159"/>
                    <a:pt x="1211" y="7159"/>
                  </a:cubicBezTo>
                  <a:cubicBezTo>
                    <a:pt x="1310" y="7159"/>
                    <a:pt x="1420" y="7120"/>
                    <a:pt x="1546" y="7028"/>
                  </a:cubicBezTo>
                  <a:cubicBezTo>
                    <a:pt x="1942" y="6751"/>
                    <a:pt x="2219" y="6395"/>
                    <a:pt x="2576" y="6117"/>
                  </a:cubicBezTo>
                  <a:cubicBezTo>
                    <a:pt x="2932" y="5840"/>
                    <a:pt x="3209" y="5642"/>
                    <a:pt x="3566" y="5365"/>
                  </a:cubicBezTo>
                  <a:lnTo>
                    <a:pt x="4477" y="6513"/>
                  </a:lnTo>
                  <a:cubicBezTo>
                    <a:pt x="4675" y="6791"/>
                    <a:pt x="4913" y="7266"/>
                    <a:pt x="5230" y="7424"/>
                  </a:cubicBezTo>
                  <a:cubicBezTo>
                    <a:pt x="5285" y="7452"/>
                    <a:pt x="5343" y="7464"/>
                    <a:pt x="5405" y="7464"/>
                  </a:cubicBezTo>
                  <a:cubicBezTo>
                    <a:pt x="5785" y="7464"/>
                    <a:pt x="6264" y="6995"/>
                    <a:pt x="6537" y="6791"/>
                  </a:cubicBezTo>
                  <a:cubicBezTo>
                    <a:pt x="6933" y="6553"/>
                    <a:pt x="7250" y="6315"/>
                    <a:pt x="6893" y="5880"/>
                  </a:cubicBezTo>
                  <a:cubicBezTo>
                    <a:pt x="6299" y="5206"/>
                    <a:pt x="5665" y="4572"/>
                    <a:pt x="5031" y="3978"/>
                  </a:cubicBezTo>
                  <a:lnTo>
                    <a:pt x="5071" y="3978"/>
                  </a:lnTo>
                  <a:cubicBezTo>
                    <a:pt x="5150" y="3939"/>
                    <a:pt x="5269" y="3899"/>
                    <a:pt x="5388" y="3859"/>
                  </a:cubicBezTo>
                  <a:cubicBezTo>
                    <a:pt x="5507" y="3859"/>
                    <a:pt x="5586" y="3780"/>
                    <a:pt x="5626" y="3661"/>
                  </a:cubicBezTo>
                  <a:lnTo>
                    <a:pt x="6972" y="2829"/>
                  </a:lnTo>
                  <a:cubicBezTo>
                    <a:pt x="7210" y="2671"/>
                    <a:pt x="7725" y="2473"/>
                    <a:pt x="7804" y="2196"/>
                  </a:cubicBezTo>
                  <a:cubicBezTo>
                    <a:pt x="7923" y="1918"/>
                    <a:pt x="7685" y="1760"/>
                    <a:pt x="7606" y="1601"/>
                  </a:cubicBezTo>
                  <a:cubicBezTo>
                    <a:pt x="7369" y="1126"/>
                    <a:pt x="7091" y="730"/>
                    <a:pt x="6774" y="373"/>
                  </a:cubicBezTo>
                  <a:cubicBezTo>
                    <a:pt x="6728" y="327"/>
                    <a:pt x="6682" y="308"/>
                    <a:pt x="6635" y="308"/>
                  </a:cubicBezTo>
                  <a:cubicBezTo>
                    <a:pt x="6602" y="308"/>
                    <a:pt x="6570" y="317"/>
                    <a:pt x="6537" y="334"/>
                  </a:cubicBezTo>
                  <a:cubicBezTo>
                    <a:pt x="6141" y="572"/>
                    <a:pt x="5784" y="849"/>
                    <a:pt x="5467" y="1205"/>
                  </a:cubicBezTo>
                  <a:lnTo>
                    <a:pt x="4120" y="2354"/>
                  </a:lnTo>
                  <a:lnTo>
                    <a:pt x="3407" y="1166"/>
                  </a:lnTo>
                  <a:cubicBezTo>
                    <a:pt x="3209" y="770"/>
                    <a:pt x="2932" y="413"/>
                    <a:pt x="2655" y="57"/>
                  </a:cubicBezTo>
                  <a:cubicBezTo>
                    <a:pt x="2599" y="29"/>
                    <a:pt x="2543" y="1"/>
                    <a:pt x="24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7" name="Google Shape;1137;p44"/>
            <p:cNvGrpSpPr/>
            <p:nvPr/>
          </p:nvGrpSpPr>
          <p:grpSpPr>
            <a:xfrm>
              <a:off x="5707932" y="2014906"/>
              <a:ext cx="352434" cy="363596"/>
              <a:chOff x="6109266" y="2958701"/>
              <a:chExt cx="158099" cy="163114"/>
            </a:xfrm>
          </p:grpSpPr>
          <p:sp>
            <p:nvSpPr>
              <p:cNvPr id="1138" name="Google Shape;1138;p44"/>
              <p:cNvSpPr/>
              <p:nvPr/>
            </p:nvSpPr>
            <p:spPr>
              <a:xfrm>
                <a:off x="6180824" y="2958701"/>
                <a:ext cx="86541" cy="69751"/>
              </a:xfrm>
              <a:custGeom>
                <a:avLst/>
                <a:gdLst/>
                <a:ahLst/>
                <a:cxnLst/>
                <a:rect l="l" t="t" r="r" b="b"/>
                <a:pathLst>
                  <a:path w="2536" h="2044" extrusionOk="0">
                    <a:moveTo>
                      <a:pt x="1330" y="444"/>
                    </a:moveTo>
                    <a:cubicBezTo>
                      <a:pt x="1362" y="444"/>
                      <a:pt x="1394" y="446"/>
                      <a:pt x="1426" y="450"/>
                    </a:cubicBezTo>
                    <a:cubicBezTo>
                      <a:pt x="1783" y="529"/>
                      <a:pt x="2100" y="886"/>
                      <a:pt x="1902" y="1242"/>
                    </a:cubicBezTo>
                    <a:cubicBezTo>
                      <a:pt x="1728" y="1485"/>
                      <a:pt x="1464" y="1606"/>
                      <a:pt x="1162" y="1606"/>
                    </a:cubicBezTo>
                    <a:cubicBezTo>
                      <a:pt x="1119" y="1606"/>
                      <a:pt x="1075" y="1604"/>
                      <a:pt x="1030" y="1599"/>
                    </a:cubicBezTo>
                    <a:cubicBezTo>
                      <a:pt x="713" y="1559"/>
                      <a:pt x="515" y="1163"/>
                      <a:pt x="674" y="886"/>
                    </a:cubicBezTo>
                    <a:cubicBezTo>
                      <a:pt x="781" y="601"/>
                      <a:pt x="1047" y="444"/>
                      <a:pt x="1330" y="444"/>
                    </a:cubicBezTo>
                    <a:close/>
                    <a:moveTo>
                      <a:pt x="1309" y="0"/>
                    </a:moveTo>
                    <a:cubicBezTo>
                      <a:pt x="911" y="0"/>
                      <a:pt x="531" y="202"/>
                      <a:pt x="317" y="569"/>
                    </a:cubicBezTo>
                    <a:lnTo>
                      <a:pt x="278" y="608"/>
                    </a:lnTo>
                    <a:cubicBezTo>
                      <a:pt x="0" y="1123"/>
                      <a:pt x="238" y="1797"/>
                      <a:pt x="832" y="1995"/>
                    </a:cubicBezTo>
                    <a:cubicBezTo>
                      <a:pt x="947" y="2028"/>
                      <a:pt x="1064" y="2043"/>
                      <a:pt x="1182" y="2043"/>
                    </a:cubicBezTo>
                    <a:cubicBezTo>
                      <a:pt x="1633" y="2043"/>
                      <a:pt x="2078" y="1809"/>
                      <a:pt x="2298" y="1401"/>
                    </a:cubicBezTo>
                    <a:cubicBezTo>
                      <a:pt x="2535" y="846"/>
                      <a:pt x="2258" y="212"/>
                      <a:pt x="1664" y="54"/>
                    </a:cubicBezTo>
                    <a:cubicBezTo>
                      <a:pt x="1547" y="18"/>
                      <a:pt x="1427" y="0"/>
                      <a:pt x="13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4"/>
              <p:cNvSpPr/>
              <p:nvPr/>
            </p:nvSpPr>
            <p:spPr>
              <a:xfrm>
                <a:off x="6109266" y="3049675"/>
                <a:ext cx="54020" cy="42349"/>
              </a:xfrm>
              <a:custGeom>
                <a:avLst/>
                <a:gdLst/>
                <a:ahLst/>
                <a:cxnLst/>
                <a:rect l="l" t="t" r="r" b="b"/>
                <a:pathLst>
                  <a:path w="1583" h="1241" extrusionOk="0">
                    <a:moveTo>
                      <a:pt x="847" y="1"/>
                    </a:moveTo>
                    <a:cubicBezTo>
                      <a:pt x="735" y="1"/>
                      <a:pt x="622" y="27"/>
                      <a:pt x="513" y="82"/>
                    </a:cubicBezTo>
                    <a:cubicBezTo>
                      <a:pt x="473" y="82"/>
                      <a:pt x="434" y="121"/>
                      <a:pt x="434" y="161"/>
                    </a:cubicBezTo>
                    <a:lnTo>
                      <a:pt x="394" y="161"/>
                    </a:lnTo>
                    <a:cubicBezTo>
                      <a:pt x="1" y="619"/>
                      <a:pt x="393" y="1240"/>
                      <a:pt x="899" y="1240"/>
                    </a:cubicBezTo>
                    <a:cubicBezTo>
                      <a:pt x="1005" y="1240"/>
                      <a:pt x="1116" y="1213"/>
                      <a:pt x="1226" y="1151"/>
                    </a:cubicBezTo>
                    <a:cubicBezTo>
                      <a:pt x="1503" y="953"/>
                      <a:pt x="1582" y="597"/>
                      <a:pt x="1424" y="280"/>
                    </a:cubicBezTo>
                    <a:cubicBezTo>
                      <a:pt x="1268" y="97"/>
                      <a:pt x="1060" y="1"/>
                      <a:pt x="8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4"/>
              <p:cNvSpPr/>
              <p:nvPr/>
            </p:nvSpPr>
            <p:spPr>
              <a:xfrm>
                <a:off x="6194337" y="3081137"/>
                <a:ext cx="43714" cy="40677"/>
              </a:xfrm>
              <a:custGeom>
                <a:avLst/>
                <a:gdLst/>
                <a:ahLst/>
                <a:cxnLst/>
                <a:rect l="l" t="t" r="r" b="b"/>
                <a:pathLst>
                  <a:path w="1281" h="1192" extrusionOk="0">
                    <a:moveTo>
                      <a:pt x="520" y="1"/>
                    </a:moveTo>
                    <a:cubicBezTo>
                      <a:pt x="349" y="1"/>
                      <a:pt x="193" y="77"/>
                      <a:pt x="119" y="269"/>
                    </a:cubicBezTo>
                    <a:cubicBezTo>
                      <a:pt x="40" y="308"/>
                      <a:pt x="40" y="388"/>
                      <a:pt x="0" y="467"/>
                    </a:cubicBezTo>
                    <a:cubicBezTo>
                      <a:pt x="0" y="704"/>
                      <a:pt x="119" y="942"/>
                      <a:pt x="317" y="1101"/>
                    </a:cubicBezTo>
                    <a:cubicBezTo>
                      <a:pt x="416" y="1164"/>
                      <a:pt x="521" y="1192"/>
                      <a:pt x="623" y="1192"/>
                    </a:cubicBezTo>
                    <a:cubicBezTo>
                      <a:pt x="970" y="1192"/>
                      <a:pt x="1281" y="865"/>
                      <a:pt x="1189" y="467"/>
                    </a:cubicBezTo>
                    <a:cubicBezTo>
                      <a:pt x="1139" y="218"/>
                      <a:pt x="808" y="1"/>
                      <a:pt x="5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1" name="Google Shape;1141;p44"/>
            <p:cNvSpPr/>
            <p:nvPr/>
          </p:nvSpPr>
          <p:spPr>
            <a:xfrm>
              <a:off x="5322015" y="2208612"/>
              <a:ext cx="107523" cy="99195"/>
            </a:xfrm>
            <a:custGeom>
              <a:avLst/>
              <a:gdLst/>
              <a:ahLst/>
              <a:cxnLst/>
              <a:rect l="l" t="t" r="r" b="b"/>
              <a:pathLst>
                <a:path w="2737" h="2525" extrusionOk="0">
                  <a:moveTo>
                    <a:pt x="514" y="0"/>
                  </a:moveTo>
                  <a:cubicBezTo>
                    <a:pt x="329" y="0"/>
                    <a:pt x="187" y="258"/>
                    <a:pt x="344" y="415"/>
                  </a:cubicBezTo>
                  <a:cubicBezTo>
                    <a:pt x="502" y="573"/>
                    <a:pt x="621" y="692"/>
                    <a:pt x="780" y="811"/>
                  </a:cubicBezTo>
                  <a:lnTo>
                    <a:pt x="304" y="851"/>
                  </a:lnTo>
                  <a:cubicBezTo>
                    <a:pt x="0" y="889"/>
                    <a:pt x="25" y="1328"/>
                    <a:pt x="307" y="1328"/>
                  </a:cubicBezTo>
                  <a:cubicBezTo>
                    <a:pt x="319" y="1328"/>
                    <a:pt x="331" y="1328"/>
                    <a:pt x="344" y="1326"/>
                  </a:cubicBezTo>
                  <a:lnTo>
                    <a:pt x="740" y="1286"/>
                  </a:lnTo>
                  <a:lnTo>
                    <a:pt x="740" y="1286"/>
                  </a:lnTo>
                  <a:cubicBezTo>
                    <a:pt x="582" y="1484"/>
                    <a:pt x="423" y="1722"/>
                    <a:pt x="265" y="1960"/>
                  </a:cubicBezTo>
                  <a:cubicBezTo>
                    <a:pt x="130" y="2121"/>
                    <a:pt x="288" y="2283"/>
                    <a:pt x="453" y="2283"/>
                  </a:cubicBezTo>
                  <a:cubicBezTo>
                    <a:pt x="531" y="2283"/>
                    <a:pt x="610" y="2247"/>
                    <a:pt x="661" y="2158"/>
                  </a:cubicBezTo>
                  <a:lnTo>
                    <a:pt x="1017" y="1603"/>
                  </a:lnTo>
                  <a:cubicBezTo>
                    <a:pt x="1057" y="1841"/>
                    <a:pt x="1097" y="2118"/>
                    <a:pt x="1097" y="2316"/>
                  </a:cubicBezTo>
                  <a:cubicBezTo>
                    <a:pt x="1116" y="2455"/>
                    <a:pt x="1225" y="2524"/>
                    <a:pt x="1334" y="2524"/>
                  </a:cubicBezTo>
                  <a:cubicBezTo>
                    <a:pt x="1443" y="2524"/>
                    <a:pt x="1552" y="2455"/>
                    <a:pt x="1572" y="2316"/>
                  </a:cubicBezTo>
                  <a:cubicBezTo>
                    <a:pt x="1572" y="2039"/>
                    <a:pt x="1493" y="1762"/>
                    <a:pt x="1493" y="1484"/>
                  </a:cubicBezTo>
                  <a:lnTo>
                    <a:pt x="1493" y="1484"/>
                  </a:lnTo>
                  <a:lnTo>
                    <a:pt x="1849" y="1762"/>
                  </a:lnTo>
                  <a:cubicBezTo>
                    <a:pt x="1898" y="1802"/>
                    <a:pt x="1949" y="1820"/>
                    <a:pt x="1996" y="1820"/>
                  </a:cubicBezTo>
                  <a:cubicBezTo>
                    <a:pt x="2179" y="1820"/>
                    <a:pt x="2315" y="1562"/>
                    <a:pt x="2127" y="1405"/>
                  </a:cubicBezTo>
                  <a:cubicBezTo>
                    <a:pt x="2008" y="1326"/>
                    <a:pt x="1929" y="1247"/>
                    <a:pt x="1810" y="1128"/>
                  </a:cubicBezTo>
                  <a:lnTo>
                    <a:pt x="2443" y="1049"/>
                  </a:lnTo>
                  <a:cubicBezTo>
                    <a:pt x="2736" y="975"/>
                    <a:pt x="2725" y="564"/>
                    <a:pt x="2503" y="564"/>
                  </a:cubicBezTo>
                  <a:cubicBezTo>
                    <a:pt x="2484" y="564"/>
                    <a:pt x="2465" y="567"/>
                    <a:pt x="2443" y="573"/>
                  </a:cubicBezTo>
                  <a:lnTo>
                    <a:pt x="1691" y="653"/>
                  </a:lnTo>
                  <a:lnTo>
                    <a:pt x="1849" y="415"/>
                  </a:lnTo>
                  <a:cubicBezTo>
                    <a:pt x="1994" y="241"/>
                    <a:pt x="1843" y="47"/>
                    <a:pt x="1674" y="47"/>
                  </a:cubicBezTo>
                  <a:cubicBezTo>
                    <a:pt x="1611" y="47"/>
                    <a:pt x="1546" y="73"/>
                    <a:pt x="1493" y="138"/>
                  </a:cubicBezTo>
                  <a:lnTo>
                    <a:pt x="1374" y="336"/>
                  </a:lnTo>
                  <a:lnTo>
                    <a:pt x="1374" y="296"/>
                  </a:lnTo>
                  <a:cubicBezTo>
                    <a:pt x="1355" y="143"/>
                    <a:pt x="1234" y="73"/>
                    <a:pt x="1118" y="73"/>
                  </a:cubicBezTo>
                  <a:cubicBezTo>
                    <a:pt x="995" y="73"/>
                    <a:pt x="878" y="153"/>
                    <a:pt x="899" y="296"/>
                  </a:cubicBezTo>
                  <a:lnTo>
                    <a:pt x="661" y="58"/>
                  </a:lnTo>
                  <a:cubicBezTo>
                    <a:pt x="612" y="18"/>
                    <a:pt x="561" y="0"/>
                    <a:pt x="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4"/>
            <p:cNvSpPr/>
            <p:nvPr/>
          </p:nvSpPr>
          <p:spPr>
            <a:xfrm>
              <a:off x="5347088" y="2410537"/>
              <a:ext cx="281870" cy="279081"/>
            </a:xfrm>
            <a:custGeom>
              <a:avLst/>
              <a:gdLst/>
              <a:ahLst/>
              <a:cxnLst/>
              <a:rect l="l" t="t" r="r" b="b"/>
              <a:pathLst>
                <a:path w="7175" h="7104" extrusionOk="0">
                  <a:moveTo>
                    <a:pt x="1980" y="0"/>
                  </a:moveTo>
                  <a:cubicBezTo>
                    <a:pt x="1831" y="0"/>
                    <a:pt x="1685" y="128"/>
                    <a:pt x="1760" y="303"/>
                  </a:cubicBezTo>
                  <a:cubicBezTo>
                    <a:pt x="2116" y="1016"/>
                    <a:pt x="2433" y="1729"/>
                    <a:pt x="2750" y="2482"/>
                  </a:cubicBezTo>
                  <a:cubicBezTo>
                    <a:pt x="1958" y="2284"/>
                    <a:pt x="1126" y="2086"/>
                    <a:pt x="334" y="1888"/>
                  </a:cubicBezTo>
                  <a:cubicBezTo>
                    <a:pt x="311" y="1881"/>
                    <a:pt x="289" y="1878"/>
                    <a:pt x="269" y="1878"/>
                  </a:cubicBezTo>
                  <a:cubicBezTo>
                    <a:pt x="46" y="1878"/>
                    <a:pt x="0" y="2251"/>
                    <a:pt x="255" y="2324"/>
                  </a:cubicBezTo>
                  <a:lnTo>
                    <a:pt x="2631" y="2918"/>
                  </a:lnTo>
                  <a:lnTo>
                    <a:pt x="1364" y="3552"/>
                  </a:lnTo>
                  <a:cubicBezTo>
                    <a:pt x="1159" y="3688"/>
                    <a:pt x="1307" y="3972"/>
                    <a:pt x="1529" y="3972"/>
                  </a:cubicBezTo>
                  <a:cubicBezTo>
                    <a:pt x="1565" y="3972"/>
                    <a:pt x="1603" y="3964"/>
                    <a:pt x="1641" y="3948"/>
                  </a:cubicBezTo>
                  <a:lnTo>
                    <a:pt x="2909" y="3314"/>
                  </a:lnTo>
                  <a:lnTo>
                    <a:pt x="2909" y="3314"/>
                  </a:lnTo>
                  <a:cubicBezTo>
                    <a:pt x="2552" y="4067"/>
                    <a:pt x="2275" y="4819"/>
                    <a:pt x="1958" y="5611"/>
                  </a:cubicBezTo>
                  <a:cubicBezTo>
                    <a:pt x="1906" y="5795"/>
                    <a:pt x="2060" y="5943"/>
                    <a:pt x="2206" y="5943"/>
                  </a:cubicBezTo>
                  <a:cubicBezTo>
                    <a:pt x="2281" y="5943"/>
                    <a:pt x="2353" y="5904"/>
                    <a:pt x="2394" y="5809"/>
                  </a:cubicBezTo>
                  <a:cubicBezTo>
                    <a:pt x="2671" y="5057"/>
                    <a:pt x="2988" y="4304"/>
                    <a:pt x="3305" y="3591"/>
                  </a:cubicBezTo>
                  <a:cubicBezTo>
                    <a:pt x="3780" y="4700"/>
                    <a:pt x="4255" y="5809"/>
                    <a:pt x="4691" y="6958"/>
                  </a:cubicBezTo>
                  <a:cubicBezTo>
                    <a:pt x="4735" y="7060"/>
                    <a:pt x="4810" y="7103"/>
                    <a:pt x="4887" y="7103"/>
                  </a:cubicBezTo>
                  <a:cubicBezTo>
                    <a:pt x="5018" y="7103"/>
                    <a:pt x="5152" y="6975"/>
                    <a:pt x="5127" y="6800"/>
                  </a:cubicBezTo>
                  <a:cubicBezTo>
                    <a:pt x="4651" y="5572"/>
                    <a:pt x="4137" y="4344"/>
                    <a:pt x="3582" y="3155"/>
                  </a:cubicBezTo>
                  <a:lnTo>
                    <a:pt x="3582" y="3155"/>
                  </a:lnTo>
                  <a:cubicBezTo>
                    <a:pt x="4651" y="3393"/>
                    <a:pt x="5721" y="3631"/>
                    <a:pt x="6830" y="3868"/>
                  </a:cubicBezTo>
                  <a:cubicBezTo>
                    <a:pt x="6842" y="3870"/>
                    <a:pt x="6854" y="3871"/>
                    <a:pt x="6865" y="3871"/>
                  </a:cubicBezTo>
                  <a:cubicBezTo>
                    <a:pt x="7114" y="3871"/>
                    <a:pt x="7175" y="3469"/>
                    <a:pt x="6909" y="3393"/>
                  </a:cubicBezTo>
                  <a:cubicBezTo>
                    <a:pt x="5919" y="3195"/>
                    <a:pt x="4929" y="2957"/>
                    <a:pt x="3978" y="2759"/>
                  </a:cubicBezTo>
                  <a:lnTo>
                    <a:pt x="5483" y="1927"/>
                  </a:lnTo>
                  <a:cubicBezTo>
                    <a:pt x="5722" y="1825"/>
                    <a:pt x="5550" y="1547"/>
                    <a:pt x="5346" y="1547"/>
                  </a:cubicBezTo>
                  <a:cubicBezTo>
                    <a:pt x="5313" y="1547"/>
                    <a:pt x="5279" y="1554"/>
                    <a:pt x="5246" y="1571"/>
                  </a:cubicBezTo>
                  <a:lnTo>
                    <a:pt x="3859" y="2284"/>
                  </a:lnTo>
                  <a:cubicBezTo>
                    <a:pt x="4176" y="1690"/>
                    <a:pt x="4453" y="1096"/>
                    <a:pt x="4770" y="501"/>
                  </a:cubicBezTo>
                  <a:cubicBezTo>
                    <a:pt x="4849" y="318"/>
                    <a:pt x="4703" y="170"/>
                    <a:pt x="4549" y="170"/>
                  </a:cubicBezTo>
                  <a:cubicBezTo>
                    <a:pt x="4470" y="170"/>
                    <a:pt x="4388" y="209"/>
                    <a:pt x="4335" y="303"/>
                  </a:cubicBezTo>
                  <a:cubicBezTo>
                    <a:pt x="3978" y="1016"/>
                    <a:pt x="3622" y="1729"/>
                    <a:pt x="3265" y="2482"/>
                  </a:cubicBezTo>
                  <a:cubicBezTo>
                    <a:pt x="2909" y="1690"/>
                    <a:pt x="2552" y="898"/>
                    <a:pt x="2196" y="145"/>
                  </a:cubicBezTo>
                  <a:cubicBezTo>
                    <a:pt x="2152" y="43"/>
                    <a:pt x="2066" y="0"/>
                    <a:pt x="19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3" name="Google Shape;1143;p44"/>
            <p:cNvGrpSpPr/>
            <p:nvPr/>
          </p:nvGrpSpPr>
          <p:grpSpPr>
            <a:xfrm>
              <a:off x="3300665" y="2126817"/>
              <a:ext cx="536954" cy="517299"/>
              <a:chOff x="2000186" y="2928424"/>
              <a:chExt cx="561785" cy="541052"/>
            </a:xfrm>
          </p:grpSpPr>
          <p:sp>
            <p:nvSpPr>
              <p:cNvPr id="1144" name="Google Shape;1144;p44"/>
              <p:cNvSpPr/>
              <p:nvPr/>
            </p:nvSpPr>
            <p:spPr>
              <a:xfrm>
                <a:off x="2059317" y="2978930"/>
                <a:ext cx="450158" cy="459944"/>
              </a:xfrm>
              <a:custGeom>
                <a:avLst/>
                <a:gdLst/>
                <a:ahLst/>
                <a:cxnLst/>
                <a:rect l="l" t="t" r="r" b="b"/>
                <a:pathLst>
                  <a:path w="5428" h="5546" extrusionOk="0">
                    <a:moveTo>
                      <a:pt x="5070" y="5060"/>
                    </a:moveTo>
                    <a:lnTo>
                      <a:pt x="5070" y="5060"/>
                    </a:lnTo>
                    <a:cubicBezTo>
                      <a:pt x="5083" y="5067"/>
                      <a:pt x="5094" y="5071"/>
                      <a:pt x="5103" y="5071"/>
                    </a:cubicBezTo>
                    <a:cubicBezTo>
                      <a:pt x="5106" y="5071"/>
                      <a:pt x="5108" y="5071"/>
                      <a:pt x="5110" y="5071"/>
                    </a:cubicBezTo>
                    <a:cubicBezTo>
                      <a:pt x="5097" y="5067"/>
                      <a:pt x="5084" y="5064"/>
                      <a:pt x="5070" y="5060"/>
                    </a:cubicBezTo>
                    <a:close/>
                    <a:moveTo>
                      <a:pt x="2298" y="0"/>
                    </a:moveTo>
                    <a:cubicBezTo>
                      <a:pt x="2100" y="555"/>
                      <a:pt x="1902" y="1109"/>
                      <a:pt x="1704" y="1704"/>
                    </a:cubicBezTo>
                    <a:cubicBezTo>
                      <a:pt x="1676" y="1760"/>
                      <a:pt x="1608" y="1816"/>
                      <a:pt x="1529" y="1816"/>
                    </a:cubicBezTo>
                    <a:cubicBezTo>
                      <a:pt x="1496" y="1816"/>
                      <a:pt x="1461" y="1806"/>
                      <a:pt x="1426" y="1783"/>
                    </a:cubicBezTo>
                    <a:cubicBezTo>
                      <a:pt x="1387" y="1783"/>
                      <a:pt x="1347" y="1822"/>
                      <a:pt x="1307" y="1822"/>
                    </a:cubicBezTo>
                    <a:lnTo>
                      <a:pt x="0" y="1862"/>
                    </a:lnTo>
                    <a:cubicBezTo>
                      <a:pt x="396" y="2337"/>
                      <a:pt x="832" y="2773"/>
                      <a:pt x="1307" y="3209"/>
                    </a:cubicBezTo>
                    <a:cubicBezTo>
                      <a:pt x="1454" y="3355"/>
                      <a:pt x="1363" y="3570"/>
                      <a:pt x="1192" y="3570"/>
                    </a:cubicBezTo>
                    <a:cubicBezTo>
                      <a:pt x="1178" y="3570"/>
                      <a:pt x="1164" y="3568"/>
                      <a:pt x="1149" y="3565"/>
                    </a:cubicBezTo>
                    <a:lnTo>
                      <a:pt x="1149" y="3565"/>
                    </a:lnTo>
                    <a:cubicBezTo>
                      <a:pt x="1189" y="3645"/>
                      <a:pt x="1228" y="3684"/>
                      <a:pt x="1189" y="3763"/>
                    </a:cubicBezTo>
                    <a:cubicBezTo>
                      <a:pt x="1070" y="4160"/>
                      <a:pt x="951" y="4516"/>
                      <a:pt x="832" y="4912"/>
                    </a:cubicBezTo>
                    <a:cubicBezTo>
                      <a:pt x="793" y="5071"/>
                      <a:pt x="753" y="5229"/>
                      <a:pt x="713" y="5388"/>
                    </a:cubicBezTo>
                    <a:cubicBezTo>
                      <a:pt x="660" y="5493"/>
                      <a:pt x="643" y="5546"/>
                      <a:pt x="660" y="5546"/>
                    </a:cubicBezTo>
                    <a:cubicBezTo>
                      <a:pt x="669" y="5546"/>
                      <a:pt x="687" y="5533"/>
                      <a:pt x="713" y="5506"/>
                    </a:cubicBezTo>
                    <a:cubicBezTo>
                      <a:pt x="753" y="5427"/>
                      <a:pt x="832" y="5348"/>
                      <a:pt x="951" y="5348"/>
                    </a:cubicBezTo>
                    <a:cubicBezTo>
                      <a:pt x="1506" y="4991"/>
                      <a:pt x="2060" y="4595"/>
                      <a:pt x="2575" y="4120"/>
                    </a:cubicBezTo>
                    <a:cubicBezTo>
                      <a:pt x="2617" y="4092"/>
                      <a:pt x="2659" y="4079"/>
                      <a:pt x="2700" y="4079"/>
                    </a:cubicBezTo>
                    <a:cubicBezTo>
                      <a:pt x="2773" y="4079"/>
                      <a:pt x="2841" y="4122"/>
                      <a:pt x="2892" y="4199"/>
                    </a:cubicBezTo>
                    <a:cubicBezTo>
                      <a:pt x="2915" y="4153"/>
                      <a:pt x="2966" y="4134"/>
                      <a:pt x="3019" y="4134"/>
                    </a:cubicBezTo>
                    <a:cubicBezTo>
                      <a:pt x="3057" y="4134"/>
                      <a:pt x="3097" y="4143"/>
                      <a:pt x="3130" y="4160"/>
                    </a:cubicBezTo>
                    <a:lnTo>
                      <a:pt x="4199" y="4635"/>
                    </a:lnTo>
                    <a:lnTo>
                      <a:pt x="4635" y="4833"/>
                    </a:lnTo>
                    <a:cubicBezTo>
                      <a:pt x="4780" y="4942"/>
                      <a:pt x="4925" y="5017"/>
                      <a:pt x="5070" y="5060"/>
                    </a:cubicBezTo>
                    <a:lnTo>
                      <a:pt x="5070" y="5060"/>
                    </a:lnTo>
                    <a:cubicBezTo>
                      <a:pt x="4852" y="4927"/>
                      <a:pt x="4186" y="3697"/>
                      <a:pt x="4001" y="3328"/>
                    </a:cubicBezTo>
                    <a:cubicBezTo>
                      <a:pt x="3843" y="3248"/>
                      <a:pt x="3843" y="3050"/>
                      <a:pt x="3962" y="2971"/>
                    </a:cubicBezTo>
                    <a:lnTo>
                      <a:pt x="4754" y="2258"/>
                    </a:lnTo>
                    <a:cubicBezTo>
                      <a:pt x="4833" y="2219"/>
                      <a:pt x="5229" y="1941"/>
                      <a:pt x="5427" y="1743"/>
                    </a:cubicBezTo>
                    <a:cubicBezTo>
                      <a:pt x="5189" y="1743"/>
                      <a:pt x="4833" y="1822"/>
                      <a:pt x="4675" y="1822"/>
                    </a:cubicBezTo>
                    <a:lnTo>
                      <a:pt x="3526" y="1902"/>
                    </a:lnTo>
                    <a:cubicBezTo>
                      <a:pt x="3447" y="1902"/>
                      <a:pt x="3367" y="1862"/>
                      <a:pt x="3328" y="1783"/>
                    </a:cubicBezTo>
                    <a:cubicBezTo>
                      <a:pt x="3286" y="1824"/>
                      <a:pt x="3240" y="1842"/>
                      <a:pt x="3194" y="1842"/>
                    </a:cubicBezTo>
                    <a:cubicBezTo>
                      <a:pt x="3108" y="1842"/>
                      <a:pt x="3023" y="1781"/>
                      <a:pt x="2971" y="1704"/>
                    </a:cubicBezTo>
                    <a:lnTo>
                      <a:pt x="2575" y="713"/>
                    </a:lnTo>
                    <a:cubicBezTo>
                      <a:pt x="2535" y="594"/>
                      <a:pt x="2417" y="238"/>
                      <a:pt x="22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4"/>
              <p:cNvSpPr/>
              <p:nvPr/>
            </p:nvSpPr>
            <p:spPr>
              <a:xfrm>
                <a:off x="2000186" y="2928424"/>
                <a:ext cx="561785" cy="541052"/>
              </a:xfrm>
              <a:custGeom>
                <a:avLst/>
                <a:gdLst/>
                <a:ahLst/>
                <a:cxnLst/>
                <a:rect l="l" t="t" r="r" b="b"/>
                <a:pathLst>
                  <a:path w="6774" h="6524" extrusionOk="0">
                    <a:moveTo>
                      <a:pt x="3050" y="609"/>
                    </a:moveTo>
                    <a:cubicBezTo>
                      <a:pt x="3169" y="847"/>
                      <a:pt x="3248" y="1203"/>
                      <a:pt x="3288" y="1322"/>
                    </a:cubicBezTo>
                    <a:lnTo>
                      <a:pt x="3684" y="2313"/>
                    </a:lnTo>
                    <a:cubicBezTo>
                      <a:pt x="3737" y="2418"/>
                      <a:pt x="3825" y="2471"/>
                      <a:pt x="3913" y="2471"/>
                    </a:cubicBezTo>
                    <a:cubicBezTo>
                      <a:pt x="3957" y="2471"/>
                      <a:pt x="4001" y="2458"/>
                      <a:pt x="4041" y="2431"/>
                    </a:cubicBezTo>
                    <a:cubicBezTo>
                      <a:pt x="4080" y="2471"/>
                      <a:pt x="4160" y="2511"/>
                      <a:pt x="4239" y="2511"/>
                    </a:cubicBezTo>
                    <a:lnTo>
                      <a:pt x="5388" y="2431"/>
                    </a:lnTo>
                    <a:cubicBezTo>
                      <a:pt x="5546" y="2431"/>
                      <a:pt x="5902" y="2352"/>
                      <a:pt x="6140" y="2352"/>
                    </a:cubicBezTo>
                    <a:cubicBezTo>
                      <a:pt x="5942" y="2511"/>
                      <a:pt x="5546" y="2828"/>
                      <a:pt x="5467" y="2867"/>
                    </a:cubicBezTo>
                    <a:lnTo>
                      <a:pt x="4635" y="3580"/>
                    </a:lnTo>
                    <a:cubicBezTo>
                      <a:pt x="4516" y="3699"/>
                      <a:pt x="4556" y="3897"/>
                      <a:pt x="4714" y="3976"/>
                    </a:cubicBezTo>
                    <a:cubicBezTo>
                      <a:pt x="4892" y="4333"/>
                      <a:pt x="5488" y="5491"/>
                      <a:pt x="5720" y="5662"/>
                    </a:cubicBezTo>
                    <a:lnTo>
                      <a:pt x="5720" y="5662"/>
                    </a:lnTo>
                    <a:cubicBezTo>
                      <a:pt x="5584" y="5619"/>
                      <a:pt x="5451" y="5550"/>
                      <a:pt x="5348" y="5482"/>
                    </a:cubicBezTo>
                    <a:lnTo>
                      <a:pt x="4873" y="5283"/>
                    </a:lnTo>
                    <a:lnTo>
                      <a:pt x="3803" y="4769"/>
                    </a:lnTo>
                    <a:cubicBezTo>
                      <a:pt x="3780" y="4757"/>
                      <a:pt x="3757" y="4752"/>
                      <a:pt x="3733" y="4752"/>
                    </a:cubicBezTo>
                    <a:cubicBezTo>
                      <a:pt x="3677" y="4752"/>
                      <a:pt x="3621" y="4780"/>
                      <a:pt x="3565" y="4808"/>
                    </a:cubicBezTo>
                    <a:cubicBezTo>
                      <a:pt x="3542" y="4739"/>
                      <a:pt x="3479" y="4697"/>
                      <a:pt x="3415" y="4697"/>
                    </a:cubicBezTo>
                    <a:cubicBezTo>
                      <a:pt x="3368" y="4697"/>
                      <a:pt x="3321" y="4719"/>
                      <a:pt x="3288" y="4769"/>
                    </a:cubicBezTo>
                    <a:cubicBezTo>
                      <a:pt x="2773" y="5204"/>
                      <a:pt x="2219" y="5600"/>
                      <a:pt x="1624" y="5957"/>
                    </a:cubicBezTo>
                    <a:cubicBezTo>
                      <a:pt x="1506" y="5957"/>
                      <a:pt x="1426" y="6036"/>
                      <a:pt x="1387" y="6115"/>
                    </a:cubicBezTo>
                    <a:cubicBezTo>
                      <a:pt x="1372" y="6160"/>
                      <a:pt x="1363" y="6182"/>
                      <a:pt x="1359" y="6182"/>
                    </a:cubicBezTo>
                    <a:cubicBezTo>
                      <a:pt x="1353" y="6182"/>
                      <a:pt x="1362" y="6120"/>
                      <a:pt x="1387" y="5997"/>
                    </a:cubicBezTo>
                    <a:cubicBezTo>
                      <a:pt x="1426" y="5838"/>
                      <a:pt x="1466" y="5680"/>
                      <a:pt x="1545" y="5521"/>
                    </a:cubicBezTo>
                    <a:cubicBezTo>
                      <a:pt x="1664" y="5165"/>
                      <a:pt x="1783" y="4769"/>
                      <a:pt x="1862" y="4412"/>
                    </a:cubicBezTo>
                    <a:cubicBezTo>
                      <a:pt x="1902" y="4333"/>
                      <a:pt x="1902" y="4254"/>
                      <a:pt x="1822" y="4214"/>
                    </a:cubicBezTo>
                    <a:cubicBezTo>
                      <a:pt x="2020" y="4214"/>
                      <a:pt x="2139" y="3976"/>
                      <a:pt x="1981" y="3818"/>
                    </a:cubicBezTo>
                    <a:cubicBezTo>
                      <a:pt x="1545" y="3422"/>
                      <a:pt x="1109" y="2946"/>
                      <a:pt x="713" y="2471"/>
                    </a:cubicBezTo>
                    <a:lnTo>
                      <a:pt x="2060" y="2431"/>
                    </a:lnTo>
                    <a:cubicBezTo>
                      <a:pt x="2100" y="2431"/>
                      <a:pt x="2139" y="2431"/>
                      <a:pt x="2179" y="2392"/>
                    </a:cubicBezTo>
                    <a:cubicBezTo>
                      <a:pt x="2207" y="2420"/>
                      <a:pt x="2240" y="2433"/>
                      <a:pt x="2273" y="2433"/>
                    </a:cubicBezTo>
                    <a:cubicBezTo>
                      <a:pt x="2332" y="2433"/>
                      <a:pt x="2391" y="2389"/>
                      <a:pt x="2417" y="2313"/>
                    </a:cubicBezTo>
                    <a:cubicBezTo>
                      <a:pt x="2654" y="1758"/>
                      <a:pt x="2852" y="1203"/>
                      <a:pt x="3050" y="609"/>
                    </a:cubicBezTo>
                    <a:close/>
                    <a:moveTo>
                      <a:pt x="2963" y="0"/>
                    </a:moveTo>
                    <a:cubicBezTo>
                      <a:pt x="2877" y="0"/>
                      <a:pt x="2803" y="45"/>
                      <a:pt x="2773" y="134"/>
                    </a:cubicBezTo>
                    <a:cubicBezTo>
                      <a:pt x="2535" y="768"/>
                      <a:pt x="2298" y="1401"/>
                      <a:pt x="2060" y="2035"/>
                    </a:cubicBezTo>
                    <a:lnTo>
                      <a:pt x="2020" y="2035"/>
                    </a:lnTo>
                    <a:lnTo>
                      <a:pt x="238" y="2075"/>
                    </a:lnTo>
                    <a:cubicBezTo>
                      <a:pt x="79" y="2075"/>
                      <a:pt x="0" y="2233"/>
                      <a:pt x="79" y="2392"/>
                    </a:cubicBezTo>
                    <a:cubicBezTo>
                      <a:pt x="594" y="3026"/>
                      <a:pt x="1109" y="3620"/>
                      <a:pt x="1743" y="4174"/>
                    </a:cubicBezTo>
                    <a:cubicBezTo>
                      <a:pt x="1722" y="4167"/>
                      <a:pt x="1701" y="4164"/>
                      <a:pt x="1680" y="4164"/>
                    </a:cubicBezTo>
                    <a:cubicBezTo>
                      <a:pt x="1585" y="4164"/>
                      <a:pt x="1499" y="4235"/>
                      <a:pt x="1466" y="4333"/>
                    </a:cubicBezTo>
                    <a:cubicBezTo>
                      <a:pt x="1307" y="4848"/>
                      <a:pt x="1109" y="5402"/>
                      <a:pt x="991" y="5917"/>
                    </a:cubicBezTo>
                    <a:cubicBezTo>
                      <a:pt x="911" y="6195"/>
                      <a:pt x="872" y="6472"/>
                      <a:pt x="1228" y="6511"/>
                    </a:cubicBezTo>
                    <a:cubicBezTo>
                      <a:pt x="1263" y="6520"/>
                      <a:pt x="1298" y="6524"/>
                      <a:pt x="1334" y="6524"/>
                    </a:cubicBezTo>
                    <a:cubicBezTo>
                      <a:pt x="1629" y="6524"/>
                      <a:pt x="1971" y="6257"/>
                      <a:pt x="2219" y="6115"/>
                    </a:cubicBezTo>
                    <a:cubicBezTo>
                      <a:pt x="2654" y="5798"/>
                      <a:pt x="3090" y="5482"/>
                      <a:pt x="3526" y="5125"/>
                    </a:cubicBezTo>
                    <a:cubicBezTo>
                      <a:pt x="3565" y="5125"/>
                      <a:pt x="3565" y="5165"/>
                      <a:pt x="3605" y="5204"/>
                    </a:cubicBezTo>
                    <a:cubicBezTo>
                      <a:pt x="4120" y="5442"/>
                      <a:pt x="4595" y="5680"/>
                      <a:pt x="5150" y="5917"/>
                    </a:cubicBezTo>
                    <a:cubicBezTo>
                      <a:pt x="5318" y="5973"/>
                      <a:pt x="5565" y="6148"/>
                      <a:pt x="5779" y="6148"/>
                    </a:cubicBezTo>
                    <a:cubicBezTo>
                      <a:pt x="5868" y="6148"/>
                      <a:pt x="5952" y="6118"/>
                      <a:pt x="6021" y="6036"/>
                    </a:cubicBezTo>
                    <a:cubicBezTo>
                      <a:pt x="6219" y="5759"/>
                      <a:pt x="6021" y="5402"/>
                      <a:pt x="5863" y="5165"/>
                    </a:cubicBezTo>
                    <a:cubicBezTo>
                      <a:pt x="5586" y="4729"/>
                      <a:pt x="5348" y="4254"/>
                      <a:pt x="5071" y="3818"/>
                    </a:cubicBezTo>
                    <a:lnTo>
                      <a:pt x="6180" y="2867"/>
                    </a:lnTo>
                    <a:cubicBezTo>
                      <a:pt x="6338" y="2669"/>
                      <a:pt x="6774" y="2431"/>
                      <a:pt x="6695" y="2154"/>
                    </a:cubicBezTo>
                    <a:cubicBezTo>
                      <a:pt x="6649" y="1973"/>
                      <a:pt x="6488" y="1934"/>
                      <a:pt x="6321" y="1934"/>
                    </a:cubicBezTo>
                    <a:cubicBezTo>
                      <a:pt x="6195" y="1934"/>
                      <a:pt x="6067" y="1956"/>
                      <a:pt x="5982" y="1956"/>
                    </a:cubicBezTo>
                    <a:lnTo>
                      <a:pt x="4199" y="2075"/>
                    </a:lnTo>
                    <a:cubicBezTo>
                      <a:pt x="4160" y="2075"/>
                      <a:pt x="4120" y="2114"/>
                      <a:pt x="4080" y="2114"/>
                    </a:cubicBezTo>
                    <a:lnTo>
                      <a:pt x="3526" y="807"/>
                    </a:lnTo>
                    <a:cubicBezTo>
                      <a:pt x="3407" y="530"/>
                      <a:pt x="3328" y="173"/>
                      <a:pt x="3050" y="15"/>
                    </a:cubicBezTo>
                    <a:cubicBezTo>
                      <a:pt x="3021" y="5"/>
                      <a:pt x="2991" y="0"/>
                      <a:pt x="29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46" name="Google Shape;1146;p44"/>
          <p:cNvSpPr/>
          <p:nvPr/>
        </p:nvSpPr>
        <p:spPr>
          <a:xfrm>
            <a:off x="4176868" y="1310074"/>
            <a:ext cx="790263" cy="1404611"/>
          </a:xfrm>
          <a:custGeom>
            <a:avLst/>
            <a:gdLst/>
            <a:ahLst/>
            <a:cxnLst/>
            <a:rect l="l" t="t" r="r" b="b"/>
            <a:pathLst>
              <a:path w="20509" h="36455" extrusionOk="0">
                <a:moveTo>
                  <a:pt x="14877" y="841"/>
                </a:moveTo>
                <a:cubicBezTo>
                  <a:pt x="14971" y="841"/>
                  <a:pt x="15065" y="843"/>
                  <a:pt x="15160" y="849"/>
                </a:cubicBezTo>
                <a:cubicBezTo>
                  <a:pt x="17853" y="2140"/>
                  <a:pt x="18111" y="5755"/>
                  <a:pt x="17816" y="8521"/>
                </a:cubicBezTo>
                <a:cubicBezTo>
                  <a:pt x="17521" y="11066"/>
                  <a:pt x="17115" y="13611"/>
                  <a:pt x="17004" y="16156"/>
                </a:cubicBezTo>
                <a:cubicBezTo>
                  <a:pt x="16857" y="18849"/>
                  <a:pt x="16930" y="21541"/>
                  <a:pt x="17152" y="24234"/>
                </a:cubicBezTo>
                <a:cubicBezTo>
                  <a:pt x="17262" y="25562"/>
                  <a:pt x="17410" y="26927"/>
                  <a:pt x="17594" y="28218"/>
                </a:cubicBezTo>
                <a:cubicBezTo>
                  <a:pt x="17779" y="29545"/>
                  <a:pt x="18295" y="30984"/>
                  <a:pt x="18295" y="32312"/>
                </a:cubicBezTo>
                <a:cubicBezTo>
                  <a:pt x="18295" y="33308"/>
                  <a:pt x="17484" y="34673"/>
                  <a:pt x="16635" y="35078"/>
                </a:cubicBezTo>
                <a:cubicBezTo>
                  <a:pt x="15898" y="35300"/>
                  <a:pt x="15160" y="35447"/>
                  <a:pt x="14385" y="35484"/>
                </a:cubicBezTo>
                <a:cubicBezTo>
                  <a:pt x="13941" y="35551"/>
                  <a:pt x="13486" y="35591"/>
                  <a:pt x="13033" y="35591"/>
                </a:cubicBezTo>
                <a:cubicBezTo>
                  <a:pt x="11981" y="35591"/>
                  <a:pt x="10935" y="35376"/>
                  <a:pt x="10033" y="34783"/>
                </a:cubicBezTo>
                <a:cubicBezTo>
                  <a:pt x="6971" y="32718"/>
                  <a:pt x="9738" y="28660"/>
                  <a:pt x="10476" y="25968"/>
                </a:cubicBezTo>
                <a:cubicBezTo>
                  <a:pt x="11803" y="21099"/>
                  <a:pt x="11398" y="15935"/>
                  <a:pt x="11029" y="10955"/>
                </a:cubicBezTo>
                <a:cubicBezTo>
                  <a:pt x="11005" y="10722"/>
                  <a:pt x="10805" y="10577"/>
                  <a:pt x="10604" y="10577"/>
                </a:cubicBezTo>
                <a:cubicBezTo>
                  <a:pt x="10488" y="10577"/>
                  <a:pt x="10372" y="10626"/>
                  <a:pt x="10291" y="10734"/>
                </a:cubicBezTo>
                <a:cubicBezTo>
                  <a:pt x="10227" y="10670"/>
                  <a:pt x="10138" y="10630"/>
                  <a:pt x="10052" y="10630"/>
                </a:cubicBezTo>
                <a:cubicBezTo>
                  <a:pt x="9991" y="10630"/>
                  <a:pt x="9932" y="10651"/>
                  <a:pt x="9885" y="10697"/>
                </a:cubicBezTo>
                <a:cubicBezTo>
                  <a:pt x="9074" y="11472"/>
                  <a:pt x="8262" y="12283"/>
                  <a:pt x="7451" y="13095"/>
                </a:cubicBezTo>
                <a:lnTo>
                  <a:pt x="6381" y="14164"/>
                </a:lnTo>
                <a:cubicBezTo>
                  <a:pt x="5722" y="14823"/>
                  <a:pt x="5711" y="14982"/>
                  <a:pt x="4874" y="14982"/>
                </a:cubicBezTo>
                <a:cubicBezTo>
                  <a:pt x="4774" y="14982"/>
                  <a:pt x="4663" y="14980"/>
                  <a:pt x="4537" y="14976"/>
                </a:cubicBezTo>
                <a:cubicBezTo>
                  <a:pt x="3246" y="14939"/>
                  <a:pt x="2951" y="14459"/>
                  <a:pt x="2287" y="13464"/>
                </a:cubicBezTo>
                <a:cubicBezTo>
                  <a:pt x="1955" y="12910"/>
                  <a:pt x="1660" y="12357"/>
                  <a:pt x="1439" y="11767"/>
                </a:cubicBezTo>
                <a:cubicBezTo>
                  <a:pt x="775" y="10144"/>
                  <a:pt x="1180" y="8410"/>
                  <a:pt x="2693" y="7451"/>
                </a:cubicBezTo>
                <a:lnTo>
                  <a:pt x="8373" y="3910"/>
                </a:lnTo>
                <a:cubicBezTo>
                  <a:pt x="10362" y="2632"/>
                  <a:pt x="12453" y="841"/>
                  <a:pt x="14877" y="841"/>
                </a:cubicBezTo>
                <a:close/>
                <a:moveTo>
                  <a:pt x="14053" y="0"/>
                </a:moveTo>
                <a:cubicBezTo>
                  <a:pt x="13906" y="0"/>
                  <a:pt x="13795" y="111"/>
                  <a:pt x="13795" y="222"/>
                </a:cubicBezTo>
                <a:cubicBezTo>
                  <a:pt x="11176" y="591"/>
                  <a:pt x="8705" y="2767"/>
                  <a:pt x="6639" y="4095"/>
                </a:cubicBezTo>
                <a:cubicBezTo>
                  <a:pt x="4869" y="5201"/>
                  <a:pt x="2914" y="6197"/>
                  <a:pt x="1291" y="7451"/>
                </a:cubicBezTo>
                <a:cubicBezTo>
                  <a:pt x="295" y="8226"/>
                  <a:pt x="0" y="8705"/>
                  <a:pt x="148" y="9996"/>
                </a:cubicBezTo>
                <a:cubicBezTo>
                  <a:pt x="332" y="11877"/>
                  <a:pt x="1992" y="15714"/>
                  <a:pt x="4057" y="16267"/>
                </a:cubicBezTo>
                <a:cubicBezTo>
                  <a:pt x="4223" y="16306"/>
                  <a:pt x="4375" y="16325"/>
                  <a:pt x="4517" y="16325"/>
                </a:cubicBezTo>
                <a:cubicBezTo>
                  <a:pt x="5168" y="16325"/>
                  <a:pt x="5608" y="15940"/>
                  <a:pt x="6123" y="15455"/>
                </a:cubicBezTo>
                <a:cubicBezTo>
                  <a:pt x="7562" y="14127"/>
                  <a:pt x="8889" y="12578"/>
                  <a:pt x="10217" y="11103"/>
                </a:cubicBezTo>
                <a:cubicBezTo>
                  <a:pt x="10512" y="15013"/>
                  <a:pt x="10807" y="18996"/>
                  <a:pt x="10254" y="22906"/>
                </a:cubicBezTo>
                <a:cubicBezTo>
                  <a:pt x="9959" y="24824"/>
                  <a:pt x="9443" y="26705"/>
                  <a:pt x="8742" y="28513"/>
                </a:cubicBezTo>
                <a:cubicBezTo>
                  <a:pt x="8299" y="29693"/>
                  <a:pt x="7746" y="30910"/>
                  <a:pt x="7746" y="32201"/>
                </a:cubicBezTo>
                <a:cubicBezTo>
                  <a:pt x="7820" y="34488"/>
                  <a:pt x="9627" y="36000"/>
                  <a:pt x="11767" y="36332"/>
                </a:cubicBezTo>
                <a:cubicBezTo>
                  <a:pt x="12237" y="36408"/>
                  <a:pt x="12836" y="36454"/>
                  <a:pt x="13488" y="36454"/>
                </a:cubicBezTo>
                <a:cubicBezTo>
                  <a:pt x="15396" y="36454"/>
                  <a:pt x="17757" y="36057"/>
                  <a:pt x="18664" y="34820"/>
                </a:cubicBezTo>
                <a:cubicBezTo>
                  <a:pt x="19291" y="33972"/>
                  <a:pt x="19217" y="32976"/>
                  <a:pt x="19107" y="31980"/>
                </a:cubicBezTo>
                <a:cubicBezTo>
                  <a:pt x="18848" y="30173"/>
                  <a:pt x="18443" y="28402"/>
                  <a:pt x="18221" y="26595"/>
                </a:cubicBezTo>
                <a:cubicBezTo>
                  <a:pt x="17742" y="22611"/>
                  <a:pt x="17631" y="18591"/>
                  <a:pt x="17926" y="14570"/>
                </a:cubicBezTo>
                <a:cubicBezTo>
                  <a:pt x="18221" y="10660"/>
                  <a:pt x="20508" y="2066"/>
                  <a:pt x="15381" y="332"/>
                </a:cubicBezTo>
                <a:cubicBezTo>
                  <a:pt x="15344" y="259"/>
                  <a:pt x="15271" y="185"/>
                  <a:pt x="15197" y="185"/>
                </a:cubicBezTo>
                <a:lnTo>
                  <a:pt x="14976" y="185"/>
                </a:lnTo>
                <a:cubicBezTo>
                  <a:pt x="14644" y="111"/>
                  <a:pt x="14348" y="37"/>
                  <a:pt x="14053"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66"/>
        <p:cNvGrpSpPr/>
        <p:nvPr/>
      </p:nvGrpSpPr>
      <p:grpSpPr>
        <a:xfrm>
          <a:off x="0" y="0"/>
          <a:ext cx="0" cy="0"/>
          <a:chOff x="0" y="0"/>
          <a:chExt cx="0" cy="0"/>
        </a:xfrm>
      </p:grpSpPr>
      <p:grpSp>
        <p:nvGrpSpPr>
          <p:cNvPr id="1268" name="Google Shape;1268;p48"/>
          <p:cNvGrpSpPr/>
          <p:nvPr/>
        </p:nvGrpSpPr>
        <p:grpSpPr>
          <a:xfrm rot="-5400000" flipH="1">
            <a:off x="883239" y="646257"/>
            <a:ext cx="1522994" cy="2765892"/>
            <a:chOff x="2654658" y="3572396"/>
            <a:chExt cx="737974" cy="1358635"/>
          </a:xfrm>
        </p:grpSpPr>
        <p:sp>
          <p:nvSpPr>
            <p:cNvPr id="1269" name="Google Shape;1269;p48"/>
            <p:cNvSpPr/>
            <p:nvPr/>
          </p:nvSpPr>
          <p:spPr>
            <a:xfrm>
              <a:off x="2654658" y="3572396"/>
              <a:ext cx="737974" cy="1358635"/>
            </a:xfrm>
            <a:custGeom>
              <a:avLst/>
              <a:gdLst/>
              <a:ahLst/>
              <a:cxnLst/>
              <a:rect l="l" t="t" r="r" b="b"/>
              <a:pathLst>
                <a:path w="47306" h="87092" extrusionOk="0">
                  <a:moveTo>
                    <a:pt x="22684" y="1315"/>
                  </a:moveTo>
                  <a:cubicBezTo>
                    <a:pt x="27019" y="1315"/>
                    <a:pt x="31478" y="2069"/>
                    <a:pt x="34923" y="4165"/>
                  </a:cubicBezTo>
                  <a:lnTo>
                    <a:pt x="34923" y="4165"/>
                  </a:lnTo>
                  <a:cubicBezTo>
                    <a:pt x="34953" y="4195"/>
                    <a:pt x="34988" y="4224"/>
                    <a:pt x="35027" y="4251"/>
                  </a:cubicBezTo>
                  <a:cubicBezTo>
                    <a:pt x="46074" y="11676"/>
                    <a:pt x="45893" y="28230"/>
                    <a:pt x="45495" y="40001"/>
                  </a:cubicBezTo>
                  <a:cubicBezTo>
                    <a:pt x="45278" y="45906"/>
                    <a:pt x="44843" y="51737"/>
                    <a:pt x="44662" y="57605"/>
                  </a:cubicBezTo>
                  <a:cubicBezTo>
                    <a:pt x="44444" y="64668"/>
                    <a:pt x="44010" y="73108"/>
                    <a:pt x="37707" y="77672"/>
                  </a:cubicBezTo>
                  <a:cubicBezTo>
                    <a:pt x="33945" y="80399"/>
                    <a:pt x="29050" y="81857"/>
                    <a:pt x="24209" y="81857"/>
                  </a:cubicBezTo>
                  <a:cubicBezTo>
                    <a:pt x="19728" y="81857"/>
                    <a:pt x="15293" y="80608"/>
                    <a:pt x="11845" y="77961"/>
                  </a:cubicBezTo>
                  <a:cubicBezTo>
                    <a:pt x="11737" y="77907"/>
                    <a:pt x="11619" y="77880"/>
                    <a:pt x="11501" y="77880"/>
                  </a:cubicBezTo>
                  <a:cubicBezTo>
                    <a:pt x="11383" y="77880"/>
                    <a:pt x="11266" y="77907"/>
                    <a:pt x="11157" y="77961"/>
                  </a:cubicBezTo>
                  <a:cubicBezTo>
                    <a:pt x="8914" y="79236"/>
                    <a:pt x="7083" y="81085"/>
                    <a:pt x="5854" y="83293"/>
                  </a:cubicBezTo>
                  <a:lnTo>
                    <a:pt x="5854" y="83293"/>
                  </a:lnTo>
                  <a:cubicBezTo>
                    <a:pt x="5771" y="80025"/>
                    <a:pt x="6056" y="76795"/>
                    <a:pt x="7680" y="73796"/>
                  </a:cubicBezTo>
                  <a:cubicBezTo>
                    <a:pt x="7788" y="73579"/>
                    <a:pt x="7788" y="73325"/>
                    <a:pt x="7680" y="73108"/>
                  </a:cubicBezTo>
                  <a:cubicBezTo>
                    <a:pt x="1" y="60829"/>
                    <a:pt x="2536" y="44819"/>
                    <a:pt x="3551" y="31164"/>
                  </a:cubicBezTo>
                  <a:cubicBezTo>
                    <a:pt x="3985" y="25151"/>
                    <a:pt x="3225" y="19066"/>
                    <a:pt x="4166" y="13125"/>
                  </a:cubicBezTo>
                  <a:cubicBezTo>
                    <a:pt x="4673" y="10047"/>
                    <a:pt x="5724" y="6787"/>
                    <a:pt x="8259" y="4758"/>
                  </a:cubicBezTo>
                  <a:cubicBezTo>
                    <a:pt x="10324" y="3092"/>
                    <a:pt x="13077" y="2404"/>
                    <a:pt x="15648" y="1933"/>
                  </a:cubicBezTo>
                  <a:cubicBezTo>
                    <a:pt x="17816" y="1557"/>
                    <a:pt x="20230" y="1315"/>
                    <a:pt x="22684" y="1315"/>
                  </a:cubicBezTo>
                  <a:close/>
                  <a:moveTo>
                    <a:pt x="22682" y="1"/>
                  </a:moveTo>
                  <a:cubicBezTo>
                    <a:pt x="20584" y="1"/>
                    <a:pt x="18525" y="162"/>
                    <a:pt x="16626" y="412"/>
                  </a:cubicBezTo>
                  <a:cubicBezTo>
                    <a:pt x="10215" y="1281"/>
                    <a:pt x="5072" y="3889"/>
                    <a:pt x="3333" y="10517"/>
                  </a:cubicBezTo>
                  <a:cubicBezTo>
                    <a:pt x="1450" y="17508"/>
                    <a:pt x="2609" y="25187"/>
                    <a:pt x="2065" y="32395"/>
                  </a:cubicBezTo>
                  <a:cubicBezTo>
                    <a:pt x="1413" y="40907"/>
                    <a:pt x="508" y="49491"/>
                    <a:pt x="1486" y="58040"/>
                  </a:cubicBezTo>
                  <a:cubicBezTo>
                    <a:pt x="1957" y="62495"/>
                    <a:pt x="2971" y="66950"/>
                    <a:pt x="4927" y="71007"/>
                  </a:cubicBezTo>
                  <a:cubicBezTo>
                    <a:pt x="5325" y="71876"/>
                    <a:pt x="6231" y="72854"/>
                    <a:pt x="6122" y="73796"/>
                  </a:cubicBezTo>
                  <a:cubicBezTo>
                    <a:pt x="5941" y="75064"/>
                    <a:pt x="5036" y="76404"/>
                    <a:pt x="4818" y="77672"/>
                  </a:cubicBezTo>
                  <a:cubicBezTo>
                    <a:pt x="4239" y="80569"/>
                    <a:pt x="4420" y="83503"/>
                    <a:pt x="4637" y="86437"/>
                  </a:cubicBezTo>
                  <a:cubicBezTo>
                    <a:pt x="4637" y="86859"/>
                    <a:pt x="4971" y="87091"/>
                    <a:pt x="5306" y="87091"/>
                  </a:cubicBezTo>
                  <a:cubicBezTo>
                    <a:pt x="5575" y="87091"/>
                    <a:pt x="5844" y="86941"/>
                    <a:pt x="5941" y="86618"/>
                  </a:cubicBezTo>
                  <a:cubicBezTo>
                    <a:pt x="5962" y="86545"/>
                    <a:pt x="5983" y="86473"/>
                    <a:pt x="6005" y="86400"/>
                  </a:cubicBezTo>
                  <a:lnTo>
                    <a:pt x="6005" y="86400"/>
                  </a:lnTo>
                  <a:lnTo>
                    <a:pt x="6014" y="86401"/>
                  </a:lnTo>
                  <a:cubicBezTo>
                    <a:pt x="6013" y="86393"/>
                    <a:pt x="6013" y="86386"/>
                    <a:pt x="6012" y="86378"/>
                  </a:cubicBezTo>
                  <a:lnTo>
                    <a:pt x="6012" y="86378"/>
                  </a:lnTo>
                  <a:cubicBezTo>
                    <a:pt x="6373" y="85195"/>
                    <a:pt x="6893" y="84050"/>
                    <a:pt x="7571" y="83032"/>
                  </a:cubicBezTo>
                  <a:cubicBezTo>
                    <a:pt x="8223" y="82091"/>
                    <a:pt x="9744" y="79954"/>
                    <a:pt x="10940" y="79664"/>
                  </a:cubicBezTo>
                  <a:cubicBezTo>
                    <a:pt x="11027" y="79644"/>
                    <a:pt x="11120" y="79635"/>
                    <a:pt x="11218" y="79635"/>
                  </a:cubicBezTo>
                  <a:cubicBezTo>
                    <a:pt x="12575" y="79635"/>
                    <a:pt x="14840" y="81400"/>
                    <a:pt x="16192" y="81873"/>
                  </a:cubicBezTo>
                  <a:cubicBezTo>
                    <a:pt x="18660" y="82771"/>
                    <a:pt x="21282" y="83168"/>
                    <a:pt x="23909" y="83168"/>
                  </a:cubicBezTo>
                  <a:cubicBezTo>
                    <a:pt x="25523" y="83168"/>
                    <a:pt x="27140" y="83018"/>
                    <a:pt x="28724" y="82743"/>
                  </a:cubicBezTo>
                  <a:cubicBezTo>
                    <a:pt x="32745" y="82018"/>
                    <a:pt x="36947" y="80388"/>
                    <a:pt x="39953" y="77563"/>
                  </a:cubicBezTo>
                  <a:cubicBezTo>
                    <a:pt x="42742" y="74955"/>
                    <a:pt x="44300" y="71369"/>
                    <a:pt x="45060" y="67675"/>
                  </a:cubicBezTo>
                  <a:cubicBezTo>
                    <a:pt x="46545" y="60720"/>
                    <a:pt x="46147" y="53222"/>
                    <a:pt x="46545" y="46123"/>
                  </a:cubicBezTo>
                  <a:cubicBezTo>
                    <a:pt x="47016" y="38444"/>
                    <a:pt x="47306" y="30620"/>
                    <a:pt x="46183" y="22941"/>
                  </a:cubicBezTo>
                  <a:cubicBezTo>
                    <a:pt x="45099" y="15320"/>
                    <a:pt x="42395" y="7591"/>
                    <a:pt x="35772" y="3094"/>
                  </a:cubicBezTo>
                  <a:lnTo>
                    <a:pt x="35772" y="3094"/>
                  </a:lnTo>
                  <a:cubicBezTo>
                    <a:pt x="35754" y="3081"/>
                    <a:pt x="35735" y="3068"/>
                    <a:pt x="35715" y="3056"/>
                  </a:cubicBezTo>
                  <a:lnTo>
                    <a:pt x="35715" y="3056"/>
                  </a:lnTo>
                  <a:cubicBezTo>
                    <a:pt x="35715" y="3056"/>
                    <a:pt x="35715" y="3056"/>
                    <a:pt x="35715" y="3056"/>
                  </a:cubicBezTo>
                  <a:cubicBezTo>
                    <a:pt x="35705" y="3049"/>
                    <a:pt x="35695" y="3043"/>
                    <a:pt x="35685" y="3037"/>
                  </a:cubicBezTo>
                  <a:lnTo>
                    <a:pt x="35685" y="3037"/>
                  </a:lnTo>
                  <a:cubicBezTo>
                    <a:pt x="32011" y="765"/>
                    <a:pt x="27255" y="1"/>
                    <a:pt x="22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8"/>
            <p:cNvSpPr/>
            <p:nvPr/>
          </p:nvSpPr>
          <p:spPr>
            <a:xfrm>
              <a:off x="3176232" y="4676845"/>
              <a:ext cx="114364" cy="104504"/>
            </a:xfrm>
            <a:custGeom>
              <a:avLst/>
              <a:gdLst/>
              <a:ahLst/>
              <a:cxnLst/>
              <a:rect l="l" t="t" r="r" b="b"/>
              <a:pathLst>
                <a:path w="7331" h="6699" extrusionOk="0">
                  <a:moveTo>
                    <a:pt x="6503" y="0"/>
                  </a:moveTo>
                  <a:cubicBezTo>
                    <a:pt x="6241" y="0"/>
                    <a:pt x="5998" y="151"/>
                    <a:pt x="5940" y="499"/>
                  </a:cubicBezTo>
                  <a:cubicBezTo>
                    <a:pt x="5541" y="3070"/>
                    <a:pt x="3477" y="5063"/>
                    <a:pt x="869" y="5352"/>
                  </a:cubicBezTo>
                  <a:cubicBezTo>
                    <a:pt x="33" y="5422"/>
                    <a:pt x="1" y="6699"/>
                    <a:pt x="774" y="6699"/>
                  </a:cubicBezTo>
                  <a:cubicBezTo>
                    <a:pt x="804" y="6699"/>
                    <a:pt x="836" y="6697"/>
                    <a:pt x="869" y="6692"/>
                  </a:cubicBezTo>
                  <a:cubicBezTo>
                    <a:pt x="4093" y="6439"/>
                    <a:pt x="6700" y="4012"/>
                    <a:pt x="7244" y="861"/>
                  </a:cubicBezTo>
                  <a:cubicBezTo>
                    <a:pt x="7331" y="339"/>
                    <a:pt x="6896" y="0"/>
                    <a:pt x="65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1" name="Google Shape;1271;p48"/>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Demographical</a:t>
            </a:r>
            <a:r>
              <a:rPr lang="zh-CN" altLang="en-US" dirty="0"/>
              <a:t> </a:t>
            </a:r>
            <a:r>
              <a:rPr lang="en-US" altLang="zh-CN" dirty="0"/>
              <a:t>Features – </a:t>
            </a:r>
            <a:r>
              <a:rPr lang="en-US" altLang="zh-CN" dirty="0" err="1"/>
              <a:t>imd</a:t>
            </a:r>
            <a:r>
              <a:rPr lang="en-US" altLang="zh-CN" dirty="0"/>
              <a:t> band</a:t>
            </a:r>
            <a:endParaRPr dirty="0"/>
          </a:p>
        </p:txBody>
      </p:sp>
      <p:sp>
        <p:nvSpPr>
          <p:cNvPr id="1272" name="Google Shape;1272;p48"/>
          <p:cNvSpPr txBox="1">
            <a:spLocks noGrp="1"/>
          </p:cNvSpPr>
          <p:nvPr>
            <p:ph type="subTitle" idx="1"/>
          </p:nvPr>
        </p:nvSpPr>
        <p:spPr>
          <a:xfrm>
            <a:off x="337762" y="1479199"/>
            <a:ext cx="2446500" cy="1062300"/>
          </a:xfrm>
          <a:prstGeom prst="rect">
            <a:avLst/>
          </a:prstGeom>
        </p:spPr>
        <p:txBody>
          <a:bodyPr spcFirstLastPara="1" wrap="square" lIns="91425" tIns="91425" rIns="91425" bIns="91425" anchor="t" anchorCtr="0">
            <a:noAutofit/>
          </a:bodyPr>
          <a:lstStyle/>
          <a:p>
            <a:pPr marL="0" lvl="0" indent="0"/>
            <a:r>
              <a:rPr lang="en" dirty="0"/>
              <a:t>The</a:t>
            </a:r>
            <a:r>
              <a:rPr lang="en" b="1" dirty="0"/>
              <a:t> less deprived </a:t>
            </a:r>
            <a:r>
              <a:rPr lang="en" dirty="0"/>
              <a:t>the areas where the students live, the </a:t>
            </a:r>
            <a:r>
              <a:rPr lang="en" b="1" dirty="0"/>
              <a:t>more likely </a:t>
            </a:r>
            <a:r>
              <a:rPr lang="en" dirty="0"/>
              <a:t>they are to </a:t>
            </a:r>
            <a:r>
              <a:rPr lang="en" b="1" dirty="0"/>
              <a:t>succeed</a:t>
            </a:r>
            <a:endParaRPr dirty="0"/>
          </a:p>
        </p:txBody>
      </p:sp>
      <p:sp>
        <p:nvSpPr>
          <p:cNvPr id="11" name="文本框 10">
            <a:extLst>
              <a:ext uri="{FF2B5EF4-FFF2-40B4-BE49-F238E27FC236}">
                <a16:creationId xmlns:a16="http://schemas.microsoft.com/office/drawing/2014/main" id="{421D4177-4E75-0246-A5FC-E393D13CCE05}"/>
              </a:ext>
            </a:extLst>
          </p:cNvPr>
          <p:cNvSpPr txBox="1"/>
          <p:nvPr/>
        </p:nvSpPr>
        <p:spPr>
          <a:xfrm>
            <a:off x="336377" y="3040707"/>
            <a:ext cx="2840455" cy="1446550"/>
          </a:xfrm>
          <a:prstGeom prst="rect">
            <a:avLst/>
          </a:prstGeom>
          <a:noFill/>
        </p:spPr>
        <p:txBody>
          <a:bodyPr wrap="square" rtlCol="0">
            <a:spAutoFit/>
          </a:bodyPr>
          <a:lstStyle/>
          <a:p>
            <a:r>
              <a:rPr lang="en-US" altLang="zh-CN" sz="1800" b="1" dirty="0">
                <a:solidFill>
                  <a:schemeClr val="dk1"/>
                </a:solidFill>
                <a:latin typeface="Kalam"/>
                <a:cs typeface="Kalam"/>
              </a:rPr>
              <a:t>Solutions:</a:t>
            </a:r>
          </a:p>
          <a:p>
            <a:pPr marL="285750" indent="-285750">
              <a:buFont typeface="Arial" panose="020B0604020202020204" pitchFamily="34" charset="0"/>
              <a:buChar char="•"/>
            </a:pPr>
            <a:r>
              <a:rPr lang="en-US" altLang="zh-CN" dirty="0">
                <a:solidFill>
                  <a:schemeClr val="dk1"/>
                </a:solidFill>
                <a:latin typeface="Montserrat"/>
              </a:rPr>
              <a:t>Offer free basic level educational  resource in the deprived regions. </a:t>
            </a:r>
          </a:p>
          <a:p>
            <a:pPr marL="285750" indent="-285750">
              <a:buFont typeface="Arial" panose="020B0604020202020204" pitchFamily="34" charset="0"/>
              <a:buChar char="•"/>
            </a:pPr>
            <a:r>
              <a:rPr lang="en-US" altLang="zh-CN" dirty="0">
                <a:solidFill>
                  <a:schemeClr val="dk1"/>
                </a:solidFill>
                <a:latin typeface="Montserrat"/>
              </a:rPr>
              <a:t>Break down students, personalized teaching. </a:t>
            </a:r>
            <a:endParaRPr lang="zh-CN" altLang="en-US" dirty="0">
              <a:solidFill>
                <a:schemeClr val="dk1"/>
              </a:solidFill>
              <a:latin typeface="Montserrat"/>
            </a:endParaRPr>
          </a:p>
        </p:txBody>
      </p:sp>
      <p:pic>
        <p:nvPicPr>
          <p:cNvPr id="12290" name="Picture 2">
            <a:extLst>
              <a:ext uri="{FF2B5EF4-FFF2-40B4-BE49-F238E27FC236}">
                <a16:creationId xmlns:a16="http://schemas.microsoft.com/office/drawing/2014/main" id="{D074FD93-A40C-B24B-819D-29B31C0F3B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4817" y="1122029"/>
            <a:ext cx="5443080" cy="3594696"/>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框 11">
            <a:extLst>
              <a:ext uri="{FF2B5EF4-FFF2-40B4-BE49-F238E27FC236}">
                <a16:creationId xmlns:a16="http://schemas.microsoft.com/office/drawing/2014/main" id="{61BD693D-3850-CC49-80AC-7BE53002A77E}"/>
              </a:ext>
            </a:extLst>
          </p:cNvPr>
          <p:cNvSpPr txBox="1"/>
          <p:nvPr/>
        </p:nvSpPr>
        <p:spPr>
          <a:xfrm>
            <a:off x="4938590" y="965608"/>
            <a:ext cx="1835759" cy="246221"/>
          </a:xfrm>
          <a:prstGeom prst="rect">
            <a:avLst/>
          </a:prstGeom>
          <a:noFill/>
        </p:spPr>
        <p:txBody>
          <a:bodyPr wrap="none" rtlCol="0">
            <a:spAutoFit/>
          </a:bodyPr>
          <a:lstStyle/>
          <a:p>
            <a:r>
              <a:rPr kumimoji="1" lang="en-US" altLang="zh-CN" sz="1000" dirty="0"/>
              <a:t>Weighted score VS </a:t>
            </a:r>
            <a:r>
              <a:rPr kumimoji="1" lang="en-US" altLang="zh-CN" sz="1000" dirty="0" err="1"/>
              <a:t>imd</a:t>
            </a:r>
            <a:r>
              <a:rPr kumimoji="1" lang="en-US" altLang="zh-CN" sz="1000" dirty="0"/>
              <a:t> band</a:t>
            </a:r>
            <a:endParaRPr kumimoji="1" lang="zh-CN" altLang="en-US" sz="1000" dirty="0"/>
          </a:p>
        </p:txBody>
      </p:sp>
    </p:spTree>
    <p:extLst>
      <p:ext uri="{BB962C8B-B14F-4D97-AF65-F5344CB8AC3E}">
        <p14:creationId xmlns:p14="http://schemas.microsoft.com/office/powerpoint/2010/main" val="2622994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66"/>
        <p:cNvGrpSpPr/>
        <p:nvPr/>
      </p:nvGrpSpPr>
      <p:grpSpPr>
        <a:xfrm>
          <a:off x="0" y="0"/>
          <a:ext cx="0" cy="0"/>
          <a:chOff x="0" y="0"/>
          <a:chExt cx="0" cy="0"/>
        </a:xfrm>
      </p:grpSpPr>
      <p:grpSp>
        <p:nvGrpSpPr>
          <p:cNvPr id="1268" name="Google Shape;1268;p48"/>
          <p:cNvGrpSpPr/>
          <p:nvPr/>
        </p:nvGrpSpPr>
        <p:grpSpPr>
          <a:xfrm rot="-5400000" flipH="1">
            <a:off x="883239" y="646257"/>
            <a:ext cx="1522994" cy="2765892"/>
            <a:chOff x="2654658" y="3572396"/>
            <a:chExt cx="737974" cy="1358635"/>
          </a:xfrm>
        </p:grpSpPr>
        <p:sp>
          <p:nvSpPr>
            <p:cNvPr id="1269" name="Google Shape;1269;p48"/>
            <p:cNvSpPr/>
            <p:nvPr/>
          </p:nvSpPr>
          <p:spPr>
            <a:xfrm>
              <a:off x="2654658" y="3572396"/>
              <a:ext cx="737974" cy="1358635"/>
            </a:xfrm>
            <a:custGeom>
              <a:avLst/>
              <a:gdLst/>
              <a:ahLst/>
              <a:cxnLst/>
              <a:rect l="l" t="t" r="r" b="b"/>
              <a:pathLst>
                <a:path w="47306" h="87092" extrusionOk="0">
                  <a:moveTo>
                    <a:pt x="22684" y="1315"/>
                  </a:moveTo>
                  <a:cubicBezTo>
                    <a:pt x="27019" y="1315"/>
                    <a:pt x="31478" y="2069"/>
                    <a:pt x="34923" y="4165"/>
                  </a:cubicBezTo>
                  <a:lnTo>
                    <a:pt x="34923" y="4165"/>
                  </a:lnTo>
                  <a:cubicBezTo>
                    <a:pt x="34953" y="4195"/>
                    <a:pt x="34988" y="4224"/>
                    <a:pt x="35027" y="4251"/>
                  </a:cubicBezTo>
                  <a:cubicBezTo>
                    <a:pt x="46074" y="11676"/>
                    <a:pt x="45893" y="28230"/>
                    <a:pt x="45495" y="40001"/>
                  </a:cubicBezTo>
                  <a:cubicBezTo>
                    <a:pt x="45278" y="45906"/>
                    <a:pt x="44843" y="51737"/>
                    <a:pt x="44662" y="57605"/>
                  </a:cubicBezTo>
                  <a:cubicBezTo>
                    <a:pt x="44444" y="64668"/>
                    <a:pt x="44010" y="73108"/>
                    <a:pt x="37707" y="77672"/>
                  </a:cubicBezTo>
                  <a:cubicBezTo>
                    <a:pt x="33945" y="80399"/>
                    <a:pt x="29050" y="81857"/>
                    <a:pt x="24209" y="81857"/>
                  </a:cubicBezTo>
                  <a:cubicBezTo>
                    <a:pt x="19728" y="81857"/>
                    <a:pt x="15293" y="80608"/>
                    <a:pt x="11845" y="77961"/>
                  </a:cubicBezTo>
                  <a:cubicBezTo>
                    <a:pt x="11737" y="77907"/>
                    <a:pt x="11619" y="77880"/>
                    <a:pt x="11501" y="77880"/>
                  </a:cubicBezTo>
                  <a:cubicBezTo>
                    <a:pt x="11383" y="77880"/>
                    <a:pt x="11266" y="77907"/>
                    <a:pt x="11157" y="77961"/>
                  </a:cubicBezTo>
                  <a:cubicBezTo>
                    <a:pt x="8914" y="79236"/>
                    <a:pt x="7083" y="81085"/>
                    <a:pt x="5854" y="83293"/>
                  </a:cubicBezTo>
                  <a:lnTo>
                    <a:pt x="5854" y="83293"/>
                  </a:lnTo>
                  <a:cubicBezTo>
                    <a:pt x="5771" y="80025"/>
                    <a:pt x="6056" y="76795"/>
                    <a:pt x="7680" y="73796"/>
                  </a:cubicBezTo>
                  <a:cubicBezTo>
                    <a:pt x="7788" y="73579"/>
                    <a:pt x="7788" y="73325"/>
                    <a:pt x="7680" y="73108"/>
                  </a:cubicBezTo>
                  <a:cubicBezTo>
                    <a:pt x="1" y="60829"/>
                    <a:pt x="2536" y="44819"/>
                    <a:pt x="3551" y="31164"/>
                  </a:cubicBezTo>
                  <a:cubicBezTo>
                    <a:pt x="3985" y="25151"/>
                    <a:pt x="3225" y="19066"/>
                    <a:pt x="4166" y="13125"/>
                  </a:cubicBezTo>
                  <a:cubicBezTo>
                    <a:pt x="4673" y="10047"/>
                    <a:pt x="5724" y="6787"/>
                    <a:pt x="8259" y="4758"/>
                  </a:cubicBezTo>
                  <a:cubicBezTo>
                    <a:pt x="10324" y="3092"/>
                    <a:pt x="13077" y="2404"/>
                    <a:pt x="15648" y="1933"/>
                  </a:cubicBezTo>
                  <a:cubicBezTo>
                    <a:pt x="17816" y="1557"/>
                    <a:pt x="20230" y="1315"/>
                    <a:pt x="22684" y="1315"/>
                  </a:cubicBezTo>
                  <a:close/>
                  <a:moveTo>
                    <a:pt x="22682" y="1"/>
                  </a:moveTo>
                  <a:cubicBezTo>
                    <a:pt x="20584" y="1"/>
                    <a:pt x="18525" y="162"/>
                    <a:pt x="16626" y="412"/>
                  </a:cubicBezTo>
                  <a:cubicBezTo>
                    <a:pt x="10215" y="1281"/>
                    <a:pt x="5072" y="3889"/>
                    <a:pt x="3333" y="10517"/>
                  </a:cubicBezTo>
                  <a:cubicBezTo>
                    <a:pt x="1450" y="17508"/>
                    <a:pt x="2609" y="25187"/>
                    <a:pt x="2065" y="32395"/>
                  </a:cubicBezTo>
                  <a:cubicBezTo>
                    <a:pt x="1413" y="40907"/>
                    <a:pt x="508" y="49491"/>
                    <a:pt x="1486" y="58040"/>
                  </a:cubicBezTo>
                  <a:cubicBezTo>
                    <a:pt x="1957" y="62495"/>
                    <a:pt x="2971" y="66950"/>
                    <a:pt x="4927" y="71007"/>
                  </a:cubicBezTo>
                  <a:cubicBezTo>
                    <a:pt x="5325" y="71876"/>
                    <a:pt x="6231" y="72854"/>
                    <a:pt x="6122" y="73796"/>
                  </a:cubicBezTo>
                  <a:cubicBezTo>
                    <a:pt x="5941" y="75064"/>
                    <a:pt x="5036" y="76404"/>
                    <a:pt x="4818" y="77672"/>
                  </a:cubicBezTo>
                  <a:cubicBezTo>
                    <a:pt x="4239" y="80569"/>
                    <a:pt x="4420" y="83503"/>
                    <a:pt x="4637" y="86437"/>
                  </a:cubicBezTo>
                  <a:cubicBezTo>
                    <a:pt x="4637" y="86859"/>
                    <a:pt x="4971" y="87091"/>
                    <a:pt x="5306" y="87091"/>
                  </a:cubicBezTo>
                  <a:cubicBezTo>
                    <a:pt x="5575" y="87091"/>
                    <a:pt x="5844" y="86941"/>
                    <a:pt x="5941" y="86618"/>
                  </a:cubicBezTo>
                  <a:cubicBezTo>
                    <a:pt x="5962" y="86545"/>
                    <a:pt x="5983" y="86473"/>
                    <a:pt x="6005" y="86400"/>
                  </a:cubicBezTo>
                  <a:lnTo>
                    <a:pt x="6005" y="86400"/>
                  </a:lnTo>
                  <a:lnTo>
                    <a:pt x="6014" y="86401"/>
                  </a:lnTo>
                  <a:cubicBezTo>
                    <a:pt x="6013" y="86393"/>
                    <a:pt x="6013" y="86386"/>
                    <a:pt x="6012" y="86378"/>
                  </a:cubicBezTo>
                  <a:lnTo>
                    <a:pt x="6012" y="86378"/>
                  </a:lnTo>
                  <a:cubicBezTo>
                    <a:pt x="6373" y="85195"/>
                    <a:pt x="6893" y="84050"/>
                    <a:pt x="7571" y="83032"/>
                  </a:cubicBezTo>
                  <a:cubicBezTo>
                    <a:pt x="8223" y="82091"/>
                    <a:pt x="9744" y="79954"/>
                    <a:pt x="10940" y="79664"/>
                  </a:cubicBezTo>
                  <a:cubicBezTo>
                    <a:pt x="11027" y="79644"/>
                    <a:pt x="11120" y="79635"/>
                    <a:pt x="11218" y="79635"/>
                  </a:cubicBezTo>
                  <a:cubicBezTo>
                    <a:pt x="12575" y="79635"/>
                    <a:pt x="14840" y="81400"/>
                    <a:pt x="16192" y="81873"/>
                  </a:cubicBezTo>
                  <a:cubicBezTo>
                    <a:pt x="18660" y="82771"/>
                    <a:pt x="21282" y="83168"/>
                    <a:pt x="23909" y="83168"/>
                  </a:cubicBezTo>
                  <a:cubicBezTo>
                    <a:pt x="25523" y="83168"/>
                    <a:pt x="27140" y="83018"/>
                    <a:pt x="28724" y="82743"/>
                  </a:cubicBezTo>
                  <a:cubicBezTo>
                    <a:pt x="32745" y="82018"/>
                    <a:pt x="36947" y="80388"/>
                    <a:pt x="39953" y="77563"/>
                  </a:cubicBezTo>
                  <a:cubicBezTo>
                    <a:pt x="42742" y="74955"/>
                    <a:pt x="44300" y="71369"/>
                    <a:pt x="45060" y="67675"/>
                  </a:cubicBezTo>
                  <a:cubicBezTo>
                    <a:pt x="46545" y="60720"/>
                    <a:pt x="46147" y="53222"/>
                    <a:pt x="46545" y="46123"/>
                  </a:cubicBezTo>
                  <a:cubicBezTo>
                    <a:pt x="47016" y="38444"/>
                    <a:pt x="47306" y="30620"/>
                    <a:pt x="46183" y="22941"/>
                  </a:cubicBezTo>
                  <a:cubicBezTo>
                    <a:pt x="45099" y="15320"/>
                    <a:pt x="42395" y="7591"/>
                    <a:pt x="35772" y="3094"/>
                  </a:cubicBezTo>
                  <a:lnTo>
                    <a:pt x="35772" y="3094"/>
                  </a:lnTo>
                  <a:cubicBezTo>
                    <a:pt x="35754" y="3081"/>
                    <a:pt x="35735" y="3068"/>
                    <a:pt x="35715" y="3056"/>
                  </a:cubicBezTo>
                  <a:lnTo>
                    <a:pt x="35715" y="3056"/>
                  </a:lnTo>
                  <a:cubicBezTo>
                    <a:pt x="35715" y="3056"/>
                    <a:pt x="35715" y="3056"/>
                    <a:pt x="35715" y="3056"/>
                  </a:cubicBezTo>
                  <a:cubicBezTo>
                    <a:pt x="35705" y="3049"/>
                    <a:pt x="35695" y="3043"/>
                    <a:pt x="35685" y="3037"/>
                  </a:cubicBezTo>
                  <a:lnTo>
                    <a:pt x="35685" y="3037"/>
                  </a:lnTo>
                  <a:cubicBezTo>
                    <a:pt x="32011" y="765"/>
                    <a:pt x="27255" y="1"/>
                    <a:pt x="22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8"/>
            <p:cNvSpPr/>
            <p:nvPr/>
          </p:nvSpPr>
          <p:spPr>
            <a:xfrm>
              <a:off x="3176232" y="4676845"/>
              <a:ext cx="114364" cy="104504"/>
            </a:xfrm>
            <a:custGeom>
              <a:avLst/>
              <a:gdLst/>
              <a:ahLst/>
              <a:cxnLst/>
              <a:rect l="l" t="t" r="r" b="b"/>
              <a:pathLst>
                <a:path w="7331" h="6699" extrusionOk="0">
                  <a:moveTo>
                    <a:pt x="6503" y="0"/>
                  </a:moveTo>
                  <a:cubicBezTo>
                    <a:pt x="6241" y="0"/>
                    <a:pt x="5998" y="151"/>
                    <a:pt x="5940" y="499"/>
                  </a:cubicBezTo>
                  <a:cubicBezTo>
                    <a:pt x="5541" y="3070"/>
                    <a:pt x="3477" y="5063"/>
                    <a:pt x="869" y="5352"/>
                  </a:cubicBezTo>
                  <a:cubicBezTo>
                    <a:pt x="33" y="5422"/>
                    <a:pt x="1" y="6699"/>
                    <a:pt x="774" y="6699"/>
                  </a:cubicBezTo>
                  <a:cubicBezTo>
                    <a:pt x="804" y="6699"/>
                    <a:pt x="836" y="6697"/>
                    <a:pt x="869" y="6692"/>
                  </a:cubicBezTo>
                  <a:cubicBezTo>
                    <a:pt x="4093" y="6439"/>
                    <a:pt x="6700" y="4012"/>
                    <a:pt x="7244" y="861"/>
                  </a:cubicBezTo>
                  <a:cubicBezTo>
                    <a:pt x="7331" y="339"/>
                    <a:pt x="6896" y="0"/>
                    <a:pt x="65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1" name="Google Shape;1271;p48"/>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Demographical</a:t>
            </a:r>
            <a:r>
              <a:rPr lang="zh-CN" altLang="en-US" dirty="0"/>
              <a:t> </a:t>
            </a:r>
            <a:r>
              <a:rPr lang="en-US" altLang="zh-CN" dirty="0"/>
              <a:t>Features – code presentation</a:t>
            </a:r>
            <a:endParaRPr dirty="0"/>
          </a:p>
        </p:txBody>
      </p:sp>
      <p:sp>
        <p:nvSpPr>
          <p:cNvPr id="1272" name="Google Shape;1272;p48"/>
          <p:cNvSpPr txBox="1">
            <a:spLocks noGrp="1"/>
          </p:cNvSpPr>
          <p:nvPr>
            <p:ph type="subTitle" idx="1"/>
          </p:nvPr>
        </p:nvSpPr>
        <p:spPr>
          <a:xfrm>
            <a:off x="421485" y="1525446"/>
            <a:ext cx="2446500" cy="1062300"/>
          </a:xfrm>
          <a:prstGeom prst="rect">
            <a:avLst/>
          </a:prstGeom>
        </p:spPr>
        <p:txBody>
          <a:bodyPr spcFirstLastPara="1" wrap="square" lIns="91425" tIns="91425" rIns="91425" bIns="91425" anchor="t" anchorCtr="0">
            <a:noAutofit/>
          </a:bodyPr>
          <a:lstStyle/>
          <a:p>
            <a:pPr marL="0" lvl="0" indent="0"/>
            <a:r>
              <a:rPr lang="en" dirty="0"/>
              <a:t>Student didn’t perform as good as other presentations in the </a:t>
            </a:r>
            <a:r>
              <a:rPr lang="en" b="1" dirty="0"/>
              <a:t>2014B</a:t>
            </a:r>
            <a:endParaRPr b="1" dirty="0"/>
          </a:p>
        </p:txBody>
      </p:sp>
      <p:sp>
        <p:nvSpPr>
          <p:cNvPr id="11" name="文本框 10">
            <a:extLst>
              <a:ext uri="{FF2B5EF4-FFF2-40B4-BE49-F238E27FC236}">
                <a16:creationId xmlns:a16="http://schemas.microsoft.com/office/drawing/2014/main" id="{421D4177-4E75-0246-A5FC-E393D13CCE05}"/>
              </a:ext>
            </a:extLst>
          </p:cNvPr>
          <p:cNvSpPr txBox="1"/>
          <p:nvPr/>
        </p:nvSpPr>
        <p:spPr>
          <a:xfrm>
            <a:off x="336377" y="3040707"/>
            <a:ext cx="2840455" cy="830997"/>
          </a:xfrm>
          <a:prstGeom prst="rect">
            <a:avLst/>
          </a:prstGeom>
          <a:noFill/>
        </p:spPr>
        <p:txBody>
          <a:bodyPr wrap="square" rtlCol="0">
            <a:spAutoFit/>
          </a:bodyPr>
          <a:lstStyle/>
          <a:p>
            <a:r>
              <a:rPr lang="en-US" altLang="zh-CN" sz="1600" dirty="0">
                <a:solidFill>
                  <a:schemeClr val="dk1"/>
                </a:solidFill>
                <a:latin typeface="Montserrat"/>
              </a:rPr>
              <a:t>That looks wired! </a:t>
            </a:r>
          </a:p>
          <a:p>
            <a:endParaRPr lang="en-US" altLang="zh-CN" sz="1600" dirty="0">
              <a:solidFill>
                <a:schemeClr val="dk1"/>
              </a:solidFill>
              <a:latin typeface="Montserrat"/>
            </a:endParaRPr>
          </a:p>
          <a:p>
            <a:r>
              <a:rPr lang="en-US" altLang="zh-CN" sz="1600" dirty="0">
                <a:solidFill>
                  <a:schemeClr val="dk1"/>
                </a:solidFill>
                <a:latin typeface="Montserrat"/>
              </a:rPr>
              <a:t>Let’s </a:t>
            </a:r>
            <a:r>
              <a:rPr lang="en-US" altLang="zh-CN" sz="1600" b="1" dirty="0">
                <a:solidFill>
                  <a:schemeClr val="dk1"/>
                </a:solidFill>
                <a:latin typeface="Montserrat"/>
              </a:rPr>
              <a:t>dive deeper!</a:t>
            </a:r>
            <a:endParaRPr lang="zh-CN" altLang="en-US" sz="1600" b="1" dirty="0">
              <a:solidFill>
                <a:schemeClr val="dk1"/>
              </a:solidFill>
              <a:latin typeface="Montserrat"/>
            </a:endParaRPr>
          </a:p>
        </p:txBody>
      </p:sp>
      <p:pic>
        <p:nvPicPr>
          <p:cNvPr id="13314" name="Picture 2">
            <a:extLst>
              <a:ext uri="{FF2B5EF4-FFF2-40B4-BE49-F238E27FC236}">
                <a16:creationId xmlns:a16="http://schemas.microsoft.com/office/drawing/2014/main" id="{7B3773AA-D0B4-3F44-A10B-43104F13A2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6178" y="1166754"/>
            <a:ext cx="5347413" cy="3531516"/>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框 11">
            <a:extLst>
              <a:ext uri="{FF2B5EF4-FFF2-40B4-BE49-F238E27FC236}">
                <a16:creationId xmlns:a16="http://schemas.microsoft.com/office/drawing/2014/main" id="{843E93C8-5AF2-B040-9231-CD0B97003B80}"/>
              </a:ext>
            </a:extLst>
          </p:cNvPr>
          <p:cNvSpPr txBox="1"/>
          <p:nvPr/>
        </p:nvSpPr>
        <p:spPr>
          <a:xfrm>
            <a:off x="4810378" y="1016252"/>
            <a:ext cx="2323072" cy="246221"/>
          </a:xfrm>
          <a:prstGeom prst="rect">
            <a:avLst/>
          </a:prstGeom>
          <a:noFill/>
        </p:spPr>
        <p:txBody>
          <a:bodyPr wrap="none" rtlCol="0">
            <a:spAutoFit/>
          </a:bodyPr>
          <a:lstStyle/>
          <a:p>
            <a:r>
              <a:rPr kumimoji="1" lang="en-US" altLang="zh-CN" sz="1000" dirty="0"/>
              <a:t>Weighted score VS code presentation</a:t>
            </a:r>
            <a:endParaRPr kumimoji="1" lang="zh-CN" altLang="en-US" sz="1000" dirty="0"/>
          </a:p>
        </p:txBody>
      </p:sp>
    </p:spTree>
    <p:extLst>
      <p:ext uri="{BB962C8B-B14F-4D97-AF65-F5344CB8AC3E}">
        <p14:creationId xmlns:p14="http://schemas.microsoft.com/office/powerpoint/2010/main" val="40030695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66"/>
        <p:cNvGrpSpPr/>
        <p:nvPr/>
      </p:nvGrpSpPr>
      <p:grpSpPr>
        <a:xfrm>
          <a:off x="0" y="0"/>
          <a:ext cx="0" cy="0"/>
          <a:chOff x="0" y="0"/>
          <a:chExt cx="0" cy="0"/>
        </a:xfrm>
      </p:grpSpPr>
      <p:pic>
        <p:nvPicPr>
          <p:cNvPr id="14338" name="Picture 2">
            <a:extLst>
              <a:ext uri="{FF2B5EF4-FFF2-40B4-BE49-F238E27FC236}">
                <a16:creationId xmlns:a16="http://schemas.microsoft.com/office/drawing/2014/main" id="{D6A26E3F-DAB4-EC4D-9A29-C0756AAA68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8810" y="1173286"/>
            <a:ext cx="4902581" cy="3800288"/>
          </a:xfrm>
          <a:prstGeom prst="rect">
            <a:avLst/>
          </a:prstGeom>
          <a:noFill/>
          <a:extLst>
            <a:ext uri="{909E8E84-426E-40DD-AFC4-6F175D3DCCD1}">
              <a14:hiddenFill xmlns:a14="http://schemas.microsoft.com/office/drawing/2010/main">
                <a:solidFill>
                  <a:srgbClr val="FFFFFF"/>
                </a:solidFill>
              </a14:hiddenFill>
            </a:ext>
          </a:extLst>
        </p:spPr>
      </p:pic>
      <p:grpSp>
        <p:nvGrpSpPr>
          <p:cNvPr id="1268" name="Google Shape;1268;p48"/>
          <p:cNvGrpSpPr/>
          <p:nvPr/>
        </p:nvGrpSpPr>
        <p:grpSpPr>
          <a:xfrm rot="-5400000" flipH="1">
            <a:off x="853049" y="789856"/>
            <a:ext cx="1993968" cy="3240406"/>
            <a:chOff x="2654658" y="3572396"/>
            <a:chExt cx="737974" cy="1358635"/>
          </a:xfrm>
        </p:grpSpPr>
        <p:sp>
          <p:nvSpPr>
            <p:cNvPr id="1269" name="Google Shape;1269;p48"/>
            <p:cNvSpPr/>
            <p:nvPr/>
          </p:nvSpPr>
          <p:spPr>
            <a:xfrm>
              <a:off x="2654658" y="3572396"/>
              <a:ext cx="737974" cy="1358635"/>
            </a:xfrm>
            <a:custGeom>
              <a:avLst/>
              <a:gdLst/>
              <a:ahLst/>
              <a:cxnLst/>
              <a:rect l="l" t="t" r="r" b="b"/>
              <a:pathLst>
                <a:path w="47306" h="87092" extrusionOk="0">
                  <a:moveTo>
                    <a:pt x="22684" y="1315"/>
                  </a:moveTo>
                  <a:cubicBezTo>
                    <a:pt x="27019" y="1315"/>
                    <a:pt x="31478" y="2069"/>
                    <a:pt x="34923" y="4165"/>
                  </a:cubicBezTo>
                  <a:lnTo>
                    <a:pt x="34923" y="4165"/>
                  </a:lnTo>
                  <a:cubicBezTo>
                    <a:pt x="34953" y="4195"/>
                    <a:pt x="34988" y="4224"/>
                    <a:pt x="35027" y="4251"/>
                  </a:cubicBezTo>
                  <a:cubicBezTo>
                    <a:pt x="46074" y="11676"/>
                    <a:pt x="45893" y="28230"/>
                    <a:pt x="45495" y="40001"/>
                  </a:cubicBezTo>
                  <a:cubicBezTo>
                    <a:pt x="45278" y="45906"/>
                    <a:pt x="44843" y="51737"/>
                    <a:pt x="44662" y="57605"/>
                  </a:cubicBezTo>
                  <a:cubicBezTo>
                    <a:pt x="44444" y="64668"/>
                    <a:pt x="44010" y="73108"/>
                    <a:pt x="37707" y="77672"/>
                  </a:cubicBezTo>
                  <a:cubicBezTo>
                    <a:pt x="33945" y="80399"/>
                    <a:pt x="29050" y="81857"/>
                    <a:pt x="24209" y="81857"/>
                  </a:cubicBezTo>
                  <a:cubicBezTo>
                    <a:pt x="19728" y="81857"/>
                    <a:pt x="15293" y="80608"/>
                    <a:pt x="11845" y="77961"/>
                  </a:cubicBezTo>
                  <a:cubicBezTo>
                    <a:pt x="11737" y="77907"/>
                    <a:pt x="11619" y="77880"/>
                    <a:pt x="11501" y="77880"/>
                  </a:cubicBezTo>
                  <a:cubicBezTo>
                    <a:pt x="11383" y="77880"/>
                    <a:pt x="11266" y="77907"/>
                    <a:pt x="11157" y="77961"/>
                  </a:cubicBezTo>
                  <a:cubicBezTo>
                    <a:pt x="8914" y="79236"/>
                    <a:pt x="7083" y="81085"/>
                    <a:pt x="5854" y="83293"/>
                  </a:cubicBezTo>
                  <a:lnTo>
                    <a:pt x="5854" y="83293"/>
                  </a:lnTo>
                  <a:cubicBezTo>
                    <a:pt x="5771" y="80025"/>
                    <a:pt x="6056" y="76795"/>
                    <a:pt x="7680" y="73796"/>
                  </a:cubicBezTo>
                  <a:cubicBezTo>
                    <a:pt x="7788" y="73579"/>
                    <a:pt x="7788" y="73325"/>
                    <a:pt x="7680" y="73108"/>
                  </a:cubicBezTo>
                  <a:cubicBezTo>
                    <a:pt x="1" y="60829"/>
                    <a:pt x="2536" y="44819"/>
                    <a:pt x="3551" y="31164"/>
                  </a:cubicBezTo>
                  <a:cubicBezTo>
                    <a:pt x="3985" y="25151"/>
                    <a:pt x="3225" y="19066"/>
                    <a:pt x="4166" y="13125"/>
                  </a:cubicBezTo>
                  <a:cubicBezTo>
                    <a:pt x="4673" y="10047"/>
                    <a:pt x="5724" y="6787"/>
                    <a:pt x="8259" y="4758"/>
                  </a:cubicBezTo>
                  <a:cubicBezTo>
                    <a:pt x="10324" y="3092"/>
                    <a:pt x="13077" y="2404"/>
                    <a:pt x="15648" y="1933"/>
                  </a:cubicBezTo>
                  <a:cubicBezTo>
                    <a:pt x="17816" y="1557"/>
                    <a:pt x="20230" y="1315"/>
                    <a:pt x="22684" y="1315"/>
                  </a:cubicBezTo>
                  <a:close/>
                  <a:moveTo>
                    <a:pt x="22682" y="1"/>
                  </a:moveTo>
                  <a:cubicBezTo>
                    <a:pt x="20584" y="1"/>
                    <a:pt x="18525" y="162"/>
                    <a:pt x="16626" y="412"/>
                  </a:cubicBezTo>
                  <a:cubicBezTo>
                    <a:pt x="10215" y="1281"/>
                    <a:pt x="5072" y="3889"/>
                    <a:pt x="3333" y="10517"/>
                  </a:cubicBezTo>
                  <a:cubicBezTo>
                    <a:pt x="1450" y="17508"/>
                    <a:pt x="2609" y="25187"/>
                    <a:pt x="2065" y="32395"/>
                  </a:cubicBezTo>
                  <a:cubicBezTo>
                    <a:pt x="1413" y="40907"/>
                    <a:pt x="508" y="49491"/>
                    <a:pt x="1486" y="58040"/>
                  </a:cubicBezTo>
                  <a:cubicBezTo>
                    <a:pt x="1957" y="62495"/>
                    <a:pt x="2971" y="66950"/>
                    <a:pt x="4927" y="71007"/>
                  </a:cubicBezTo>
                  <a:cubicBezTo>
                    <a:pt x="5325" y="71876"/>
                    <a:pt x="6231" y="72854"/>
                    <a:pt x="6122" y="73796"/>
                  </a:cubicBezTo>
                  <a:cubicBezTo>
                    <a:pt x="5941" y="75064"/>
                    <a:pt x="5036" y="76404"/>
                    <a:pt x="4818" y="77672"/>
                  </a:cubicBezTo>
                  <a:cubicBezTo>
                    <a:pt x="4239" y="80569"/>
                    <a:pt x="4420" y="83503"/>
                    <a:pt x="4637" y="86437"/>
                  </a:cubicBezTo>
                  <a:cubicBezTo>
                    <a:pt x="4637" y="86859"/>
                    <a:pt x="4971" y="87091"/>
                    <a:pt x="5306" y="87091"/>
                  </a:cubicBezTo>
                  <a:cubicBezTo>
                    <a:pt x="5575" y="87091"/>
                    <a:pt x="5844" y="86941"/>
                    <a:pt x="5941" y="86618"/>
                  </a:cubicBezTo>
                  <a:cubicBezTo>
                    <a:pt x="5962" y="86545"/>
                    <a:pt x="5983" y="86473"/>
                    <a:pt x="6005" y="86400"/>
                  </a:cubicBezTo>
                  <a:lnTo>
                    <a:pt x="6005" y="86400"/>
                  </a:lnTo>
                  <a:lnTo>
                    <a:pt x="6014" y="86401"/>
                  </a:lnTo>
                  <a:cubicBezTo>
                    <a:pt x="6013" y="86393"/>
                    <a:pt x="6013" y="86386"/>
                    <a:pt x="6012" y="86378"/>
                  </a:cubicBezTo>
                  <a:lnTo>
                    <a:pt x="6012" y="86378"/>
                  </a:lnTo>
                  <a:cubicBezTo>
                    <a:pt x="6373" y="85195"/>
                    <a:pt x="6893" y="84050"/>
                    <a:pt x="7571" y="83032"/>
                  </a:cubicBezTo>
                  <a:cubicBezTo>
                    <a:pt x="8223" y="82091"/>
                    <a:pt x="9744" y="79954"/>
                    <a:pt x="10940" y="79664"/>
                  </a:cubicBezTo>
                  <a:cubicBezTo>
                    <a:pt x="11027" y="79644"/>
                    <a:pt x="11120" y="79635"/>
                    <a:pt x="11218" y="79635"/>
                  </a:cubicBezTo>
                  <a:cubicBezTo>
                    <a:pt x="12575" y="79635"/>
                    <a:pt x="14840" y="81400"/>
                    <a:pt x="16192" y="81873"/>
                  </a:cubicBezTo>
                  <a:cubicBezTo>
                    <a:pt x="18660" y="82771"/>
                    <a:pt x="21282" y="83168"/>
                    <a:pt x="23909" y="83168"/>
                  </a:cubicBezTo>
                  <a:cubicBezTo>
                    <a:pt x="25523" y="83168"/>
                    <a:pt x="27140" y="83018"/>
                    <a:pt x="28724" y="82743"/>
                  </a:cubicBezTo>
                  <a:cubicBezTo>
                    <a:pt x="32745" y="82018"/>
                    <a:pt x="36947" y="80388"/>
                    <a:pt x="39953" y="77563"/>
                  </a:cubicBezTo>
                  <a:cubicBezTo>
                    <a:pt x="42742" y="74955"/>
                    <a:pt x="44300" y="71369"/>
                    <a:pt x="45060" y="67675"/>
                  </a:cubicBezTo>
                  <a:cubicBezTo>
                    <a:pt x="46545" y="60720"/>
                    <a:pt x="46147" y="53222"/>
                    <a:pt x="46545" y="46123"/>
                  </a:cubicBezTo>
                  <a:cubicBezTo>
                    <a:pt x="47016" y="38444"/>
                    <a:pt x="47306" y="30620"/>
                    <a:pt x="46183" y="22941"/>
                  </a:cubicBezTo>
                  <a:cubicBezTo>
                    <a:pt x="45099" y="15320"/>
                    <a:pt x="42395" y="7591"/>
                    <a:pt x="35772" y="3094"/>
                  </a:cubicBezTo>
                  <a:lnTo>
                    <a:pt x="35772" y="3094"/>
                  </a:lnTo>
                  <a:cubicBezTo>
                    <a:pt x="35754" y="3081"/>
                    <a:pt x="35735" y="3068"/>
                    <a:pt x="35715" y="3056"/>
                  </a:cubicBezTo>
                  <a:lnTo>
                    <a:pt x="35715" y="3056"/>
                  </a:lnTo>
                  <a:cubicBezTo>
                    <a:pt x="35715" y="3056"/>
                    <a:pt x="35715" y="3056"/>
                    <a:pt x="35715" y="3056"/>
                  </a:cubicBezTo>
                  <a:cubicBezTo>
                    <a:pt x="35705" y="3049"/>
                    <a:pt x="35695" y="3043"/>
                    <a:pt x="35685" y="3037"/>
                  </a:cubicBezTo>
                  <a:lnTo>
                    <a:pt x="35685" y="3037"/>
                  </a:lnTo>
                  <a:cubicBezTo>
                    <a:pt x="32011" y="765"/>
                    <a:pt x="27255" y="1"/>
                    <a:pt x="22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8"/>
            <p:cNvSpPr/>
            <p:nvPr/>
          </p:nvSpPr>
          <p:spPr>
            <a:xfrm>
              <a:off x="3176232" y="4676845"/>
              <a:ext cx="114364" cy="104504"/>
            </a:xfrm>
            <a:custGeom>
              <a:avLst/>
              <a:gdLst/>
              <a:ahLst/>
              <a:cxnLst/>
              <a:rect l="l" t="t" r="r" b="b"/>
              <a:pathLst>
                <a:path w="7331" h="6699" extrusionOk="0">
                  <a:moveTo>
                    <a:pt x="6503" y="0"/>
                  </a:moveTo>
                  <a:cubicBezTo>
                    <a:pt x="6241" y="0"/>
                    <a:pt x="5998" y="151"/>
                    <a:pt x="5940" y="499"/>
                  </a:cubicBezTo>
                  <a:cubicBezTo>
                    <a:pt x="5541" y="3070"/>
                    <a:pt x="3477" y="5063"/>
                    <a:pt x="869" y="5352"/>
                  </a:cubicBezTo>
                  <a:cubicBezTo>
                    <a:pt x="33" y="5422"/>
                    <a:pt x="1" y="6699"/>
                    <a:pt x="774" y="6699"/>
                  </a:cubicBezTo>
                  <a:cubicBezTo>
                    <a:pt x="804" y="6699"/>
                    <a:pt x="836" y="6697"/>
                    <a:pt x="869" y="6692"/>
                  </a:cubicBezTo>
                  <a:cubicBezTo>
                    <a:pt x="4093" y="6439"/>
                    <a:pt x="6700" y="4012"/>
                    <a:pt x="7244" y="861"/>
                  </a:cubicBezTo>
                  <a:cubicBezTo>
                    <a:pt x="7331" y="339"/>
                    <a:pt x="6896" y="0"/>
                    <a:pt x="65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1" name="Google Shape;1271;p48"/>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Demographical</a:t>
            </a:r>
            <a:r>
              <a:rPr lang="zh-CN" altLang="en-US" dirty="0"/>
              <a:t> </a:t>
            </a:r>
            <a:r>
              <a:rPr lang="en-US" altLang="zh-CN" dirty="0"/>
              <a:t>Features – code presentation</a:t>
            </a:r>
            <a:endParaRPr dirty="0"/>
          </a:p>
        </p:txBody>
      </p:sp>
      <p:sp>
        <p:nvSpPr>
          <p:cNvPr id="1272" name="Google Shape;1272;p48"/>
          <p:cNvSpPr txBox="1">
            <a:spLocks noGrp="1"/>
          </p:cNvSpPr>
          <p:nvPr>
            <p:ph type="subTitle" idx="1"/>
          </p:nvPr>
        </p:nvSpPr>
        <p:spPr>
          <a:xfrm>
            <a:off x="429805" y="1731760"/>
            <a:ext cx="2840455" cy="1062300"/>
          </a:xfrm>
          <a:prstGeom prst="rect">
            <a:avLst/>
          </a:prstGeom>
        </p:spPr>
        <p:txBody>
          <a:bodyPr spcFirstLastPara="1" wrap="square" lIns="91425" tIns="91425" rIns="91425" bIns="91425" anchor="t" anchorCtr="0">
            <a:noAutofit/>
          </a:bodyPr>
          <a:lstStyle/>
          <a:p>
            <a:pPr marL="285750" lvl="0" indent="-285750" algn="l">
              <a:buFont typeface="Arial" panose="020B0604020202020204" pitchFamily="34" charset="0"/>
              <a:buChar char="•"/>
            </a:pPr>
            <a:r>
              <a:rPr lang="en-US" dirty="0"/>
              <a:t>Module ‘AAA’ (higher average score) didn’t hold in 2014B</a:t>
            </a:r>
          </a:p>
          <a:p>
            <a:pPr marL="285750" lvl="0" indent="-285750" algn="l">
              <a:buFont typeface="Arial" panose="020B0604020202020204" pitchFamily="34" charset="0"/>
              <a:buChar char="•"/>
            </a:pPr>
            <a:r>
              <a:rPr lang="en-US" dirty="0"/>
              <a:t>Module ‘CCC’ (lower average score) started from 2014</a:t>
            </a:r>
            <a:endParaRPr dirty="0"/>
          </a:p>
        </p:txBody>
      </p:sp>
      <p:sp>
        <p:nvSpPr>
          <p:cNvPr id="11" name="文本框 10">
            <a:extLst>
              <a:ext uri="{FF2B5EF4-FFF2-40B4-BE49-F238E27FC236}">
                <a16:creationId xmlns:a16="http://schemas.microsoft.com/office/drawing/2014/main" id="{421D4177-4E75-0246-A5FC-E393D13CCE05}"/>
              </a:ext>
            </a:extLst>
          </p:cNvPr>
          <p:cNvSpPr txBox="1"/>
          <p:nvPr/>
        </p:nvSpPr>
        <p:spPr>
          <a:xfrm>
            <a:off x="298403" y="3488593"/>
            <a:ext cx="3466773" cy="1631216"/>
          </a:xfrm>
          <a:prstGeom prst="rect">
            <a:avLst/>
          </a:prstGeom>
          <a:noFill/>
        </p:spPr>
        <p:txBody>
          <a:bodyPr wrap="square" rtlCol="0">
            <a:spAutoFit/>
          </a:bodyPr>
          <a:lstStyle/>
          <a:p>
            <a:pPr>
              <a:lnSpc>
                <a:spcPct val="150000"/>
              </a:lnSpc>
              <a:buClr>
                <a:schemeClr val="dk1"/>
              </a:buClr>
              <a:buSzPts val="1800"/>
            </a:pPr>
            <a:r>
              <a:rPr lang="en" altLang="zh-CN" dirty="0">
                <a:solidFill>
                  <a:schemeClr val="dk1"/>
                </a:solidFill>
                <a:latin typeface="Montserrat"/>
                <a:sym typeface="Montserrat"/>
              </a:rPr>
              <a:t>the </a:t>
            </a:r>
            <a:r>
              <a:rPr lang="en" altLang="zh-CN" dirty="0" err="1">
                <a:solidFill>
                  <a:schemeClr val="dk1"/>
                </a:solidFill>
                <a:latin typeface="Montserrat"/>
                <a:sym typeface="Montserrat"/>
              </a:rPr>
              <a:t>code_presentation</a:t>
            </a:r>
            <a:r>
              <a:rPr lang="en" altLang="zh-CN" dirty="0">
                <a:solidFill>
                  <a:schemeClr val="dk1"/>
                </a:solidFill>
                <a:latin typeface="Montserrat"/>
                <a:sym typeface="Montserrat"/>
              </a:rPr>
              <a:t> itself doesn't affect student result, it affects the weighted score simply because of the </a:t>
            </a:r>
            <a:r>
              <a:rPr lang="en" altLang="zh-CN" b="1" dirty="0">
                <a:solidFill>
                  <a:schemeClr val="dk1"/>
                </a:solidFill>
                <a:latin typeface="Montserrat"/>
                <a:sym typeface="Montserrat"/>
              </a:rPr>
              <a:t>course arrangement</a:t>
            </a:r>
            <a:r>
              <a:rPr lang="en" altLang="zh-CN" dirty="0">
                <a:solidFill>
                  <a:schemeClr val="dk1"/>
                </a:solidFill>
                <a:latin typeface="Montserrat"/>
                <a:sym typeface="Montserrat"/>
              </a:rPr>
              <a:t>.</a:t>
            </a:r>
          </a:p>
          <a:p>
            <a:endParaRPr lang="zh-CN" altLang="en-US" sz="1600" b="1" dirty="0">
              <a:solidFill>
                <a:schemeClr val="dk1"/>
              </a:solidFill>
              <a:latin typeface="Montserrat"/>
            </a:endParaRPr>
          </a:p>
        </p:txBody>
      </p:sp>
      <p:sp>
        <p:nvSpPr>
          <p:cNvPr id="10" name="矩形 9">
            <a:extLst>
              <a:ext uri="{FF2B5EF4-FFF2-40B4-BE49-F238E27FC236}">
                <a16:creationId xmlns:a16="http://schemas.microsoft.com/office/drawing/2014/main" id="{3C9F1937-4343-7348-828E-59ED951BF95B}"/>
              </a:ext>
            </a:extLst>
          </p:cNvPr>
          <p:cNvSpPr/>
          <p:nvPr/>
        </p:nvSpPr>
        <p:spPr>
          <a:xfrm>
            <a:off x="4071417" y="1201564"/>
            <a:ext cx="387461" cy="362495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C00000"/>
              </a:solidFill>
            </a:endParaRPr>
          </a:p>
        </p:txBody>
      </p:sp>
      <p:sp>
        <p:nvSpPr>
          <p:cNvPr id="12" name="矩形 11">
            <a:extLst>
              <a:ext uri="{FF2B5EF4-FFF2-40B4-BE49-F238E27FC236}">
                <a16:creationId xmlns:a16="http://schemas.microsoft.com/office/drawing/2014/main" id="{07C02793-9D85-FA4F-B557-CF7BDB7E7B7D}"/>
              </a:ext>
            </a:extLst>
          </p:cNvPr>
          <p:cNvSpPr/>
          <p:nvPr/>
        </p:nvSpPr>
        <p:spPr>
          <a:xfrm>
            <a:off x="5001797" y="1201564"/>
            <a:ext cx="387461" cy="362495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C00000"/>
              </a:solidFill>
            </a:endParaRPr>
          </a:p>
        </p:txBody>
      </p:sp>
    </p:spTree>
    <p:extLst>
      <p:ext uri="{BB962C8B-B14F-4D97-AF65-F5344CB8AC3E}">
        <p14:creationId xmlns:p14="http://schemas.microsoft.com/office/powerpoint/2010/main" val="27715294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66"/>
        <p:cNvGrpSpPr/>
        <p:nvPr/>
      </p:nvGrpSpPr>
      <p:grpSpPr>
        <a:xfrm>
          <a:off x="0" y="0"/>
          <a:ext cx="0" cy="0"/>
          <a:chOff x="0" y="0"/>
          <a:chExt cx="0" cy="0"/>
        </a:xfrm>
      </p:grpSpPr>
      <p:sp>
        <p:nvSpPr>
          <p:cNvPr id="1271" name="Google Shape;1271;p48"/>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Demographical</a:t>
            </a:r>
            <a:r>
              <a:rPr lang="zh-CN" altLang="en-US" dirty="0"/>
              <a:t> </a:t>
            </a:r>
            <a:r>
              <a:rPr lang="en-US" altLang="zh-CN" dirty="0"/>
              <a:t>Features – highest education</a:t>
            </a:r>
            <a:endParaRPr dirty="0"/>
          </a:p>
        </p:txBody>
      </p:sp>
      <p:pic>
        <p:nvPicPr>
          <p:cNvPr id="15362" name="Picture 2">
            <a:extLst>
              <a:ext uri="{FF2B5EF4-FFF2-40B4-BE49-F238E27FC236}">
                <a16:creationId xmlns:a16="http://schemas.microsoft.com/office/drawing/2014/main" id="{8D91D7B1-EE70-914F-921A-6BA03E1287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0141" y="1222286"/>
            <a:ext cx="5120584" cy="3381714"/>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oogle Shape;1268;p48">
            <a:extLst>
              <a:ext uri="{FF2B5EF4-FFF2-40B4-BE49-F238E27FC236}">
                <a16:creationId xmlns:a16="http://schemas.microsoft.com/office/drawing/2014/main" id="{52AEF001-EB88-5D41-95D3-381A90029970}"/>
              </a:ext>
            </a:extLst>
          </p:cNvPr>
          <p:cNvGrpSpPr/>
          <p:nvPr/>
        </p:nvGrpSpPr>
        <p:grpSpPr>
          <a:xfrm rot="-5400000" flipH="1">
            <a:off x="1274923" y="652661"/>
            <a:ext cx="1062302" cy="2537488"/>
            <a:chOff x="2654658" y="3572396"/>
            <a:chExt cx="737974" cy="1358635"/>
          </a:xfrm>
        </p:grpSpPr>
        <p:sp>
          <p:nvSpPr>
            <p:cNvPr id="14" name="Google Shape;1269;p48">
              <a:extLst>
                <a:ext uri="{FF2B5EF4-FFF2-40B4-BE49-F238E27FC236}">
                  <a16:creationId xmlns:a16="http://schemas.microsoft.com/office/drawing/2014/main" id="{0DD5779F-2FE4-A44A-A7B4-81C098BC679C}"/>
                </a:ext>
              </a:extLst>
            </p:cNvPr>
            <p:cNvSpPr/>
            <p:nvPr/>
          </p:nvSpPr>
          <p:spPr>
            <a:xfrm>
              <a:off x="2654658" y="3572396"/>
              <a:ext cx="737974" cy="1358635"/>
            </a:xfrm>
            <a:custGeom>
              <a:avLst/>
              <a:gdLst/>
              <a:ahLst/>
              <a:cxnLst/>
              <a:rect l="l" t="t" r="r" b="b"/>
              <a:pathLst>
                <a:path w="47306" h="87092" extrusionOk="0">
                  <a:moveTo>
                    <a:pt x="22684" y="1315"/>
                  </a:moveTo>
                  <a:cubicBezTo>
                    <a:pt x="27019" y="1315"/>
                    <a:pt x="31478" y="2069"/>
                    <a:pt x="34923" y="4165"/>
                  </a:cubicBezTo>
                  <a:lnTo>
                    <a:pt x="34923" y="4165"/>
                  </a:lnTo>
                  <a:cubicBezTo>
                    <a:pt x="34953" y="4195"/>
                    <a:pt x="34988" y="4224"/>
                    <a:pt x="35027" y="4251"/>
                  </a:cubicBezTo>
                  <a:cubicBezTo>
                    <a:pt x="46074" y="11676"/>
                    <a:pt x="45893" y="28230"/>
                    <a:pt x="45495" y="40001"/>
                  </a:cubicBezTo>
                  <a:cubicBezTo>
                    <a:pt x="45278" y="45906"/>
                    <a:pt x="44843" y="51737"/>
                    <a:pt x="44662" y="57605"/>
                  </a:cubicBezTo>
                  <a:cubicBezTo>
                    <a:pt x="44444" y="64668"/>
                    <a:pt x="44010" y="73108"/>
                    <a:pt x="37707" y="77672"/>
                  </a:cubicBezTo>
                  <a:cubicBezTo>
                    <a:pt x="33945" y="80399"/>
                    <a:pt x="29050" y="81857"/>
                    <a:pt x="24209" y="81857"/>
                  </a:cubicBezTo>
                  <a:cubicBezTo>
                    <a:pt x="19728" y="81857"/>
                    <a:pt x="15293" y="80608"/>
                    <a:pt x="11845" y="77961"/>
                  </a:cubicBezTo>
                  <a:cubicBezTo>
                    <a:pt x="11737" y="77907"/>
                    <a:pt x="11619" y="77880"/>
                    <a:pt x="11501" y="77880"/>
                  </a:cubicBezTo>
                  <a:cubicBezTo>
                    <a:pt x="11383" y="77880"/>
                    <a:pt x="11266" y="77907"/>
                    <a:pt x="11157" y="77961"/>
                  </a:cubicBezTo>
                  <a:cubicBezTo>
                    <a:pt x="8914" y="79236"/>
                    <a:pt x="7083" y="81085"/>
                    <a:pt x="5854" y="83293"/>
                  </a:cubicBezTo>
                  <a:lnTo>
                    <a:pt x="5854" y="83293"/>
                  </a:lnTo>
                  <a:cubicBezTo>
                    <a:pt x="5771" y="80025"/>
                    <a:pt x="6056" y="76795"/>
                    <a:pt x="7680" y="73796"/>
                  </a:cubicBezTo>
                  <a:cubicBezTo>
                    <a:pt x="7788" y="73579"/>
                    <a:pt x="7788" y="73325"/>
                    <a:pt x="7680" y="73108"/>
                  </a:cubicBezTo>
                  <a:cubicBezTo>
                    <a:pt x="1" y="60829"/>
                    <a:pt x="2536" y="44819"/>
                    <a:pt x="3551" y="31164"/>
                  </a:cubicBezTo>
                  <a:cubicBezTo>
                    <a:pt x="3985" y="25151"/>
                    <a:pt x="3225" y="19066"/>
                    <a:pt x="4166" y="13125"/>
                  </a:cubicBezTo>
                  <a:cubicBezTo>
                    <a:pt x="4673" y="10047"/>
                    <a:pt x="5724" y="6787"/>
                    <a:pt x="8259" y="4758"/>
                  </a:cubicBezTo>
                  <a:cubicBezTo>
                    <a:pt x="10324" y="3092"/>
                    <a:pt x="13077" y="2404"/>
                    <a:pt x="15648" y="1933"/>
                  </a:cubicBezTo>
                  <a:cubicBezTo>
                    <a:pt x="17816" y="1557"/>
                    <a:pt x="20230" y="1315"/>
                    <a:pt x="22684" y="1315"/>
                  </a:cubicBezTo>
                  <a:close/>
                  <a:moveTo>
                    <a:pt x="22682" y="1"/>
                  </a:moveTo>
                  <a:cubicBezTo>
                    <a:pt x="20584" y="1"/>
                    <a:pt x="18525" y="162"/>
                    <a:pt x="16626" y="412"/>
                  </a:cubicBezTo>
                  <a:cubicBezTo>
                    <a:pt x="10215" y="1281"/>
                    <a:pt x="5072" y="3889"/>
                    <a:pt x="3333" y="10517"/>
                  </a:cubicBezTo>
                  <a:cubicBezTo>
                    <a:pt x="1450" y="17508"/>
                    <a:pt x="2609" y="25187"/>
                    <a:pt x="2065" y="32395"/>
                  </a:cubicBezTo>
                  <a:cubicBezTo>
                    <a:pt x="1413" y="40907"/>
                    <a:pt x="508" y="49491"/>
                    <a:pt x="1486" y="58040"/>
                  </a:cubicBezTo>
                  <a:cubicBezTo>
                    <a:pt x="1957" y="62495"/>
                    <a:pt x="2971" y="66950"/>
                    <a:pt x="4927" y="71007"/>
                  </a:cubicBezTo>
                  <a:cubicBezTo>
                    <a:pt x="5325" y="71876"/>
                    <a:pt x="6231" y="72854"/>
                    <a:pt x="6122" y="73796"/>
                  </a:cubicBezTo>
                  <a:cubicBezTo>
                    <a:pt x="5941" y="75064"/>
                    <a:pt x="5036" y="76404"/>
                    <a:pt x="4818" y="77672"/>
                  </a:cubicBezTo>
                  <a:cubicBezTo>
                    <a:pt x="4239" y="80569"/>
                    <a:pt x="4420" y="83503"/>
                    <a:pt x="4637" y="86437"/>
                  </a:cubicBezTo>
                  <a:cubicBezTo>
                    <a:pt x="4637" y="86859"/>
                    <a:pt x="4971" y="87091"/>
                    <a:pt x="5306" y="87091"/>
                  </a:cubicBezTo>
                  <a:cubicBezTo>
                    <a:pt x="5575" y="87091"/>
                    <a:pt x="5844" y="86941"/>
                    <a:pt x="5941" y="86618"/>
                  </a:cubicBezTo>
                  <a:cubicBezTo>
                    <a:pt x="5962" y="86545"/>
                    <a:pt x="5983" y="86473"/>
                    <a:pt x="6005" y="86400"/>
                  </a:cubicBezTo>
                  <a:lnTo>
                    <a:pt x="6005" y="86400"/>
                  </a:lnTo>
                  <a:lnTo>
                    <a:pt x="6014" y="86401"/>
                  </a:lnTo>
                  <a:cubicBezTo>
                    <a:pt x="6013" y="86393"/>
                    <a:pt x="6013" y="86386"/>
                    <a:pt x="6012" y="86378"/>
                  </a:cubicBezTo>
                  <a:lnTo>
                    <a:pt x="6012" y="86378"/>
                  </a:lnTo>
                  <a:cubicBezTo>
                    <a:pt x="6373" y="85195"/>
                    <a:pt x="6893" y="84050"/>
                    <a:pt x="7571" y="83032"/>
                  </a:cubicBezTo>
                  <a:cubicBezTo>
                    <a:pt x="8223" y="82091"/>
                    <a:pt x="9744" y="79954"/>
                    <a:pt x="10940" y="79664"/>
                  </a:cubicBezTo>
                  <a:cubicBezTo>
                    <a:pt x="11027" y="79644"/>
                    <a:pt x="11120" y="79635"/>
                    <a:pt x="11218" y="79635"/>
                  </a:cubicBezTo>
                  <a:cubicBezTo>
                    <a:pt x="12575" y="79635"/>
                    <a:pt x="14840" y="81400"/>
                    <a:pt x="16192" y="81873"/>
                  </a:cubicBezTo>
                  <a:cubicBezTo>
                    <a:pt x="18660" y="82771"/>
                    <a:pt x="21282" y="83168"/>
                    <a:pt x="23909" y="83168"/>
                  </a:cubicBezTo>
                  <a:cubicBezTo>
                    <a:pt x="25523" y="83168"/>
                    <a:pt x="27140" y="83018"/>
                    <a:pt x="28724" y="82743"/>
                  </a:cubicBezTo>
                  <a:cubicBezTo>
                    <a:pt x="32745" y="82018"/>
                    <a:pt x="36947" y="80388"/>
                    <a:pt x="39953" y="77563"/>
                  </a:cubicBezTo>
                  <a:cubicBezTo>
                    <a:pt x="42742" y="74955"/>
                    <a:pt x="44300" y="71369"/>
                    <a:pt x="45060" y="67675"/>
                  </a:cubicBezTo>
                  <a:cubicBezTo>
                    <a:pt x="46545" y="60720"/>
                    <a:pt x="46147" y="53222"/>
                    <a:pt x="46545" y="46123"/>
                  </a:cubicBezTo>
                  <a:cubicBezTo>
                    <a:pt x="47016" y="38444"/>
                    <a:pt x="47306" y="30620"/>
                    <a:pt x="46183" y="22941"/>
                  </a:cubicBezTo>
                  <a:cubicBezTo>
                    <a:pt x="45099" y="15320"/>
                    <a:pt x="42395" y="7591"/>
                    <a:pt x="35772" y="3094"/>
                  </a:cubicBezTo>
                  <a:lnTo>
                    <a:pt x="35772" y="3094"/>
                  </a:lnTo>
                  <a:cubicBezTo>
                    <a:pt x="35754" y="3081"/>
                    <a:pt x="35735" y="3068"/>
                    <a:pt x="35715" y="3056"/>
                  </a:cubicBezTo>
                  <a:lnTo>
                    <a:pt x="35715" y="3056"/>
                  </a:lnTo>
                  <a:cubicBezTo>
                    <a:pt x="35715" y="3056"/>
                    <a:pt x="35715" y="3056"/>
                    <a:pt x="35715" y="3056"/>
                  </a:cubicBezTo>
                  <a:cubicBezTo>
                    <a:pt x="35705" y="3049"/>
                    <a:pt x="35695" y="3043"/>
                    <a:pt x="35685" y="3037"/>
                  </a:cubicBezTo>
                  <a:lnTo>
                    <a:pt x="35685" y="3037"/>
                  </a:lnTo>
                  <a:cubicBezTo>
                    <a:pt x="32011" y="765"/>
                    <a:pt x="27255" y="1"/>
                    <a:pt x="22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70;p48">
              <a:extLst>
                <a:ext uri="{FF2B5EF4-FFF2-40B4-BE49-F238E27FC236}">
                  <a16:creationId xmlns:a16="http://schemas.microsoft.com/office/drawing/2014/main" id="{911C4285-DABE-E940-A0B1-0A58E0C90C10}"/>
                </a:ext>
              </a:extLst>
            </p:cNvPr>
            <p:cNvSpPr/>
            <p:nvPr/>
          </p:nvSpPr>
          <p:spPr>
            <a:xfrm>
              <a:off x="3176232" y="4676845"/>
              <a:ext cx="114364" cy="104504"/>
            </a:xfrm>
            <a:custGeom>
              <a:avLst/>
              <a:gdLst/>
              <a:ahLst/>
              <a:cxnLst/>
              <a:rect l="l" t="t" r="r" b="b"/>
              <a:pathLst>
                <a:path w="7331" h="6699" extrusionOk="0">
                  <a:moveTo>
                    <a:pt x="6503" y="0"/>
                  </a:moveTo>
                  <a:cubicBezTo>
                    <a:pt x="6241" y="0"/>
                    <a:pt x="5998" y="151"/>
                    <a:pt x="5940" y="499"/>
                  </a:cubicBezTo>
                  <a:cubicBezTo>
                    <a:pt x="5541" y="3070"/>
                    <a:pt x="3477" y="5063"/>
                    <a:pt x="869" y="5352"/>
                  </a:cubicBezTo>
                  <a:cubicBezTo>
                    <a:pt x="33" y="5422"/>
                    <a:pt x="1" y="6699"/>
                    <a:pt x="774" y="6699"/>
                  </a:cubicBezTo>
                  <a:cubicBezTo>
                    <a:pt x="804" y="6699"/>
                    <a:pt x="836" y="6697"/>
                    <a:pt x="869" y="6692"/>
                  </a:cubicBezTo>
                  <a:cubicBezTo>
                    <a:pt x="4093" y="6439"/>
                    <a:pt x="6700" y="4012"/>
                    <a:pt x="7244" y="861"/>
                  </a:cubicBezTo>
                  <a:cubicBezTo>
                    <a:pt x="7331" y="339"/>
                    <a:pt x="6896" y="0"/>
                    <a:pt x="65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272;p48">
            <a:extLst>
              <a:ext uri="{FF2B5EF4-FFF2-40B4-BE49-F238E27FC236}">
                <a16:creationId xmlns:a16="http://schemas.microsoft.com/office/drawing/2014/main" id="{406213F0-2F67-1F44-B041-E05ABAE9215F}"/>
              </a:ext>
            </a:extLst>
          </p:cNvPr>
          <p:cNvSpPr txBox="1">
            <a:spLocks noGrp="1"/>
          </p:cNvSpPr>
          <p:nvPr>
            <p:ph type="subTitle" idx="1"/>
          </p:nvPr>
        </p:nvSpPr>
        <p:spPr>
          <a:xfrm>
            <a:off x="537329" y="1490596"/>
            <a:ext cx="2446500" cy="1062300"/>
          </a:xfrm>
          <a:prstGeom prst="rect">
            <a:avLst/>
          </a:prstGeom>
        </p:spPr>
        <p:txBody>
          <a:bodyPr spcFirstLastPara="1" wrap="square" lIns="91425" tIns="91425" rIns="91425" bIns="91425" anchor="t" anchorCtr="0">
            <a:noAutofit/>
          </a:bodyPr>
          <a:lstStyle/>
          <a:p>
            <a:pPr marL="0" lvl="0" indent="0"/>
            <a:r>
              <a:rPr lang="en" dirty="0"/>
              <a:t>The</a:t>
            </a:r>
            <a:r>
              <a:rPr lang="en" b="1" dirty="0"/>
              <a:t> higher education level</a:t>
            </a:r>
            <a:r>
              <a:rPr lang="en" dirty="0"/>
              <a:t>, the </a:t>
            </a:r>
            <a:r>
              <a:rPr lang="en" b="1" dirty="0"/>
              <a:t>more likely </a:t>
            </a:r>
            <a:r>
              <a:rPr lang="en" dirty="0"/>
              <a:t>they are to </a:t>
            </a:r>
            <a:r>
              <a:rPr lang="en" b="1" dirty="0"/>
              <a:t>succeed</a:t>
            </a:r>
            <a:endParaRPr dirty="0"/>
          </a:p>
        </p:txBody>
      </p:sp>
      <p:sp>
        <p:nvSpPr>
          <p:cNvPr id="17" name="文本框 16">
            <a:extLst>
              <a:ext uri="{FF2B5EF4-FFF2-40B4-BE49-F238E27FC236}">
                <a16:creationId xmlns:a16="http://schemas.microsoft.com/office/drawing/2014/main" id="{4C5BF207-D8DF-1F4D-BA60-A1730B4CCF30}"/>
              </a:ext>
            </a:extLst>
          </p:cNvPr>
          <p:cNvSpPr txBox="1"/>
          <p:nvPr/>
        </p:nvSpPr>
        <p:spPr>
          <a:xfrm>
            <a:off x="340351" y="2554486"/>
            <a:ext cx="2840455" cy="2523768"/>
          </a:xfrm>
          <a:prstGeom prst="rect">
            <a:avLst/>
          </a:prstGeom>
          <a:noFill/>
        </p:spPr>
        <p:txBody>
          <a:bodyPr wrap="square" rtlCol="0">
            <a:spAutoFit/>
          </a:bodyPr>
          <a:lstStyle/>
          <a:p>
            <a:r>
              <a:rPr lang="en-US" altLang="zh-CN" sz="1800" b="1" dirty="0">
                <a:solidFill>
                  <a:schemeClr val="dk1"/>
                </a:solidFill>
                <a:latin typeface="Kalam"/>
                <a:cs typeface="Kalam"/>
              </a:rPr>
              <a:t>Solutions:</a:t>
            </a:r>
          </a:p>
          <a:p>
            <a:pPr marL="285750" indent="-285750">
              <a:buFont typeface="Arial" panose="020B0604020202020204" pitchFamily="34" charset="0"/>
              <a:buChar char="•"/>
            </a:pPr>
            <a:r>
              <a:rPr lang="en-US" altLang="zh-CN" b="1" dirty="0">
                <a:solidFill>
                  <a:schemeClr val="dk1"/>
                </a:solidFill>
                <a:latin typeface="Montserrat"/>
              </a:rPr>
              <a:t>Direct survey </a:t>
            </a:r>
            <a:r>
              <a:rPr lang="en-US" altLang="zh-CN" dirty="0">
                <a:solidFill>
                  <a:schemeClr val="dk1"/>
                </a:solidFill>
                <a:latin typeface="Montserrat"/>
              </a:rPr>
              <a:t>on students with lower education level.</a:t>
            </a:r>
          </a:p>
          <a:p>
            <a:pPr marL="285750" indent="-285750">
              <a:buFont typeface="Arial" panose="020B0604020202020204" pitchFamily="34" charset="0"/>
              <a:buChar char="•"/>
            </a:pPr>
            <a:r>
              <a:rPr lang="en-US" altLang="zh-CN" b="1" dirty="0">
                <a:solidFill>
                  <a:schemeClr val="dk1"/>
                </a:solidFill>
                <a:latin typeface="Montserrat"/>
              </a:rPr>
              <a:t>Recommend</a:t>
            </a:r>
            <a:r>
              <a:rPr lang="en-US" altLang="zh-CN" dirty="0">
                <a:solidFill>
                  <a:schemeClr val="dk1"/>
                </a:solidFill>
                <a:latin typeface="Montserrat"/>
              </a:rPr>
              <a:t> more basic level courses to them.</a:t>
            </a:r>
          </a:p>
          <a:p>
            <a:pPr marL="285750" indent="-285750">
              <a:buFont typeface="Arial" panose="020B0604020202020204" pitchFamily="34" charset="0"/>
              <a:buChar char="•"/>
            </a:pPr>
            <a:r>
              <a:rPr lang="en-US" altLang="zh-CN" dirty="0">
                <a:solidFill>
                  <a:schemeClr val="dk1"/>
                </a:solidFill>
                <a:latin typeface="Montserrat"/>
              </a:rPr>
              <a:t>Give </a:t>
            </a:r>
            <a:r>
              <a:rPr lang="en-US" altLang="zh-CN" b="1" dirty="0">
                <a:solidFill>
                  <a:schemeClr val="dk1"/>
                </a:solidFill>
                <a:latin typeface="Montserrat"/>
              </a:rPr>
              <a:t>promotions</a:t>
            </a:r>
            <a:r>
              <a:rPr lang="en-US" altLang="zh-CN" dirty="0">
                <a:solidFill>
                  <a:schemeClr val="dk1"/>
                </a:solidFill>
                <a:latin typeface="Montserrat"/>
              </a:rPr>
              <a:t> to encourage them take the courses of suitable difficulty.</a:t>
            </a:r>
          </a:p>
          <a:p>
            <a:pPr marL="285750" indent="-285750">
              <a:buFont typeface="Arial" panose="020B0604020202020204" pitchFamily="34" charset="0"/>
              <a:buChar char="•"/>
            </a:pPr>
            <a:r>
              <a:rPr lang="en-US" altLang="zh-CN" dirty="0">
                <a:solidFill>
                  <a:schemeClr val="dk1"/>
                </a:solidFill>
                <a:latin typeface="Montserrat"/>
              </a:rPr>
              <a:t>Allocate</a:t>
            </a:r>
            <a:r>
              <a:rPr lang="zh-CN" altLang="en-US" dirty="0">
                <a:solidFill>
                  <a:schemeClr val="dk1"/>
                </a:solidFill>
                <a:latin typeface="Montserrat"/>
              </a:rPr>
              <a:t> </a:t>
            </a:r>
            <a:r>
              <a:rPr lang="en-US" altLang="zh-CN" b="1" dirty="0">
                <a:solidFill>
                  <a:schemeClr val="dk1"/>
                </a:solidFill>
                <a:latin typeface="Montserrat"/>
              </a:rPr>
              <a:t>tutors</a:t>
            </a:r>
            <a:r>
              <a:rPr lang="en-US" altLang="zh-CN" dirty="0">
                <a:solidFill>
                  <a:schemeClr val="dk1"/>
                </a:solidFill>
                <a:latin typeface="Montserrat"/>
              </a:rPr>
              <a:t> to them</a:t>
            </a:r>
          </a:p>
          <a:p>
            <a:endParaRPr lang="zh-CN" altLang="en-US" dirty="0">
              <a:solidFill>
                <a:schemeClr val="dk1"/>
              </a:solidFill>
              <a:latin typeface="Montserrat"/>
            </a:endParaRPr>
          </a:p>
        </p:txBody>
      </p:sp>
      <p:sp>
        <p:nvSpPr>
          <p:cNvPr id="19" name="文本框 18">
            <a:extLst>
              <a:ext uri="{FF2B5EF4-FFF2-40B4-BE49-F238E27FC236}">
                <a16:creationId xmlns:a16="http://schemas.microsoft.com/office/drawing/2014/main" id="{0DC5BE30-0CF9-DA49-8788-654F039FCE0C}"/>
              </a:ext>
            </a:extLst>
          </p:cNvPr>
          <p:cNvSpPr txBox="1"/>
          <p:nvPr/>
        </p:nvSpPr>
        <p:spPr>
          <a:xfrm>
            <a:off x="4716110" y="1080866"/>
            <a:ext cx="2308645" cy="246221"/>
          </a:xfrm>
          <a:prstGeom prst="rect">
            <a:avLst/>
          </a:prstGeom>
          <a:noFill/>
        </p:spPr>
        <p:txBody>
          <a:bodyPr wrap="none" rtlCol="0">
            <a:spAutoFit/>
          </a:bodyPr>
          <a:lstStyle/>
          <a:p>
            <a:r>
              <a:rPr kumimoji="1" lang="en-US" altLang="zh-CN" sz="1000" dirty="0"/>
              <a:t>Weighted score VS highest education</a:t>
            </a:r>
            <a:endParaRPr kumimoji="1" lang="zh-CN" altLang="en-US" sz="1000" dirty="0"/>
          </a:p>
        </p:txBody>
      </p:sp>
    </p:spTree>
    <p:extLst>
      <p:ext uri="{BB962C8B-B14F-4D97-AF65-F5344CB8AC3E}">
        <p14:creationId xmlns:p14="http://schemas.microsoft.com/office/powerpoint/2010/main" val="35804712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66"/>
        <p:cNvGrpSpPr/>
        <p:nvPr/>
      </p:nvGrpSpPr>
      <p:grpSpPr>
        <a:xfrm>
          <a:off x="0" y="0"/>
          <a:ext cx="0" cy="0"/>
          <a:chOff x="0" y="0"/>
          <a:chExt cx="0" cy="0"/>
        </a:xfrm>
      </p:grpSpPr>
      <p:sp>
        <p:nvSpPr>
          <p:cNvPr id="1271" name="Google Shape;1271;p48"/>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Demographical</a:t>
            </a:r>
            <a:r>
              <a:rPr lang="zh-CN" altLang="en-US" dirty="0"/>
              <a:t> </a:t>
            </a:r>
            <a:r>
              <a:rPr lang="en-US" altLang="zh-CN" dirty="0"/>
              <a:t>Features – Gender</a:t>
            </a:r>
            <a:endParaRPr dirty="0"/>
          </a:p>
        </p:txBody>
      </p:sp>
      <p:grpSp>
        <p:nvGrpSpPr>
          <p:cNvPr id="13" name="Google Shape;1268;p48">
            <a:extLst>
              <a:ext uri="{FF2B5EF4-FFF2-40B4-BE49-F238E27FC236}">
                <a16:creationId xmlns:a16="http://schemas.microsoft.com/office/drawing/2014/main" id="{52AEF001-EB88-5D41-95D3-381A90029970}"/>
              </a:ext>
            </a:extLst>
          </p:cNvPr>
          <p:cNvGrpSpPr/>
          <p:nvPr/>
        </p:nvGrpSpPr>
        <p:grpSpPr>
          <a:xfrm rot="-5400000" flipH="1">
            <a:off x="1812251" y="1058013"/>
            <a:ext cx="1062302" cy="2537488"/>
            <a:chOff x="2654658" y="3572396"/>
            <a:chExt cx="737974" cy="1358635"/>
          </a:xfrm>
        </p:grpSpPr>
        <p:sp>
          <p:nvSpPr>
            <p:cNvPr id="14" name="Google Shape;1269;p48">
              <a:extLst>
                <a:ext uri="{FF2B5EF4-FFF2-40B4-BE49-F238E27FC236}">
                  <a16:creationId xmlns:a16="http://schemas.microsoft.com/office/drawing/2014/main" id="{0DD5779F-2FE4-A44A-A7B4-81C098BC679C}"/>
                </a:ext>
              </a:extLst>
            </p:cNvPr>
            <p:cNvSpPr/>
            <p:nvPr/>
          </p:nvSpPr>
          <p:spPr>
            <a:xfrm>
              <a:off x="2654658" y="3572396"/>
              <a:ext cx="737974" cy="1358635"/>
            </a:xfrm>
            <a:custGeom>
              <a:avLst/>
              <a:gdLst/>
              <a:ahLst/>
              <a:cxnLst/>
              <a:rect l="l" t="t" r="r" b="b"/>
              <a:pathLst>
                <a:path w="47306" h="87092" extrusionOk="0">
                  <a:moveTo>
                    <a:pt x="22684" y="1315"/>
                  </a:moveTo>
                  <a:cubicBezTo>
                    <a:pt x="27019" y="1315"/>
                    <a:pt x="31478" y="2069"/>
                    <a:pt x="34923" y="4165"/>
                  </a:cubicBezTo>
                  <a:lnTo>
                    <a:pt x="34923" y="4165"/>
                  </a:lnTo>
                  <a:cubicBezTo>
                    <a:pt x="34953" y="4195"/>
                    <a:pt x="34988" y="4224"/>
                    <a:pt x="35027" y="4251"/>
                  </a:cubicBezTo>
                  <a:cubicBezTo>
                    <a:pt x="46074" y="11676"/>
                    <a:pt x="45893" y="28230"/>
                    <a:pt x="45495" y="40001"/>
                  </a:cubicBezTo>
                  <a:cubicBezTo>
                    <a:pt x="45278" y="45906"/>
                    <a:pt x="44843" y="51737"/>
                    <a:pt x="44662" y="57605"/>
                  </a:cubicBezTo>
                  <a:cubicBezTo>
                    <a:pt x="44444" y="64668"/>
                    <a:pt x="44010" y="73108"/>
                    <a:pt x="37707" y="77672"/>
                  </a:cubicBezTo>
                  <a:cubicBezTo>
                    <a:pt x="33945" y="80399"/>
                    <a:pt x="29050" y="81857"/>
                    <a:pt x="24209" y="81857"/>
                  </a:cubicBezTo>
                  <a:cubicBezTo>
                    <a:pt x="19728" y="81857"/>
                    <a:pt x="15293" y="80608"/>
                    <a:pt x="11845" y="77961"/>
                  </a:cubicBezTo>
                  <a:cubicBezTo>
                    <a:pt x="11737" y="77907"/>
                    <a:pt x="11619" y="77880"/>
                    <a:pt x="11501" y="77880"/>
                  </a:cubicBezTo>
                  <a:cubicBezTo>
                    <a:pt x="11383" y="77880"/>
                    <a:pt x="11266" y="77907"/>
                    <a:pt x="11157" y="77961"/>
                  </a:cubicBezTo>
                  <a:cubicBezTo>
                    <a:pt x="8914" y="79236"/>
                    <a:pt x="7083" y="81085"/>
                    <a:pt x="5854" y="83293"/>
                  </a:cubicBezTo>
                  <a:lnTo>
                    <a:pt x="5854" y="83293"/>
                  </a:lnTo>
                  <a:cubicBezTo>
                    <a:pt x="5771" y="80025"/>
                    <a:pt x="6056" y="76795"/>
                    <a:pt x="7680" y="73796"/>
                  </a:cubicBezTo>
                  <a:cubicBezTo>
                    <a:pt x="7788" y="73579"/>
                    <a:pt x="7788" y="73325"/>
                    <a:pt x="7680" y="73108"/>
                  </a:cubicBezTo>
                  <a:cubicBezTo>
                    <a:pt x="1" y="60829"/>
                    <a:pt x="2536" y="44819"/>
                    <a:pt x="3551" y="31164"/>
                  </a:cubicBezTo>
                  <a:cubicBezTo>
                    <a:pt x="3985" y="25151"/>
                    <a:pt x="3225" y="19066"/>
                    <a:pt x="4166" y="13125"/>
                  </a:cubicBezTo>
                  <a:cubicBezTo>
                    <a:pt x="4673" y="10047"/>
                    <a:pt x="5724" y="6787"/>
                    <a:pt x="8259" y="4758"/>
                  </a:cubicBezTo>
                  <a:cubicBezTo>
                    <a:pt x="10324" y="3092"/>
                    <a:pt x="13077" y="2404"/>
                    <a:pt x="15648" y="1933"/>
                  </a:cubicBezTo>
                  <a:cubicBezTo>
                    <a:pt x="17816" y="1557"/>
                    <a:pt x="20230" y="1315"/>
                    <a:pt x="22684" y="1315"/>
                  </a:cubicBezTo>
                  <a:close/>
                  <a:moveTo>
                    <a:pt x="22682" y="1"/>
                  </a:moveTo>
                  <a:cubicBezTo>
                    <a:pt x="20584" y="1"/>
                    <a:pt x="18525" y="162"/>
                    <a:pt x="16626" y="412"/>
                  </a:cubicBezTo>
                  <a:cubicBezTo>
                    <a:pt x="10215" y="1281"/>
                    <a:pt x="5072" y="3889"/>
                    <a:pt x="3333" y="10517"/>
                  </a:cubicBezTo>
                  <a:cubicBezTo>
                    <a:pt x="1450" y="17508"/>
                    <a:pt x="2609" y="25187"/>
                    <a:pt x="2065" y="32395"/>
                  </a:cubicBezTo>
                  <a:cubicBezTo>
                    <a:pt x="1413" y="40907"/>
                    <a:pt x="508" y="49491"/>
                    <a:pt x="1486" y="58040"/>
                  </a:cubicBezTo>
                  <a:cubicBezTo>
                    <a:pt x="1957" y="62495"/>
                    <a:pt x="2971" y="66950"/>
                    <a:pt x="4927" y="71007"/>
                  </a:cubicBezTo>
                  <a:cubicBezTo>
                    <a:pt x="5325" y="71876"/>
                    <a:pt x="6231" y="72854"/>
                    <a:pt x="6122" y="73796"/>
                  </a:cubicBezTo>
                  <a:cubicBezTo>
                    <a:pt x="5941" y="75064"/>
                    <a:pt x="5036" y="76404"/>
                    <a:pt x="4818" y="77672"/>
                  </a:cubicBezTo>
                  <a:cubicBezTo>
                    <a:pt x="4239" y="80569"/>
                    <a:pt x="4420" y="83503"/>
                    <a:pt x="4637" y="86437"/>
                  </a:cubicBezTo>
                  <a:cubicBezTo>
                    <a:pt x="4637" y="86859"/>
                    <a:pt x="4971" y="87091"/>
                    <a:pt x="5306" y="87091"/>
                  </a:cubicBezTo>
                  <a:cubicBezTo>
                    <a:pt x="5575" y="87091"/>
                    <a:pt x="5844" y="86941"/>
                    <a:pt x="5941" y="86618"/>
                  </a:cubicBezTo>
                  <a:cubicBezTo>
                    <a:pt x="5962" y="86545"/>
                    <a:pt x="5983" y="86473"/>
                    <a:pt x="6005" y="86400"/>
                  </a:cubicBezTo>
                  <a:lnTo>
                    <a:pt x="6005" y="86400"/>
                  </a:lnTo>
                  <a:lnTo>
                    <a:pt x="6014" y="86401"/>
                  </a:lnTo>
                  <a:cubicBezTo>
                    <a:pt x="6013" y="86393"/>
                    <a:pt x="6013" y="86386"/>
                    <a:pt x="6012" y="86378"/>
                  </a:cubicBezTo>
                  <a:lnTo>
                    <a:pt x="6012" y="86378"/>
                  </a:lnTo>
                  <a:cubicBezTo>
                    <a:pt x="6373" y="85195"/>
                    <a:pt x="6893" y="84050"/>
                    <a:pt x="7571" y="83032"/>
                  </a:cubicBezTo>
                  <a:cubicBezTo>
                    <a:pt x="8223" y="82091"/>
                    <a:pt x="9744" y="79954"/>
                    <a:pt x="10940" y="79664"/>
                  </a:cubicBezTo>
                  <a:cubicBezTo>
                    <a:pt x="11027" y="79644"/>
                    <a:pt x="11120" y="79635"/>
                    <a:pt x="11218" y="79635"/>
                  </a:cubicBezTo>
                  <a:cubicBezTo>
                    <a:pt x="12575" y="79635"/>
                    <a:pt x="14840" y="81400"/>
                    <a:pt x="16192" y="81873"/>
                  </a:cubicBezTo>
                  <a:cubicBezTo>
                    <a:pt x="18660" y="82771"/>
                    <a:pt x="21282" y="83168"/>
                    <a:pt x="23909" y="83168"/>
                  </a:cubicBezTo>
                  <a:cubicBezTo>
                    <a:pt x="25523" y="83168"/>
                    <a:pt x="27140" y="83018"/>
                    <a:pt x="28724" y="82743"/>
                  </a:cubicBezTo>
                  <a:cubicBezTo>
                    <a:pt x="32745" y="82018"/>
                    <a:pt x="36947" y="80388"/>
                    <a:pt x="39953" y="77563"/>
                  </a:cubicBezTo>
                  <a:cubicBezTo>
                    <a:pt x="42742" y="74955"/>
                    <a:pt x="44300" y="71369"/>
                    <a:pt x="45060" y="67675"/>
                  </a:cubicBezTo>
                  <a:cubicBezTo>
                    <a:pt x="46545" y="60720"/>
                    <a:pt x="46147" y="53222"/>
                    <a:pt x="46545" y="46123"/>
                  </a:cubicBezTo>
                  <a:cubicBezTo>
                    <a:pt x="47016" y="38444"/>
                    <a:pt x="47306" y="30620"/>
                    <a:pt x="46183" y="22941"/>
                  </a:cubicBezTo>
                  <a:cubicBezTo>
                    <a:pt x="45099" y="15320"/>
                    <a:pt x="42395" y="7591"/>
                    <a:pt x="35772" y="3094"/>
                  </a:cubicBezTo>
                  <a:lnTo>
                    <a:pt x="35772" y="3094"/>
                  </a:lnTo>
                  <a:cubicBezTo>
                    <a:pt x="35754" y="3081"/>
                    <a:pt x="35735" y="3068"/>
                    <a:pt x="35715" y="3056"/>
                  </a:cubicBezTo>
                  <a:lnTo>
                    <a:pt x="35715" y="3056"/>
                  </a:lnTo>
                  <a:cubicBezTo>
                    <a:pt x="35715" y="3056"/>
                    <a:pt x="35715" y="3056"/>
                    <a:pt x="35715" y="3056"/>
                  </a:cubicBezTo>
                  <a:cubicBezTo>
                    <a:pt x="35705" y="3049"/>
                    <a:pt x="35695" y="3043"/>
                    <a:pt x="35685" y="3037"/>
                  </a:cubicBezTo>
                  <a:lnTo>
                    <a:pt x="35685" y="3037"/>
                  </a:lnTo>
                  <a:cubicBezTo>
                    <a:pt x="32011" y="765"/>
                    <a:pt x="27255" y="1"/>
                    <a:pt x="22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70;p48">
              <a:extLst>
                <a:ext uri="{FF2B5EF4-FFF2-40B4-BE49-F238E27FC236}">
                  <a16:creationId xmlns:a16="http://schemas.microsoft.com/office/drawing/2014/main" id="{911C4285-DABE-E940-A0B1-0A58E0C90C10}"/>
                </a:ext>
              </a:extLst>
            </p:cNvPr>
            <p:cNvSpPr/>
            <p:nvPr/>
          </p:nvSpPr>
          <p:spPr>
            <a:xfrm>
              <a:off x="3176232" y="4676845"/>
              <a:ext cx="114364" cy="104504"/>
            </a:xfrm>
            <a:custGeom>
              <a:avLst/>
              <a:gdLst/>
              <a:ahLst/>
              <a:cxnLst/>
              <a:rect l="l" t="t" r="r" b="b"/>
              <a:pathLst>
                <a:path w="7331" h="6699" extrusionOk="0">
                  <a:moveTo>
                    <a:pt x="6503" y="0"/>
                  </a:moveTo>
                  <a:cubicBezTo>
                    <a:pt x="6241" y="0"/>
                    <a:pt x="5998" y="151"/>
                    <a:pt x="5940" y="499"/>
                  </a:cubicBezTo>
                  <a:cubicBezTo>
                    <a:pt x="5541" y="3070"/>
                    <a:pt x="3477" y="5063"/>
                    <a:pt x="869" y="5352"/>
                  </a:cubicBezTo>
                  <a:cubicBezTo>
                    <a:pt x="33" y="5422"/>
                    <a:pt x="1" y="6699"/>
                    <a:pt x="774" y="6699"/>
                  </a:cubicBezTo>
                  <a:cubicBezTo>
                    <a:pt x="804" y="6699"/>
                    <a:pt x="836" y="6697"/>
                    <a:pt x="869" y="6692"/>
                  </a:cubicBezTo>
                  <a:cubicBezTo>
                    <a:pt x="4093" y="6439"/>
                    <a:pt x="6700" y="4012"/>
                    <a:pt x="7244" y="861"/>
                  </a:cubicBezTo>
                  <a:cubicBezTo>
                    <a:pt x="7331" y="339"/>
                    <a:pt x="6896" y="0"/>
                    <a:pt x="65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272;p48">
            <a:extLst>
              <a:ext uri="{FF2B5EF4-FFF2-40B4-BE49-F238E27FC236}">
                <a16:creationId xmlns:a16="http://schemas.microsoft.com/office/drawing/2014/main" id="{406213F0-2F67-1F44-B041-E05ABAE9215F}"/>
              </a:ext>
            </a:extLst>
          </p:cNvPr>
          <p:cNvSpPr txBox="1">
            <a:spLocks noGrp="1"/>
          </p:cNvSpPr>
          <p:nvPr>
            <p:ph type="subTitle" idx="1"/>
          </p:nvPr>
        </p:nvSpPr>
        <p:spPr>
          <a:xfrm>
            <a:off x="1242193" y="1895948"/>
            <a:ext cx="2062752" cy="1062300"/>
          </a:xfrm>
          <a:prstGeom prst="rect">
            <a:avLst/>
          </a:prstGeom>
        </p:spPr>
        <p:txBody>
          <a:bodyPr spcFirstLastPara="1" wrap="square" lIns="91425" tIns="91425" rIns="91425" bIns="91425" anchor="t" anchorCtr="0">
            <a:noAutofit/>
          </a:bodyPr>
          <a:lstStyle/>
          <a:p>
            <a:pPr marL="0" lvl="0" indent="0"/>
            <a:r>
              <a:rPr lang="en" dirty="0"/>
              <a:t>Gender does not seem to have a significant impact.</a:t>
            </a:r>
            <a:endParaRPr dirty="0"/>
          </a:p>
        </p:txBody>
      </p:sp>
      <p:pic>
        <p:nvPicPr>
          <p:cNvPr id="16386" name="Picture 2">
            <a:extLst>
              <a:ext uri="{FF2B5EF4-FFF2-40B4-BE49-F238E27FC236}">
                <a16:creationId xmlns:a16="http://schemas.microsoft.com/office/drawing/2014/main" id="{2C5C5835-1864-504D-BE2E-1EACE3A999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6965" y="1082132"/>
            <a:ext cx="4278590" cy="3741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47327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66"/>
        <p:cNvGrpSpPr/>
        <p:nvPr/>
      </p:nvGrpSpPr>
      <p:grpSpPr>
        <a:xfrm>
          <a:off x="0" y="0"/>
          <a:ext cx="0" cy="0"/>
          <a:chOff x="0" y="0"/>
          <a:chExt cx="0" cy="0"/>
        </a:xfrm>
      </p:grpSpPr>
      <p:sp>
        <p:nvSpPr>
          <p:cNvPr id="1271" name="Google Shape;1271;p48"/>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Demographical</a:t>
            </a:r>
            <a:r>
              <a:rPr lang="zh-CN" altLang="en-US" dirty="0"/>
              <a:t> </a:t>
            </a:r>
            <a:r>
              <a:rPr lang="en-US" altLang="zh-CN" dirty="0"/>
              <a:t>Features – Module</a:t>
            </a:r>
            <a:endParaRPr dirty="0"/>
          </a:p>
        </p:txBody>
      </p:sp>
      <p:pic>
        <p:nvPicPr>
          <p:cNvPr id="18434" name="Picture 2">
            <a:extLst>
              <a:ext uri="{FF2B5EF4-FFF2-40B4-BE49-F238E27FC236}">
                <a16:creationId xmlns:a16="http://schemas.microsoft.com/office/drawing/2014/main" id="{9A86BC0D-31A2-BA46-9CFE-3A0B980D4F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394" y="1195061"/>
            <a:ext cx="2602544" cy="2602544"/>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a:extLst>
              <a:ext uri="{FF2B5EF4-FFF2-40B4-BE49-F238E27FC236}">
                <a16:creationId xmlns:a16="http://schemas.microsoft.com/office/drawing/2014/main" id="{FD373EF1-D9E3-5545-B900-529086FD47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2071" y="1195062"/>
            <a:ext cx="2602544" cy="2602544"/>
          </a:xfrm>
          <a:prstGeom prst="rect">
            <a:avLst/>
          </a:prstGeom>
          <a:noFill/>
          <a:extLst>
            <a:ext uri="{909E8E84-426E-40DD-AFC4-6F175D3DCCD1}">
              <a14:hiddenFill xmlns:a14="http://schemas.microsoft.com/office/drawing/2010/main">
                <a:solidFill>
                  <a:srgbClr val="FFFFFF"/>
                </a:solidFill>
              </a14:hiddenFill>
            </a:ext>
          </a:extLst>
        </p:spPr>
      </p:pic>
      <p:pic>
        <p:nvPicPr>
          <p:cNvPr id="18438" name="Picture 6">
            <a:extLst>
              <a:ext uri="{FF2B5EF4-FFF2-40B4-BE49-F238E27FC236}">
                <a16:creationId xmlns:a16="http://schemas.microsoft.com/office/drawing/2014/main" id="{A66073A1-E949-3B43-9543-ED19E9EB988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62748" y="1195062"/>
            <a:ext cx="2602543" cy="2602543"/>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98A4FC8C-290A-CA44-A16C-4FD015446C9B}"/>
              </a:ext>
            </a:extLst>
          </p:cNvPr>
          <p:cNvSpPr txBox="1"/>
          <p:nvPr/>
        </p:nvSpPr>
        <p:spPr>
          <a:xfrm>
            <a:off x="69035" y="3777354"/>
            <a:ext cx="8895856" cy="102540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a:solidFill>
                  <a:schemeClr val="dk1"/>
                </a:solidFill>
                <a:latin typeface="Montserrat"/>
              </a:rPr>
              <a:t>Module ‘GGG’ may be both compulsory and difficult, for its low withdraw rate and high fail rate.</a:t>
            </a:r>
          </a:p>
          <a:p>
            <a:pPr marL="285750" indent="-285750">
              <a:lnSpc>
                <a:spcPct val="150000"/>
              </a:lnSpc>
              <a:buFont typeface="Arial" panose="020B0604020202020204" pitchFamily="34" charset="0"/>
              <a:buChar char="•"/>
            </a:pPr>
            <a:r>
              <a:rPr lang="en-US" altLang="zh-CN" dirty="0">
                <a:solidFill>
                  <a:schemeClr val="dk1"/>
                </a:solidFill>
                <a:latin typeface="Montserrat"/>
              </a:rPr>
              <a:t>Module ‘CCC’ may be a hard course or have a low quality, for the withdraw rate is the highest.</a:t>
            </a:r>
          </a:p>
          <a:p>
            <a:pPr marL="285750" indent="-285750">
              <a:lnSpc>
                <a:spcPct val="150000"/>
              </a:lnSpc>
              <a:buFont typeface="Arial" panose="020B0604020202020204" pitchFamily="34" charset="0"/>
              <a:buChar char="•"/>
            </a:pPr>
            <a:r>
              <a:rPr lang="en-US" altLang="zh-CN" dirty="0">
                <a:solidFill>
                  <a:schemeClr val="dk1"/>
                </a:solidFill>
                <a:latin typeface="Montserrat"/>
              </a:rPr>
              <a:t>The fail or withdraw rate of module ‘BBB’, ‘DDD’ and ‘FFF’ is also high. </a:t>
            </a:r>
            <a:endParaRPr lang="zh-CN" altLang="en-US" dirty="0">
              <a:solidFill>
                <a:schemeClr val="dk1"/>
              </a:solidFill>
              <a:latin typeface="Montserrat"/>
            </a:endParaRPr>
          </a:p>
        </p:txBody>
      </p:sp>
      <p:sp>
        <p:nvSpPr>
          <p:cNvPr id="5" name="矩形 4">
            <a:extLst>
              <a:ext uri="{FF2B5EF4-FFF2-40B4-BE49-F238E27FC236}">
                <a16:creationId xmlns:a16="http://schemas.microsoft.com/office/drawing/2014/main" id="{0AC48E11-15CB-1D4C-A896-E7C8429DBF4C}"/>
              </a:ext>
            </a:extLst>
          </p:cNvPr>
          <p:cNvSpPr/>
          <p:nvPr/>
        </p:nvSpPr>
        <p:spPr>
          <a:xfrm>
            <a:off x="318454" y="2121029"/>
            <a:ext cx="169682" cy="49962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a:extLst>
              <a:ext uri="{FF2B5EF4-FFF2-40B4-BE49-F238E27FC236}">
                <a16:creationId xmlns:a16="http://schemas.microsoft.com/office/drawing/2014/main" id="{714261F5-EDAC-4443-9369-04BC8DB3B23B}"/>
              </a:ext>
            </a:extLst>
          </p:cNvPr>
          <p:cNvSpPr/>
          <p:nvPr/>
        </p:nvSpPr>
        <p:spPr>
          <a:xfrm>
            <a:off x="3188685" y="2121029"/>
            <a:ext cx="169682" cy="49962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矩形 17">
            <a:extLst>
              <a:ext uri="{FF2B5EF4-FFF2-40B4-BE49-F238E27FC236}">
                <a16:creationId xmlns:a16="http://schemas.microsoft.com/office/drawing/2014/main" id="{1B142526-B7CB-0A4F-8C32-C9CD5194C0BC}"/>
              </a:ext>
            </a:extLst>
          </p:cNvPr>
          <p:cNvSpPr/>
          <p:nvPr/>
        </p:nvSpPr>
        <p:spPr>
          <a:xfrm>
            <a:off x="6032572" y="1996713"/>
            <a:ext cx="151412" cy="77476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框 5">
            <a:extLst>
              <a:ext uri="{FF2B5EF4-FFF2-40B4-BE49-F238E27FC236}">
                <a16:creationId xmlns:a16="http://schemas.microsoft.com/office/drawing/2014/main" id="{35E22DA7-3900-004B-A8EB-413F256673C1}"/>
              </a:ext>
            </a:extLst>
          </p:cNvPr>
          <p:cNvSpPr txBox="1"/>
          <p:nvPr/>
        </p:nvSpPr>
        <p:spPr>
          <a:xfrm>
            <a:off x="904972" y="1071949"/>
            <a:ext cx="1745991" cy="246221"/>
          </a:xfrm>
          <a:prstGeom prst="rect">
            <a:avLst/>
          </a:prstGeom>
          <a:noFill/>
        </p:spPr>
        <p:txBody>
          <a:bodyPr wrap="none" rtlCol="0">
            <a:spAutoFit/>
          </a:bodyPr>
          <a:lstStyle/>
          <a:p>
            <a:r>
              <a:rPr kumimoji="1" lang="en-US" altLang="zh-CN" sz="1000" dirty="0"/>
              <a:t>Module fail or withdraw rate</a:t>
            </a:r>
            <a:endParaRPr kumimoji="1" lang="zh-CN" altLang="en-US" sz="1000" dirty="0"/>
          </a:p>
        </p:txBody>
      </p:sp>
      <p:sp>
        <p:nvSpPr>
          <p:cNvPr id="19" name="文本框 18">
            <a:extLst>
              <a:ext uri="{FF2B5EF4-FFF2-40B4-BE49-F238E27FC236}">
                <a16:creationId xmlns:a16="http://schemas.microsoft.com/office/drawing/2014/main" id="{6EB5E4C1-5BE5-BF4E-B0FF-825B34D341E8}"/>
              </a:ext>
            </a:extLst>
          </p:cNvPr>
          <p:cNvSpPr txBox="1"/>
          <p:nvPr/>
        </p:nvSpPr>
        <p:spPr>
          <a:xfrm>
            <a:off x="4043625" y="1071949"/>
            <a:ext cx="1056700" cy="246221"/>
          </a:xfrm>
          <a:prstGeom prst="rect">
            <a:avLst/>
          </a:prstGeom>
          <a:noFill/>
        </p:spPr>
        <p:txBody>
          <a:bodyPr wrap="none" rtlCol="0">
            <a:spAutoFit/>
          </a:bodyPr>
          <a:lstStyle/>
          <a:p>
            <a:r>
              <a:rPr kumimoji="1" lang="en-US" altLang="zh-CN" sz="1000" dirty="0"/>
              <a:t>Module fail rate</a:t>
            </a:r>
            <a:endParaRPr kumimoji="1" lang="zh-CN" altLang="en-US" sz="1000" dirty="0"/>
          </a:p>
        </p:txBody>
      </p:sp>
      <p:sp>
        <p:nvSpPr>
          <p:cNvPr id="20" name="文本框 19">
            <a:extLst>
              <a:ext uri="{FF2B5EF4-FFF2-40B4-BE49-F238E27FC236}">
                <a16:creationId xmlns:a16="http://schemas.microsoft.com/office/drawing/2014/main" id="{695BBC0F-26EE-6C44-830A-AAF2AA2158C7}"/>
              </a:ext>
            </a:extLst>
          </p:cNvPr>
          <p:cNvSpPr txBox="1"/>
          <p:nvPr/>
        </p:nvSpPr>
        <p:spPr>
          <a:xfrm>
            <a:off x="6664949" y="1071948"/>
            <a:ext cx="1398140" cy="246221"/>
          </a:xfrm>
          <a:prstGeom prst="rect">
            <a:avLst/>
          </a:prstGeom>
          <a:noFill/>
        </p:spPr>
        <p:txBody>
          <a:bodyPr wrap="none" rtlCol="0">
            <a:spAutoFit/>
          </a:bodyPr>
          <a:lstStyle/>
          <a:p>
            <a:r>
              <a:rPr kumimoji="1" lang="en-US" altLang="zh-CN" sz="1000" dirty="0"/>
              <a:t>Module withdraw rate</a:t>
            </a:r>
            <a:endParaRPr kumimoji="1" lang="zh-CN" altLang="en-US" sz="1000" dirty="0"/>
          </a:p>
        </p:txBody>
      </p:sp>
    </p:spTree>
    <p:extLst>
      <p:ext uri="{BB962C8B-B14F-4D97-AF65-F5344CB8AC3E}">
        <p14:creationId xmlns:p14="http://schemas.microsoft.com/office/powerpoint/2010/main" val="18923641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66"/>
        <p:cNvGrpSpPr/>
        <p:nvPr/>
      </p:nvGrpSpPr>
      <p:grpSpPr>
        <a:xfrm>
          <a:off x="0" y="0"/>
          <a:ext cx="0" cy="0"/>
          <a:chOff x="0" y="0"/>
          <a:chExt cx="0" cy="0"/>
        </a:xfrm>
      </p:grpSpPr>
      <p:sp>
        <p:nvSpPr>
          <p:cNvPr id="1271" name="Google Shape;1271;p48"/>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Demographical</a:t>
            </a:r>
            <a:r>
              <a:rPr lang="zh-CN" altLang="en-US" dirty="0"/>
              <a:t> </a:t>
            </a:r>
            <a:r>
              <a:rPr lang="en-US" altLang="zh-CN" dirty="0"/>
              <a:t>Features – Module</a:t>
            </a:r>
            <a:endParaRPr dirty="0"/>
          </a:p>
        </p:txBody>
      </p:sp>
      <p:pic>
        <p:nvPicPr>
          <p:cNvPr id="20484" name="Picture 4">
            <a:extLst>
              <a:ext uri="{FF2B5EF4-FFF2-40B4-BE49-F238E27FC236}">
                <a16:creationId xmlns:a16="http://schemas.microsoft.com/office/drawing/2014/main" id="{ABD50830-C4DB-0C40-BEDE-A85231708E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886" y="1383569"/>
            <a:ext cx="6333210" cy="3418394"/>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A262DC63-00B5-AD4C-B561-EBDDD1B934CD}"/>
              </a:ext>
            </a:extLst>
          </p:cNvPr>
          <p:cNvSpPr txBox="1"/>
          <p:nvPr/>
        </p:nvSpPr>
        <p:spPr>
          <a:xfrm>
            <a:off x="6451096" y="1017700"/>
            <a:ext cx="2466661" cy="418576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a:solidFill>
                  <a:schemeClr val="dk1"/>
                </a:solidFill>
                <a:latin typeface="Montserrat"/>
              </a:rPr>
              <a:t>How did the module ‘GGG’ be evaluated? Look at the data, both assessment score and exam score is 0.</a:t>
            </a:r>
          </a:p>
          <a:p>
            <a:pPr marL="285750" indent="-285750">
              <a:lnSpc>
                <a:spcPct val="150000"/>
              </a:lnSpc>
              <a:buFont typeface="Arial" panose="020B0604020202020204" pitchFamily="34" charset="0"/>
              <a:buChar char="•"/>
            </a:pPr>
            <a:r>
              <a:rPr lang="en-US" altLang="zh-CN" dirty="0">
                <a:solidFill>
                  <a:schemeClr val="dk1"/>
                </a:solidFill>
                <a:latin typeface="Montserrat"/>
              </a:rPr>
              <a:t>The result  of module ‘CCC’ is the worst! </a:t>
            </a:r>
          </a:p>
          <a:p>
            <a:pPr marL="285750" indent="-285750">
              <a:lnSpc>
                <a:spcPct val="150000"/>
              </a:lnSpc>
              <a:buFont typeface="Arial" panose="020B0604020202020204" pitchFamily="34" charset="0"/>
              <a:buChar char="•"/>
            </a:pPr>
            <a:r>
              <a:rPr lang="en-US" altLang="zh-CN" dirty="0">
                <a:solidFill>
                  <a:schemeClr val="dk1"/>
                </a:solidFill>
                <a:latin typeface="Montserrat"/>
              </a:rPr>
              <a:t>The result of module ‘BBB’, ‘DDD’ and ‘EEE’ is not as good as module ‘AAA’ and ‘EEE’. </a:t>
            </a:r>
          </a:p>
          <a:p>
            <a:endParaRPr lang="zh-CN" altLang="en-US" dirty="0">
              <a:solidFill>
                <a:schemeClr val="dk1"/>
              </a:solidFill>
              <a:latin typeface="Montserrat"/>
            </a:endParaRPr>
          </a:p>
        </p:txBody>
      </p:sp>
      <p:grpSp>
        <p:nvGrpSpPr>
          <p:cNvPr id="9" name="Google Shape;1676;p64">
            <a:extLst>
              <a:ext uri="{FF2B5EF4-FFF2-40B4-BE49-F238E27FC236}">
                <a16:creationId xmlns:a16="http://schemas.microsoft.com/office/drawing/2014/main" id="{6E559D0F-DA0C-8D45-BEE8-468ECDC73679}"/>
              </a:ext>
            </a:extLst>
          </p:cNvPr>
          <p:cNvGrpSpPr/>
          <p:nvPr/>
        </p:nvGrpSpPr>
        <p:grpSpPr>
          <a:xfrm>
            <a:off x="705899" y="1121215"/>
            <a:ext cx="415322" cy="399042"/>
            <a:chOff x="7047366" y="2801445"/>
            <a:chExt cx="753220" cy="723609"/>
          </a:xfrm>
        </p:grpSpPr>
        <p:sp>
          <p:nvSpPr>
            <p:cNvPr id="10" name="Google Shape;1677;p64">
              <a:extLst>
                <a:ext uri="{FF2B5EF4-FFF2-40B4-BE49-F238E27FC236}">
                  <a16:creationId xmlns:a16="http://schemas.microsoft.com/office/drawing/2014/main" id="{B79CC6D4-4546-F94F-A3B9-0CFAD0879707}"/>
                </a:ext>
              </a:extLst>
            </p:cNvPr>
            <p:cNvSpPr/>
            <p:nvPr/>
          </p:nvSpPr>
          <p:spPr>
            <a:xfrm>
              <a:off x="7105029" y="2834900"/>
              <a:ext cx="638554" cy="646170"/>
            </a:xfrm>
            <a:custGeom>
              <a:avLst/>
              <a:gdLst/>
              <a:ahLst/>
              <a:cxnLst/>
              <a:rect l="l" t="t" r="r" b="b"/>
              <a:pathLst>
                <a:path w="9944" h="10063" extrusionOk="0">
                  <a:moveTo>
                    <a:pt x="4794" y="2338"/>
                  </a:moveTo>
                  <a:cubicBezTo>
                    <a:pt x="4833" y="2377"/>
                    <a:pt x="4873" y="2417"/>
                    <a:pt x="4873" y="2496"/>
                  </a:cubicBezTo>
                  <a:cubicBezTo>
                    <a:pt x="4833" y="2575"/>
                    <a:pt x="4794" y="2655"/>
                    <a:pt x="4754" y="2773"/>
                  </a:cubicBezTo>
                  <a:cubicBezTo>
                    <a:pt x="4635" y="3011"/>
                    <a:pt x="4517" y="3288"/>
                    <a:pt x="4398" y="3566"/>
                  </a:cubicBezTo>
                  <a:cubicBezTo>
                    <a:pt x="4319" y="3645"/>
                    <a:pt x="4279" y="3724"/>
                    <a:pt x="4200" y="3803"/>
                  </a:cubicBezTo>
                  <a:lnTo>
                    <a:pt x="4081" y="3803"/>
                  </a:lnTo>
                  <a:cubicBezTo>
                    <a:pt x="4081" y="3645"/>
                    <a:pt x="4120" y="3486"/>
                    <a:pt x="4160" y="3368"/>
                  </a:cubicBezTo>
                  <a:lnTo>
                    <a:pt x="4160" y="3368"/>
                  </a:lnTo>
                  <a:lnTo>
                    <a:pt x="4120" y="3407"/>
                  </a:lnTo>
                  <a:cubicBezTo>
                    <a:pt x="4279" y="3090"/>
                    <a:pt x="4437" y="2773"/>
                    <a:pt x="4596" y="2456"/>
                  </a:cubicBezTo>
                  <a:cubicBezTo>
                    <a:pt x="4596" y="2417"/>
                    <a:pt x="4635" y="2417"/>
                    <a:pt x="4675" y="2377"/>
                  </a:cubicBezTo>
                  <a:cubicBezTo>
                    <a:pt x="4715" y="2338"/>
                    <a:pt x="4794" y="2338"/>
                    <a:pt x="4794" y="2338"/>
                  </a:cubicBezTo>
                  <a:close/>
                  <a:moveTo>
                    <a:pt x="1387" y="4001"/>
                  </a:moveTo>
                  <a:cubicBezTo>
                    <a:pt x="1506" y="4041"/>
                    <a:pt x="1665" y="4081"/>
                    <a:pt x="1783" y="4160"/>
                  </a:cubicBezTo>
                  <a:cubicBezTo>
                    <a:pt x="1863" y="4160"/>
                    <a:pt x="1863" y="4239"/>
                    <a:pt x="1902" y="4279"/>
                  </a:cubicBezTo>
                  <a:lnTo>
                    <a:pt x="1744" y="4358"/>
                  </a:lnTo>
                  <a:cubicBezTo>
                    <a:pt x="1585" y="4318"/>
                    <a:pt x="1466" y="4279"/>
                    <a:pt x="1308" y="4199"/>
                  </a:cubicBezTo>
                  <a:cubicBezTo>
                    <a:pt x="1268" y="4199"/>
                    <a:pt x="1268" y="4120"/>
                    <a:pt x="1229" y="4081"/>
                  </a:cubicBezTo>
                  <a:cubicBezTo>
                    <a:pt x="1229" y="4041"/>
                    <a:pt x="1348" y="4001"/>
                    <a:pt x="1387" y="4001"/>
                  </a:cubicBezTo>
                  <a:close/>
                  <a:moveTo>
                    <a:pt x="2536" y="4041"/>
                  </a:moveTo>
                  <a:lnTo>
                    <a:pt x="2536" y="4081"/>
                  </a:lnTo>
                  <a:cubicBezTo>
                    <a:pt x="2734" y="4081"/>
                    <a:pt x="2932" y="4120"/>
                    <a:pt x="3170" y="4160"/>
                  </a:cubicBezTo>
                  <a:lnTo>
                    <a:pt x="3922" y="4239"/>
                  </a:lnTo>
                  <a:cubicBezTo>
                    <a:pt x="3922" y="4279"/>
                    <a:pt x="3922" y="4318"/>
                    <a:pt x="3922" y="4318"/>
                  </a:cubicBezTo>
                  <a:cubicBezTo>
                    <a:pt x="3843" y="4358"/>
                    <a:pt x="3724" y="4437"/>
                    <a:pt x="3645" y="4437"/>
                  </a:cubicBezTo>
                  <a:cubicBezTo>
                    <a:pt x="3289" y="4437"/>
                    <a:pt x="2932" y="4397"/>
                    <a:pt x="2576" y="4358"/>
                  </a:cubicBezTo>
                  <a:cubicBezTo>
                    <a:pt x="2536" y="4358"/>
                    <a:pt x="2496" y="4318"/>
                    <a:pt x="2457" y="4318"/>
                  </a:cubicBezTo>
                  <a:cubicBezTo>
                    <a:pt x="2417" y="4279"/>
                    <a:pt x="2378" y="4239"/>
                    <a:pt x="2338" y="4199"/>
                  </a:cubicBezTo>
                  <a:cubicBezTo>
                    <a:pt x="2417" y="4120"/>
                    <a:pt x="2496" y="4041"/>
                    <a:pt x="2536" y="4041"/>
                  </a:cubicBezTo>
                  <a:close/>
                  <a:moveTo>
                    <a:pt x="7100" y="4512"/>
                  </a:moveTo>
                  <a:cubicBezTo>
                    <a:pt x="7112" y="4512"/>
                    <a:pt x="7122" y="4513"/>
                    <a:pt x="7131" y="4516"/>
                  </a:cubicBezTo>
                  <a:lnTo>
                    <a:pt x="7131" y="4556"/>
                  </a:lnTo>
                  <a:cubicBezTo>
                    <a:pt x="7131" y="4714"/>
                    <a:pt x="6893" y="4992"/>
                    <a:pt x="6735" y="4992"/>
                  </a:cubicBezTo>
                  <a:cubicBezTo>
                    <a:pt x="6695" y="4992"/>
                    <a:pt x="6616" y="4912"/>
                    <a:pt x="6616" y="4873"/>
                  </a:cubicBezTo>
                  <a:cubicBezTo>
                    <a:pt x="6616" y="4726"/>
                    <a:pt x="6955" y="4512"/>
                    <a:pt x="7100" y="4512"/>
                  </a:cubicBezTo>
                  <a:close/>
                  <a:moveTo>
                    <a:pt x="2338" y="4754"/>
                  </a:moveTo>
                  <a:cubicBezTo>
                    <a:pt x="2536" y="4794"/>
                    <a:pt x="2734" y="4833"/>
                    <a:pt x="2932" y="4873"/>
                  </a:cubicBezTo>
                  <a:cubicBezTo>
                    <a:pt x="2972" y="4873"/>
                    <a:pt x="3011" y="4952"/>
                    <a:pt x="3051" y="4992"/>
                  </a:cubicBezTo>
                  <a:cubicBezTo>
                    <a:pt x="3011" y="5031"/>
                    <a:pt x="2972" y="5071"/>
                    <a:pt x="2892" y="5071"/>
                  </a:cubicBezTo>
                  <a:cubicBezTo>
                    <a:pt x="2655" y="5031"/>
                    <a:pt x="2417" y="4992"/>
                    <a:pt x="2179" y="4992"/>
                  </a:cubicBezTo>
                  <a:lnTo>
                    <a:pt x="2140" y="4992"/>
                  </a:lnTo>
                  <a:cubicBezTo>
                    <a:pt x="2100" y="4992"/>
                    <a:pt x="2061" y="4992"/>
                    <a:pt x="1981" y="4952"/>
                  </a:cubicBezTo>
                  <a:cubicBezTo>
                    <a:pt x="1942" y="4952"/>
                    <a:pt x="1942" y="4873"/>
                    <a:pt x="1942" y="4873"/>
                  </a:cubicBezTo>
                  <a:cubicBezTo>
                    <a:pt x="1942" y="4794"/>
                    <a:pt x="1981" y="4794"/>
                    <a:pt x="2021" y="4754"/>
                  </a:cubicBezTo>
                  <a:close/>
                  <a:moveTo>
                    <a:pt x="8319" y="4477"/>
                  </a:moveTo>
                  <a:cubicBezTo>
                    <a:pt x="8319" y="4477"/>
                    <a:pt x="8359" y="4516"/>
                    <a:pt x="8359" y="4516"/>
                  </a:cubicBezTo>
                  <a:cubicBezTo>
                    <a:pt x="8319" y="4556"/>
                    <a:pt x="8280" y="4635"/>
                    <a:pt x="8240" y="4675"/>
                  </a:cubicBezTo>
                  <a:cubicBezTo>
                    <a:pt x="7923" y="4873"/>
                    <a:pt x="7646" y="5071"/>
                    <a:pt x="7369" y="5269"/>
                  </a:cubicBezTo>
                  <a:cubicBezTo>
                    <a:pt x="7250" y="5309"/>
                    <a:pt x="7171" y="5348"/>
                    <a:pt x="7052" y="5388"/>
                  </a:cubicBezTo>
                  <a:cubicBezTo>
                    <a:pt x="7012" y="5388"/>
                    <a:pt x="6973" y="5348"/>
                    <a:pt x="6933" y="5309"/>
                  </a:cubicBezTo>
                  <a:cubicBezTo>
                    <a:pt x="6933" y="5269"/>
                    <a:pt x="6933" y="5229"/>
                    <a:pt x="6973" y="5229"/>
                  </a:cubicBezTo>
                  <a:cubicBezTo>
                    <a:pt x="7329" y="4992"/>
                    <a:pt x="7646" y="4754"/>
                    <a:pt x="8002" y="4556"/>
                  </a:cubicBezTo>
                  <a:lnTo>
                    <a:pt x="8002" y="4596"/>
                  </a:lnTo>
                  <a:cubicBezTo>
                    <a:pt x="8121" y="4516"/>
                    <a:pt x="8201" y="4516"/>
                    <a:pt x="8319" y="4477"/>
                  </a:cubicBezTo>
                  <a:close/>
                  <a:moveTo>
                    <a:pt x="6260" y="6814"/>
                  </a:moveTo>
                  <a:cubicBezTo>
                    <a:pt x="6339" y="6814"/>
                    <a:pt x="6378" y="6853"/>
                    <a:pt x="6458" y="6893"/>
                  </a:cubicBezTo>
                  <a:cubicBezTo>
                    <a:pt x="6695" y="7091"/>
                    <a:pt x="6893" y="7329"/>
                    <a:pt x="7091" y="7606"/>
                  </a:cubicBezTo>
                  <a:lnTo>
                    <a:pt x="7052" y="7646"/>
                  </a:lnTo>
                  <a:cubicBezTo>
                    <a:pt x="6973" y="7606"/>
                    <a:pt x="6893" y="7566"/>
                    <a:pt x="6814" y="7527"/>
                  </a:cubicBezTo>
                  <a:cubicBezTo>
                    <a:pt x="6774" y="7527"/>
                    <a:pt x="6774" y="7487"/>
                    <a:pt x="6735" y="7487"/>
                  </a:cubicBezTo>
                  <a:cubicBezTo>
                    <a:pt x="6537" y="7329"/>
                    <a:pt x="6378" y="7131"/>
                    <a:pt x="6180" y="6933"/>
                  </a:cubicBezTo>
                  <a:cubicBezTo>
                    <a:pt x="6148" y="6900"/>
                    <a:pt x="6142" y="6868"/>
                    <a:pt x="6163" y="6835"/>
                  </a:cubicBezTo>
                  <a:lnTo>
                    <a:pt x="6163" y="6835"/>
                  </a:lnTo>
                  <a:cubicBezTo>
                    <a:pt x="6195" y="6814"/>
                    <a:pt x="6227" y="6814"/>
                    <a:pt x="6260" y="6814"/>
                  </a:cubicBezTo>
                  <a:close/>
                  <a:moveTo>
                    <a:pt x="5269" y="6853"/>
                  </a:moveTo>
                  <a:cubicBezTo>
                    <a:pt x="5626" y="7091"/>
                    <a:pt x="5903" y="7368"/>
                    <a:pt x="6180" y="7725"/>
                  </a:cubicBezTo>
                  <a:lnTo>
                    <a:pt x="6101" y="7804"/>
                  </a:lnTo>
                  <a:cubicBezTo>
                    <a:pt x="5982" y="7725"/>
                    <a:pt x="5863" y="7646"/>
                    <a:pt x="5745" y="7566"/>
                  </a:cubicBezTo>
                  <a:cubicBezTo>
                    <a:pt x="5507" y="7408"/>
                    <a:pt x="5309" y="7210"/>
                    <a:pt x="5111" y="7012"/>
                  </a:cubicBezTo>
                  <a:cubicBezTo>
                    <a:pt x="5111" y="6972"/>
                    <a:pt x="5071" y="6933"/>
                    <a:pt x="5111" y="6893"/>
                  </a:cubicBezTo>
                  <a:cubicBezTo>
                    <a:pt x="5111" y="6893"/>
                    <a:pt x="5190" y="6853"/>
                    <a:pt x="5230" y="6853"/>
                  </a:cubicBezTo>
                  <a:close/>
                  <a:moveTo>
                    <a:pt x="6616" y="7923"/>
                  </a:moveTo>
                  <a:cubicBezTo>
                    <a:pt x="6695" y="7923"/>
                    <a:pt x="6735" y="7963"/>
                    <a:pt x="6735" y="8002"/>
                  </a:cubicBezTo>
                  <a:cubicBezTo>
                    <a:pt x="6893" y="8161"/>
                    <a:pt x="7052" y="8359"/>
                    <a:pt x="7210" y="8557"/>
                  </a:cubicBezTo>
                  <a:cubicBezTo>
                    <a:pt x="7210" y="8557"/>
                    <a:pt x="7250" y="8596"/>
                    <a:pt x="7289" y="8676"/>
                  </a:cubicBezTo>
                  <a:cubicBezTo>
                    <a:pt x="7226" y="8676"/>
                    <a:pt x="7188" y="8726"/>
                    <a:pt x="7155" y="8726"/>
                  </a:cubicBezTo>
                  <a:cubicBezTo>
                    <a:pt x="7147" y="8726"/>
                    <a:pt x="7139" y="8723"/>
                    <a:pt x="7131" y="8715"/>
                  </a:cubicBezTo>
                  <a:cubicBezTo>
                    <a:pt x="7052" y="8676"/>
                    <a:pt x="6973" y="8636"/>
                    <a:pt x="6893" y="8596"/>
                  </a:cubicBezTo>
                  <a:lnTo>
                    <a:pt x="6854" y="8557"/>
                  </a:lnTo>
                  <a:cubicBezTo>
                    <a:pt x="6695" y="8398"/>
                    <a:pt x="6576" y="8240"/>
                    <a:pt x="6458" y="8081"/>
                  </a:cubicBezTo>
                  <a:cubicBezTo>
                    <a:pt x="6458" y="8042"/>
                    <a:pt x="6458" y="7963"/>
                    <a:pt x="6458" y="7923"/>
                  </a:cubicBezTo>
                  <a:close/>
                  <a:moveTo>
                    <a:pt x="5230" y="0"/>
                  </a:moveTo>
                  <a:cubicBezTo>
                    <a:pt x="5150" y="199"/>
                    <a:pt x="5111" y="357"/>
                    <a:pt x="5032" y="515"/>
                  </a:cubicBezTo>
                  <a:cubicBezTo>
                    <a:pt x="4596" y="1387"/>
                    <a:pt x="4160" y="2258"/>
                    <a:pt x="3724" y="3130"/>
                  </a:cubicBezTo>
                  <a:cubicBezTo>
                    <a:pt x="3645" y="3288"/>
                    <a:pt x="3526" y="3447"/>
                    <a:pt x="3407" y="3605"/>
                  </a:cubicBezTo>
                  <a:cubicBezTo>
                    <a:pt x="3289" y="3684"/>
                    <a:pt x="3209" y="3724"/>
                    <a:pt x="3091" y="3724"/>
                  </a:cubicBezTo>
                  <a:cubicBezTo>
                    <a:pt x="2615" y="3724"/>
                    <a:pt x="2179" y="3645"/>
                    <a:pt x="1744" y="3605"/>
                  </a:cubicBezTo>
                  <a:cubicBezTo>
                    <a:pt x="1150" y="3566"/>
                    <a:pt x="595" y="3526"/>
                    <a:pt x="1" y="3486"/>
                  </a:cubicBezTo>
                  <a:lnTo>
                    <a:pt x="1" y="3566"/>
                  </a:lnTo>
                  <a:cubicBezTo>
                    <a:pt x="40" y="3605"/>
                    <a:pt x="80" y="3645"/>
                    <a:pt x="120" y="3684"/>
                  </a:cubicBezTo>
                  <a:cubicBezTo>
                    <a:pt x="714" y="4437"/>
                    <a:pt x="1387" y="5110"/>
                    <a:pt x="2140" y="5665"/>
                  </a:cubicBezTo>
                  <a:cubicBezTo>
                    <a:pt x="2219" y="5705"/>
                    <a:pt x="2259" y="5784"/>
                    <a:pt x="2298" y="5824"/>
                  </a:cubicBezTo>
                  <a:lnTo>
                    <a:pt x="2378" y="5824"/>
                  </a:lnTo>
                  <a:cubicBezTo>
                    <a:pt x="2378" y="5982"/>
                    <a:pt x="2378" y="6101"/>
                    <a:pt x="2338" y="6259"/>
                  </a:cubicBezTo>
                  <a:cubicBezTo>
                    <a:pt x="2259" y="6814"/>
                    <a:pt x="2100" y="7368"/>
                    <a:pt x="1863" y="7883"/>
                  </a:cubicBezTo>
                  <a:cubicBezTo>
                    <a:pt x="1625" y="8517"/>
                    <a:pt x="1348" y="9191"/>
                    <a:pt x="1110" y="9824"/>
                  </a:cubicBezTo>
                  <a:cubicBezTo>
                    <a:pt x="1110" y="9904"/>
                    <a:pt x="1070" y="9983"/>
                    <a:pt x="1070" y="10022"/>
                  </a:cubicBezTo>
                  <a:lnTo>
                    <a:pt x="1110" y="10062"/>
                  </a:lnTo>
                  <a:cubicBezTo>
                    <a:pt x="1427" y="9824"/>
                    <a:pt x="1783" y="9587"/>
                    <a:pt x="2061" y="9349"/>
                  </a:cubicBezTo>
                  <a:cubicBezTo>
                    <a:pt x="2774" y="8676"/>
                    <a:pt x="3487" y="8042"/>
                    <a:pt x="4200" y="7368"/>
                  </a:cubicBezTo>
                  <a:cubicBezTo>
                    <a:pt x="4239" y="7289"/>
                    <a:pt x="4319" y="7210"/>
                    <a:pt x="4437" y="7170"/>
                  </a:cubicBezTo>
                  <a:cubicBezTo>
                    <a:pt x="4477" y="7091"/>
                    <a:pt x="4556" y="7091"/>
                    <a:pt x="4635" y="7091"/>
                  </a:cubicBezTo>
                  <a:cubicBezTo>
                    <a:pt x="4675" y="7091"/>
                    <a:pt x="4715" y="7210"/>
                    <a:pt x="4715" y="7289"/>
                  </a:cubicBezTo>
                  <a:lnTo>
                    <a:pt x="4675" y="7329"/>
                  </a:lnTo>
                  <a:cubicBezTo>
                    <a:pt x="5190" y="7725"/>
                    <a:pt x="5665" y="8161"/>
                    <a:pt x="6220" y="8596"/>
                  </a:cubicBezTo>
                  <a:cubicBezTo>
                    <a:pt x="6339" y="8676"/>
                    <a:pt x="6418" y="8755"/>
                    <a:pt x="6497" y="8834"/>
                  </a:cubicBezTo>
                  <a:cubicBezTo>
                    <a:pt x="6933" y="9191"/>
                    <a:pt x="7448" y="9468"/>
                    <a:pt x="7963" y="9626"/>
                  </a:cubicBezTo>
                  <a:cubicBezTo>
                    <a:pt x="7963" y="9428"/>
                    <a:pt x="7923" y="9270"/>
                    <a:pt x="7884" y="9111"/>
                  </a:cubicBezTo>
                  <a:cubicBezTo>
                    <a:pt x="7804" y="8557"/>
                    <a:pt x="7646" y="8002"/>
                    <a:pt x="7488" y="7487"/>
                  </a:cubicBezTo>
                  <a:cubicBezTo>
                    <a:pt x="7369" y="7170"/>
                    <a:pt x="7210" y="6853"/>
                    <a:pt x="7091" y="6537"/>
                  </a:cubicBezTo>
                  <a:cubicBezTo>
                    <a:pt x="6933" y="6140"/>
                    <a:pt x="6933" y="6061"/>
                    <a:pt x="7369" y="5784"/>
                  </a:cubicBezTo>
                  <a:cubicBezTo>
                    <a:pt x="7488" y="5705"/>
                    <a:pt x="7646" y="5625"/>
                    <a:pt x="7765" y="5546"/>
                  </a:cubicBezTo>
                  <a:cubicBezTo>
                    <a:pt x="8478" y="5031"/>
                    <a:pt x="9191" y="4477"/>
                    <a:pt x="9864" y="3843"/>
                  </a:cubicBezTo>
                  <a:lnTo>
                    <a:pt x="9943" y="3724"/>
                  </a:lnTo>
                  <a:cubicBezTo>
                    <a:pt x="9706" y="3684"/>
                    <a:pt x="9508" y="3645"/>
                    <a:pt x="9310" y="3645"/>
                  </a:cubicBezTo>
                  <a:cubicBezTo>
                    <a:pt x="8597" y="3566"/>
                    <a:pt x="7923" y="3526"/>
                    <a:pt x="7250" y="3486"/>
                  </a:cubicBezTo>
                  <a:cubicBezTo>
                    <a:pt x="6933" y="3447"/>
                    <a:pt x="6616" y="3407"/>
                    <a:pt x="6299" y="3328"/>
                  </a:cubicBezTo>
                  <a:cubicBezTo>
                    <a:pt x="6220" y="3328"/>
                    <a:pt x="6141" y="3249"/>
                    <a:pt x="6101" y="3169"/>
                  </a:cubicBezTo>
                  <a:cubicBezTo>
                    <a:pt x="5943" y="2694"/>
                    <a:pt x="5784" y="2179"/>
                    <a:pt x="5626" y="1704"/>
                  </a:cubicBezTo>
                  <a:cubicBezTo>
                    <a:pt x="5507" y="1189"/>
                    <a:pt x="5388" y="595"/>
                    <a:pt x="52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678;p64">
              <a:extLst>
                <a:ext uri="{FF2B5EF4-FFF2-40B4-BE49-F238E27FC236}">
                  <a16:creationId xmlns:a16="http://schemas.microsoft.com/office/drawing/2014/main" id="{BD96AD2B-E967-7F4B-B40C-A5B9007CD3F7}"/>
                </a:ext>
              </a:extLst>
            </p:cNvPr>
            <p:cNvSpPr/>
            <p:nvPr/>
          </p:nvSpPr>
          <p:spPr>
            <a:xfrm>
              <a:off x="7082169" y="2801445"/>
              <a:ext cx="694485" cy="669929"/>
            </a:xfrm>
            <a:custGeom>
              <a:avLst/>
              <a:gdLst/>
              <a:ahLst/>
              <a:cxnLst/>
              <a:rect l="l" t="t" r="r" b="b"/>
              <a:pathLst>
                <a:path w="10815" h="10433" extrusionOk="0">
                  <a:moveTo>
                    <a:pt x="5617" y="0"/>
                  </a:moveTo>
                  <a:cubicBezTo>
                    <a:pt x="5498" y="0"/>
                    <a:pt x="5462" y="134"/>
                    <a:pt x="5427" y="205"/>
                  </a:cubicBezTo>
                  <a:cubicBezTo>
                    <a:pt x="5071" y="918"/>
                    <a:pt x="4754" y="1591"/>
                    <a:pt x="4437" y="2304"/>
                  </a:cubicBezTo>
                  <a:cubicBezTo>
                    <a:pt x="4160" y="2779"/>
                    <a:pt x="3882" y="3334"/>
                    <a:pt x="3645" y="3849"/>
                  </a:cubicBezTo>
                  <a:cubicBezTo>
                    <a:pt x="3565" y="3968"/>
                    <a:pt x="3486" y="3968"/>
                    <a:pt x="3367" y="3968"/>
                  </a:cubicBezTo>
                  <a:cubicBezTo>
                    <a:pt x="2734" y="3889"/>
                    <a:pt x="2100" y="3809"/>
                    <a:pt x="1466" y="3770"/>
                  </a:cubicBezTo>
                  <a:lnTo>
                    <a:pt x="317" y="3770"/>
                  </a:lnTo>
                  <a:cubicBezTo>
                    <a:pt x="80" y="3770"/>
                    <a:pt x="0" y="3928"/>
                    <a:pt x="80" y="4166"/>
                  </a:cubicBezTo>
                  <a:cubicBezTo>
                    <a:pt x="119" y="4245"/>
                    <a:pt x="159" y="4324"/>
                    <a:pt x="198" y="4364"/>
                  </a:cubicBezTo>
                  <a:cubicBezTo>
                    <a:pt x="357" y="4522"/>
                    <a:pt x="476" y="4720"/>
                    <a:pt x="634" y="4879"/>
                  </a:cubicBezTo>
                  <a:cubicBezTo>
                    <a:pt x="1109" y="5433"/>
                    <a:pt x="1664" y="5948"/>
                    <a:pt x="2258" y="6384"/>
                  </a:cubicBezTo>
                  <a:lnTo>
                    <a:pt x="2298" y="6384"/>
                  </a:lnTo>
                  <a:lnTo>
                    <a:pt x="2258" y="6345"/>
                  </a:lnTo>
                  <a:lnTo>
                    <a:pt x="2654" y="6345"/>
                  </a:lnTo>
                  <a:cubicBezTo>
                    <a:pt x="2615" y="6265"/>
                    <a:pt x="2575" y="6226"/>
                    <a:pt x="2496" y="6186"/>
                  </a:cubicBezTo>
                  <a:cubicBezTo>
                    <a:pt x="1743" y="5592"/>
                    <a:pt x="1070" y="4958"/>
                    <a:pt x="476" y="4205"/>
                  </a:cubicBezTo>
                  <a:cubicBezTo>
                    <a:pt x="436" y="4166"/>
                    <a:pt x="396" y="4087"/>
                    <a:pt x="357" y="4047"/>
                  </a:cubicBezTo>
                  <a:lnTo>
                    <a:pt x="357" y="4007"/>
                  </a:lnTo>
                  <a:cubicBezTo>
                    <a:pt x="951" y="4047"/>
                    <a:pt x="1506" y="4087"/>
                    <a:pt x="2100" y="4126"/>
                  </a:cubicBezTo>
                  <a:cubicBezTo>
                    <a:pt x="2535" y="4126"/>
                    <a:pt x="2971" y="4205"/>
                    <a:pt x="3447" y="4205"/>
                  </a:cubicBezTo>
                  <a:cubicBezTo>
                    <a:pt x="3478" y="4216"/>
                    <a:pt x="3507" y="4221"/>
                    <a:pt x="3535" y="4221"/>
                  </a:cubicBezTo>
                  <a:cubicBezTo>
                    <a:pt x="3611" y="4221"/>
                    <a:pt x="3676" y="4184"/>
                    <a:pt x="3763" y="4126"/>
                  </a:cubicBezTo>
                  <a:cubicBezTo>
                    <a:pt x="3882" y="3968"/>
                    <a:pt x="4001" y="3809"/>
                    <a:pt x="4080" y="3611"/>
                  </a:cubicBezTo>
                  <a:cubicBezTo>
                    <a:pt x="4516" y="2740"/>
                    <a:pt x="4952" y="1868"/>
                    <a:pt x="5388" y="997"/>
                  </a:cubicBezTo>
                  <a:cubicBezTo>
                    <a:pt x="5467" y="838"/>
                    <a:pt x="5506" y="680"/>
                    <a:pt x="5586" y="521"/>
                  </a:cubicBezTo>
                  <a:cubicBezTo>
                    <a:pt x="5744" y="1076"/>
                    <a:pt x="5863" y="1631"/>
                    <a:pt x="5982" y="2185"/>
                  </a:cubicBezTo>
                  <a:cubicBezTo>
                    <a:pt x="6140" y="2740"/>
                    <a:pt x="6299" y="3215"/>
                    <a:pt x="6457" y="3690"/>
                  </a:cubicBezTo>
                  <a:cubicBezTo>
                    <a:pt x="6497" y="3770"/>
                    <a:pt x="6576" y="3849"/>
                    <a:pt x="6655" y="3889"/>
                  </a:cubicBezTo>
                  <a:cubicBezTo>
                    <a:pt x="6972" y="3928"/>
                    <a:pt x="7289" y="3968"/>
                    <a:pt x="7606" y="4007"/>
                  </a:cubicBezTo>
                  <a:cubicBezTo>
                    <a:pt x="8279" y="4087"/>
                    <a:pt x="8953" y="4126"/>
                    <a:pt x="9666" y="4166"/>
                  </a:cubicBezTo>
                  <a:cubicBezTo>
                    <a:pt x="9864" y="4166"/>
                    <a:pt x="10062" y="4205"/>
                    <a:pt x="10299" y="4245"/>
                  </a:cubicBezTo>
                  <a:lnTo>
                    <a:pt x="10220" y="4364"/>
                  </a:lnTo>
                  <a:cubicBezTo>
                    <a:pt x="9547" y="4998"/>
                    <a:pt x="8834" y="5552"/>
                    <a:pt x="8121" y="6107"/>
                  </a:cubicBezTo>
                  <a:cubicBezTo>
                    <a:pt x="8002" y="6186"/>
                    <a:pt x="7844" y="6265"/>
                    <a:pt x="7725" y="6345"/>
                  </a:cubicBezTo>
                  <a:cubicBezTo>
                    <a:pt x="7289" y="6582"/>
                    <a:pt x="7289" y="6701"/>
                    <a:pt x="7447" y="7097"/>
                  </a:cubicBezTo>
                  <a:cubicBezTo>
                    <a:pt x="7566" y="7374"/>
                    <a:pt x="7725" y="7691"/>
                    <a:pt x="7844" y="8008"/>
                  </a:cubicBezTo>
                  <a:cubicBezTo>
                    <a:pt x="8042" y="8523"/>
                    <a:pt x="8160" y="9078"/>
                    <a:pt x="8279" y="9632"/>
                  </a:cubicBezTo>
                  <a:cubicBezTo>
                    <a:pt x="8319" y="9791"/>
                    <a:pt x="8319" y="9949"/>
                    <a:pt x="8358" y="10147"/>
                  </a:cubicBezTo>
                  <a:cubicBezTo>
                    <a:pt x="7804" y="9989"/>
                    <a:pt x="7329" y="9712"/>
                    <a:pt x="6893" y="9355"/>
                  </a:cubicBezTo>
                  <a:cubicBezTo>
                    <a:pt x="6814" y="9276"/>
                    <a:pt x="6734" y="9197"/>
                    <a:pt x="6616" y="9117"/>
                  </a:cubicBezTo>
                  <a:cubicBezTo>
                    <a:pt x="6101" y="8721"/>
                    <a:pt x="5586" y="8286"/>
                    <a:pt x="5110" y="7850"/>
                  </a:cubicBezTo>
                  <a:lnTo>
                    <a:pt x="4952" y="7969"/>
                  </a:lnTo>
                  <a:cubicBezTo>
                    <a:pt x="5110" y="8167"/>
                    <a:pt x="5308" y="8365"/>
                    <a:pt x="5506" y="8563"/>
                  </a:cubicBezTo>
                  <a:cubicBezTo>
                    <a:pt x="6021" y="9038"/>
                    <a:pt x="6576" y="9474"/>
                    <a:pt x="7130" y="9870"/>
                  </a:cubicBezTo>
                  <a:cubicBezTo>
                    <a:pt x="7447" y="10147"/>
                    <a:pt x="7804" y="10306"/>
                    <a:pt x="8200" y="10425"/>
                  </a:cubicBezTo>
                  <a:cubicBezTo>
                    <a:pt x="8240" y="10430"/>
                    <a:pt x="8276" y="10432"/>
                    <a:pt x="8310" y="10432"/>
                  </a:cubicBezTo>
                  <a:cubicBezTo>
                    <a:pt x="8545" y="10432"/>
                    <a:pt x="8636" y="10311"/>
                    <a:pt x="8636" y="10068"/>
                  </a:cubicBezTo>
                  <a:cubicBezTo>
                    <a:pt x="8636" y="9989"/>
                    <a:pt x="8636" y="9870"/>
                    <a:pt x="8636" y="9791"/>
                  </a:cubicBezTo>
                  <a:cubicBezTo>
                    <a:pt x="8477" y="8721"/>
                    <a:pt x="8121" y="7691"/>
                    <a:pt x="7645" y="6701"/>
                  </a:cubicBezTo>
                  <a:cubicBezTo>
                    <a:pt x="7844" y="6622"/>
                    <a:pt x="8042" y="6503"/>
                    <a:pt x="8200" y="6384"/>
                  </a:cubicBezTo>
                  <a:cubicBezTo>
                    <a:pt x="8834" y="5909"/>
                    <a:pt x="9428" y="5433"/>
                    <a:pt x="10062" y="4918"/>
                  </a:cubicBezTo>
                  <a:cubicBezTo>
                    <a:pt x="10260" y="4720"/>
                    <a:pt x="10498" y="4522"/>
                    <a:pt x="10696" y="4324"/>
                  </a:cubicBezTo>
                  <a:cubicBezTo>
                    <a:pt x="10735" y="4285"/>
                    <a:pt x="10814" y="4166"/>
                    <a:pt x="10814" y="4126"/>
                  </a:cubicBezTo>
                  <a:cubicBezTo>
                    <a:pt x="10775" y="4047"/>
                    <a:pt x="10696" y="4007"/>
                    <a:pt x="10616" y="4007"/>
                  </a:cubicBezTo>
                  <a:cubicBezTo>
                    <a:pt x="10101" y="3928"/>
                    <a:pt x="9586" y="3849"/>
                    <a:pt x="9032" y="3809"/>
                  </a:cubicBezTo>
                  <a:cubicBezTo>
                    <a:pt x="8279" y="3730"/>
                    <a:pt x="7566" y="3690"/>
                    <a:pt x="6774" y="3651"/>
                  </a:cubicBezTo>
                  <a:cubicBezTo>
                    <a:pt x="6695" y="3453"/>
                    <a:pt x="6576" y="3215"/>
                    <a:pt x="6536" y="2977"/>
                  </a:cubicBezTo>
                  <a:cubicBezTo>
                    <a:pt x="6299" y="2066"/>
                    <a:pt x="6101" y="1155"/>
                    <a:pt x="5863" y="244"/>
                  </a:cubicBezTo>
                  <a:cubicBezTo>
                    <a:pt x="5823" y="165"/>
                    <a:pt x="5744" y="46"/>
                    <a:pt x="5665" y="7"/>
                  </a:cubicBezTo>
                  <a:cubicBezTo>
                    <a:pt x="5648" y="2"/>
                    <a:pt x="5632" y="0"/>
                    <a:pt x="5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679;p64">
              <a:extLst>
                <a:ext uri="{FF2B5EF4-FFF2-40B4-BE49-F238E27FC236}">
                  <a16:creationId xmlns:a16="http://schemas.microsoft.com/office/drawing/2014/main" id="{96AFD5EA-01E7-4C4D-B4F0-0620EA7B7DD0}"/>
                </a:ext>
              </a:extLst>
            </p:cNvPr>
            <p:cNvSpPr/>
            <p:nvPr/>
          </p:nvSpPr>
          <p:spPr>
            <a:xfrm>
              <a:off x="7550152" y="3119810"/>
              <a:ext cx="91635" cy="58562"/>
            </a:xfrm>
            <a:custGeom>
              <a:avLst/>
              <a:gdLst/>
              <a:ahLst/>
              <a:cxnLst/>
              <a:rect l="l" t="t" r="r" b="b"/>
              <a:pathLst>
                <a:path w="1427" h="912" extrusionOk="0">
                  <a:moveTo>
                    <a:pt x="1387" y="0"/>
                  </a:moveTo>
                  <a:cubicBezTo>
                    <a:pt x="1269" y="40"/>
                    <a:pt x="1150" y="79"/>
                    <a:pt x="1070" y="119"/>
                  </a:cubicBezTo>
                  <a:cubicBezTo>
                    <a:pt x="714" y="317"/>
                    <a:pt x="397" y="555"/>
                    <a:pt x="41" y="753"/>
                  </a:cubicBezTo>
                  <a:cubicBezTo>
                    <a:pt x="1" y="792"/>
                    <a:pt x="1" y="832"/>
                    <a:pt x="1" y="872"/>
                  </a:cubicBezTo>
                  <a:cubicBezTo>
                    <a:pt x="41" y="911"/>
                    <a:pt x="80" y="911"/>
                    <a:pt x="120" y="911"/>
                  </a:cubicBezTo>
                  <a:cubicBezTo>
                    <a:pt x="199" y="911"/>
                    <a:pt x="318" y="872"/>
                    <a:pt x="437" y="832"/>
                  </a:cubicBezTo>
                  <a:cubicBezTo>
                    <a:pt x="714" y="634"/>
                    <a:pt x="991" y="436"/>
                    <a:pt x="1308" y="238"/>
                  </a:cubicBezTo>
                  <a:cubicBezTo>
                    <a:pt x="1348" y="198"/>
                    <a:pt x="1387" y="119"/>
                    <a:pt x="1427" y="79"/>
                  </a:cubicBezTo>
                  <a:cubicBezTo>
                    <a:pt x="1427" y="40"/>
                    <a:pt x="1387" y="40"/>
                    <a:pt x="13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680;p64">
              <a:extLst>
                <a:ext uri="{FF2B5EF4-FFF2-40B4-BE49-F238E27FC236}">
                  <a16:creationId xmlns:a16="http://schemas.microsoft.com/office/drawing/2014/main" id="{39DA80CC-BA8C-5946-B57E-2014EE1748CC}"/>
                </a:ext>
              </a:extLst>
            </p:cNvPr>
            <p:cNvSpPr/>
            <p:nvPr/>
          </p:nvSpPr>
          <p:spPr>
            <a:xfrm>
              <a:off x="7519650" y="3343590"/>
              <a:ext cx="53491" cy="50985"/>
            </a:xfrm>
            <a:custGeom>
              <a:avLst/>
              <a:gdLst/>
              <a:ahLst/>
              <a:cxnLst/>
              <a:rect l="l" t="t" r="r" b="b"/>
              <a:pathLst>
                <a:path w="833" h="794" extrusionOk="0">
                  <a:moveTo>
                    <a:pt x="1" y="1"/>
                  </a:moveTo>
                  <a:lnTo>
                    <a:pt x="1" y="159"/>
                  </a:lnTo>
                  <a:cubicBezTo>
                    <a:pt x="119" y="318"/>
                    <a:pt x="238" y="476"/>
                    <a:pt x="357" y="595"/>
                  </a:cubicBezTo>
                  <a:lnTo>
                    <a:pt x="436" y="674"/>
                  </a:lnTo>
                  <a:cubicBezTo>
                    <a:pt x="516" y="714"/>
                    <a:pt x="555" y="754"/>
                    <a:pt x="634" y="793"/>
                  </a:cubicBezTo>
                  <a:cubicBezTo>
                    <a:pt x="674" y="793"/>
                    <a:pt x="753" y="793"/>
                    <a:pt x="832" y="754"/>
                  </a:cubicBezTo>
                  <a:cubicBezTo>
                    <a:pt x="753" y="674"/>
                    <a:pt x="753" y="635"/>
                    <a:pt x="714" y="595"/>
                  </a:cubicBezTo>
                  <a:cubicBezTo>
                    <a:pt x="555" y="437"/>
                    <a:pt x="436" y="239"/>
                    <a:pt x="278" y="80"/>
                  </a:cubicBezTo>
                  <a:cubicBezTo>
                    <a:pt x="238" y="41"/>
                    <a:pt x="199" y="1"/>
                    <a:pt x="1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681;p64">
              <a:extLst>
                <a:ext uri="{FF2B5EF4-FFF2-40B4-BE49-F238E27FC236}">
                  <a16:creationId xmlns:a16="http://schemas.microsoft.com/office/drawing/2014/main" id="{B2B7C820-51BB-C744-9A4A-25A17A13F6FC}"/>
                </a:ext>
              </a:extLst>
            </p:cNvPr>
            <p:cNvSpPr/>
            <p:nvPr/>
          </p:nvSpPr>
          <p:spPr>
            <a:xfrm>
              <a:off x="7529860" y="3124561"/>
              <a:ext cx="33071" cy="30886"/>
            </a:xfrm>
            <a:custGeom>
              <a:avLst/>
              <a:gdLst/>
              <a:ahLst/>
              <a:cxnLst/>
              <a:rect l="l" t="t" r="r" b="b"/>
              <a:pathLst>
                <a:path w="515" h="481" extrusionOk="0">
                  <a:moveTo>
                    <a:pt x="484" y="1"/>
                  </a:moveTo>
                  <a:cubicBezTo>
                    <a:pt x="339" y="1"/>
                    <a:pt x="0" y="212"/>
                    <a:pt x="0" y="322"/>
                  </a:cubicBezTo>
                  <a:cubicBezTo>
                    <a:pt x="0" y="401"/>
                    <a:pt x="79" y="441"/>
                    <a:pt x="119" y="481"/>
                  </a:cubicBezTo>
                  <a:cubicBezTo>
                    <a:pt x="277" y="481"/>
                    <a:pt x="515" y="203"/>
                    <a:pt x="515" y="5"/>
                  </a:cubicBezTo>
                  <a:cubicBezTo>
                    <a:pt x="506" y="2"/>
                    <a:pt x="495" y="1"/>
                    <a:pt x="4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82;p64">
              <a:extLst>
                <a:ext uri="{FF2B5EF4-FFF2-40B4-BE49-F238E27FC236}">
                  <a16:creationId xmlns:a16="http://schemas.microsoft.com/office/drawing/2014/main" id="{9209D6D4-E504-154F-9DC5-022AC6C87863}"/>
                </a:ext>
              </a:extLst>
            </p:cNvPr>
            <p:cNvSpPr/>
            <p:nvPr/>
          </p:nvSpPr>
          <p:spPr>
            <a:xfrm>
              <a:off x="7499295" y="3269874"/>
              <a:ext cx="61133" cy="55993"/>
            </a:xfrm>
            <a:custGeom>
              <a:avLst/>
              <a:gdLst/>
              <a:ahLst/>
              <a:cxnLst/>
              <a:rect l="l" t="t" r="r" b="b"/>
              <a:pathLst>
                <a:path w="952" h="872" extrusionOk="0">
                  <a:moveTo>
                    <a:pt x="120" y="0"/>
                  </a:moveTo>
                  <a:cubicBezTo>
                    <a:pt x="80" y="0"/>
                    <a:pt x="40" y="0"/>
                    <a:pt x="1" y="40"/>
                  </a:cubicBezTo>
                  <a:cubicBezTo>
                    <a:pt x="1" y="79"/>
                    <a:pt x="1" y="119"/>
                    <a:pt x="1" y="159"/>
                  </a:cubicBezTo>
                  <a:cubicBezTo>
                    <a:pt x="238" y="357"/>
                    <a:pt x="397" y="555"/>
                    <a:pt x="595" y="753"/>
                  </a:cubicBezTo>
                  <a:cubicBezTo>
                    <a:pt x="634" y="753"/>
                    <a:pt x="634" y="753"/>
                    <a:pt x="674" y="792"/>
                  </a:cubicBezTo>
                  <a:cubicBezTo>
                    <a:pt x="753" y="832"/>
                    <a:pt x="833" y="832"/>
                    <a:pt x="912" y="872"/>
                  </a:cubicBezTo>
                  <a:lnTo>
                    <a:pt x="951" y="792"/>
                  </a:lnTo>
                  <a:cubicBezTo>
                    <a:pt x="753" y="515"/>
                    <a:pt x="555" y="278"/>
                    <a:pt x="318" y="79"/>
                  </a:cubicBezTo>
                  <a:cubicBezTo>
                    <a:pt x="238" y="40"/>
                    <a:pt x="199" y="0"/>
                    <a:pt x="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83;p64">
              <a:extLst>
                <a:ext uri="{FF2B5EF4-FFF2-40B4-BE49-F238E27FC236}">
                  <a16:creationId xmlns:a16="http://schemas.microsoft.com/office/drawing/2014/main" id="{EFDAA43F-9EFA-684F-AC18-D4C30D604442}"/>
                </a:ext>
              </a:extLst>
            </p:cNvPr>
            <p:cNvSpPr/>
            <p:nvPr/>
          </p:nvSpPr>
          <p:spPr>
            <a:xfrm>
              <a:off x="7430652" y="3273791"/>
              <a:ext cx="71279" cy="59718"/>
            </a:xfrm>
            <a:custGeom>
              <a:avLst/>
              <a:gdLst/>
              <a:ahLst/>
              <a:cxnLst/>
              <a:rect l="l" t="t" r="r" b="b"/>
              <a:pathLst>
                <a:path w="1110" h="930" extrusionOk="0">
                  <a:moveTo>
                    <a:pt x="179" y="1"/>
                  </a:moveTo>
                  <a:cubicBezTo>
                    <a:pt x="167" y="1"/>
                    <a:pt x="159" y="5"/>
                    <a:pt x="159" y="18"/>
                  </a:cubicBezTo>
                  <a:cubicBezTo>
                    <a:pt x="159" y="18"/>
                    <a:pt x="40" y="18"/>
                    <a:pt x="40" y="58"/>
                  </a:cubicBezTo>
                  <a:cubicBezTo>
                    <a:pt x="0" y="98"/>
                    <a:pt x="40" y="177"/>
                    <a:pt x="79" y="217"/>
                  </a:cubicBezTo>
                  <a:cubicBezTo>
                    <a:pt x="277" y="375"/>
                    <a:pt x="476" y="573"/>
                    <a:pt x="674" y="731"/>
                  </a:cubicBezTo>
                  <a:cubicBezTo>
                    <a:pt x="792" y="811"/>
                    <a:pt x="911" y="890"/>
                    <a:pt x="1070" y="930"/>
                  </a:cubicBezTo>
                  <a:lnTo>
                    <a:pt x="1109" y="890"/>
                  </a:lnTo>
                  <a:cubicBezTo>
                    <a:pt x="872" y="533"/>
                    <a:pt x="555" y="256"/>
                    <a:pt x="238" y="18"/>
                  </a:cubicBezTo>
                  <a:cubicBezTo>
                    <a:pt x="238" y="18"/>
                    <a:pt x="203" y="1"/>
                    <a:pt x="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684;p64">
              <a:extLst>
                <a:ext uri="{FF2B5EF4-FFF2-40B4-BE49-F238E27FC236}">
                  <a16:creationId xmlns:a16="http://schemas.microsoft.com/office/drawing/2014/main" id="{0295AF5C-1E5F-4842-92CD-CECFEFC42F72}"/>
                </a:ext>
              </a:extLst>
            </p:cNvPr>
            <p:cNvSpPr/>
            <p:nvPr/>
          </p:nvSpPr>
          <p:spPr>
            <a:xfrm>
              <a:off x="7367017" y="2982460"/>
              <a:ext cx="50987" cy="94136"/>
            </a:xfrm>
            <a:custGeom>
              <a:avLst/>
              <a:gdLst/>
              <a:ahLst/>
              <a:cxnLst/>
              <a:rect l="l" t="t" r="r" b="b"/>
              <a:pathLst>
                <a:path w="794" h="1466" extrusionOk="0">
                  <a:moveTo>
                    <a:pt x="714" y="0"/>
                  </a:moveTo>
                  <a:cubicBezTo>
                    <a:pt x="714" y="0"/>
                    <a:pt x="635" y="0"/>
                    <a:pt x="595" y="40"/>
                  </a:cubicBezTo>
                  <a:cubicBezTo>
                    <a:pt x="555" y="79"/>
                    <a:pt x="555" y="119"/>
                    <a:pt x="516" y="158"/>
                  </a:cubicBezTo>
                  <a:cubicBezTo>
                    <a:pt x="357" y="475"/>
                    <a:pt x="199" y="753"/>
                    <a:pt x="80" y="1070"/>
                  </a:cubicBezTo>
                  <a:cubicBezTo>
                    <a:pt x="40" y="1188"/>
                    <a:pt x="1" y="1307"/>
                    <a:pt x="40" y="1466"/>
                  </a:cubicBezTo>
                  <a:lnTo>
                    <a:pt x="120" y="1466"/>
                  </a:lnTo>
                  <a:cubicBezTo>
                    <a:pt x="199" y="1386"/>
                    <a:pt x="239" y="1307"/>
                    <a:pt x="318" y="1228"/>
                  </a:cubicBezTo>
                  <a:cubicBezTo>
                    <a:pt x="437" y="951"/>
                    <a:pt x="555" y="713"/>
                    <a:pt x="674" y="436"/>
                  </a:cubicBezTo>
                  <a:cubicBezTo>
                    <a:pt x="714" y="357"/>
                    <a:pt x="753" y="238"/>
                    <a:pt x="793" y="158"/>
                  </a:cubicBezTo>
                  <a:cubicBezTo>
                    <a:pt x="793" y="119"/>
                    <a:pt x="753" y="40"/>
                    <a:pt x="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685;p64">
              <a:extLst>
                <a:ext uri="{FF2B5EF4-FFF2-40B4-BE49-F238E27FC236}">
                  <a16:creationId xmlns:a16="http://schemas.microsoft.com/office/drawing/2014/main" id="{762AF54F-4F1E-D64A-8F7E-61D782EAD3C4}"/>
                </a:ext>
              </a:extLst>
            </p:cNvPr>
            <p:cNvSpPr/>
            <p:nvPr/>
          </p:nvSpPr>
          <p:spPr>
            <a:xfrm>
              <a:off x="7153381" y="3208808"/>
              <a:ext cx="256988" cy="293836"/>
            </a:xfrm>
            <a:custGeom>
              <a:avLst/>
              <a:gdLst/>
              <a:ahLst/>
              <a:cxnLst/>
              <a:rect l="l" t="t" r="r" b="b"/>
              <a:pathLst>
                <a:path w="4002" h="4576" extrusionOk="0">
                  <a:moveTo>
                    <a:pt x="1110" y="1"/>
                  </a:moveTo>
                  <a:lnTo>
                    <a:pt x="1189" y="80"/>
                  </a:lnTo>
                  <a:cubicBezTo>
                    <a:pt x="1268" y="199"/>
                    <a:pt x="1387" y="357"/>
                    <a:pt x="1347" y="397"/>
                  </a:cubicBezTo>
                  <a:cubicBezTo>
                    <a:pt x="1030" y="1387"/>
                    <a:pt x="713" y="2338"/>
                    <a:pt x="357" y="3288"/>
                  </a:cubicBezTo>
                  <a:cubicBezTo>
                    <a:pt x="278" y="3566"/>
                    <a:pt x="159" y="3843"/>
                    <a:pt x="40" y="4120"/>
                  </a:cubicBezTo>
                  <a:cubicBezTo>
                    <a:pt x="0" y="4279"/>
                    <a:pt x="40" y="4437"/>
                    <a:pt x="159" y="4516"/>
                  </a:cubicBezTo>
                  <a:cubicBezTo>
                    <a:pt x="218" y="4556"/>
                    <a:pt x="288" y="4576"/>
                    <a:pt x="357" y="4576"/>
                  </a:cubicBezTo>
                  <a:cubicBezTo>
                    <a:pt x="426" y="4576"/>
                    <a:pt x="496" y="4556"/>
                    <a:pt x="555" y="4516"/>
                  </a:cubicBezTo>
                  <a:cubicBezTo>
                    <a:pt x="793" y="4358"/>
                    <a:pt x="1030" y="4199"/>
                    <a:pt x="1228" y="4041"/>
                  </a:cubicBezTo>
                  <a:cubicBezTo>
                    <a:pt x="1862" y="3486"/>
                    <a:pt x="2456" y="2932"/>
                    <a:pt x="3090" y="2377"/>
                  </a:cubicBezTo>
                  <a:cubicBezTo>
                    <a:pt x="3328" y="2100"/>
                    <a:pt x="3605" y="1862"/>
                    <a:pt x="3843" y="1625"/>
                  </a:cubicBezTo>
                  <a:lnTo>
                    <a:pt x="4001" y="1506"/>
                  </a:lnTo>
                  <a:lnTo>
                    <a:pt x="4001" y="1466"/>
                  </a:lnTo>
                  <a:cubicBezTo>
                    <a:pt x="4001" y="1427"/>
                    <a:pt x="3962" y="1308"/>
                    <a:pt x="3922" y="1308"/>
                  </a:cubicBezTo>
                  <a:cubicBezTo>
                    <a:pt x="3899" y="1296"/>
                    <a:pt x="3876" y="1291"/>
                    <a:pt x="3852" y="1291"/>
                  </a:cubicBezTo>
                  <a:cubicBezTo>
                    <a:pt x="3796" y="1291"/>
                    <a:pt x="3740" y="1319"/>
                    <a:pt x="3684" y="1347"/>
                  </a:cubicBezTo>
                  <a:cubicBezTo>
                    <a:pt x="3605" y="1387"/>
                    <a:pt x="3526" y="1466"/>
                    <a:pt x="3447" y="1545"/>
                  </a:cubicBezTo>
                  <a:cubicBezTo>
                    <a:pt x="2734" y="2179"/>
                    <a:pt x="2060" y="2853"/>
                    <a:pt x="1347" y="3526"/>
                  </a:cubicBezTo>
                  <a:cubicBezTo>
                    <a:pt x="1030" y="3803"/>
                    <a:pt x="713" y="4001"/>
                    <a:pt x="397" y="4279"/>
                  </a:cubicBezTo>
                  <a:lnTo>
                    <a:pt x="317" y="4199"/>
                  </a:lnTo>
                  <a:cubicBezTo>
                    <a:pt x="317" y="4160"/>
                    <a:pt x="357" y="4081"/>
                    <a:pt x="397" y="4001"/>
                  </a:cubicBezTo>
                  <a:cubicBezTo>
                    <a:pt x="634" y="3368"/>
                    <a:pt x="872" y="2734"/>
                    <a:pt x="1110" y="2060"/>
                  </a:cubicBezTo>
                  <a:cubicBezTo>
                    <a:pt x="1347" y="1545"/>
                    <a:pt x="1545" y="991"/>
                    <a:pt x="1625" y="436"/>
                  </a:cubicBezTo>
                  <a:cubicBezTo>
                    <a:pt x="1625" y="317"/>
                    <a:pt x="1664" y="159"/>
                    <a:pt x="1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686;p64">
              <a:extLst>
                <a:ext uri="{FF2B5EF4-FFF2-40B4-BE49-F238E27FC236}">
                  <a16:creationId xmlns:a16="http://schemas.microsoft.com/office/drawing/2014/main" id="{15D0C4F8-421A-284F-A6AD-E53AFEAA809C}"/>
                </a:ext>
              </a:extLst>
            </p:cNvPr>
            <p:cNvSpPr/>
            <p:nvPr/>
          </p:nvSpPr>
          <p:spPr>
            <a:xfrm>
              <a:off x="7260231" y="3094317"/>
              <a:ext cx="99276" cy="25557"/>
            </a:xfrm>
            <a:custGeom>
              <a:avLst/>
              <a:gdLst/>
              <a:ahLst/>
              <a:cxnLst/>
              <a:rect l="l" t="t" r="r" b="b"/>
              <a:pathLst>
                <a:path w="1546" h="398" extrusionOk="0">
                  <a:moveTo>
                    <a:pt x="159" y="1"/>
                  </a:moveTo>
                  <a:cubicBezTo>
                    <a:pt x="79" y="1"/>
                    <a:pt x="40" y="80"/>
                    <a:pt x="0" y="120"/>
                  </a:cubicBezTo>
                  <a:cubicBezTo>
                    <a:pt x="0" y="159"/>
                    <a:pt x="40" y="199"/>
                    <a:pt x="119" y="239"/>
                  </a:cubicBezTo>
                  <a:cubicBezTo>
                    <a:pt x="119" y="278"/>
                    <a:pt x="159" y="278"/>
                    <a:pt x="198" y="278"/>
                  </a:cubicBezTo>
                  <a:cubicBezTo>
                    <a:pt x="555" y="318"/>
                    <a:pt x="911" y="357"/>
                    <a:pt x="1268" y="397"/>
                  </a:cubicBezTo>
                  <a:cubicBezTo>
                    <a:pt x="1347" y="397"/>
                    <a:pt x="1426" y="318"/>
                    <a:pt x="1545" y="278"/>
                  </a:cubicBezTo>
                  <a:cubicBezTo>
                    <a:pt x="1545" y="239"/>
                    <a:pt x="1545" y="199"/>
                    <a:pt x="1545" y="199"/>
                  </a:cubicBezTo>
                  <a:lnTo>
                    <a:pt x="753" y="80"/>
                  </a:lnTo>
                  <a:cubicBezTo>
                    <a:pt x="555" y="80"/>
                    <a:pt x="357" y="41"/>
                    <a:pt x="1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687;p64">
              <a:extLst>
                <a:ext uri="{FF2B5EF4-FFF2-40B4-BE49-F238E27FC236}">
                  <a16:creationId xmlns:a16="http://schemas.microsoft.com/office/drawing/2014/main" id="{D9358591-A8DE-8844-A8E6-5CD302BCBC17}"/>
                </a:ext>
              </a:extLst>
            </p:cNvPr>
            <p:cNvSpPr/>
            <p:nvPr/>
          </p:nvSpPr>
          <p:spPr>
            <a:xfrm>
              <a:off x="7229666" y="3137597"/>
              <a:ext cx="73847" cy="20420"/>
            </a:xfrm>
            <a:custGeom>
              <a:avLst/>
              <a:gdLst/>
              <a:ahLst/>
              <a:cxnLst/>
              <a:rect l="l" t="t" r="r" b="b"/>
              <a:pathLst>
                <a:path w="1150" h="318" extrusionOk="0">
                  <a:moveTo>
                    <a:pt x="397" y="0"/>
                  </a:moveTo>
                  <a:lnTo>
                    <a:pt x="397" y="40"/>
                  </a:lnTo>
                  <a:lnTo>
                    <a:pt x="120" y="40"/>
                  </a:lnTo>
                  <a:cubicBezTo>
                    <a:pt x="80" y="40"/>
                    <a:pt x="40" y="80"/>
                    <a:pt x="1" y="119"/>
                  </a:cubicBezTo>
                  <a:cubicBezTo>
                    <a:pt x="1" y="119"/>
                    <a:pt x="1" y="198"/>
                    <a:pt x="80" y="198"/>
                  </a:cubicBezTo>
                  <a:cubicBezTo>
                    <a:pt x="120" y="238"/>
                    <a:pt x="159" y="238"/>
                    <a:pt x="238" y="278"/>
                  </a:cubicBezTo>
                  <a:cubicBezTo>
                    <a:pt x="476" y="278"/>
                    <a:pt x="714" y="317"/>
                    <a:pt x="991" y="317"/>
                  </a:cubicBezTo>
                  <a:cubicBezTo>
                    <a:pt x="1031" y="317"/>
                    <a:pt x="1070" y="278"/>
                    <a:pt x="1150" y="278"/>
                  </a:cubicBezTo>
                  <a:cubicBezTo>
                    <a:pt x="1070" y="198"/>
                    <a:pt x="1070" y="119"/>
                    <a:pt x="991" y="119"/>
                  </a:cubicBezTo>
                  <a:cubicBezTo>
                    <a:pt x="793" y="80"/>
                    <a:pt x="595" y="40"/>
                    <a:pt x="3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688;p64">
              <a:extLst>
                <a:ext uri="{FF2B5EF4-FFF2-40B4-BE49-F238E27FC236}">
                  <a16:creationId xmlns:a16="http://schemas.microsoft.com/office/drawing/2014/main" id="{660B01A9-022F-F442-927B-30B06F9596C9}"/>
                </a:ext>
              </a:extLst>
            </p:cNvPr>
            <p:cNvSpPr/>
            <p:nvPr/>
          </p:nvSpPr>
          <p:spPr>
            <a:xfrm>
              <a:off x="7181378" y="3091813"/>
              <a:ext cx="45850" cy="22924"/>
            </a:xfrm>
            <a:custGeom>
              <a:avLst/>
              <a:gdLst/>
              <a:ahLst/>
              <a:cxnLst/>
              <a:rect l="l" t="t" r="r" b="b"/>
              <a:pathLst>
                <a:path w="714" h="357" extrusionOk="0">
                  <a:moveTo>
                    <a:pt x="198" y="0"/>
                  </a:moveTo>
                  <a:cubicBezTo>
                    <a:pt x="159" y="0"/>
                    <a:pt x="79" y="40"/>
                    <a:pt x="40" y="40"/>
                  </a:cubicBezTo>
                  <a:cubicBezTo>
                    <a:pt x="0" y="80"/>
                    <a:pt x="79" y="159"/>
                    <a:pt x="119" y="159"/>
                  </a:cubicBezTo>
                  <a:cubicBezTo>
                    <a:pt x="277" y="238"/>
                    <a:pt x="396" y="278"/>
                    <a:pt x="555" y="357"/>
                  </a:cubicBezTo>
                  <a:lnTo>
                    <a:pt x="713" y="278"/>
                  </a:lnTo>
                  <a:cubicBezTo>
                    <a:pt x="674" y="198"/>
                    <a:pt x="674" y="159"/>
                    <a:pt x="634" y="119"/>
                  </a:cubicBezTo>
                  <a:cubicBezTo>
                    <a:pt x="476" y="80"/>
                    <a:pt x="317" y="40"/>
                    <a:pt x="1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689;p64">
              <a:extLst>
                <a:ext uri="{FF2B5EF4-FFF2-40B4-BE49-F238E27FC236}">
                  <a16:creationId xmlns:a16="http://schemas.microsoft.com/office/drawing/2014/main" id="{775F1C92-128C-A84E-83C4-05532E6CBC63}"/>
                </a:ext>
              </a:extLst>
            </p:cNvPr>
            <p:cNvSpPr/>
            <p:nvPr/>
          </p:nvSpPr>
          <p:spPr>
            <a:xfrm>
              <a:off x="7537758" y="2894168"/>
              <a:ext cx="103579" cy="89833"/>
            </a:xfrm>
            <a:custGeom>
              <a:avLst/>
              <a:gdLst/>
              <a:ahLst/>
              <a:cxnLst/>
              <a:rect l="l" t="t" r="r" b="b"/>
              <a:pathLst>
                <a:path w="1613" h="1399" extrusionOk="0">
                  <a:moveTo>
                    <a:pt x="1265" y="0"/>
                  </a:moveTo>
                  <a:cubicBezTo>
                    <a:pt x="1209" y="0"/>
                    <a:pt x="1152" y="20"/>
                    <a:pt x="1105" y="68"/>
                  </a:cubicBezTo>
                  <a:lnTo>
                    <a:pt x="154" y="1018"/>
                  </a:lnTo>
                  <a:cubicBezTo>
                    <a:pt x="0" y="1172"/>
                    <a:pt x="157" y="1398"/>
                    <a:pt x="347" y="1398"/>
                  </a:cubicBezTo>
                  <a:cubicBezTo>
                    <a:pt x="401" y="1398"/>
                    <a:pt x="458" y="1380"/>
                    <a:pt x="511" y="1335"/>
                  </a:cubicBezTo>
                  <a:lnTo>
                    <a:pt x="1462" y="385"/>
                  </a:lnTo>
                  <a:cubicBezTo>
                    <a:pt x="1612" y="204"/>
                    <a:pt x="1442" y="0"/>
                    <a:pt x="12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90;p64">
              <a:extLst>
                <a:ext uri="{FF2B5EF4-FFF2-40B4-BE49-F238E27FC236}">
                  <a16:creationId xmlns:a16="http://schemas.microsoft.com/office/drawing/2014/main" id="{98A025CE-0DC0-0845-A78E-600104543CE4}"/>
                </a:ext>
              </a:extLst>
            </p:cNvPr>
            <p:cNvSpPr/>
            <p:nvPr/>
          </p:nvSpPr>
          <p:spPr>
            <a:xfrm>
              <a:off x="7519650" y="2829442"/>
              <a:ext cx="52785" cy="70056"/>
            </a:xfrm>
            <a:custGeom>
              <a:avLst/>
              <a:gdLst/>
              <a:ahLst/>
              <a:cxnLst/>
              <a:rect l="l" t="t" r="r" b="b"/>
              <a:pathLst>
                <a:path w="822" h="1091" extrusionOk="0">
                  <a:moveTo>
                    <a:pt x="464" y="0"/>
                  </a:moveTo>
                  <a:cubicBezTo>
                    <a:pt x="392" y="0"/>
                    <a:pt x="330" y="36"/>
                    <a:pt x="317" y="125"/>
                  </a:cubicBezTo>
                  <a:cubicBezTo>
                    <a:pt x="238" y="323"/>
                    <a:pt x="119" y="561"/>
                    <a:pt x="40" y="759"/>
                  </a:cubicBezTo>
                  <a:cubicBezTo>
                    <a:pt x="1" y="878"/>
                    <a:pt x="40" y="997"/>
                    <a:pt x="159" y="1076"/>
                  </a:cubicBezTo>
                  <a:cubicBezTo>
                    <a:pt x="189" y="1086"/>
                    <a:pt x="218" y="1091"/>
                    <a:pt x="248" y="1091"/>
                  </a:cubicBezTo>
                  <a:cubicBezTo>
                    <a:pt x="335" y="1091"/>
                    <a:pt x="417" y="1046"/>
                    <a:pt x="476" y="957"/>
                  </a:cubicBezTo>
                  <a:cubicBezTo>
                    <a:pt x="555" y="759"/>
                    <a:pt x="634" y="521"/>
                    <a:pt x="714" y="323"/>
                  </a:cubicBezTo>
                  <a:cubicBezTo>
                    <a:pt x="821" y="162"/>
                    <a:pt x="618" y="0"/>
                    <a:pt x="4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691;p64">
              <a:extLst>
                <a:ext uri="{FF2B5EF4-FFF2-40B4-BE49-F238E27FC236}">
                  <a16:creationId xmlns:a16="http://schemas.microsoft.com/office/drawing/2014/main" id="{0BCDFAF9-13B1-3A40-91DA-AE8AC5C0E707}"/>
                </a:ext>
              </a:extLst>
            </p:cNvPr>
            <p:cNvSpPr/>
            <p:nvPr/>
          </p:nvSpPr>
          <p:spPr>
            <a:xfrm>
              <a:off x="7631445" y="2945538"/>
              <a:ext cx="102359" cy="56058"/>
            </a:xfrm>
            <a:custGeom>
              <a:avLst/>
              <a:gdLst/>
              <a:ahLst/>
              <a:cxnLst/>
              <a:rect l="l" t="t" r="r" b="b"/>
              <a:pathLst>
                <a:path w="1594" h="873" extrusionOk="0">
                  <a:moveTo>
                    <a:pt x="1273" y="0"/>
                  </a:moveTo>
                  <a:cubicBezTo>
                    <a:pt x="1246" y="0"/>
                    <a:pt x="1219" y="6"/>
                    <a:pt x="1191" y="20"/>
                  </a:cubicBezTo>
                  <a:cubicBezTo>
                    <a:pt x="874" y="179"/>
                    <a:pt x="597" y="298"/>
                    <a:pt x="280" y="417"/>
                  </a:cubicBezTo>
                  <a:cubicBezTo>
                    <a:pt x="0" y="521"/>
                    <a:pt x="121" y="873"/>
                    <a:pt x="344" y="873"/>
                  </a:cubicBezTo>
                  <a:cubicBezTo>
                    <a:pt x="374" y="873"/>
                    <a:pt x="406" y="866"/>
                    <a:pt x="438" y="852"/>
                  </a:cubicBezTo>
                  <a:cubicBezTo>
                    <a:pt x="716" y="733"/>
                    <a:pt x="1032" y="615"/>
                    <a:pt x="1349" y="456"/>
                  </a:cubicBezTo>
                  <a:cubicBezTo>
                    <a:pt x="1594" y="351"/>
                    <a:pt x="1469" y="0"/>
                    <a:pt x="12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692;p64">
              <a:extLst>
                <a:ext uri="{FF2B5EF4-FFF2-40B4-BE49-F238E27FC236}">
                  <a16:creationId xmlns:a16="http://schemas.microsoft.com/office/drawing/2014/main" id="{6DB43A13-1432-BD42-83E9-90D4717C7A5E}"/>
                </a:ext>
              </a:extLst>
            </p:cNvPr>
            <p:cNvSpPr/>
            <p:nvPr/>
          </p:nvSpPr>
          <p:spPr>
            <a:xfrm>
              <a:off x="7188698" y="2874390"/>
              <a:ext cx="89002" cy="101648"/>
            </a:xfrm>
            <a:custGeom>
              <a:avLst/>
              <a:gdLst/>
              <a:ahLst/>
              <a:cxnLst/>
              <a:rect l="l" t="t" r="r" b="b"/>
              <a:pathLst>
                <a:path w="1386" h="1583" extrusionOk="0">
                  <a:moveTo>
                    <a:pt x="290" y="0"/>
                  </a:moveTo>
                  <a:cubicBezTo>
                    <a:pt x="134" y="0"/>
                    <a:pt x="0" y="168"/>
                    <a:pt x="84" y="336"/>
                  </a:cubicBezTo>
                  <a:lnTo>
                    <a:pt x="876" y="1485"/>
                  </a:lnTo>
                  <a:cubicBezTo>
                    <a:pt x="934" y="1553"/>
                    <a:pt x="1004" y="1582"/>
                    <a:pt x="1071" y="1582"/>
                  </a:cubicBezTo>
                  <a:cubicBezTo>
                    <a:pt x="1237" y="1582"/>
                    <a:pt x="1385" y="1405"/>
                    <a:pt x="1273" y="1208"/>
                  </a:cubicBezTo>
                  <a:lnTo>
                    <a:pt x="480" y="99"/>
                  </a:lnTo>
                  <a:cubicBezTo>
                    <a:pt x="422" y="29"/>
                    <a:pt x="354" y="0"/>
                    <a:pt x="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693;p64">
              <a:extLst>
                <a:ext uri="{FF2B5EF4-FFF2-40B4-BE49-F238E27FC236}">
                  <a16:creationId xmlns:a16="http://schemas.microsoft.com/office/drawing/2014/main" id="{0A5FE2EA-8398-9C4C-9014-FCDB5F9FFFC3}"/>
                </a:ext>
              </a:extLst>
            </p:cNvPr>
            <p:cNvSpPr/>
            <p:nvPr/>
          </p:nvSpPr>
          <p:spPr>
            <a:xfrm>
              <a:off x="7286751" y="2832139"/>
              <a:ext cx="40969" cy="92209"/>
            </a:xfrm>
            <a:custGeom>
              <a:avLst/>
              <a:gdLst/>
              <a:ahLst/>
              <a:cxnLst/>
              <a:rect l="l" t="t" r="r" b="b"/>
              <a:pathLst>
                <a:path w="638" h="1436" extrusionOk="0">
                  <a:moveTo>
                    <a:pt x="259" y="0"/>
                  </a:moveTo>
                  <a:cubicBezTo>
                    <a:pt x="128" y="0"/>
                    <a:pt x="1" y="103"/>
                    <a:pt x="23" y="281"/>
                  </a:cubicBezTo>
                  <a:cubicBezTo>
                    <a:pt x="23" y="598"/>
                    <a:pt x="62" y="915"/>
                    <a:pt x="142" y="1232"/>
                  </a:cubicBezTo>
                  <a:cubicBezTo>
                    <a:pt x="161" y="1366"/>
                    <a:pt x="282" y="1435"/>
                    <a:pt x="397" y="1435"/>
                  </a:cubicBezTo>
                  <a:cubicBezTo>
                    <a:pt x="521" y="1435"/>
                    <a:pt x="638" y="1356"/>
                    <a:pt x="617" y="1192"/>
                  </a:cubicBezTo>
                  <a:cubicBezTo>
                    <a:pt x="538" y="875"/>
                    <a:pt x="498" y="558"/>
                    <a:pt x="498" y="202"/>
                  </a:cubicBezTo>
                  <a:cubicBezTo>
                    <a:pt x="463" y="63"/>
                    <a:pt x="360" y="0"/>
                    <a:pt x="2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694;p64">
              <a:extLst>
                <a:ext uri="{FF2B5EF4-FFF2-40B4-BE49-F238E27FC236}">
                  <a16:creationId xmlns:a16="http://schemas.microsoft.com/office/drawing/2014/main" id="{B48BF282-3BAD-5944-86A3-DBE1271F53E7}"/>
                </a:ext>
              </a:extLst>
            </p:cNvPr>
            <p:cNvSpPr/>
            <p:nvPr/>
          </p:nvSpPr>
          <p:spPr>
            <a:xfrm>
              <a:off x="7089810" y="2949390"/>
              <a:ext cx="116165" cy="45976"/>
            </a:xfrm>
            <a:custGeom>
              <a:avLst/>
              <a:gdLst/>
              <a:ahLst/>
              <a:cxnLst/>
              <a:rect l="l" t="t" r="r" b="b"/>
              <a:pathLst>
                <a:path w="1809" h="716" extrusionOk="0">
                  <a:moveTo>
                    <a:pt x="357" y="0"/>
                  </a:moveTo>
                  <a:cubicBezTo>
                    <a:pt x="79" y="0"/>
                    <a:pt x="0" y="396"/>
                    <a:pt x="238" y="475"/>
                  </a:cubicBezTo>
                  <a:lnTo>
                    <a:pt x="1426" y="713"/>
                  </a:lnTo>
                  <a:cubicBezTo>
                    <a:pt x="1438" y="715"/>
                    <a:pt x="1450" y="716"/>
                    <a:pt x="1461" y="716"/>
                  </a:cubicBezTo>
                  <a:cubicBezTo>
                    <a:pt x="1713" y="716"/>
                    <a:pt x="1809" y="315"/>
                    <a:pt x="1505" y="277"/>
                  </a:cubicBezTo>
                  <a:lnTo>
                    <a:pt x="3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695;p64">
              <a:extLst>
                <a:ext uri="{FF2B5EF4-FFF2-40B4-BE49-F238E27FC236}">
                  <a16:creationId xmlns:a16="http://schemas.microsoft.com/office/drawing/2014/main" id="{BECFAB6C-1F5A-B847-9CDD-56AB8CF9092D}"/>
                </a:ext>
              </a:extLst>
            </p:cNvPr>
            <p:cNvSpPr/>
            <p:nvPr/>
          </p:nvSpPr>
          <p:spPr>
            <a:xfrm>
              <a:off x="7071510" y="3237832"/>
              <a:ext cx="128173" cy="69028"/>
            </a:xfrm>
            <a:custGeom>
              <a:avLst/>
              <a:gdLst/>
              <a:ahLst/>
              <a:cxnLst/>
              <a:rect l="l" t="t" r="r" b="b"/>
              <a:pathLst>
                <a:path w="1996" h="1075" extrusionOk="0">
                  <a:moveTo>
                    <a:pt x="1625" y="0"/>
                  </a:moveTo>
                  <a:cubicBezTo>
                    <a:pt x="1589" y="0"/>
                    <a:pt x="1552" y="7"/>
                    <a:pt x="1513" y="24"/>
                  </a:cubicBezTo>
                  <a:cubicBezTo>
                    <a:pt x="1117" y="262"/>
                    <a:pt x="681" y="460"/>
                    <a:pt x="246" y="618"/>
                  </a:cubicBezTo>
                  <a:cubicBezTo>
                    <a:pt x="1" y="723"/>
                    <a:pt x="95" y="1074"/>
                    <a:pt x="311" y="1074"/>
                  </a:cubicBezTo>
                  <a:cubicBezTo>
                    <a:pt x="340" y="1074"/>
                    <a:pt x="371" y="1068"/>
                    <a:pt x="404" y="1054"/>
                  </a:cubicBezTo>
                  <a:cubicBezTo>
                    <a:pt x="879" y="856"/>
                    <a:pt x="1315" y="658"/>
                    <a:pt x="1790" y="420"/>
                  </a:cubicBezTo>
                  <a:cubicBezTo>
                    <a:pt x="1995" y="284"/>
                    <a:pt x="1847" y="0"/>
                    <a:pt x="1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696;p64">
              <a:extLst>
                <a:ext uri="{FF2B5EF4-FFF2-40B4-BE49-F238E27FC236}">
                  <a16:creationId xmlns:a16="http://schemas.microsoft.com/office/drawing/2014/main" id="{365022CE-1CCA-854F-A9AE-6BBFFE2B322F}"/>
                </a:ext>
              </a:extLst>
            </p:cNvPr>
            <p:cNvSpPr/>
            <p:nvPr/>
          </p:nvSpPr>
          <p:spPr>
            <a:xfrm>
              <a:off x="7047366" y="3193397"/>
              <a:ext cx="87397" cy="38528"/>
            </a:xfrm>
            <a:custGeom>
              <a:avLst/>
              <a:gdLst/>
              <a:ahLst/>
              <a:cxnLst/>
              <a:rect l="l" t="t" r="r" b="b"/>
              <a:pathLst>
                <a:path w="1361" h="600" extrusionOk="0">
                  <a:moveTo>
                    <a:pt x="1092" y="0"/>
                  </a:moveTo>
                  <a:cubicBezTo>
                    <a:pt x="1081" y="0"/>
                    <a:pt x="1069" y="1"/>
                    <a:pt x="1057" y="3"/>
                  </a:cubicBezTo>
                  <a:lnTo>
                    <a:pt x="305" y="122"/>
                  </a:lnTo>
                  <a:cubicBezTo>
                    <a:pt x="0" y="160"/>
                    <a:pt x="25" y="599"/>
                    <a:pt x="308" y="599"/>
                  </a:cubicBezTo>
                  <a:cubicBezTo>
                    <a:pt x="319" y="599"/>
                    <a:pt x="332" y="599"/>
                    <a:pt x="344" y="597"/>
                  </a:cubicBezTo>
                  <a:lnTo>
                    <a:pt x="1057" y="478"/>
                  </a:lnTo>
                  <a:cubicBezTo>
                    <a:pt x="1360" y="402"/>
                    <a:pt x="1337" y="0"/>
                    <a:pt x="1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697;p64">
              <a:extLst>
                <a:ext uri="{FF2B5EF4-FFF2-40B4-BE49-F238E27FC236}">
                  <a16:creationId xmlns:a16="http://schemas.microsoft.com/office/drawing/2014/main" id="{DC2B8CA4-77CA-6640-B140-DA717931B29D}"/>
                </a:ext>
              </a:extLst>
            </p:cNvPr>
            <p:cNvSpPr/>
            <p:nvPr/>
          </p:nvSpPr>
          <p:spPr>
            <a:xfrm>
              <a:off x="7100662" y="3313859"/>
              <a:ext cx="80076" cy="81036"/>
            </a:xfrm>
            <a:custGeom>
              <a:avLst/>
              <a:gdLst/>
              <a:ahLst/>
              <a:cxnLst/>
              <a:rect l="l" t="t" r="r" b="b"/>
              <a:pathLst>
                <a:path w="1247" h="1262" extrusionOk="0">
                  <a:moveTo>
                    <a:pt x="923" y="0"/>
                  </a:moveTo>
                  <a:cubicBezTo>
                    <a:pt x="850" y="0"/>
                    <a:pt x="780" y="32"/>
                    <a:pt x="742" y="107"/>
                  </a:cubicBezTo>
                  <a:cubicBezTo>
                    <a:pt x="544" y="385"/>
                    <a:pt x="386" y="662"/>
                    <a:pt x="148" y="900"/>
                  </a:cubicBezTo>
                  <a:cubicBezTo>
                    <a:pt x="0" y="1048"/>
                    <a:pt x="161" y="1262"/>
                    <a:pt x="335" y="1262"/>
                  </a:cubicBezTo>
                  <a:cubicBezTo>
                    <a:pt x="394" y="1262"/>
                    <a:pt x="454" y="1237"/>
                    <a:pt x="505" y="1177"/>
                  </a:cubicBezTo>
                  <a:cubicBezTo>
                    <a:pt x="742" y="900"/>
                    <a:pt x="980" y="622"/>
                    <a:pt x="1138" y="306"/>
                  </a:cubicBezTo>
                  <a:cubicBezTo>
                    <a:pt x="1246" y="144"/>
                    <a:pt x="1079" y="0"/>
                    <a:pt x="9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698;p64">
              <a:extLst>
                <a:ext uri="{FF2B5EF4-FFF2-40B4-BE49-F238E27FC236}">
                  <a16:creationId xmlns:a16="http://schemas.microsoft.com/office/drawing/2014/main" id="{39F4C883-5D00-CD4F-86FF-D8AE85F5D4BC}"/>
                </a:ext>
              </a:extLst>
            </p:cNvPr>
            <p:cNvSpPr/>
            <p:nvPr/>
          </p:nvSpPr>
          <p:spPr>
            <a:xfrm>
              <a:off x="7392445" y="3384878"/>
              <a:ext cx="35704" cy="108326"/>
            </a:xfrm>
            <a:custGeom>
              <a:avLst/>
              <a:gdLst/>
              <a:ahLst/>
              <a:cxnLst/>
              <a:rect l="l" t="t" r="r" b="b"/>
              <a:pathLst>
                <a:path w="556" h="1687" extrusionOk="0">
                  <a:moveTo>
                    <a:pt x="262" y="1"/>
                  </a:moveTo>
                  <a:cubicBezTo>
                    <a:pt x="146" y="1"/>
                    <a:pt x="22" y="81"/>
                    <a:pt x="1" y="229"/>
                  </a:cubicBezTo>
                  <a:cubicBezTo>
                    <a:pt x="41" y="626"/>
                    <a:pt x="80" y="1061"/>
                    <a:pt x="80" y="1497"/>
                  </a:cubicBezTo>
                  <a:cubicBezTo>
                    <a:pt x="99" y="1626"/>
                    <a:pt x="194" y="1686"/>
                    <a:pt x="295" y="1686"/>
                  </a:cubicBezTo>
                  <a:cubicBezTo>
                    <a:pt x="411" y="1686"/>
                    <a:pt x="534" y="1606"/>
                    <a:pt x="556" y="1457"/>
                  </a:cubicBezTo>
                  <a:cubicBezTo>
                    <a:pt x="556" y="1022"/>
                    <a:pt x="476" y="626"/>
                    <a:pt x="476" y="190"/>
                  </a:cubicBezTo>
                  <a:cubicBezTo>
                    <a:pt x="458" y="61"/>
                    <a:pt x="363" y="1"/>
                    <a:pt x="2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699;p64">
              <a:extLst>
                <a:ext uri="{FF2B5EF4-FFF2-40B4-BE49-F238E27FC236}">
                  <a16:creationId xmlns:a16="http://schemas.microsoft.com/office/drawing/2014/main" id="{0D594537-3875-9241-90E3-F36E14D5FF2B}"/>
                </a:ext>
              </a:extLst>
            </p:cNvPr>
            <p:cNvSpPr/>
            <p:nvPr/>
          </p:nvSpPr>
          <p:spPr>
            <a:xfrm>
              <a:off x="7299080" y="3429185"/>
              <a:ext cx="57793" cy="85852"/>
            </a:xfrm>
            <a:custGeom>
              <a:avLst/>
              <a:gdLst/>
              <a:ahLst/>
              <a:cxnLst/>
              <a:rect l="l" t="t" r="r" b="b"/>
              <a:pathLst>
                <a:path w="900" h="1337" extrusionOk="0">
                  <a:moveTo>
                    <a:pt x="611" y="0"/>
                  </a:moveTo>
                  <a:cubicBezTo>
                    <a:pt x="538" y="0"/>
                    <a:pt x="465" y="39"/>
                    <a:pt x="425" y="134"/>
                  </a:cubicBezTo>
                  <a:cubicBezTo>
                    <a:pt x="267" y="451"/>
                    <a:pt x="148" y="767"/>
                    <a:pt x="69" y="1084"/>
                  </a:cubicBezTo>
                  <a:cubicBezTo>
                    <a:pt x="1" y="1242"/>
                    <a:pt x="126" y="1336"/>
                    <a:pt x="261" y="1336"/>
                  </a:cubicBezTo>
                  <a:cubicBezTo>
                    <a:pt x="363" y="1336"/>
                    <a:pt x="470" y="1283"/>
                    <a:pt x="504" y="1164"/>
                  </a:cubicBezTo>
                  <a:cubicBezTo>
                    <a:pt x="584" y="886"/>
                    <a:pt x="702" y="609"/>
                    <a:pt x="821" y="332"/>
                  </a:cubicBezTo>
                  <a:cubicBezTo>
                    <a:pt x="900" y="149"/>
                    <a:pt x="754"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700;p64">
              <a:extLst>
                <a:ext uri="{FF2B5EF4-FFF2-40B4-BE49-F238E27FC236}">
                  <a16:creationId xmlns:a16="http://schemas.microsoft.com/office/drawing/2014/main" id="{25221986-C9EF-2B4D-913C-2297F86180A6}"/>
                </a:ext>
              </a:extLst>
            </p:cNvPr>
            <p:cNvSpPr/>
            <p:nvPr/>
          </p:nvSpPr>
          <p:spPr>
            <a:xfrm>
              <a:off x="7471427" y="3445687"/>
              <a:ext cx="73526" cy="79367"/>
            </a:xfrm>
            <a:custGeom>
              <a:avLst/>
              <a:gdLst/>
              <a:ahLst/>
              <a:cxnLst/>
              <a:rect l="l" t="t" r="r" b="b"/>
              <a:pathLst>
                <a:path w="1145" h="1236" extrusionOk="0">
                  <a:moveTo>
                    <a:pt x="322" y="1"/>
                  </a:moveTo>
                  <a:cubicBezTo>
                    <a:pt x="165" y="1"/>
                    <a:pt x="1" y="176"/>
                    <a:pt x="118" y="352"/>
                  </a:cubicBezTo>
                  <a:lnTo>
                    <a:pt x="633" y="1144"/>
                  </a:lnTo>
                  <a:cubicBezTo>
                    <a:pt x="676" y="1208"/>
                    <a:pt x="736" y="1235"/>
                    <a:pt x="798" y="1235"/>
                  </a:cubicBezTo>
                  <a:cubicBezTo>
                    <a:pt x="965" y="1235"/>
                    <a:pt x="1145" y="1040"/>
                    <a:pt x="1029" y="867"/>
                  </a:cubicBezTo>
                  <a:cubicBezTo>
                    <a:pt x="831" y="590"/>
                    <a:pt x="672" y="352"/>
                    <a:pt x="474" y="75"/>
                  </a:cubicBezTo>
                  <a:cubicBezTo>
                    <a:pt x="433" y="23"/>
                    <a:pt x="378" y="1"/>
                    <a:pt x="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701;p64">
              <a:extLst>
                <a:ext uri="{FF2B5EF4-FFF2-40B4-BE49-F238E27FC236}">
                  <a16:creationId xmlns:a16="http://schemas.microsoft.com/office/drawing/2014/main" id="{1F447603-4382-C645-9CC6-5900C257F7CE}"/>
                </a:ext>
              </a:extLst>
            </p:cNvPr>
            <p:cNvSpPr/>
            <p:nvPr/>
          </p:nvSpPr>
          <p:spPr>
            <a:xfrm>
              <a:off x="7622198" y="3236612"/>
              <a:ext cx="144227" cy="48545"/>
            </a:xfrm>
            <a:custGeom>
              <a:avLst/>
              <a:gdLst/>
              <a:ahLst/>
              <a:cxnLst/>
              <a:rect l="l" t="t" r="r" b="b"/>
              <a:pathLst>
                <a:path w="2246" h="756" extrusionOk="0">
                  <a:moveTo>
                    <a:pt x="344" y="1"/>
                  </a:moveTo>
                  <a:cubicBezTo>
                    <a:pt x="61" y="1"/>
                    <a:pt x="0" y="403"/>
                    <a:pt x="265" y="479"/>
                  </a:cubicBezTo>
                  <a:cubicBezTo>
                    <a:pt x="820" y="597"/>
                    <a:pt x="1335" y="677"/>
                    <a:pt x="1889" y="756"/>
                  </a:cubicBezTo>
                  <a:cubicBezTo>
                    <a:pt x="2167" y="756"/>
                    <a:pt x="2246" y="320"/>
                    <a:pt x="1969" y="281"/>
                  </a:cubicBezTo>
                  <a:cubicBezTo>
                    <a:pt x="1414" y="241"/>
                    <a:pt x="899" y="122"/>
                    <a:pt x="384" y="3"/>
                  </a:cubicBezTo>
                  <a:cubicBezTo>
                    <a:pt x="370" y="2"/>
                    <a:pt x="357" y="1"/>
                    <a:pt x="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702;p64">
              <a:extLst>
                <a:ext uri="{FF2B5EF4-FFF2-40B4-BE49-F238E27FC236}">
                  <a16:creationId xmlns:a16="http://schemas.microsoft.com/office/drawing/2014/main" id="{A7123783-1EE2-FC4D-9CF1-2651A1FCBCEE}"/>
                </a:ext>
              </a:extLst>
            </p:cNvPr>
            <p:cNvSpPr/>
            <p:nvPr/>
          </p:nvSpPr>
          <p:spPr>
            <a:xfrm>
              <a:off x="7654497" y="3307374"/>
              <a:ext cx="50922" cy="42701"/>
            </a:xfrm>
            <a:custGeom>
              <a:avLst/>
              <a:gdLst/>
              <a:ahLst/>
              <a:cxnLst/>
              <a:rect l="l" t="t" r="r" b="b"/>
              <a:pathLst>
                <a:path w="793" h="665" extrusionOk="0">
                  <a:moveTo>
                    <a:pt x="258" y="0"/>
                  </a:moveTo>
                  <a:cubicBezTo>
                    <a:pt x="198" y="0"/>
                    <a:pt x="139" y="30"/>
                    <a:pt x="79" y="90"/>
                  </a:cubicBezTo>
                  <a:cubicBezTo>
                    <a:pt x="0" y="169"/>
                    <a:pt x="0" y="327"/>
                    <a:pt x="79" y="407"/>
                  </a:cubicBezTo>
                  <a:lnTo>
                    <a:pt x="357" y="605"/>
                  </a:lnTo>
                  <a:cubicBezTo>
                    <a:pt x="416" y="644"/>
                    <a:pt x="475" y="664"/>
                    <a:pt x="535" y="664"/>
                  </a:cubicBezTo>
                  <a:cubicBezTo>
                    <a:pt x="594" y="664"/>
                    <a:pt x="654" y="644"/>
                    <a:pt x="713" y="605"/>
                  </a:cubicBezTo>
                  <a:cubicBezTo>
                    <a:pt x="792" y="486"/>
                    <a:pt x="792" y="367"/>
                    <a:pt x="713" y="248"/>
                  </a:cubicBezTo>
                  <a:lnTo>
                    <a:pt x="436" y="90"/>
                  </a:lnTo>
                  <a:cubicBezTo>
                    <a:pt x="376" y="30"/>
                    <a:pt x="317" y="0"/>
                    <a:pt x="2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703;p64">
              <a:extLst>
                <a:ext uri="{FF2B5EF4-FFF2-40B4-BE49-F238E27FC236}">
                  <a16:creationId xmlns:a16="http://schemas.microsoft.com/office/drawing/2014/main" id="{FD6943D0-F3E6-2E49-96A1-935A1AE545A0}"/>
                </a:ext>
              </a:extLst>
            </p:cNvPr>
            <p:cNvSpPr/>
            <p:nvPr/>
          </p:nvSpPr>
          <p:spPr>
            <a:xfrm>
              <a:off x="7690970" y="3164951"/>
              <a:ext cx="109615" cy="44114"/>
            </a:xfrm>
            <a:custGeom>
              <a:avLst/>
              <a:gdLst/>
              <a:ahLst/>
              <a:cxnLst/>
              <a:rect l="l" t="t" r="r" b="b"/>
              <a:pathLst>
                <a:path w="1707" h="687" extrusionOk="0">
                  <a:moveTo>
                    <a:pt x="1360" y="1"/>
                  </a:moveTo>
                  <a:cubicBezTo>
                    <a:pt x="1339" y="1"/>
                    <a:pt x="1317" y="4"/>
                    <a:pt x="1294" y="10"/>
                  </a:cubicBezTo>
                  <a:lnTo>
                    <a:pt x="304" y="248"/>
                  </a:lnTo>
                  <a:cubicBezTo>
                    <a:pt x="0" y="286"/>
                    <a:pt x="132" y="686"/>
                    <a:pt x="422" y="686"/>
                  </a:cubicBezTo>
                  <a:cubicBezTo>
                    <a:pt x="435" y="686"/>
                    <a:pt x="448" y="685"/>
                    <a:pt x="462" y="684"/>
                  </a:cubicBezTo>
                  <a:lnTo>
                    <a:pt x="1452" y="446"/>
                  </a:lnTo>
                  <a:cubicBezTo>
                    <a:pt x="1707" y="373"/>
                    <a:pt x="1594" y="1"/>
                    <a:pt x="13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1676;p64">
            <a:extLst>
              <a:ext uri="{FF2B5EF4-FFF2-40B4-BE49-F238E27FC236}">
                <a16:creationId xmlns:a16="http://schemas.microsoft.com/office/drawing/2014/main" id="{9FD45010-85D7-F84F-B8E1-4372EF766F35}"/>
              </a:ext>
            </a:extLst>
          </p:cNvPr>
          <p:cNvGrpSpPr/>
          <p:nvPr/>
        </p:nvGrpSpPr>
        <p:grpSpPr>
          <a:xfrm>
            <a:off x="4080165" y="1122285"/>
            <a:ext cx="415322" cy="399042"/>
            <a:chOff x="7047366" y="2801445"/>
            <a:chExt cx="753220" cy="723609"/>
          </a:xfrm>
        </p:grpSpPr>
        <p:sp>
          <p:nvSpPr>
            <p:cNvPr id="38" name="Google Shape;1677;p64">
              <a:extLst>
                <a:ext uri="{FF2B5EF4-FFF2-40B4-BE49-F238E27FC236}">
                  <a16:creationId xmlns:a16="http://schemas.microsoft.com/office/drawing/2014/main" id="{D6D5A9E8-58D0-A045-B02B-3DD2F5C4E052}"/>
                </a:ext>
              </a:extLst>
            </p:cNvPr>
            <p:cNvSpPr/>
            <p:nvPr/>
          </p:nvSpPr>
          <p:spPr>
            <a:xfrm>
              <a:off x="7105029" y="2834900"/>
              <a:ext cx="638554" cy="646170"/>
            </a:xfrm>
            <a:custGeom>
              <a:avLst/>
              <a:gdLst/>
              <a:ahLst/>
              <a:cxnLst/>
              <a:rect l="l" t="t" r="r" b="b"/>
              <a:pathLst>
                <a:path w="9944" h="10063" extrusionOk="0">
                  <a:moveTo>
                    <a:pt x="4794" y="2338"/>
                  </a:moveTo>
                  <a:cubicBezTo>
                    <a:pt x="4833" y="2377"/>
                    <a:pt x="4873" y="2417"/>
                    <a:pt x="4873" y="2496"/>
                  </a:cubicBezTo>
                  <a:cubicBezTo>
                    <a:pt x="4833" y="2575"/>
                    <a:pt x="4794" y="2655"/>
                    <a:pt x="4754" y="2773"/>
                  </a:cubicBezTo>
                  <a:cubicBezTo>
                    <a:pt x="4635" y="3011"/>
                    <a:pt x="4517" y="3288"/>
                    <a:pt x="4398" y="3566"/>
                  </a:cubicBezTo>
                  <a:cubicBezTo>
                    <a:pt x="4319" y="3645"/>
                    <a:pt x="4279" y="3724"/>
                    <a:pt x="4200" y="3803"/>
                  </a:cubicBezTo>
                  <a:lnTo>
                    <a:pt x="4081" y="3803"/>
                  </a:lnTo>
                  <a:cubicBezTo>
                    <a:pt x="4081" y="3645"/>
                    <a:pt x="4120" y="3486"/>
                    <a:pt x="4160" y="3368"/>
                  </a:cubicBezTo>
                  <a:lnTo>
                    <a:pt x="4160" y="3368"/>
                  </a:lnTo>
                  <a:lnTo>
                    <a:pt x="4120" y="3407"/>
                  </a:lnTo>
                  <a:cubicBezTo>
                    <a:pt x="4279" y="3090"/>
                    <a:pt x="4437" y="2773"/>
                    <a:pt x="4596" y="2456"/>
                  </a:cubicBezTo>
                  <a:cubicBezTo>
                    <a:pt x="4596" y="2417"/>
                    <a:pt x="4635" y="2417"/>
                    <a:pt x="4675" y="2377"/>
                  </a:cubicBezTo>
                  <a:cubicBezTo>
                    <a:pt x="4715" y="2338"/>
                    <a:pt x="4794" y="2338"/>
                    <a:pt x="4794" y="2338"/>
                  </a:cubicBezTo>
                  <a:close/>
                  <a:moveTo>
                    <a:pt x="1387" y="4001"/>
                  </a:moveTo>
                  <a:cubicBezTo>
                    <a:pt x="1506" y="4041"/>
                    <a:pt x="1665" y="4081"/>
                    <a:pt x="1783" y="4160"/>
                  </a:cubicBezTo>
                  <a:cubicBezTo>
                    <a:pt x="1863" y="4160"/>
                    <a:pt x="1863" y="4239"/>
                    <a:pt x="1902" y="4279"/>
                  </a:cubicBezTo>
                  <a:lnTo>
                    <a:pt x="1744" y="4358"/>
                  </a:lnTo>
                  <a:cubicBezTo>
                    <a:pt x="1585" y="4318"/>
                    <a:pt x="1466" y="4279"/>
                    <a:pt x="1308" y="4199"/>
                  </a:cubicBezTo>
                  <a:cubicBezTo>
                    <a:pt x="1268" y="4199"/>
                    <a:pt x="1268" y="4120"/>
                    <a:pt x="1229" y="4081"/>
                  </a:cubicBezTo>
                  <a:cubicBezTo>
                    <a:pt x="1229" y="4041"/>
                    <a:pt x="1348" y="4001"/>
                    <a:pt x="1387" y="4001"/>
                  </a:cubicBezTo>
                  <a:close/>
                  <a:moveTo>
                    <a:pt x="2536" y="4041"/>
                  </a:moveTo>
                  <a:lnTo>
                    <a:pt x="2536" y="4081"/>
                  </a:lnTo>
                  <a:cubicBezTo>
                    <a:pt x="2734" y="4081"/>
                    <a:pt x="2932" y="4120"/>
                    <a:pt x="3170" y="4160"/>
                  </a:cubicBezTo>
                  <a:lnTo>
                    <a:pt x="3922" y="4239"/>
                  </a:lnTo>
                  <a:cubicBezTo>
                    <a:pt x="3922" y="4279"/>
                    <a:pt x="3922" y="4318"/>
                    <a:pt x="3922" y="4318"/>
                  </a:cubicBezTo>
                  <a:cubicBezTo>
                    <a:pt x="3843" y="4358"/>
                    <a:pt x="3724" y="4437"/>
                    <a:pt x="3645" y="4437"/>
                  </a:cubicBezTo>
                  <a:cubicBezTo>
                    <a:pt x="3289" y="4437"/>
                    <a:pt x="2932" y="4397"/>
                    <a:pt x="2576" y="4358"/>
                  </a:cubicBezTo>
                  <a:cubicBezTo>
                    <a:pt x="2536" y="4358"/>
                    <a:pt x="2496" y="4318"/>
                    <a:pt x="2457" y="4318"/>
                  </a:cubicBezTo>
                  <a:cubicBezTo>
                    <a:pt x="2417" y="4279"/>
                    <a:pt x="2378" y="4239"/>
                    <a:pt x="2338" y="4199"/>
                  </a:cubicBezTo>
                  <a:cubicBezTo>
                    <a:pt x="2417" y="4120"/>
                    <a:pt x="2496" y="4041"/>
                    <a:pt x="2536" y="4041"/>
                  </a:cubicBezTo>
                  <a:close/>
                  <a:moveTo>
                    <a:pt x="7100" y="4512"/>
                  </a:moveTo>
                  <a:cubicBezTo>
                    <a:pt x="7112" y="4512"/>
                    <a:pt x="7122" y="4513"/>
                    <a:pt x="7131" y="4516"/>
                  </a:cubicBezTo>
                  <a:lnTo>
                    <a:pt x="7131" y="4556"/>
                  </a:lnTo>
                  <a:cubicBezTo>
                    <a:pt x="7131" y="4714"/>
                    <a:pt x="6893" y="4992"/>
                    <a:pt x="6735" y="4992"/>
                  </a:cubicBezTo>
                  <a:cubicBezTo>
                    <a:pt x="6695" y="4992"/>
                    <a:pt x="6616" y="4912"/>
                    <a:pt x="6616" y="4873"/>
                  </a:cubicBezTo>
                  <a:cubicBezTo>
                    <a:pt x="6616" y="4726"/>
                    <a:pt x="6955" y="4512"/>
                    <a:pt x="7100" y="4512"/>
                  </a:cubicBezTo>
                  <a:close/>
                  <a:moveTo>
                    <a:pt x="2338" y="4754"/>
                  </a:moveTo>
                  <a:cubicBezTo>
                    <a:pt x="2536" y="4794"/>
                    <a:pt x="2734" y="4833"/>
                    <a:pt x="2932" y="4873"/>
                  </a:cubicBezTo>
                  <a:cubicBezTo>
                    <a:pt x="2972" y="4873"/>
                    <a:pt x="3011" y="4952"/>
                    <a:pt x="3051" y="4992"/>
                  </a:cubicBezTo>
                  <a:cubicBezTo>
                    <a:pt x="3011" y="5031"/>
                    <a:pt x="2972" y="5071"/>
                    <a:pt x="2892" y="5071"/>
                  </a:cubicBezTo>
                  <a:cubicBezTo>
                    <a:pt x="2655" y="5031"/>
                    <a:pt x="2417" y="4992"/>
                    <a:pt x="2179" y="4992"/>
                  </a:cubicBezTo>
                  <a:lnTo>
                    <a:pt x="2140" y="4992"/>
                  </a:lnTo>
                  <a:cubicBezTo>
                    <a:pt x="2100" y="4992"/>
                    <a:pt x="2061" y="4992"/>
                    <a:pt x="1981" y="4952"/>
                  </a:cubicBezTo>
                  <a:cubicBezTo>
                    <a:pt x="1942" y="4952"/>
                    <a:pt x="1942" y="4873"/>
                    <a:pt x="1942" y="4873"/>
                  </a:cubicBezTo>
                  <a:cubicBezTo>
                    <a:pt x="1942" y="4794"/>
                    <a:pt x="1981" y="4794"/>
                    <a:pt x="2021" y="4754"/>
                  </a:cubicBezTo>
                  <a:close/>
                  <a:moveTo>
                    <a:pt x="8319" y="4477"/>
                  </a:moveTo>
                  <a:cubicBezTo>
                    <a:pt x="8319" y="4477"/>
                    <a:pt x="8359" y="4516"/>
                    <a:pt x="8359" y="4516"/>
                  </a:cubicBezTo>
                  <a:cubicBezTo>
                    <a:pt x="8319" y="4556"/>
                    <a:pt x="8280" y="4635"/>
                    <a:pt x="8240" y="4675"/>
                  </a:cubicBezTo>
                  <a:cubicBezTo>
                    <a:pt x="7923" y="4873"/>
                    <a:pt x="7646" y="5071"/>
                    <a:pt x="7369" y="5269"/>
                  </a:cubicBezTo>
                  <a:cubicBezTo>
                    <a:pt x="7250" y="5309"/>
                    <a:pt x="7171" y="5348"/>
                    <a:pt x="7052" y="5388"/>
                  </a:cubicBezTo>
                  <a:cubicBezTo>
                    <a:pt x="7012" y="5388"/>
                    <a:pt x="6973" y="5348"/>
                    <a:pt x="6933" y="5309"/>
                  </a:cubicBezTo>
                  <a:cubicBezTo>
                    <a:pt x="6933" y="5269"/>
                    <a:pt x="6933" y="5229"/>
                    <a:pt x="6973" y="5229"/>
                  </a:cubicBezTo>
                  <a:cubicBezTo>
                    <a:pt x="7329" y="4992"/>
                    <a:pt x="7646" y="4754"/>
                    <a:pt x="8002" y="4556"/>
                  </a:cubicBezTo>
                  <a:lnTo>
                    <a:pt x="8002" y="4596"/>
                  </a:lnTo>
                  <a:cubicBezTo>
                    <a:pt x="8121" y="4516"/>
                    <a:pt x="8201" y="4516"/>
                    <a:pt x="8319" y="4477"/>
                  </a:cubicBezTo>
                  <a:close/>
                  <a:moveTo>
                    <a:pt x="6260" y="6814"/>
                  </a:moveTo>
                  <a:cubicBezTo>
                    <a:pt x="6339" y="6814"/>
                    <a:pt x="6378" y="6853"/>
                    <a:pt x="6458" y="6893"/>
                  </a:cubicBezTo>
                  <a:cubicBezTo>
                    <a:pt x="6695" y="7091"/>
                    <a:pt x="6893" y="7329"/>
                    <a:pt x="7091" y="7606"/>
                  </a:cubicBezTo>
                  <a:lnTo>
                    <a:pt x="7052" y="7646"/>
                  </a:lnTo>
                  <a:cubicBezTo>
                    <a:pt x="6973" y="7606"/>
                    <a:pt x="6893" y="7566"/>
                    <a:pt x="6814" y="7527"/>
                  </a:cubicBezTo>
                  <a:cubicBezTo>
                    <a:pt x="6774" y="7527"/>
                    <a:pt x="6774" y="7487"/>
                    <a:pt x="6735" y="7487"/>
                  </a:cubicBezTo>
                  <a:cubicBezTo>
                    <a:pt x="6537" y="7329"/>
                    <a:pt x="6378" y="7131"/>
                    <a:pt x="6180" y="6933"/>
                  </a:cubicBezTo>
                  <a:cubicBezTo>
                    <a:pt x="6148" y="6900"/>
                    <a:pt x="6142" y="6868"/>
                    <a:pt x="6163" y="6835"/>
                  </a:cubicBezTo>
                  <a:lnTo>
                    <a:pt x="6163" y="6835"/>
                  </a:lnTo>
                  <a:cubicBezTo>
                    <a:pt x="6195" y="6814"/>
                    <a:pt x="6227" y="6814"/>
                    <a:pt x="6260" y="6814"/>
                  </a:cubicBezTo>
                  <a:close/>
                  <a:moveTo>
                    <a:pt x="5269" y="6853"/>
                  </a:moveTo>
                  <a:cubicBezTo>
                    <a:pt x="5626" y="7091"/>
                    <a:pt x="5903" y="7368"/>
                    <a:pt x="6180" y="7725"/>
                  </a:cubicBezTo>
                  <a:lnTo>
                    <a:pt x="6101" y="7804"/>
                  </a:lnTo>
                  <a:cubicBezTo>
                    <a:pt x="5982" y="7725"/>
                    <a:pt x="5863" y="7646"/>
                    <a:pt x="5745" y="7566"/>
                  </a:cubicBezTo>
                  <a:cubicBezTo>
                    <a:pt x="5507" y="7408"/>
                    <a:pt x="5309" y="7210"/>
                    <a:pt x="5111" y="7012"/>
                  </a:cubicBezTo>
                  <a:cubicBezTo>
                    <a:pt x="5111" y="6972"/>
                    <a:pt x="5071" y="6933"/>
                    <a:pt x="5111" y="6893"/>
                  </a:cubicBezTo>
                  <a:cubicBezTo>
                    <a:pt x="5111" y="6893"/>
                    <a:pt x="5190" y="6853"/>
                    <a:pt x="5230" y="6853"/>
                  </a:cubicBezTo>
                  <a:close/>
                  <a:moveTo>
                    <a:pt x="6616" y="7923"/>
                  </a:moveTo>
                  <a:cubicBezTo>
                    <a:pt x="6695" y="7923"/>
                    <a:pt x="6735" y="7963"/>
                    <a:pt x="6735" y="8002"/>
                  </a:cubicBezTo>
                  <a:cubicBezTo>
                    <a:pt x="6893" y="8161"/>
                    <a:pt x="7052" y="8359"/>
                    <a:pt x="7210" y="8557"/>
                  </a:cubicBezTo>
                  <a:cubicBezTo>
                    <a:pt x="7210" y="8557"/>
                    <a:pt x="7250" y="8596"/>
                    <a:pt x="7289" y="8676"/>
                  </a:cubicBezTo>
                  <a:cubicBezTo>
                    <a:pt x="7226" y="8676"/>
                    <a:pt x="7188" y="8726"/>
                    <a:pt x="7155" y="8726"/>
                  </a:cubicBezTo>
                  <a:cubicBezTo>
                    <a:pt x="7147" y="8726"/>
                    <a:pt x="7139" y="8723"/>
                    <a:pt x="7131" y="8715"/>
                  </a:cubicBezTo>
                  <a:cubicBezTo>
                    <a:pt x="7052" y="8676"/>
                    <a:pt x="6973" y="8636"/>
                    <a:pt x="6893" y="8596"/>
                  </a:cubicBezTo>
                  <a:lnTo>
                    <a:pt x="6854" y="8557"/>
                  </a:lnTo>
                  <a:cubicBezTo>
                    <a:pt x="6695" y="8398"/>
                    <a:pt x="6576" y="8240"/>
                    <a:pt x="6458" y="8081"/>
                  </a:cubicBezTo>
                  <a:cubicBezTo>
                    <a:pt x="6458" y="8042"/>
                    <a:pt x="6458" y="7963"/>
                    <a:pt x="6458" y="7923"/>
                  </a:cubicBezTo>
                  <a:close/>
                  <a:moveTo>
                    <a:pt x="5230" y="0"/>
                  </a:moveTo>
                  <a:cubicBezTo>
                    <a:pt x="5150" y="199"/>
                    <a:pt x="5111" y="357"/>
                    <a:pt x="5032" y="515"/>
                  </a:cubicBezTo>
                  <a:cubicBezTo>
                    <a:pt x="4596" y="1387"/>
                    <a:pt x="4160" y="2258"/>
                    <a:pt x="3724" y="3130"/>
                  </a:cubicBezTo>
                  <a:cubicBezTo>
                    <a:pt x="3645" y="3288"/>
                    <a:pt x="3526" y="3447"/>
                    <a:pt x="3407" y="3605"/>
                  </a:cubicBezTo>
                  <a:cubicBezTo>
                    <a:pt x="3289" y="3684"/>
                    <a:pt x="3209" y="3724"/>
                    <a:pt x="3091" y="3724"/>
                  </a:cubicBezTo>
                  <a:cubicBezTo>
                    <a:pt x="2615" y="3724"/>
                    <a:pt x="2179" y="3645"/>
                    <a:pt x="1744" y="3605"/>
                  </a:cubicBezTo>
                  <a:cubicBezTo>
                    <a:pt x="1150" y="3566"/>
                    <a:pt x="595" y="3526"/>
                    <a:pt x="1" y="3486"/>
                  </a:cubicBezTo>
                  <a:lnTo>
                    <a:pt x="1" y="3566"/>
                  </a:lnTo>
                  <a:cubicBezTo>
                    <a:pt x="40" y="3605"/>
                    <a:pt x="80" y="3645"/>
                    <a:pt x="120" y="3684"/>
                  </a:cubicBezTo>
                  <a:cubicBezTo>
                    <a:pt x="714" y="4437"/>
                    <a:pt x="1387" y="5110"/>
                    <a:pt x="2140" y="5665"/>
                  </a:cubicBezTo>
                  <a:cubicBezTo>
                    <a:pt x="2219" y="5705"/>
                    <a:pt x="2259" y="5784"/>
                    <a:pt x="2298" y="5824"/>
                  </a:cubicBezTo>
                  <a:lnTo>
                    <a:pt x="2378" y="5824"/>
                  </a:lnTo>
                  <a:cubicBezTo>
                    <a:pt x="2378" y="5982"/>
                    <a:pt x="2378" y="6101"/>
                    <a:pt x="2338" y="6259"/>
                  </a:cubicBezTo>
                  <a:cubicBezTo>
                    <a:pt x="2259" y="6814"/>
                    <a:pt x="2100" y="7368"/>
                    <a:pt x="1863" y="7883"/>
                  </a:cubicBezTo>
                  <a:cubicBezTo>
                    <a:pt x="1625" y="8517"/>
                    <a:pt x="1348" y="9191"/>
                    <a:pt x="1110" y="9824"/>
                  </a:cubicBezTo>
                  <a:cubicBezTo>
                    <a:pt x="1110" y="9904"/>
                    <a:pt x="1070" y="9983"/>
                    <a:pt x="1070" y="10022"/>
                  </a:cubicBezTo>
                  <a:lnTo>
                    <a:pt x="1110" y="10062"/>
                  </a:lnTo>
                  <a:cubicBezTo>
                    <a:pt x="1427" y="9824"/>
                    <a:pt x="1783" y="9587"/>
                    <a:pt x="2061" y="9349"/>
                  </a:cubicBezTo>
                  <a:cubicBezTo>
                    <a:pt x="2774" y="8676"/>
                    <a:pt x="3487" y="8042"/>
                    <a:pt x="4200" y="7368"/>
                  </a:cubicBezTo>
                  <a:cubicBezTo>
                    <a:pt x="4239" y="7289"/>
                    <a:pt x="4319" y="7210"/>
                    <a:pt x="4437" y="7170"/>
                  </a:cubicBezTo>
                  <a:cubicBezTo>
                    <a:pt x="4477" y="7091"/>
                    <a:pt x="4556" y="7091"/>
                    <a:pt x="4635" y="7091"/>
                  </a:cubicBezTo>
                  <a:cubicBezTo>
                    <a:pt x="4675" y="7091"/>
                    <a:pt x="4715" y="7210"/>
                    <a:pt x="4715" y="7289"/>
                  </a:cubicBezTo>
                  <a:lnTo>
                    <a:pt x="4675" y="7329"/>
                  </a:lnTo>
                  <a:cubicBezTo>
                    <a:pt x="5190" y="7725"/>
                    <a:pt x="5665" y="8161"/>
                    <a:pt x="6220" y="8596"/>
                  </a:cubicBezTo>
                  <a:cubicBezTo>
                    <a:pt x="6339" y="8676"/>
                    <a:pt x="6418" y="8755"/>
                    <a:pt x="6497" y="8834"/>
                  </a:cubicBezTo>
                  <a:cubicBezTo>
                    <a:pt x="6933" y="9191"/>
                    <a:pt x="7448" y="9468"/>
                    <a:pt x="7963" y="9626"/>
                  </a:cubicBezTo>
                  <a:cubicBezTo>
                    <a:pt x="7963" y="9428"/>
                    <a:pt x="7923" y="9270"/>
                    <a:pt x="7884" y="9111"/>
                  </a:cubicBezTo>
                  <a:cubicBezTo>
                    <a:pt x="7804" y="8557"/>
                    <a:pt x="7646" y="8002"/>
                    <a:pt x="7488" y="7487"/>
                  </a:cubicBezTo>
                  <a:cubicBezTo>
                    <a:pt x="7369" y="7170"/>
                    <a:pt x="7210" y="6853"/>
                    <a:pt x="7091" y="6537"/>
                  </a:cubicBezTo>
                  <a:cubicBezTo>
                    <a:pt x="6933" y="6140"/>
                    <a:pt x="6933" y="6061"/>
                    <a:pt x="7369" y="5784"/>
                  </a:cubicBezTo>
                  <a:cubicBezTo>
                    <a:pt x="7488" y="5705"/>
                    <a:pt x="7646" y="5625"/>
                    <a:pt x="7765" y="5546"/>
                  </a:cubicBezTo>
                  <a:cubicBezTo>
                    <a:pt x="8478" y="5031"/>
                    <a:pt x="9191" y="4477"/>
                    <a:pt x="9864" y="3843"/>
                  </a:cubicBezTo>
                  <a:lnTo>
                    <a:pt x="9943" y="3724"/>
                  </a:lnTo>
                  <a:cubicBezTo>
                    <a:pt x="9706" y="3684"/>
                    <a:pt x="9508" y="3645"/>
                    <a:pt x="9310" y="3645"/>
                  </a:cubicBezTo>
                  <a:cubicBezTo>
                    <a:pt x="8597" y="3566"/>
                    <a:pt x="7923" y="3526"/>
                    <a:pt x="7250" y="3486"/>
                  </a:cubicBezTo>
                  <a:cubicBezTo>
                    <a:pt x="6933" y="3447"/>
                    <a:pt x="6616" y="3407"/>
                    <a:pt x="6299" y="3328"/>
                  </a:cubicBezTo>
                  <a:cubicBezTo>
                    <a:pt x="6220" y="3328"/>
                    <a:pt x="6141" y="3249"/>
                    <a:pt x="6101" y="3169"/>
                  </a:cubicBezTo>
                  <a:cubicBezTo>
                    <a:pt x="5943" y="2694"/>
                    <a:pt x="5784" y="2179"/>
                    <a:pt x="5626" y="1704"/>
                  </a:cubicBezTo>
                  <a:cubicBezTo>
                    <a:pt x="5507" y="1189"/>
                    <a:pt x="5388" y="595"/>
                    <a:pt x="52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678;p64">
              <a:extLst>
                <a:ext uri="{FF2B5EF4-FFF2-40B4-BE49-F238E27FC236}">
                  <a16:creationId xmlns:a16="http://schemas.microsoft.com/office/drawing/2014/main" id="{AE4BC423-1EAF-304C-9BD5-0BF61ACF7234}"/>
                </a:ext>
              </a:extLst>
            </p:cNvPr>
            <p:cNvSpPr/>
            <p:nvPr/>
          </p:nvSpPr>
          <p:spPr>
            <a:xfrm>
              <a:off x="7082169" y="2801445"/>
              <a:ext cx="694485" cy="669929"/>
            </a:xfrm>
            <a:custGeom>
              <a:avLst/>
              <a:gdLst/>
              <a:ahLst/>
              <a:cxnLst/>
              <a:rect l="l" t="t" r="r" b="b"/>
              <a:pathLst>
                <a:path w="10815" h="10433" extrusionOk="0">
                  <a:moveTo>
                    <a:pt x="5617" y="0"/>
                  </a:moveTo>
                  <a:cubicBezTo>
                    <a:pt x="5498" y="0"/>
                    <a:pt x="5462" y="134"/>
                    <a:pt x="5427" y="205"/>
                  </a:cubicBezTo>
                  <a:cubicBezTo>
                    <a:pt x="5071" y="918"/>
                    <a:pt x="4754" y="1591"/>
                    <a:pt x="4437" y="2304"/>
                  </a:cubicBezTo>
                  <a:cubicBezTo>
                    <a:pt x="4160" y="2779"/>
                    <a:pt x="3882" y="3334"/>
                    <a:pt x="3645" y="3849"/>
                  </a:cubicBezTo>
                  <a:cubicBezTo>
                    <a:pt x="3565" y="3968"/>
                    <a:pt x="3486" y="3968"/>
                    <a:pt x="3367" y="3968"/>
                  </a:cubicBezTo>
                  <a:cubicBezTo>
                    <a:pt x="2734" y="3889"/>
                    <a:pt x="2100" y="3809"/>
                    <a:pt x="1466" y="3770"/>
                  </a:cubicBezTo>
                  <a:lnTo>
                    <a:pt x="317" y="3770"/>
                  </a:lnTo>
                  <a:cubicBezTo>
                    <a:pt x="80" y="3770"/>
                    <a:pt x="0" y="3928"/>
                    <a:pt x="80" y="4166"/>
                  </a:cubicBezTo>
                  <a:cubicBezTo>
                    <a:pt x="119" y="4245"/>
                    <a:pt x="159" y="4324"/>
                    <a:pt x="198" y="4364"/>
                  </a:cubicBezTo>
                  <a:cubicBezTo>
                    <a:pt x="357" y="4522"/>
                    <a:pt x="476" y="4720"/>
                    <a:pt x="634" y="4879"/>
                  </a:cubicBezTo>
                  <a:cubicBezTo>
                    <a:pt x="1109" y="5433"/>
                    <a:pt x="1664" y="5948"/>
                    <a:pt x="2258" y="6384"/>
                  </a:cubicBezTo>
                  <a:lnTo>
                    <a:pt x="2298" y="6384"/>
                  </a:lnTo>
                  <a:lnTo>
                    <a:pt x="2258" y="6345"/>
                  </a:lnTo>
                  <a:lnTo>
                    <a:pt x="2654" y="6345"/>
                  </a:lnTo>
                  <a:cubicBezTo>
                    <a:pt x="2615" y="6265"/>
                    <a:pt x="2575" y="6226"/>
                    <a:pt x="2496" y="6186"/>
                  </a:cubicBezTo>
                  <a:cubicBezTo>
                    <a:pt x="1743" y="5592"/>
                    <a:pt x="1070" y="4958"/>
                    <a:pt x="476" y="4205"/>
                  </a:cubicBezTo>
                  <a:cubicBezTo>
                    <a:pt x="436" y="4166"/>
                    <a:pt x="396" y="4087"/>
                    <a:pt x="357" y="4047"/>
                  </a:cubicBezTo>
                  <a:lnTo>
                    <a:pt x="357" y="4007"/>
                  </a:lnTo>
                  <a:cubicBezTo>
                    <a:pt x="951" y="4047"/>
                    <a:pt x="1506" y="4087"/>
                    <a:pt x="2100" y="4126"/>
                  </a:cubicBezTo>
                  <a:cubicBezTo>
                    <a:pt x="2535" y="4126"/>
                    <a:pt x="2971" y="4205"/>
                    <a:pt x="3447" y="4205"/>
                  </a:cubicBezTo>
                  <a:cubicBezTo>
                    <a:pt x="3478" y="4216"/>
                    <a:pt x="3507" y="4221"/>
                    <a:pt x="3535" y="4221"/>
                  </a:cubicBezTo>
                  <a:cubicBezTo>
                    <a:pt x="3611" y="4221"/>
                    <a:pt x="3676" y="4184"/>
                    <a:pt x="3763" y="4126"/>
                  </a:cubicBezTo>
                  <a:cubicBezTo>
                    <a:pt x="3882" y="3968"/>
                    <a:pt x="4001" y="3809"/>
                    <a:pt x="4080" y="3611"/>
                  </a:cubicBezTo>
                  <a:cubicBezTo>
                    <a:pt x="4516" y="2740"/>
                    <a:pt x="4952" y="1868"/>
                    <a:pt x="5388" y="997"/>
                  </a:cubicBezTo>
                  <a:cubicBezTo>
                    <a:pt x="5467" y="838"/>
                    <a:pt x="5506" y="680"/>
                    <a:pt x="5586" y="521"/>
                  </a:cubicBezTo>
                  <a:cubicBezTo>
                    <a:pt x="5744" y="1076"/>
                    <a:pt x="5863" y="1631"/>
                    <a:pt x="5982" y="2185"/>
                  </a:cubicBezTo>
                  <a:cubicBezTo>
                    <a:pt x="6140" y="2740"/>
                    <a:pt x="6299" y="3215"/>
                    <a:pt x="6457" y="3690"/>
                  </a:cubicBezTo>
                  <a:cubicBezTo>
                    <a:pt x="6497" y="3770"/>
                    <a:pt x="6576" y="3849"/>
                    <a:pt x="6655" y="3889"/>
                  </a:cubicBezTo>
                  <a:cubicBezTo>
                    <a:pt x="6972" y="3928"/>
                    <a:pt x="7289" y="3968"/>
                    <a:pt x="7606" y="4007"/>
                  </a:cubicBezTo>
                  <a:cubicBezTo>
                    <a:pt x="8279" y="4087"/>
                    <a:pt x="8953" y="4126"/>
                    <a:pt x="9666" y="4166"/>
                  </a:cubicBezTo>
                  <a:cubicBezTo>
                    <a:pt x="9864" y="4166"/>
                    <a:pt x="10062" y="4205"/>
                    <a:pt x="10299" y="4245"/>
                  </a:cubicBezTo>
                  <a:lnTo>
                    <a:pt x="10220" y="4364"/>
                  </a:lnTo>
                  <a:cubicBezTo>
                    <a:pt x="9547" y="4998"/>
                    <a:pt x="8834" y="5552"/>
                    <a:pt x="8121" y="6107"/>
                  </a:cubicBezTo>
                  <a:cubicBezTo>
                    <a:pt x="8002" y="6186"/>
                    <a:pt x="7844" y="6265"/>
                    <a:pt x="7725" y="6345"/>
                  </a:cubicBezTo>
                  <a:cubicBezTo>
                    <a:pt x="7289" y="6582"/>
                    <a:pt x="7289" y="6701"/>
                    <a:pt x="7447" y="7097"/>
                  </a:cubicBezTo>
                  <a:cubicBezTo>
                    <a:pt x="7566" y="7374"/>
                    <a:pt x="7725" y="7691"/>
                    <a:pt x="7844" y="8008"/>
                  </a:cubicBezTo>
                  <a:cubicBezTo>
                    <a:pt x="8042" y="8523"/>
                    <a:pt x="8160" y="9078"/>
                    <a:pt x="8279" y="9632"/>
                  </a:cubicBezTo>
                  <a:cubicBezTo>
                    <a:pt x="8319" y="9791"/>
                    <a:pt x="8319" y="9949"/>
                    <a:pt x="8358" y="10147"/>
                  </a:cubicBezTo>
                  <a:cubicBezTo>
                    <a:pt x="7804" y="9989"/>
                    <a:pt x="7329" y="9712"/>
                    <a:pt x="6893" y="9355"/>
                  </a:cubicBezTo>
                  <a:cubicBezTo>
                    <a:pt x="6814" y="9276"/>
                    <a:pt x="6734" y="9197"/>
                    <a:pt x="6616" y="9117"/>
                  </a:cubicBezTo>
                  <a:cubicBezTo>
                    <a:pt x="6101" y="8721"/>
                    <a:pt x="5586" y="8286"/>
                    <a:pt x="5110" y="7850"/>
                  </a:cubicBezTo>
                  <a:lnTo>
                    <a:pt x="4952" y="7969"/>
                  </a:lnTo>
                  <a:cubicBezTo>
                    <a:pt x="5110" y="8167"/>
                    <a:pt x="5308" y="8365"/>
                    <a:pt x="5506" y="8563"/>
                  </a:cubicBezTo>
                  <a:cubicBezTo>
                    <a:pt x="6021" y="9038"/>
                    <a:pt x="6576" y="9474"/>
                    <a:pt x="7130" y="9870"/>
                  </a:cubicBezTo>
                  <a:cubicBezTo>
                    <a:pt x="7447" y="10147"/>
                    <a:pt x="7804" y="10306"/>
                    <a:pt x="8200" y="10425"/>
                  </a:cubicBezTo>
                  <a:cubicBezTo>
                    <a:pt x="8240" y="10430"/>
                    <a:pt x="8276" y="10432"/>
                    <a:pt x="8310" y="10432"/>
                  </a:cubicBezTo>
                  <a:cubicBezTo>
                    <a:pt x="8545" y="10432"/>
                    <a:pt x="8636" y="10311"/>
                    <a:pt x="8636" y="10068"/>
                  </a:cubicBezTo>
                  <a:cubicBezTo>
                    <a:pt x="8636" y="9989"/>
                    <a:pt x="8636" y="9870"/>
                    <a:pt x="8636" y="9791"/>
                  </a:cubicBezTo>
                  <a:cubicBezTo>
                    <a:pt x="8477" y="8721"/>
                    <a:pt x="8121" y="7691"/>
                    <a:pt x="7645" y="6701"/>
                  </a:cubicBezTo>
                  <a:cubicBezTo>
                    <a:pt x="7844" y="6622"/>
                    <a:pt x="8042" y="6503"/>
                    <a:pt x="8200" y="6384"/>
                  </a:cubicBezTo>
                  <a:cubicBezTo>
                    <a:pt x="8834" y="5909"/>
                    <a:pt x="9428" y="5433"/>
                    <a:pt x="10062" y="4918"/>
                  </a:cubicBezTo>
                  <a:cubicBezTo>
                    <a:pt x="10260" y="4720"/>
                    <a:pt x="10498" y="4522"/>
                    <a:pt x="10696" y="4324"/>
                  </a:cubicBezTo>
                  <a:cubicBezTo>
                    <a:pt x="10735" y="4285"/>
                    <a:pt x="10814" y="4166"/>
                    <a:pt x="10814" y="4126"/>
                  </a:cubicBezTo>
                  <a:cubicBezTo>
                    <a:pt x="10775" y="4047"/>
                    <a:pt x="10696" y="4007"/>
                    <a:pt x="10616" y="4007"/>
                  </a:cubicBezTo>
                  <a:cubicBezTo>
                    <a:pt x="10101" y="3928"/>
                    <a:pt x="9586" y="3849"/>
                    <a:pt x="9032" y="3809"/>
                  </a:cubicBezTo>
                  <a:cubicBezTo>
                    <a:pt x="8279" y="3730"/>
                    <a:pt x="7566" y="3690"/>
                    <a:pt x="6774" y="3651"/>
                  </a:cubicBezTo>
                  <a:cubicBezTo>
                    <a:pt x="6695" y="3453"/>
                    <a:pt x="6576" y="3215"/>
                    <a:pt x="6536" y="2977"/>
                  </a:cubicBezTo>
                  <a:cubicBezTo>
                    <a:pt x="6299" y="2066"/>
                    <a:pt x="6101" y="1155"/>
                    <a:pt x="5863" y="244"/>
                  </a:cubicBezTo>
                  <a:cubicBezTo>
                    <a:pt x="5823" y="165"/>
                    <a:pt x="5744" y="46"/>
                    <a:pt x="5665" y="7"/>
                  </a:cubicBezTo>
                  <a:cubicBezTo>
                    <a:pt x="5648" y="2"/>
                    <a:pt x="5632" y="0"/>
                    <a:pt x="5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679;p64">
              <a:extLst>
                <a:ext uri="{FF2B5EF4-FFF2-40B4-BE49-F238E27FC236}">
                  <a16:creationId xmlns:a16="http://schemas.microsoft.com/office/drawing/2014/main" id="{C0FA8530-3E06-7A45-AD74-2678CE8C40D6}"/>
                </a:ext>
              </a:extLst>
            </p:cNvPr>
            <p:cNvSpPr/>
            <p:nvPr/>
          </p:nvSpPr>
          <p:spPr>
            <a:xfrm>
              <a:off x="7550152" y="3119810"/>
              <a:ext cx="91635" cy="58562"/>
            </a:xfrm>
            <a:custGeom>
              <a:avLst/>
              <a:gdLst/>
              <a:ahLst/>
              <a:cxnLst/>
              <a:rect l="l" t="t" r="r" b="b"/>
              <a:pathLst>
                <a:path w="1427" h="912" extrusionOk="0">
                  <a:moveTo>
                    <a:pt x="1387" y="0"/>
                  </a:moveTo>
                  <a:cubicBezTo>
                    <a:pt x="1269" y="40"/>
                    <a:pt x="1150" y="79"/>
                    <a:pt x="1070" y="119"/>
                  </a:cubicBezTo>
                  <a:cubicBezTo>
                    <a:pt x="714" y="317"/>
                    <a:pt x="397" y="555"/>
                    <a:pt x="41" y="753"/>
                  </a:cubicBezTo>
                  <a:cubicBezTo>
                    <a:pt x="1" y="792"/>
                    <a:pt x="1" y="832"/>
                    <a:pt x="1" y="872"/>
                  </a:cubicBezTo>
                  <a:cubicBezTo>
                    <a:pt x="41" y="911"/>
                    <a:pt x="80" y="911"/>
                    <a:pt x="120" y="911"/>
                  </a:cubicBezTo>
                  <a:cubicBezTo>
                    <a:pt x="199" y="911"/>
                    <a:pt x="318" y="872"/>
                    <a:pt x="437" y="832"/>
                  </a:cubicBezTo>
                  <a:cubicBezTo>
                    <a:pt x="714" y="634"/>
                    <a:pt x="991" y="436"/>
                    <a:pt x="1308" y="238"/>
                  </a:cubicBezTo>
                  <a:cubicBezTo>
                    <a:pt x="1348" y="198"/>
                    <a:pt x="1387" y="119"/>
                    <a:pt x="1427" y="79"/>
                  </a:cubicBezTo>
                  <a:cubicBezTo>
                    <a:pt x="1427" y="40"/>
                    <a:pt x="1387" y="40"/>
                    <a:pt x="13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680;p64">
              <a:extLst>
                <a:ext uri="{FF2B5EF4-FFF2-40B4-BE49-F238E27FC236}">
                  <a16:creationId xmlns:a16="http://schemas.microsoft.com/office/drawing/2014/main" id="{A9B21EFB-4292-2E4D-9A74-7FA5E01D89CB}"/>
                </a:ext>
              </a:extLst>
            </p:cNvPr>
            <p:cNvSpPr/>
            <p:nvPr/>
          </p:nvSpPr>
          <p:spPr>
            <a:xfrm>
              <a:off x="7519650" y="3343590"/>
              <a:ext cx="53491" cy="50985"/>
            </a:xfrm>
            <a:custGeom>
              <a:avLst/>
              <a:gdLst/>
              <a:ahLst/>
              <a:cxnLst/>
              <a:rect l="l" t="t" r="r" b="b"/>
              <a:pathLst>
                <a:path w="833" h="794" extrusionOk="0">
                  <a:moveTo>
                    <a:pt x="1" y="1"/>
                  </a:moveTo>
                  <a:lnTo>
                    <a:pt x="1" y="159"/>
                  </a:lnTo>
                  <a:cubicBezTo>
                    <a:pt x="119" y="318"/>
                    <a:pt x="238" y="476"/>
                    <a:pt x="357" y="595"/>
                  </a:cubicBezTo>
                  <a:lnTo>
                    <a:pt x="436" y="674"/>
                  </a:lnTo>
                  <a:cubicBezTo>
                    <a:pt x="516" y="714"/>
                    <a:pt x="555" y="754"/>
                    <a:pt x="634" y="793"/>
                  </a:cubicBezTo>
                  <a:cubicBezTo>
                    <a:pt x="674" y="793"/>
                    <a:pt x="753" y="793"/>
                    <a:pt x="832" y="754"/>
                  </a:cubicBezTo>
                  <a:cubicBezTo>
                    <a:pt x="753" y="674"/>
                    <a:pt x="753" y="635"/>
                    <a:pt x="714" y="595"/>
                  </a:cubicBezTo>
                  <a:cubicBezTo>
                    <a:pt x="555" y="437"/>
                    <a:pt x="436" y="239"/>
                    <a:pt x="278" y="80"/>
                  </a:cubicBezTo>
                  <a:cubicBezTo>
                    <a:pt x="238" y="41"/>
                    <a:pt x="199" y="1"/>
                    <a:pt x="1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681;p64">
              <a:extLst>
                <a:ext uri="{FF2B5EF4-FFF2-40B4-BE49-F238E27FC236}">
                  <a16:creationId xmlns:a16="http://schemas.microsoft.com/office/drawing/2014/main" id="{8F0BD3D6-EDB7-B446-AE7D-E5AF46EB860A}"/>
                </a:ext>
              </a:extLst>
            </p:cNvPr>
            <p:cNvSpPr/>
            <p:nvPr/>
          </p:nvSpPr>
          <p:spPr>
            <a:xfrm>
              <a:off x="7529860" y="3124561"/>
              <a:ext cx="33071" cy="30886"/>
            </a:xfrm>
            <a:custGeom>
              <a:avLst/>
              <a:gdLst/>
              <a:ahLst/>
              <a:cxnLst/>
              <a:rect l="l" t="t" r="r" b="b"/>
              <a:pathLst>
                <a:path w="515" h="481" extrusionOk="0">
                  <a:moveTo>
                    <a:pt x="484" y="1"/>
                  </a:moveTo>
                  <a:cubicBezTo>
                    <a:pt x="339" y="1"/>
                    <a:pt x="0" y="212"/>
                    <a:pt x="0" y="322"/>
                  </a:cubicBezTo>
                  <a:cubicBezTo>
                    <a:pt x="0" y="401"/>
                    <a:pt x="79" y="441"/>
                    <a:pt x="119" y="481"/>
                  </a:cubicBezTo>
                  <a:cubicBezTo>
                    <a:pt x="277" y="481"/>
                    <a:pt x="515" y="203"/>
                    <a:pt x="515" y="5"/>
                  </a:cubicBezTo>
                  <a:cubicBezTo>
                    <a:pt x="506" y="2"/>
                    <a:pt x="495" y="1"/>
                    <a:pt x="4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682;p64">
              <a:extLst>
                <a:ext uri="{FF2B5EF4-FFF2-40B4-BE49-F238E27FC236}">
                  <a16:creationId xmlns:a16="http://schemas.microsoft.com/office/drawing/2014/main" id="{7444959F-BA92-604D-925D-047C6D275A30}"/>
                </a:ext>
              </a:extLst>
            </p:cNvPr>
            <p:cNvSpPr/>
            <p:nvPr/>
          </p:nvSpPr>
          <p:spPr>
            <a:xfrm>
              <a:off x="7499295" y="3269874"/>
              <a:ext cx="61133" cy="55993"/>
            </a:xfrm>
            <a:custGeom>
              <a:avLst/>
              <a:gdLst/>
              <a:ahLst/>
              <a:cxnLst/>
              <a:rect l="l" t="t" r="r" b="b"/>
              <a:pathLst>
                <a:path w="952" h="872" extrusionOk="0">
                  <a:moveTo>
                    <a:pt x="120" y="0"/>
                  </a:moveTo>
                  <a:cubicBezTo>
                    <a:pt x="80" y="0"/>
                    <a:pt x="40" y="0"/>
                    <a:pt x="1" y="40"/>
                  </a:cubicBezTo>
                  <a:cubicBezTo>
                    <a:pt x="1" y="79"/>
                    <a:pt x="1" y="119"/>
                    <a:pt x="1" y="159"/>
                  </a:cubicBezTo>
                  <a:cubicBezTo>
                    <a:pt x="238" y="357"/>
                    <a:pt x="397" y="555"/>
                    <a:pt x="595" y="753"/>
                  </a:cubicBezTo>
                  <a:cubicBezTo>
                    <a:pt x="634" y="753"/>
                    <a:pt x="634" y="753"/>
                    <a:pt x="674" y="792"/>
                  </a:cubicBezTo>
                  <a:cubicBezTo>
                    <a:pt x="753" y="832"/>
                    <a:pt x="833" y="832"/>
                    <a:pt x="912" y="872"/>
                  </a:cubicBezTo>
                  <a:lnTo>
                    <a:pt x="951" y="792"/>
                  </a:lnTo>
                  <a:cubicBezTo>
                    <a:pt x="753" y="515"/>
                    <a:pt x="555" y="278"/>
                    <a:pt x="318" y="79"/>
                  </a:cubicBezTo>
                  <a:cubicBezTo>
                    <a:pt x="238" y="40"/>
                    <a:pt x="199" y="0"/>
                    <a:pt x="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683;p64">
              <a:extLst>
                <a:ext uri="{FF2B5EF4-FFF2-40B4-BE49-F238E27FC236}">
                  <a16:creationId xmlns:a16="http://schemas.microsoft.com/office/drawing/2014/main" id="{19C41411-20E3-D547-A27C-5A9DD21ABE99}"/>
                </a:ext>
              </a:extLst>
            </p:cNvPr>
            <p:cNvSpPr/>
            <p:nvPr/>
          </p:nvSpPr>
          <p:spPr>
            <a:xfrm>
              <a:off x="7430652" y="3273791"/>
              <a:ext cx="71279" cy="59718"/>
            </a:xfrm>
            <a:custGeom>
              <a:avLst/>
              <a:gdLst/>
              <a:ahLst/>
              <a:cxnLst/>
              <a:rect l="l" t="t" r="r" b="b"/>
              <a:pathLst>
                <a:path w="1110" h="930" extrusionOk="0">
                  <a:moveTo>
                    <a:pt x="179" y="1"/>
                  </a:moveTo>
                  <a:cubicBezTo>
                    <a:pt x="167" y="1"/>
                    <a:pt x="159" y="5"/>
                    <a:pt x="159" y="18"/>
                  </a:cubicBezTo>
                  <a:cubicBezTo>
                    <a:pt x="159" y="18"/>
                    <a:pt x="40" y="18"/>
                    <a:pt x="40" y="58"/>
                  </a:cubicBezTo>
                  <a:cubicBezTo>
                    <a:pt x="0" y="98"/>
                    <a:pt x="40" y="177"/>
                    <a:pt x="79" y="217"/>
                  </a:cubicBezTo>
                  <a:cubicBezTo>
                    <a:pt x="277" y="375"/>
                    <a:pt x="476" y="573"/>
                    <a:pt x="674" y="731"/>
                  </a:cubicBezTo>
                  <a:cubicBezTo>
                    <a:pt x="792" y="811"/>
                    <a:pt x="911" y="890"/>
                    <a:pt x="1070" y="930"/>
                  </a:cubicBezTo>
                  <a:lnTo>
                    <a:pt x="1109" y="890"/>
                  </a:lnTo>
                  <a:cubicBezTo>
                    <a:pt x="872" y="533"/>
                    <a:pt x="555" y="256"/>
                    <a:pt x="238" y="18"/>
                  </a:cubicBezTo>
                  <a:cubicBezTo>
                    <a:pt x="238" y="18"/>
                    <a:pt x="203" y="1"/>
                    <a:pt x="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684;p64">
              <a:extLst>
                <a:ext uri="{FF2B5EF4-FFF2-40B4-BE49-F238E27FC236}">
                  <a16:creationId xmlns:a16="http://schemas.microsoft.com/office/drawing/2014/main" id="{D776FDEE-A98D-8649-92C6-C3846E286E22}"/>
                </a:ext>
              </a:extLst>
            </p:cNvPr>
            <p:cNvSpPr/>
            <p:nvPr/>
          </p:nvSpPr>
          <p:spPr>
            <a:xfrm>
              <a:off x="7367017" y="2982460"/>
              <a:ext cx="50987" cy="94136"/>
            </a:xfrm>
            <a:custGeom>
              <a:avLst/>
              <a:gdLst/>
              <a:ahLst/>
              <a:cxnLst/>
              <a:rect l="l" t="t" r="r" b="b"/>
              <a:pathLst>
                <a:path w="794" h="1466" extrusionOk="0">
                  <a:moveTo>
                    <a:pt x="714" y="0"/>
                  </a:moveTo>
                  <a:cubicBezTo>
                    <a:pt x="714" y="0"/>
                    <a:pt x="635" y="0"/>
                    <a:pt x="595" y="40"/>
                  </a:cubicBezTo>
                  <a:cubicBezTo>
                    <a:pt x="555" y="79"/>
                    <a:pt x="555" y="119"/>
                    <a:pt x="516" y="158"/>
                  </a:cubicBezTo>
                  <a:cubicBezTo>
                    <a:pt x="357" y="475"/>
                    <a:pt x="199" y="753"/>
                    <a:pt x="80" y="1070"/>
                  </a:cubicBezTo>
                  <a:cubicBezTo>
                    <a:pt x="40" y="1188"/>
                    <a:pt x="1" y="1307"/>
                    <a:pt x="40" y="1466"/>
                  </a:cubicBezTo>
                  <a:lnTo>
                    <a:pt x="120" y="1466"/>
                  </a:lnTo>
                  <a:cubicBezTo>
                    <a:pt x="199" y="1386"/>
                    <a:pt x="239" y="1307"/>
                    <a:pt x="318" y="1228"/>
                  </a:cubicBezTo>
                  <a:cubicBezTo>
                    <a:pt x="437" y="951"/>
                    <a:pt x="555" y="713"/>
                    <a:pt x="674" y="436"/>
                  </a:cubicBezTo>
                  <a:cubicBezTo>
                    <a:pt x="714" y="357"/>
                    <a:pt x="753" y="238"/>
                    <a:pt x="793" y="158"/>
                  </a:cubicBezTo>
                  <a:cubicBezTo>
                    <a:pt x="793" y="119"/>
                    <a:pt x="753" y="40"/>
                    <a:pt x="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685;p64">
              <a:extLst>
                <a:ext uri="{FF2B5EF4-FFF2-40B4-BE49-F238E27FC236}">
                  <a16:creationId xmlns:a16="http://schemas.microsoft.com/office/drawing/2014/main" id="{46B9F1BF-1F14-904C-9831-84D62CB8C341}"/>
                </a:ext>
              </a:extLst>
            </p:cNvPr>
            <p:cNvSpPr/>
            <p:nvPr/>
          </p:nvSpPr>
          <p:spPr>
            <a:xfrm>
              <a:off x="7153381" y="3208808"/>
              <a:ext cx="256988" cy="293836"/>
            </a:xfrm>
            <a:custGeom>
              <a:avLst/>
              <a:gdLst/>
              <a:ahLst/>
              <a:cxnLst/>
              <a:rect l="l" t="t" r="r" b="b"/>
              <a:pathLst>
                <a:path w="4002" h="4576" extrusionOk="0">
                  <a:moveTo>
                    <a:pt x="1110" y="1"/>
                  </a:moveTo>
                  <a:lnTo>
                    <a:pt x="1189" y="80"/>
                  </a:lnTo>
                  <a:cubicBezTo>
                    <a:pt x="1268" y="199"/>
                    <a:pt x="1387" y="357"/>
                    <a:pt x="1347" y="397"/>
                  </a:cubicBezTo>
                  <a:cubicBezTo>
                    <a:pt x="1030" y="1387"/>
                    <a:pt x="713" y="2338"/>
                    <a:pt x="357" y="3288"/>
                  </a:cubicBezTo>
                  <a:cubicBezTo>
                    <a:pt x="278" y="3566"/>
                    <a:pt x="159" y="3843"/>
                    <a:pt x="40" y="4120"/>
                  </a:cubicBezTo>
                  <a:cubicBezTo>
                    <a:pt x="0" y="4279"/>
                    <a:pt x="40" y="4437"/>
                    <a:pt x="159" y="4516"/>
                  </a:cubicBezTo>
                  <a:cubicBezTo>
                    <a:pt x="218" y="4556"/>
                    <a:pt x="288" y="4576"/>
                    <a:pt x="357" y="4576"/>
                  </a:cubicBezTo>
                  <a:cubicBezTo>
                    <a:pt x="426" y="4576"/>
                    <a:pt x="496" y="4556"/>
                    <a:pt x="555" y="4516"/>
                  </a:cubicBezTo>
                  <a:cubicBezTo>
                    <a:pt x="793" y="4358"/>
                    <a:pt x="1030" y="4199"/>
                    <a:pt x="1228" y="4041"/>
                  </a:cubicBezTo>
                  <a:cubicBezTo>
                    <a:pt x="1862" y="3486"/>
                    <a:pt x="2456" y="2932"/>
                    <a:pt x="3090" y="2377"/>
                  </a:cubicBezTo>
                  <a:cubicBezTo>
                    <a:pt x="3328" y="2100"/>
                    <a:pt x="3605" y="1862"/>
                    <a:pt x="3843" y="1625"/>
                  </a:cubicBezTo>
                  <a:lnTo>
                    <a:pt x="4001" y="1506"/>
                  </a:lnTo>
                  <a:lnTo>
                    <a:pt x="4001" y="1466"/>
                  </a:lnTo>
                  <a:cubicBezTo>
                    <a:pt x="4001" y="1427"/>
                    <a:pt x="3962" y="1308"/>
                    <a:pt x="3922" y="1308"/>
                  </a:cubicBezTo>
                  <a:cubicBezTo>
                    <a:pt x="3899" y="1296"/>
                    <a:pt x="3876" y="1291"/>
                    <a:pt x="3852" y="1291"/>
                  </a:cubicBezTo>
                  <a:cubicBezTo>
                    <a:pt x="3796" y="1291"/>
                    <a:pt x="3740" y="1319"/>
                    <a:pt x="3684" y="1347"/>
                  </a:cubicBezTo>
                  <a:cubicBezTo>
                    <a:pt x="3605" y="1387"/>
                    <a:pt x="3526" y="1466"/>
                    <a:pt x="3447" y="1545"/>
                  </a:cubicBezTo>
                  <a:cubicBezTo>
                    <a:pt x="2734" y="2179"/>
                    <a:pt x="2060" y="2853"/>
                    <a:pt x="1347" y="3526"/>
                  </a:cubicBezTo>
                  <a:cubicBezTo>
                    <a:pt x="1030" y="3803"/>
                    <a:pt x="713" y="4001"/>
                    <a:pt x="397" y="4279"/>
                  </a:cubicBezTo>
                  <a:lnTo>
                    <a:pt x="317" y="4199"/>
                  </a:lnTo>
                  <a:cubicBezTo>
                    <a:pt x="317" y="4160"/>
                    <a:pt x="357" y="4081"/>
                    <a:pt x="397" y="4001"/>
                  </a:cubicBezTo>
                  <a:cubicBezTo>
                    <a:pt x="634" y="3368"/>
                    <a:pt x="872" y="2734"/>
                    <a:pt x="1110" y="2060"/>
                  </a:cubicBezTo>
                  <a:cubicBezTo>
                    <a:pt x="1347" y="1545"/>
                    <a:pt x="1545" y="991"/>
                    <a:pt x="1625" y="436"/>
                  </a:cubicBezTo>
                  <a:cubicBezTo>
                    <a:pt x="1625" y="317"/>
                    <a:pt x="1664" y="159"/>
                    <a:pt x="1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686;p64">
              <a:extLst>
                <a:ext uri="{FF2B5EF4-FFF2-40B4-BE49-F238E27FC236}">
                  <a16:creationId xmlns:a16="http://schemas.microsoft.com/office/drawing/2014/main" id="{6DAAFBCB-83E9-0748-AD4F-D10A7597D64E}"/>
                </a:ext>
              </a:extLst>
            </p:cNvPr>
            <p:cNvSpPr/>
            <p:nvPr/>
          </p:nvSpPr>
          <p:spPr>
            <a:xfrm>
              <a:off x="7260231" y="3094317"/>
              <a:ext cx="99276" cy="25557"/>
            </a:xfrm>
            <a:custGeom>
              <a:avLst/>
              <a:gdLst/>
              <a:ahLst/>
              <a:cxnLst/>
              <a:rect l="l" t="t" r="r" b="b"/>
              <a:pathLst>
                <a:path w="1546" h="398" extrusionOk="0">
                  <a:moveTo>
                    <a:pt x="159" y="1"/>
                  </a:moveTo>
                  <a:cubicBezTo>
                    <a:pt x="79" y="1"/>
                    <a:pt x="40" y="80"/>
                    <a:pt x="0" y="120"/>
                  </a:cubicBezTo>
                  <a:cubicBezTo>
                    <a:pt x="0" y="159"/>
                    <a:pt x="40" y="199"/>
                    <a:pt x="119" y="239"/>
                  </a:cubicBezTo>
                  <a:cubicBezTo>
                    <a:pt x="119" y="278"/>
                    <a:pt x="159" y="278"/>
                    <a:pt x="198" y="278"/>
                  </a:cubicBezTo>
                  <a:cubicBezTo>
                    <a:pt x="555" y="318"/>
                    <a:pt x="911" y="357"/>
                    <a:pt x="1268" y="397"/>
                  </a:cubicBezTo>
                  <a:cubicBezTo>
                    <a:pt x="1347" y="397"/>
                    <a:pt x="1426" y="318"/>
                    <a:pt x="1545" y="278"/>
                  </a:cubicBezTo>
                  <a:cubicBezTo>
                    <a:pt x="1545" y="239"/>
                    <a:pt x="1545" y="199"/>
                    <a:pt x="1545" y="199"/>
                  </a:cubicBezTo>
                  <a:lnTo>
                    <a:pt x="753" y="80"/>
                  </a:lnTo>
                  <a:cubicBezTo>
                    <a:pt x="555" y="80"/>
                    <a:pt x="357" y="41"/>
                    <a:pt x="1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687;p64">
              <a:extLst>
                <a:ext uri="{FF2B5EF4-FFF2-40B4-BE49-F238E27FC236}">
                  <a16:creationId xmlns:a16="http://schemas.microsoft.com/office/drawing/2014/main" id="{D6CDA872-D5F4-9F4E-8C21-3E22CFFD0FA1}"/>
                </a:ext>
              </a:extLst>
            </p:cNvPr>
            <p:cNvSpPr/>
            <p:nvPr/>
          </p:nvSpPr>
          <p:spPr>
            <a:xfrm>
              <a:off x="7229666" y="3137597"/>
              <a:ext cx="73847" cy="20420"/>
            </a:xfrm>
            <a:custGeom>
              <a:avLst/>
              <a:gdLst/>
              <a:ahLst/>
              <a:cxnLst/>
              <a:rect l="l" t="t" r="r" b="b"/>
              <a:pathLst>
                <a:path w="1150" h="318" extrusionOk="0">
                  <a:moveTo>
                    <a:pt x="397" y="0"/>
                  </a:moveTo>
                  <a:lnTo>
                    <a:pt x="397" y="40"/>
                  </a:lnTo>
                  <a:lnTo>
                    <a:pt x="120" y="40"/>
                  </a:lnTo>
                  <a:cubicBezTo>
                    <a:pt x="80" y="40"/>
                    <a:pt x="40" y="80"/>
                    <a:pt x="1" y="119"/>
                  </a:cubicBezTo>
                  <a:cubicBezTo>
                    <a:pt x="1" y="119"/>
                    <a:pt x="1" y="198"/>
                    <a:pt x="80" y="198"/>
                  </a:cubicBezTo>
                  <a:cubicBezTo>
                    <a:pt x="120" y="238"/>
                    <a:pt x="159" y="238"/>
                    <a:pt x="238" y="278"/>
                  </a:cubicBezTo>
                  <a:cubicBezTo>
                    <a:pt x="476" y="278"/>
                    <a:pt x="714" y="317"/>
                    <a:pt x="991" y="317"/>
                  </a:cubicBezTo>
                  <a:cubicBezTo>
                    <a:pt x="1031" y="317"/>
                    <a:pt x="1070" y="278"/>
                    <a:pt x="1150" y="278"/>
                  </a:cubicBezTo>
                  <a:cubicBezTo>
                    <a:pt x="1070" y="198"/>
                    <a:pt x="1070" y="119"/>
                    <a:pt x="991" y="119"/>
                  </a:cubicBezTo>
                  <a:cubicBezTo>
                    <a:pt x="793" y="80"/>
                    <a:pt x="595" y="40"/>
                    <a:pt x="3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688;p64">
              <a:extLst>
                <a:ext uri="{FF2B5EF4-FFF2-40B4-BE49-F238E27FC236}">
                  <a16:creationId xmlns:a16="http://schemas.microsoft.com/office/drawing/2014/main" id="{0AB71204-0236-1A46-90E9-3A6B872E8691}"/>
                </a:ext>
              </a:extLst>
            </p:cNvPr>
            <p:cNvSpPr/>
            <p:nvPr/>
          </p:nvSpPr>
          <p:spPr>
            <a:xfrm>
              <a:off x="7181378" y="3091813"/>
              <a:ext cx="45850" cy="22924"/>
            </a:xfrm>
            <a:custGeom>
              <a:avLst/>
              <a:gdLst/>
              <a:ahLst/>
              <a:cxnLst/>
              <a:rect l="l" t="t" r="r" b="b"/>
              <a:pathLst>
                <a:path w="714" h="357" extrusionOk="0">
                  <a:moveTo>
                    <a:pt x="198" y="0"/>
                  </a:moveTo>
                  <a:cubicBezTo>
                    <a:pt x="159" y="0"/>
                    <a:pt x="79" y="40"/>
                    <a:pt x="40" y="40"/>
                  </a:cubicBezTo>
                  <a:cubicBezTo>
                    <a:pt x="0" y="80"/>
                    <a:pt x="79" y="159"/>
                    <a:pt x="119" y="159"/>
                  </a:cubicBezTo>
                  <a:cubicBezTo>
                    <a:pt x="277" y="238"/>
                    <a:pt x="396" y="278"/>
                    <a:pt x="555" y="357"/>
                  </a:cubicBezTo>
                  <a:lnTo>
                    <a:pt x="713" y="278"/>
                  </a:lnTo>
                  <a:cubicBezTo>
                    <a:pt x="674" y="198"/>
                    <a:pt x="674" y="159"/>
                    <a:pt x="634" y="119"/>
                  </a:cubicBezTo>
                  <a:cubicBezTo>
                    <a:pt x="476" y="80"/>
                    <a:pt x="317" y="40"/>
                    <a:pt x="1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689;p64">
              <a:extLst>
                <a:ext uri="{FF2B5EF4-FFF2-40B4-BE49-F238E27FC236}">
                  <a16:creationId xmlns:a16="http://schemas.microsoft.com/office/drawing/2014/main" id="{5C6139D8-A815-8C41-A7C4-BEEF146AD53D}"/>
                </a:ext>
              </a:extLst>
            </p:cNvPr>
            <p:cNvSpPr/>
            <p:nvPr/>
          </p:nvSpPr>
          <p:spPr>
            <a:xfrm>
              <a:off x="7537758" y="2894168"/>
              <a:ext cx="103579" cy="89833"/>
            </a:xfrm>
            <a:custGeom>
              <a:avLst/>
              <a:gdLst/>
              <a:ahLst/>
              <a:cxnLst/>
              <a:rect l="l" t="t" r="r" b="b"/>
              <a:pathLst>
                <a:path w="1613" h="1399" extrusionOk="0">
                  <a:moveTo>
                    <a:pt x="1265" y="0"/>
                  </a:moveTo>
                  <a:cubicBezTo>
                    <a:pt x="1209" y="0"/>
                    <a:pt x="1152" y="20"/>
                    <a:pt x="1105" y="68"/>
                  </a:cubicBezTo>
                  <a:lnTo>
                    <a:pt x="154" y="1018"/>
                  </a:lnTo>
                  <a:cubicBezTo>
                    <a:pt x="0" y="1172"/>
                    <a:pt x="157" y="1398"/>
                    <a:pt x="347" y="1398"/>
                  </a:cubicBezTo>
                  <a:cubicBezTo>
                    <a:pt x="401" y="1398"/>
                    <a:pt x="458" y="1380"/>
                    <a:pt x="511" y="1335"/>
                  </a:cubicBezTo>
                  <a:lnTo>
                    <a:pt x="1462" y="385"/>
                  </a:lnTo>
                  <a:cubicBezTo>
                    <a:pt x="1612" y="204"/>
                    <a:pt x="1442" y="0"/>
                    <a:pt x="12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690;p64">
              <a:extLst>
                <a:ext uri="{FF2B5EF4-FFF2-40B4-BE49-F238E27FC236}">
                  <a16:creationId xmlns:a16="http://schemas.microsoft.com/office/drawing/2014/main" id="{5BA69B8F-3C30-4442-9D20-E9B7E73276FF}"/>
                </a:ext>
              </a:extLst>
            </p:cNvPr>
            <p:cNvSpPr/>
            <p:nvPr/>
          </p:nvSpPr>
          <p:spPr>
            <a:xfrm>
              <a:off x="7519650" y="2829442"/>
              <a:ext cx="52785" cy="70056"/>
            </a:xfrm>
            <a:custGeom>
              <a:avLst/>
              <a:gdLst/>
              <a:ahLst/>
              <a:cxnLst/>
              <a:rect l="l" t="t" r="r" b="b"/>
              <a:pathLst>
                <a:path w="822" h="1091" extrusionOk="0">
                  <a:moveTo>
                    <a:pt x="464" y="0"/>
                  </a:moveTo>
                  <a:cubicBezTo>
                    <a:pt x="392" y="0"/>
                    <a:pt x="330" y="36"/>
                    <a:pt x="317" y="125"/>
                  </a:cubicBezTo>
                  <a:cubicBezTo>
                    <a:pt x="238" y="323"/>
                    <a:pt x="119" y="561"/>
                    <a:pt x="40" y="759"/>
                  </a:cubicBezTo>
                  <a:cubicBezTo>
                    <a:pt x="1" y="878"/>
                    <a:pt x="40" y="997"/>
                    <a:pt x="159" y="1076"/>
                  </a:cubicBezTo>
                  <a:cubicBezTo>
                    <a:pt x="189" y="1086"/>
                    <a:pt x="218" y="1091"/>
                    <a:pt x="248" y="1091"/>
                  </a:cubicBezTo>
                  <a:cubicBezTo>
                    <a:pt x="335" y="1091"/>
                    <a:pt x="417" y="1046"/>
                    <a:pt x="476" y="957"/>
                  </a:cubicBezTo>
                  <a:cubicBezTo>
                    <a:pt x="555" y="759"/>
                    <a:pt x="634" y="521"/>
                    <a:pt x="714" y="323"/>
                  </a:cubicBezTo>
                  <a:cubicBezTo>
                    <a:pt x="821" y="162"/>
                    <a:pt x="618" y="0"/>
                    <a:pt x="4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691;p64">
              <a:extLst>
                <a:ext uri="{FF2B5EF4-FFF2-40B4-BE49-F238E27FC236}">
                  <a16:creationId xmlns:a16="http://schemas.microsoft.com/office/drawing/2014/main" id="{1C7B36D1-5C1C-114C-8FD6-8907CFD13822}"/>
                </a:ext>
              </a:extLst>
            </p:cNvPr>
            <p:cNvSpPr/>
            <p:nvPr/>
          </p:nvSpPr>
          <p:spPr>
            <a:xfrm>
              <a:off x="7631445" y="2945538"/>
              <a:ext cx="102359" cy="56058"/>
            </a:xfrm>
            <a:custGeom>
              <a:avLst/>
              <a:gdLst/>
              <a:ahLst/>
              <a:cxnLst/>
              <a:rect l="l" t="t" r="r" b="b"/>
              <a:pathLst>
                <a:path w="1594" h="873" extrusionOk="0">
                  <a:moveTo>
                    <a:pt x="1273" y="0"/>
                  </a:moveTo>
                  <a:cubicBezTo>
                    <a:pt x="1246" y="0"/>
                    <a:pt x="1219" y="6"/>
                    <a:pt x="1191" y="20"/>
                  </a:cubicBezTo>
                  <a:cubicBezTo>
                    <a:pt x="874" y="179"/>
                    <a:pt x="597" y="298"/>
                    <a:pt x="280" y="417"/>
                  </a:cubicBezTo>
                  <a:cubicBezTo>
                    <a:pt x="0" y="521"/>
                    <a:pt x="121" y="873"/>
                    <a:pt x="344" y="873"/>
                  </a:cubicBezTo>
                  <a:cubicBezTo>
                    <a:pt x="374" y="873"/>
                    <a:pt x="406" y="866"/>
                    <a:pt x="438" y="852"/>
                  </a:cubicBezTo>
                  <a:cubicBezTo>
                    <a:pt x="716" y="733"/>
                    <a:pt x="1032" y="615"/>
                    <a:pt x="1349" y="456"/>
                  </a:cubicBezTo>
                  <a:cubicBezTo>
                    <a:pt x="1594" y="351"/>
                    <a:pt x="1469" y="0"/>
                    <a:pt x="12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692;p64">
              <a:extLst>
                <a:ext uri="{FF2B5EF4-FFF2-40B4-BE49-F238E27FC236}">
                  <a16:creationId xmlns:a16="http://schemas.microsoft.com/office/drawing/2014/main" id="{3268286A-AB62-814D-8900-C935ABC997C3}"/>
                </a:ext>
              </a:extLst>
            </p:cNvPr>
            <p:cNvSpPr/>
            <p:nvPr/>
          </p:nvSpPr>
          <p:spPr>
            <a:xfrm>
              <a:off x="7188698" y="2874390"/>
              <a:ext cx="89002" cy="101648"/>
            </a:xfrm>
            <a:custGeom>
              <a:avLst/>
              <a:gdLst/>
              <a:ahLst/>
              <a:cxnLst/>
              <a:rect l="l" t="t" r="r" b="b"/>
              <a:pathLst>
                <a:path w="1386" h="1583" extrusionOk="0">
                  <a:moveTo>
                    <a:pt x="290" y="0"/>
                  </a:moveTo>
                  <a:cubicBezTo>
                    <a:pt x="134" y="0"/>
                    <a:pt x="0" y="168"/>
                    <a:pt x="84" y="336"/>
                  </a:cubicBezTo>
                  <a:lnTo>
                    <a:pt x="876" y="1485"/>
                  </a:lnTo>
                  <a:cubicBezTo>
                    <a:pt x="934" y="1553"/>
                    <a:pt x="1004" y="1582"/>
                    <a:pt x="1071" y="1582"/>
                  </a:cubicBezTo>
                  <a:cubicBezTo>
                    <a:pt x="1237" y="1582"/>
                    <a:pt x="1385" y="1405"/>
                    <a:pt x="1273" y="1208"/>
                  </a:cubicBezTo>
                  <a:lnTo>
                    <a:pt x="480" y="99"/>
                  </a:lnTo>
                  <a:cubicBezTo>
                    <a:pt x="422" y="29"/>
                    <a:pt x="354" y="0"/>
                    <a:pt x="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693;p64">
              <a:extLst>
                <a:ext uri="{FF2B5EF4-FFF2-40B4-BE49-F238E27FC236}">
                  <a16:creationId xmlns:a16="http://schemas.microsoft.com/office/drawing/2014/main" id="{7EF9D331-B41D-9D43-BA50-10D56D2ED381}"/>
                </a:ext>
              </a:extLst>
            </p:cNvPr>
            <p:cNvSpPr/>
            <p:nvPr/>
          </p:nvSpPr>
          <p:spPr>
            <a:xfrm>
              <a:off x="7286751" y="2832139"/>
              <a:ext cx="40969" cy="92209"/>
            </a:xfrm>
            <a:custGeom>
              <a:avLst/>
              <a:gdLst/>
              <a:ahLst/>
              <a:cxnLst/>
              <a:rect l="l" t="t" r="r" b="b"/>
              <a:pathLst>
                <a:path w="638" h="1436" extrusionOk="0">
                  <a:moveTo>
                    <a:pt x="259" y="0"/>
                  </a:moveTo>
                  <a:cubicBezTo>
                    <a:pt x="128" y="0"/>
                    <a:pt x="1" y="103"/>
                    <a:pt x="23" y="281"/>
                  </a:cubicBezTo>
                  <a:cubicBezTo>
                    <a:pt x="23" y="598"/>
                    <a:pt x="62" y="915"/>
                    <a:pt x="142" y="1232"/>
                  </a:cubicBezTo>
                  <a:cubicBezTo>
                    <a:pt x="161" y="1366"/>
                    <a:pt x="282" y="1435"/>
                    <a:pt x="397" y="1435"/>
                  </a:cubicBezTo>
                  <a:cubicBezTo>
                    <a:pt x="521" y="1435"/>
                    <a:pt x="638" y="1356"/>
                    <a:pt x="617" y="1192"/>
                  </a:cubicBezTo>
                  <a:cubicBezTo>
                    <a:pt x="538" y="875"/>
                    <a:pt x="498" y="558"/>
                    <a:pt x="498" y="202"/>
                  </a:cubicBezTo>
                  <a:cubicBezTo>
                    <a:pt x="463" y="63"/>
                    <a:pt x="360" y="0"/>
                    <a:pt x="2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694;p64">
              <a:extLst>
                <a:ext uri="{FF2B5EF4-FFF2-40B4-BE49-F238E27FC236}">
                  <a16:creationId xmlns:a16="http://schemas.microsoft.com/office/drawing/2014/main" id="{5B38E10A-4E0C-DB49-90A8-166EF9AB2153}"/>
                </a:ext>
              </a:extLst>
            </p:cNvPr>
            <p:cNvSpPr/>
            <p:nvPr/>
          </p:nvSpPr>
          <p:spPr>
            <a:xfrm>
              <a:off x="7089810" y="2949390"/>
              <a:ext cx="116165" cy="45976"/>
            </a:xfrm>
            <a:custGeom>
              <a:avLst/>
              <a:gdLst/>
              <a:ahLst/>
              <a:cxnLst/>
              <a:rect l="l" t="t" r="r" b="b"/>
              <a:pathLst>
                <a:path w="1809" h="716" extrusionOk="0">
                  <a:moveTo>
                    <a:pt x="357" y="0"/>
                  </a:moveTo>
                  <a:cubicBezTo>
                    <a:pt x="79" y="0"/>
                    <a:pt x="0" y="396"/>
                    <a:pt x="238" y="475"/>
                  </a:cubicBezTo>
                  <a:lnTo>
                    <a:pt x="1426" y="713"/>
                  </a:lnTo>
                  <a:cubicBezTo>
                    <a:pt x="1438" y="715"/>
                    <a:pt x="1450" y="716"/>
                    <a:pt x="1461" y="716"/>
                  </a:cubicBezTo>
                  <a:cubicBezTo>
                    <a:pt x="1713" y="716"/>
                    <a:pt x="1809" y="315"/>
                    <a:pt x="1505" y="277"/>
                  </a:cubicBezTo>
                  <a:lnTo>
                    <a:pt x="3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695;p64">
              <a:extLst>
                <a:ext uri="{FF2B5EF4-FFF2-40B4-BE49-F238E27FC236}">
                  <a16:creationId xmlns:a16="http://schemas.microsoft.com/office/drawing/2014/main" id="{BFCEBF9A-581B-2840-A33C-72A78F404DCE}"/>
                </a:ext>
              </a:extLst>
            </p:cNvPr>
            <p:cNvSpPr/>
            <p:nvPr/>
          </p:nvSpPr>
          <p:spPr>
            <a:xfrm>
              <a:off x="7071510" y="3237832"/>
              <a:ext cx="128173" cy="69028"/>
            </a:xfrm>
            <a:custGeom>
              <a:avLst/>
              <a:gdLst/>
              <a:ahLst/>
              <a:cxnLst/>
              <a:rect l="l" t="t" r="r" b="b"/>
              <a:pathLst>
                <a:path w="1996" h="1075" extrusionOk="0">
                  <a:moveTo>
                    <a:pt x="1625" y="0"/>
                  </a:moveTo>
                  <a:cubicBezTo>
                    <a:pt x="1589" y="0"/>
                    <a:pt x="1552" y="7"/>
                    <a:pt x="1513" y="24"/>
                  </a:cubicBezTo>
                  <a:cubicBezTo>
                    <a:pt x="1117" y="262"/>
                    <a:pt x="681" y="460"/>
                    <a:pt x="246" y="618"/>
                  </a:cubicBezTo>
                  <a:cubicBezTo>
                    <a:pt x="1" y="723"/>
                    <a:pt x="95" y="1074"/>
                    <a:pt x="311" y="1074"/>
                  </a:cubicBezTo>
                  <a:cubicBezTo>
                    <a:pt x="340" y="1074"/>
                    <a:pt x="371" y="1068"/>
                    <a:pt x="404" y="1054"/>
                  </a:cubicBezTo>
                  <a:cubicBezTo>
                    <a:pt x="879" y="856"/>
                    <a:pt x="1315" y="658"/>
                    <a:pt x="1790" y="420"/>
                  </a:cubicBezTo>
                  <a:cubicBezTo>
                    <a:pt x="1995" y="284"/>
                    <a:pt x="1847" y="0"/>
                    <a:pt x="1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696;p64">
              <a:extLst>
                <a:ext uri="{FF2B5EF4-FFF2-40B4-BE49-F238E27FC236}">
                  <a16:creationId xmlns:a16="http://schemas.microsoft.com/office/drawing/2014/main" id="{A4E7258D-B969-124C-8EE6-3CD073B779BE}"/>
                </a:ext>
              </a:extLst>
            </p:cNvPr>
            <p:cNvSpPr/>
            <p:nvPr/>
          </p:nvSpPr>
          <p:spPr>
            <a:xfrm>
              <a:off x="7047366" y="3193397"/>
              <a:ext cx="87397" cy="38528"/>
            </a:xfrm>
            <a:custGeom>
              <a:avLst/>
              <a:gdLst/>
              <a:ahLst/>
              <a:cxnLst/>
              <a:rect l="l" t="t" r="r" b="b"/>
              <a:pathLst>
                <a:path w="1361" h="600" extrusionOk="0">
                  <a:moveTo>
                    <a:pt x="1092" y="0"/>
                  </a:moveTo>
                  <a:cubicBezTo>
                    <a:pt x="1081" y="0"/>
                    <a:pt x="1069" y="1"/>
                    <a:pt x="1057" y="3"/>
                  </a:cubicBezTo>
                  <a:lnTo>
                    <a:pt x="305" y="122"/>
                  </a:lnTo>
                  <a:cubicBezTo>
                    <a:pt x="0" y="160"/>
                    <a:pt x="25" y="599"/>
                    <a:pt x="308" y="599"/>
                  </a:cubicBezTo>
                  <a:cubicBezTo>
                    <a:pt x="319" y="599"/>
                    <a:pt x="332" y="599"/>
                    <a:pt x="344" y="597"/>
                  </a:cubicBezTo>
                  <a:lnTo>
                    <a:pt x="1057" y="478"/>
                  </a:lnTo>
                  <a:cubicBezTo>
                    <a:pt x="1360" y="402"/>
                    <a:pt x="1337" y="0"/>
                    <a:pt x="1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697;p64">
              <a:extLst>
                <a:ext uri="{FF2B5EF4-FFF2-40B4-BE49-F238E27FC236}">
                  <a16:creationId xmlns:a16="http://schemas.microsoft.com/office/drawing/2014/main" id="{2BFB3CF5-C8B8-5E4A-AF09-574CC94C94ED}"/>
                </a:ext>
              </a:extLst>
            </p:cNvPr>
            <p:cNvSpPr/>
            <p:nvPr/>
          </p:nvSpPr>
          <p:spPr>
            <a:xfrm>
              <a:off x="7100662" y="3313859"/>
              <a:ext cx="80076" cy="81036"/>
            </a:xfrm>
            <a:custGeom>
              <a:avLst/>
              <a:gdLst/>
              <a:ahLst/>
              <a:cxnLst/>
              <a:rect l="l" t="t" r="r" b="b"/>
              <a:pathLst>
                <a:path w="1247" h="1262" extrusionOk="0">
                  <a:moveTo>
                    <a:pt x="923" y="0"/>
                  </a:moveTo>
                  <a:cubicBezTo>
                    <a:pt x="850" y="0"/>
                    <a:pt x="780" y="32"/>
                    <a:pt x="742" y="107"/>
                  </a:cubicBezTo>
                  <a:cubicBezTo>
                    <a:pt x="544" y="385"/>
                    <a:pt x="386" y="662"/>
                    <a:pt x="148" y="900"/>
                  </a:cubicBezTo>
                  <a:cubicBezTo>
                    <a:pt x="0" y="1048"/>
                    <a:pt x="161" y="1262"/>
                    <a:pt x="335" y="1262"/>
                  </a:cubicBezTo>
                  <a:cubicBezTo>
                    <a:pt x="394" y="1262"/>
                    <a:pt x="454" y="1237"/>
                    <a:pt x="505" y="1177"/>
                  </a:cubicBezTo>
                  <a:cubicBezTo>
                    <a:pt x="742" y="900"/>
                    <a:pt x="980" y="622"/>
                    <a:pt x="1138" y="306"/>
                  </a:cubicBezTo>
                  <a:cubicBezTo>
                    <a:pt x="1246" y="144"/>
                    <a:pt x="1079" y="0"/>
                    <a:pt x="9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698;p64">
              <a:extLst>
                <a:ext uri="{FF2B5EF4-FFF2-40B4-BE49-F238E27FC236}">
                  <a16:creationId xmlns:a16="http://schemas.microsoft.com/office/drawing/2014/main" id="{D301C8BC-DA2F-7E41-81D4-9F65481EE3B9}"/>
                </a:ext>
              </a:extLst>
            </p:cNvPr>
            <p:cNvSpPr/>
            <p:nvPr/>
          </p:nvSpPr>
          <p:spPr>
            <a:xfrm>
              <a:off x="7392445" y="3384878"/>
              <a:ext cx="35704" cy="108326"/>
            </a:xfrm>
            <a:custGeom>
              <a:avLst/>
              <a:gdLst/>
              <a:ahLst/>
              <a:cxnLst/>
              <a:rect l="l" t="t" r="r" b="b"/>
              <a:pathLst>
                <a:path w="556" h="1687" extrusionOk="0">
                  <a:moveTo>
                    <a:pt x="262" y="1"/>
                  </a:moveTo>
                  <a:cubicBezTo>
                    <a:pt x="146" y="1"/>
                    <a:pt x="22" y="81"/>
                    <a:pt x="1" y="229"/>
                  </a:cubicBezTo>
                  <a:cubicBezTo>
                    <a:pt x="41" y="626"/>
                    <a:pt x="80" y="1061"/>
                    <a:pt x="80" y="1497"/>
                  </a:cubicBezTo>
                  <a:cubicBezTo>
                    <a:pt x="99" y="1626"/>
                    <a:pt x="194" y="1686"/>
                    <a:pt x="295" y="1686"/>
                  </a:cubicBezTo>
                  <a:cubicBezTo>
                    <a:pt x="411" y="1686"/>
                    <a:pt x="534" y="1606"/>
                    <a:pt x="556" y="1457"/>
                  </a:cubicBezTo>
                  <a:cubicBezTo>
                    <a:pt x="556" y="1022"/>
                    <a:pt x="476" y="626"/>
                    <a:pt x="476" y="190"/>
                  </a:cubicBezTo>
                  <a:cubicBezTo>
                    <a:pt x="458" y="61"/>
                    <a:pt x="363" y="1"/>
                    <a:pt x="2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699;p64">
              <a:extLst>
                <a:ext uri="{FF2B5EF4-FFF2-40B4-BE49-F238E27FC236}">
                  <a16:creationId xmlns:a16="http://schemas.microsoft.com/office/drawing/2014/main" id="{9A7A5908-7FA5-D74B-9B4C-88957C732DB2}"/>
                </a:ext>
              </a:extLst>
            </p:cNvPr>
            <p:cNvSpPr/>
            <p:nvPr/>
          </p:nvSpPr>
          <p:spPr>
            <a:xfrm>
              <a:off x="7299080" y="3429185"/>
              <a:ext cx="57793" cy="85852"/>
            </a:xfrm>
            <a:custGeom>
              <a:avLst/>
              <a:gdLst/>
              <a:ahLst/>
              <a:cxnLst/>
              <a:rect l="l" t="t" r="r" b="b"/>
              <a:pathLst>
                <a:path w="900" h="1337" extrusionOk="0">
                  <a:moveTo>
                    <a:pt x="611" y="0"/>
                  </a:moveTo>
                  <a:cubicBezTo>
                    <a:pt x="538" y="0"/>
                    <a:pt x="465" y="39"/>
                    <a:pt x="425" y="134"/>
                  </a:cubicBezTo>
                  <a:cubicBezTo>
                    <a:pt x="267" y="451"/>
                    <a:pt x="148" y="767"/>
                    <a:pt x="69" y="1084"/>
                  </a:cubicBezTo>
                  <a:cubicBezTo>
                    <a:pt x="1" y="1242"/>
                    <a:pt x="126" y="1336"/>
                    <a:pt x="261" y="1336"/>
                  </a:cubicBezTo>
                  <a:cubicBezTo>
                    <a:pt x="363" y="1336"/>
                    <a:pt x="470" y="1283"/>
                    <a:pt x="504" y="1164"/>
                  </a:cubicBezTo>
                  <a:cubicBezTo>
                    <a:pt x="584" y="886"/>
                    <a:pt x="702" y="609"/>
                    <a:pt x="821" y="332"/>
                  </a:cubicBezTo>
                  <a:cubicBezTo>
                    <a:pt x="900" y="149"/>
                    <a:pt x="754"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700;p64">
              <a:extLst>
                <a:ext uri="{FF2B5EF4-FFF2-40B4-BE49-F238E27FC236}">
                  <a16:creationId xmlns:a16="http://schemas.microsoft.com/office/drawing/2014/main" id="{1E4595A6-543A-6A4A-B452-B852F98DB9BC}"/>
                </a:ext>
              </a:extLst>
            </p:cNvPr>
            <p:cNvSpPr/>
            <p:nvPr/>
          </p:nvSpPr>
          <p:spPr>
            <a:xfrm>
              <a:off x="7471427" y="3445687"/>
              <a:ext cx="73526" cy="79367"/>
            </a:xfrm>
            <a:custGeom>
              <a:avLst/>
              <a:gdLst/>
              <a:ahLst/>
              <a:cxnLst/>
              <a:rect l="l" t="t" r="r" b="b"/>
              <a:pathLst>
                <a:path w="1145" h="1236" extrusionOk="0">
                  <a:moveTo>
                    <a:pt x="322" y="1"/>
                  </a:moveTo>
                  <a:cubicBezTo>
                    <a:pt x="165" y="1"/>
                    <a:pt x="1" y="176"/>
                    <a:pt x="118" y="352"/>
                  </a:cubicBezTo>
                  <a:lnTo>
                    <a:pt x="633" y="1144"/>
                  </a:lnTo>
                  <a:cubicBezTo>
                    <a:pt x="676" y="1208"/>
                    <a:pt x="736" y="1235"/>
                    <a:pt x="798" y="1235"/>
                  </a:cubicBezTo>
                  <a:cubicBezTo>
                    <a:pt x="965" y="1235"/>
                    <a:pt x="1145" y="1040"/>
                    <a:pt x="1029" y="867"/>
                  </a:cubicBezTo>
                  <a:cubicBezTo>
                    <a:pt x="831" y="590"/>
                    <a:pt x="672" y="352"/>
                    <a:pt x="474" y="75"/>
                  </a:cubicBezTo>
                  <a:cubicBezTo>
                    <a:pt x="433" y="23"/>
                    <a:pt x="378" y="1"/>
                    <a:pt x="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701;p64">
              <a:extLst>
                <a:ext uri="{FF2B5EF4-FFF2-40B4-BE49-F238E27FC236}">
                  <a16:creationId xmlns:a16="http://schemas.microsoft.com/office/drawing/2014/main" id="{6E6D3E0D-62AB-A143-BE8F-61B16E4262CC}"/>
                </a:ext>
              </a:extLst>
            </p:cNvPr>
            <p:cNvSpPr/>
            <p:nvPr/>
          </p:nvSpPr>
          <p:spPr>
            <a:xfrm>
              <a:off x="7622198" y="3236612"/>
              <a:ext cx="144227" cy="48545"/>
            </a:xfrm>
            <a:custGeom>
              <a:avLst/>
              <a:gdLst/>
              <a:ahLst/>
              <a:cxnLst/>
              <a:rect l="l" t="t" r="r" b="b"/>
              <a:pathLst>
                <a:path w="2246" h="756" extrusionOk="0">
                  <a:moveTo>
                    <a:pt x="344" y="1"/>
                  </a:moveTo>
                  <a:cubicBezTo>
                    <a:pt x="61" y="1"/>
                    <a:pt x="0" y="403"/>
                    <a:pt x="265" y="479"/>
                  </a:cubicBezTo>
                  <a:cubicBezTo>
                    <a:pt x="820" y="597"/>
                    <a:pt x="1335" y="677"/>
                    <a:pt x="1889" y="756"/>
                  </a:cubicBezTo>
                  <a:cubicBezTo>
                    <a:pt x="2167" y="756"/>
                    <a:pt x="2246" y="320"/>
                    <a:pt x="1969" y="281"/>
                  </a:cubicBezTo>
                  <a:cubicBezTo>
                    <a:pt x="1414" y="241"/>
                    <a:pt x="899" y="122"/>
                    <a:pt x="384" y="3"/>
                  </a:cubicBezTo>
                  <a:cubicBezTo>
                    <a:pt x="370" y="2"/>
                    <a:pt x="357" y="1"/>
                    <a:pt x="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702;p64">
              <a:extLst>
                <a:ext uri="{FF2B5EF4-FFF2-40B4-BE49-F238E27FC236}">
                  <a16:creationId xmlns:a16="http://schemas.microsoft.com/office/drawing/2014/main" id="{C8ABC9AA-ABF0-524B-B704-0076FB768E63}"/>
                </a:ext>
              </a:extLst>
            </p:cNvPr>
            <p:cNvSpPr/>
            <p:nvPr/>
          </p:nvSpPr>
          <p:spPr>
            <a:xfrm>
              <a:off x="7654497" y="3307374"/>
              <a:ext cx="50922" cy="42701"/>
            </a:xfrm>
            <a:custGeom>
              <a:avLst/>
              <a:gdLst/>
              <a:ahLst/>
              <a:cxnLst/>
              <a:rect l="l" t="t" r="r" b="b"/>
              <a:pathLst>
                <a:path w="793" h="665" extrusionOk="0">
                  <a:moveTo>
                    <a:pt x="258" y="0"/>
                  </a:moveTo>
                  <a:cubicBezTo>
                    <a:pt x="198" y="0"/>
                    <a:pt x="139" y="30"/>
                    <a:pt x="79" y="90"/>
                  </a:cubicBezTo>
                  <a:cubicBezTo>
                    <a:pt x="0" y="169"/>
                    <a:pt x="0" y="327"/>
                    <a:pt x="79" y="407"/>
                  </a:cubicBezTo>
                  <a:lnTo>
                    <a:pt x="357" y="605"/>
                  </a:lnTo>
                  <a:cubicBezTo>
                    <a:pt x="416" y="644"/>
                    <a:pt x="475" y="664"/>
                    <a:pt x="535" y="664"/>
                  </a:cubicBezTo>
                  <a:cubicBezTo>
                    <a:pt x="594" y="664"/>
                    <a:pt x="654" y="644"/>
                    <a:pt x="713" y="605"/>
                  </a:cubicBezTo>
                  <a:cubicBezTo>
                    <a:pt x="792" y="486"/>
                    <a:pt x="792" y="367"/>
                    <a:pt x="713" y="248"/>
                  </a:cubicBezTo>
                  <a:lnTo>
                    <a:pt x="436" y="90"/>
                  </a:lnTo>
                  <a:cubicBezTo>
                    <a:pt x="376" y="30"/>
                    <a:pt x="317" y="0"/>
                    <a:pt x="2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703;p64">
              <a:extLst>
                <a:ext uri="{FF2B5EF4-FFF2-40B4-BE49-F238E27FC236}">
                  <a16:creationId xmlns:a16="http://schemas.microsoft.com/office/drawing/2014/main" id="{B6822C0B-91BC-6543-9AC0-87C04423E2BF}"/>
                </a:ext>
              </a:extLst>
            </p:cNvPr>
            <p:cNvSpPr/>
            <p:nvPr/>
          </p:nvSpPr>
          <p:spPr>
            <a:xfrm>
              <a:off x="7690970" y="3164951"/>
              <a:ext cx="109615" cy="44114"/>
            </a:xfrm>
            <a:custGeom>
              <a:avLst/>
              <a:gdLst/>
              <a:ahLst/>
              <a:cxnLst/>
              <a:rect l="l" t="t" r="r" b="b"/>
              <a:pathLst>
                <a:path w="1707" h="687" extrusionOk="0">
                  <a:moveTo>
                    <a:pt x="1360" y="1"/>
                  </a:moveTo>
                  <a:cubicBezTo>
                    <a:pt x="1339" y="1"/>
                    <a:pt x="1317" y="4"/>
                    <a:pt x="1294" y="10"/>
                  </a:cubicBezTo>
                  <a:lnTo>
                    <a:pt x="304" y="248"/>
                  </a:lnTo>
                  <a:cubicBezTo>
                    <a:pt x="0" y="286"/>
                    <a:pt x="132" y="686"/>
                    <a:pt x="422" y="686"/>
                  </a:cubicBezTo>
                  <a:cubicBezTo>
                    <a:pt x="435" y="686"/>
                    <a:pt x="448" y="685"/>
                    <a:pt x="462" y="684"/>
                  </a:cubicBezTo>
                  <a:lnTo>
                    <a:pt x="1452" y="446"/>
                  </a:lnTo>
                  <a:cubicBezTo>
                    <a:pt x="1707" y="373"/>
                    <a:pt x="1594" y="1"/>
                    <a:pt x="13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486" name="Picture 6" descr="The pursuit of Happiness! Survey">
            <a:extLst>
              <a:ext uri="{FF2B5EF4-FFF2-40B4-BE49-F238E27FC236}">
                <a16:creationId xmlns:a16="http://schemas.microsoft.com/office/drawing/2014/main" id="{BBB28E67-D31E-E249-87C7-5DE3546AE8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6951" y="1135882"/>
            <a:ext cx="372203" cy="372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3196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66"/>
        <p:cNvGrpSpPr/>
        <p:nvPr/>
      </p:nvGrpSpPr>
      <p:grpSpPr>
        <a:xfrm>
          <a:off x="0" y="0"/>
          <a:ext cx="0" cy="0"/>
          <a:chOff x="0" y="0"/>
          <a:chExt cx="0" cy="0"/>
        </a:xfrm>
      </p:grpSpPr>
      <p:sp>
        <p:nvSpPr>
          <p:cNvPr id="1271" name="Google Shape;1271;p48"/>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Demographical</a:t>
            </a:r>
            <a:r>
              <a:rPr lang="zh-CN" altLang="en-US" dirty="0"/>
              <a:t> </a:t>
            </a:r>
            <a:r>
              <a:rPr lang="en-US" altLang="zh-CN" dirty="0"/>
              <a:t>Features – Module</a:t>
            </a:r>
            <a:endParaRPr dirty="0"/>
          </a:p>
        </p:txBody>
      </p:sp>
      <p:pic>
        <p:nvPicPr>
          <p:cNvPr id="20482" name="Picture 2">
            <a:extLst>
              <a:ext uri="{FF2B5EF4-FFF2-40B4-BE49-F238E27FC236}">
                <a16:creationId xmlns:a16="http://schemas.microsoft.com/office/drawing/2014/main" id="{52CE285A-FEA0-C742-99A6-841991DBE7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143" y="1294477"/>
            <a:ext cx="4933431" cy="3293096"/>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3A66D316-06F0-C543-90E6-1136CEAE0316}"/>
              </a:ext>
            </a:extLst>
          </p:cNvPr>
          <p:cNvSpPr txBox="1"/>
          <p:nvPr/>
        </p:nvSpPr>
        <p:spPr>
          <a:xfrm>
            <a:off x="5985194" y="1294477"/>
            <a:ext cx="2699227" cy="1277273"/>
          </a:xfrm>
          <a:prstGeom prst="rect">
            <a:avLst/>
          </a:prstGeom>
          <a:noFill/>
        </p:spPr>
        <p:txBody>
          <a:bodyPr wrap="square" rtlCol="0">
            <a:spAutoFit/>
          </a:bodyPr>
          <a:lstStyle/>
          <a:p>
            <a:pPr>
              <a:lnSpc>
                <a:spcPct val="150000"/>
              </a:lnSpc>
            </a:pPr>
            <a:r>
              <a:rPr lang="en-US" altLang="zh-CN" dirty="0">
                <a:solidFill>
                  <a:schemeClr val="dk1"/>
                </a:solidFill>
                <a:latin typeface="Montserrat"/>
              </a:rPr>
              <a:t>The workload of module ‘BBB’, ‘DDD’ and ‘FFF’ is </a:t>
            </a:r>
            <a:r>
              <a:rPr lang="en-US" altLang="zh-CN" b="1" dirty="0">
                <a:solidFill>
                  <a:schemeClr val="dk1"/>
                </a:solidFill>
                <a:latin typeface="Montserrat"/>
              </a:rPr>
              <a:t>bigger</a:t>
            </a:r>
            <a:r>
              <a:rPr lang="en-US" altLang="zh-CN" dirty="0">
                <a:solidFill>
                  <a:schemeClr val="dk1"/>
                </a:solidFill>
                <a:latin typeface="Montserrat"/>
              </a:rPr>
              <a:t> than ‘AAA’ and ‘EEE’ </a:t>
            </a:r>
          </a:p>
          <a:p>
            <a:endParaRPr lang="zh-CN" altLang="en-US" dirty="0">
              <a:solidFill>
                <a:schemeClr val="dk1"/>
              </a:solidFill>
              <a:latin typeface="Montserrat"/>
            </a:endParaRPr>
          </a:p>
        </p:txBody>
      </p:sp>
      <p:sp>
        <p:nvSpPr>
          <p:cNvPr id="6" name="文本框 5">
            <a:extLst>
              <a:ext uri="{FF2B5EF4-FFF2-40B4-BE49-F238E27FC236}">
                <a16:creationId xmlns:a16="http://schemas.microsoft.com/office/drawing/2014/main" id="{209682D4-7517-234C-8D37-A2C10A7570A2}"/>
              </a:ext>
            </a:extLst>
          </p:cNvPr>
          <p:cNvSpPr txBox="1"/>
          <p:nvPr/>
        </p:nvSpPr>
        <p:spPr>
          <a:xfrm>
            <a:off x="5590270" y="2644603"/>
            <a:ext cx="2840455" cy="2092881"/>
          </a:xfrm>
          <a:prstGeom prst="rect">
            <a:avLst/>
          </a:prstGeom>
          <a:noFill/>
        </p:spPr>
        <p:txBody>
          <a:bodyPr wrap="square" rtlCol="0">
            <a:spAutoFit/>
          </a:bodyPr>
          <a:lstStyle/>
          <a:p>
            <a:r>
              <a:rPr lang="en-US" altLang="zh-CN" sz="1800" b="1" dirty="0">
                <a:solidFill>
                  <a:schemeClr val="dk1"/>
                </a:solidFill>
                <a:latin typeface="Kalam"/>
                <a:cs typeface="Kalam"/>
              </a:rPr>
              <a:t>Solutions:</a:t>
            </a:r>
          </a:p>
          <a:p>
            <a:r>
              <a:rPr lang="en" altLang="zh-CN" dirty="0">
                <a:solidFill>
                  <a:schemeClr val="dk1"/>
                </a:solidFill>
                <a:latin typeface="Montserrat"/>
              </a:rPr>
              <a:t>Split each of the module ‘BBB’, ‘DDD’ and ‘FFF’ into two modules(</a:t>
            </a:r>
            <a:r>
              <a:rPr lang="en" altLang="zh-CN" dirty="0" err="1">
                <a:solidFill>
                  <a:schemeClr val="dk1"/>
                </a:solidFill>
                <a:latin typeface="Montserrat"/>
              </a:rPr>
              <a:t>eg.</a:t>
            </a:r>
            <a:r>
              <a:rPr lang="en" altLang="zh-CN" dirty="0">
                <a:solidFill>
                  <a:schemeClr val="dk1"/>
                </a:solidFill>
                <a:latin typeface="Montserrat"/>
              </a:rPr>
              <a:t> module ‘DDD1’ module ‘DDD2’ ), and each new module still take one presentation. Try to </a:t>
            </a:r>
            <a:r>
              <a:rPr lang="en" altLang="zh-CN" b="1" dirty="0">
                <a:solidFill>
                  <a:schemeClr val="dk1"/>
                </a:solidFill>
                <a:latin typeface="Montserrat"/>
              </a:rPr>
              <a:t>reduce the workload </a:t>
            </a:r>
            <a:r>
              <a:rPr lang="en" altLang="zh-CN" dirty="0">
                <a:solidFill>
                  <a:schemeClr val="dk1"/>
                </a:solidFill>
                <a:latin typeface="Montserrat"/>
              </a:rPr>
              <a:t>in each module and improve result.</a:t>
            </a:r>
            <a:endParaRPr lang="zh-CN" altLang="en-US" dirty="0">
              <a:solidFill>
                <a:schemeClr val="dk1"/>
              </a:solidFill>
              <a:latin typeface="Montserrat"/>
            </a:endParaRPr>
          </a:p>
        </p:txBody>
      </p:sp>
      <p:grpSp>
        <p:nvGrpSpPr>
          <p:cNvPr id="7" name="Google Shape;1268;p48">
            <a:extLst>
              <a:ext uri="{FF2B5EF4-FFF2-40B4-BE49-F238E27FC236}">
                <a16:creationId xmlns:a16="http://schemas.microsoft.com/office/drawing/2014/main" id="{C86839BA-45D2-8543-A7FD-C83F841F2A0B}"/>
              </a:ext>
            </a:extLst>
          </p:cNvPr>
          <p:cNvGrpSpPr/>
          <p:nvPr/>
        </p:nvGrpSpPr>
        <p:grpSpPr>
          <a:xfrm rot="-5400000" flipH="1" flipV="1">
            <a:off x="6466912" y="162607"/>
            <a:ext cx="1376066" cy="3337089"/>
            <a:chOff x="2654658" y="3572396"/>
            <a:chExt cx="737974" cy="1358635"/>
          </a:xfrm>
        </p:grpSpPr>
        <p:sp>
          <p:nvSpPr>
            <p:cNvPr id="8" name="Google Shape;1269;p48">
              <a:extLst>
                <a:ext uri="{FF2B5EF4-FFF2-40B4-BE49-F238E27FC236}">
                  <a16:creationId xmlns:a16="http://schemas.microsoft.com/office/drawing/2014/main" id="{CB9CACD2-A03D-D44D-8349-9207226791CC}"/>
                </a:ext>
              </a:extLst>
            </p:cNvPr>
            <p:cNvSpPr/>
            <p:nvPr/>
          </p:nvSpPr>
          <p:spPr>
            <a:xfrm>
              <a:off x="2654658" y="3572396"/>
              <a:ext cx="737974" cy="1358635"/>
            </a:xfrm>
            <a:custGeom>
              <a:avLst/>
              <a:gdLst/>
              <a:ahLst/>
              <a:cxnLst/>
              <a:rect l="l" t="t" r="r" b="b"/>
              <a:pathLst>
                <a:path w="47306" h="87092" extrusionOk="0">
                  <a:moveTo>
                    <a:pt x="22684" y="1315"/>
                  </a:moveTo>
                  <a:cubicBezTo>
                    <a:pt x="27019" y="1315"/>
                    <a:pt x="31478" y="2069"/>
                    <a:pt x="34923" y="4165"/>
                  </a:cubicBezTo>
                  <a:lnTo>
                    <a:pt x="34923" y="4165"/>
                  </a:lnTo>
                  <a:cubicBezTo>
                    <a:pt x="34953" y="4195"/>
                    <a:pt x="34988" y="4224"/>
                    <a:pt x="35027" y="4251"/>
                  </a:cubicBezTo>
                  <a:cubicBezTo>
                    <a:pt x="46074" y="11676"/>
                    <a:pt x="45893" y="28230"/>
                    <a:pt x="45495" y="40001"/>
                  </a:cubicBezTo>
                  <a:cubicBezTo>
                    <a:pt x="45278" y="45906"/>
                    <a:pt x="44843" y="51737"/>
                    <a:pt x="44662" y="57605"/>
                  </a:cubicBezTo>
                  <a:cubicBezTo>
                    <a:pt x="44444" y="64668"/>
                    <a:pt x="44010" y="73108"/>
                    <a:pt x="37707" y="77672"/>
                  </a:cubicBezTo>
                  <a:cubicBezTo>
                    <a:pt x="33945" y="80399"/>
                    <a:pt x="29050" y="81857"/>
                    <a:pt x="24209" y="81857"/>
                  </a:cubicBezTo>
                  <a:cubicBezTo>
                    <a:pt x="19728" y="81857"/>
                    <a:pt x="15293" y="80608"/>
                    <a:pt x="11845" y="77961"/>
                  </a:cubicBezTo>
                  <a:cubicBezTo>
                    <a:pt x="11737" y="77907"/>
                    <a:pt x="11619" y="77880"/>
                    <a:pt x="11501" y="77880"/>
                  </a:cubicBezTo>
                  <a:cubicBezTo>
                    <a:pt x="11383" y="77880"/>
                    <a:pt x="11266" y="77907"/>
                    <a:pt x="11157" y="77961"/>
                  </a:cubicBezTo>
                  <a:cubicBezTo>
                    <a:pt x="8914" y="79236"/>
                    <a:pt x="7083" y="81085"/>
                    <a:pt x="5854" y="83293"/>
                  </a:cubicBezTo>
                  <a:lnTo>
                    <a:pt x="5854" y="83293"/>
                  </a:lnTo>
                  <a:cubicBezTo>
                    <a:pt x="5771" y="80025"/>
                    <a:pt x="6056" y="76795"/>
                    <a:pt x="7680" y="73796"/>
                  </a:cubicBezTo>
                  <a:cubicBezTo>
                    <a:pt x="7788" y="73579"/>
                    <a:pt x="7788" y="73325"/>
                    <a:pt x="7680" y="73108"/>
                  </a:cubicBezTo>
                  <a:cubicBezTo>
                    <a:pt x="1" y="60829"/>
                    <a:pt x="2536" y="44819"/>
                    <a:pt x="3551" y="31164"/>
                  </a:cubicBezTo>
                  <a:cubicBezTo>
                    <a:pt x="3985" y="25151"/>
                    <a:pt x="3225" y="19066"/>
                    <a:pt x="4166" y="13125"/>
                  </a:cubicBezTo>
                  <a:cubicBezTo>
                    <a:pt x="4673" y="10047"/>
                    <a:pt x="5724" y="6787"/>
                    <a:pt x="8259" y="4758"/>
                  </a:cubicBezTo>
                  <a:cubicBezTo>
                    <a:pt x="10324" y="3092"/>
                    <a:pt x="13077" y="2404"/>
                    <a:pt x="15648" y="1933"/>
                  </a:cubicBezTo>
                  <a:cubicBezTo>
                    <a:pt x="17816" y="1557"/>
                    <a:pt x="20230" y="1315"/>
                    <a:pt x="22684" y="1315"/>
                  </a:cubicBezTo>
                  <a:close/>
                  <a:moveTo>
                    <a:pt x="22682" y="1"/>
                  </a:moveTo>
                  <a:cubicBezTo>
                    <a:pt x="20584" y="1"/>
                    <a:pt x="18525" y="162"/>
                    <a:pt x="16626" y="412"/>
                  </a:cubicBezTo>
                  <a:cubicBezTo>
                    <a:pt x="10215" y="1281"/>
                    <a:pt x="5072" y="3889"/>
                    <a:pt x="3333" y="10517"/>
                  </a:cubicBezTo>
                  <a:cubicBezTo>
                    <a:pt x="1450" y="17508"/>
                    <a:pt x="2609" y="25187"/>
                    <a:pt x="2065" y="32395"/>
                  </a:cubicBezTo>
                  <a:cubicBezTo>
                    <a:pt x="1413" y="40907"/>
                    <a:pt x="508" y="49491"/>
                    <a:pt x="1486" y="58040"/>
                  </a:cubicBezTo>
                  <a:cubicBezTo>
                    <a:pt x="1957" y="62495"/>
                    <a:pt x="2971" y="66950"/>
                    <a:pt x="4927" y="71007"/>
                  </a:cubicBezTo>
                  <a:cubicBezTo>
                    <a:pt x="5325" y="71876"/>
                    <a:pt x="6231" y="72854"/>
                    <a:pt x="6122" y="73796"/>
                  </a:cubicBezTo>
                  <a:cubicBezTo>
                    <a:pt x="5941" y="75064"/>
                    <a:pt x="5036" y="76404"/>
                    <a:pt x="4818" y="77672"/>
                  </a:cubicBezTo>
                  <a:cubicBezTo>
                    <a:pt x="4239" y="80569"/>
                    <a:pt x="4420" y="83503"/>
                    <a:pt x="4637" y="86437"/>
                  </a:cubicBezTo>
                  <a:cubicBezTo>
                    <a:pt x="4637" y="86859"/>
                    <a:pt x="4971" y="87091"/>
                    <a:pt x="5306" y="87091"/>
                  </a:cubicBezTo>
                  <a:cubicBezTo>
                    <a:pt x="5575" y="87091"/>
                    <a:pt x="5844" y="86941"/>
                    <a:pt x="5941" y="86618"/>
                  </a:cubicBezTo>
                  <a:cubicBezTo>
                    <a:pt x="5962" y="86545"/>
                    <a:pt x="5983" y="86473"/>
                    <a:pt x="6005" y="86400"/>
                  </a:cubicBezTo>
                  <a:lnTo>
                    <a:pt x="6005" y="86400"/>
                  </a:lnTo>
                  <a:lnTo>
                    <a:pt x="6014" y="86401"/>
                  </a:lnTo>
                  <a:cubicBezTo>
                    <a:pt x="6013" y="86393"/>
                    <a:pt x="6013" y="86386"/>
                    <a:pt x="6012" y="86378"/>
                  </a:cubicBezTo>
                  <a:lnTo>
                    <a:pt x="6012" y="86378"/>
                  </a:lnTo>
                  <a:cubicBezTo>
                    <a:pt x="6373" y="85195"/>
                    <a:pt x="6893" y="84050"/>
                    <a:pt x="7571" y="83032"/>
                  </a:cubicBezTo>
                  <a:cubicBezTo>
                    <a:pt x="8223" y="82091"/>
                    <a:pt x="9744" y="79954"/>
                    <a:pt x="10940" y="79664"/>
                  </a:cubicBezTo>
                  <a:cubicBezTo>
                    <a:pt x="11027" y="79644"/>
                    <a:pt x="11120" y="79635"/>
                    <a:pt x="11218" y="79635"/>
                  </a:cubicBezTo>
                  <a:cubicBezTo>
                    <a:pt x="12575" y="79635"/>
                    <a:pt x="14840" y="81400"/>
                    <a:pt x="16192" y="81873"/>
                  </a:cubicBezTo>
                  <a:cubicBezTo>
                    <a:pt x="18660" y="82771"/>
                    <a:pt x="21282" y="83168"/>
                    <a:pt x="23909" y="83168"/>
                  </a:cubicBezTo>
                  <a:cubicBezTo>
                    <a:pt x="25523" y="83168"/>
                    <a:pt x="27140" y="83018"/>
                    <a:pt x="28724" y="82743"/>
                  </a:cubicBezTo>
                  <a:cubicBezTo>
                    <a:pt x="32745" y="82018"/>
                    <a:pt x="36947" y="80388"/>
                    <a:pt x="39953" y="77563"/>
                  </a:cubicBezTo>
                  <a:cubicBezTo>
                    <a:pt x="42742" y="74955"/>
                    <a:pt x="44300" y="71369"/>
                    <a:pt x="45060" y="67675"/>
                  </a:cubicBezTo>
                  <a:cubicBezTo>
                    <a:pt x="46545" y="60720"/>
                    <a:pt x="46147" y="53222"/>
                    <a:pt x="46545" y="46123"/>
                  </a:cubicBezTo>
                  <a:cubicBezTo>
                    <a:pt x="47016" y="38444"/>
                    <a:pt x="47306" y="30620"/>
                    <a:pt x="46183" y="22941"/>
                  </a:cubicBezTo>
                  <a:cubicBezTo>
                    <a:pt x="45099" y="15320"/>
                    <a:pt x="42395" y="7591"/>
                    <a:pt x="35772" y="3094"/>
                  </a:cubicBezTo>
                  <a:lnTo>
                    <a:pt x="35772" y="3094"/>
                  </a:lnTo>
                  <a:cubicBezTo>
                    <a:pt x="35754" y="3081"/>
                    <a:pt x="35735" y="3068"/>
                    <a:pt x="35715" y="3056"/>
                  </a:cubicBezTo>
                  <a:lnTo>
                    <a:pt x="35715" y="3056"/>
                  </a:lnTo>
                  <a:cubicBezTo>
                    <a:pt x="35715" y="3056"/>
                    <a:pt x="35715" y="3056"/>
                    <a:pt x="35715" y="3056"/>
                  </a:cubicBezTo>
                  <a:cubicBezTo>
                    <a:pt x="35705" y="3049"/>
                    <a:pt x="35695" y="3043"/>
                    <a:pt x="35685" y="3037"/>
                  </a:cubicBezTo>
                  <a:lnTo>
                    <a:pt x="35685" y="3037"/>
                  </a:lnTo>
                  <a:cubicBezTo>
                    <a:pt x="32011" y="765"/>
                    <a:pt x="27255" y="1"/>
                    <a:pt x="22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70;p48">
              <a:extLst>
                <a:ext uri="{FF2B5EF4-FFF2-40B4-BE49-F238E27FC236}">
                  <a16:creationId xmlns:a16="http://schemas.microsoft.com/office/drawing/2014/main" id="{D14614DA-E88E-5948-96C0-D8362AA0AA3D}"/>
                </a:ext>
              </a:extLst>
            </p:cNvPr>
            <p:cNvSpPr/>
            <p:nvPr/>
          </p:nvSpPr>
          <p:spPr>
            <a:xfrm>
              <a:off x="3176232" y="4676845"/>
              <a:ext cx="114364" cy="104504"/>
            </a:xfrm>
            <a:custGeom>
              <a:avLst/>
              <a:gdLst/>
              <a:ahLst/>
              <a:cxnLst/>
              <a:rect l="l" t="t" r="r" b="b"/>
              <a:pathLst>
                <a:path w="7331" h="6699" extrusionOk="0">
                  <a:moveTo>
                    <a:pt x="6503" y="0"/>
                  </a:moveTo>
                  <a:cubicBezTo>
                    <a:pt x="6241" y="0"/>
                    <a:pt x="5998" y="151"/>
                    <a:pt x="5940" y="499"/>
                  </a:cubicBezTo>
                  <a:cubicBezTo>
                    <a:pt x="5541" y="3070"/>
                    <a:pt x="3477" y="5063"/>
                    <a:pt x="869" y="5352"/>
                  </a:cubicBezTo>
                  <a:cubicBezTo>
                    <a:pt x="33" y="5422"/>
                    <a:pt x="1" y="6699"/>
                    <a:pt x="774" y="6699"/>
                  </a:cubicBezTo>
                  <a:cubicBezTo>
                    <a:pt x="804" y="6699"/>
                    <a:pt x="836" y="6697"/>
                    <a:pt x="869" y="6692"/>
                  </a:cubicBezTo>
                  <a:cubicBezTo>
                    <a:pt x="4093" y="6439"/>
                    <a:pt x="6700" y="4012"/>
                    <a:pt x="7244" y="861"/>
                  </a:cubicBezTo>
                  <a:cubicBezTo>
                    <a:pt x="7331" y="339"/>
                    <a:pt x="6896" y="0"/>
                    <a:pt x="65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矩形 9">
            <a:extLst>
              <a:ext uri="{FF2B5EF4-FFF2-40B4-BE49-F238E27FC236}">
                <a16:creationId xmlns:a16="http://schemas.microsoft.com/office/drawing/2014/main" id="{C7FAAA4D-9A0F-7144-BB73-5C4315470F9C}"/>
              </a:ext>
            </a:extLst>
          </p:cNvPr>
          <p:cNvSpPr/>
          <p:nvPr/>
        </p:nvSpPr>
        <p:spPr>
          <a:xfrm>
            <a:off x="451650" y="2519185"/>
            <a:ext cx="169682" cy="49962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框 10">
            <a:extLst>
              <a:ext uri="{FF2B5EF4-FFF2-40B4-BE49-F238E27FC236}">
                <a16:creationId xmlns:a16="http://schemas.microsoft.com/office/drawing/2014/main" id="{20852D19-AC3F-0541-83C2-1D5B751A5FD6}"/>
              </a:ext>
            </a:extLst>
          </p:cNvPr>
          <p:cNvSpPr txBox="1"/>
          <p:nvPr/>
        </p:nvSpPr>
        <p:spPr>
          <a:xfrm>
            <a:off x="2182259" y="1139148"/>
            <a:ext cx="1975221" cy="246221"/>
          </a:xfrm>
          <a:prstGeom prst="rect">
            <a:avLst/>
          </a:prstGeom>
          <a:noFill/>
        </p:spPr>
        <p:txBody>
          <a:bodyPr wrap="none" rtlCol="0">
            <a:spAutoFit/>
          </a:bodyPr>
          <a:lstStyle/>
          <a:p>
            <a:r>
              <a:rPr kumimoji="1" lang="en-US" altLang="zh-CN" sz="1000" dirty="0"/>
              <a:t>The VLE count for each module</a:t>
            </a:r>
            <a:endParaRPr kumimoji="1" lang="zh-CN" altLang="en-US" sz="1000" dirty="0"/>
          </a:p>
        </p:txBody>
      </p:sp>
    </p:spTree>
    <p:extLst>
      <p:ext uri="{BB962C8B-B14F-4D97-AF65-F5344CB8AC3E}">
        <p14:creationId xmlns:p14="http://schemas.microsoft.com/office/powerpoint/2010/main" val="35777053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266"/>
        <p:cNvGrpSpPr/>
        <p:nvPr/>
      </p:nvGrpSpPr>
      <p:grpSpPr>
        <a:xfrm>
          <a:off x="0" y="0"/>
          <a:ext cx="0" cy="0"/>
          <a:chOff x="0" y="0"/>
          <a:chExt cx="0" cy="0"/>
        </a:xfrm>
      </p:grpSpPr>
      <p:sp>
        <p:nvSpPr>
          <p:cNvPr id="1271" name="Google Shape;1271;p48"/>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Demographical</a:t>
            </a:r>
            <a:r>
              <a:rPr lang="zh-CN" altLang="en-US" dirty="0"/>
              <a:t> </a:t>
            </a:r>
            <a:r>
              <a:rPr lang="en-US" altLang="zh-CN" dirty="0"/>
              <a:t>Features – Module</a:t>
            </a:r>
            <a:endParaRPr dirty="0"/>
          </a:p>
        </p:txBody>
      </p:sp>
      <p:sp>
        <p:nvSpPr>
          <p:cNvPr id="5" name="文本框 4">
            <a:extLst>
              <a:ext uri="{FF2B5EF4-FFF2-40B4-BE49-F238E27FC236}">
                <a16:creationId xmlns:a16="http://schemas.microsoft.com/office/drawing/2014/main" id="{3A66D316-06F0-C543-90E6-1136CEAE0316}"/>
              </a:ext>
            </a:extLst>
          </p:cNvPr>
          <p:cNvSpPr txBox="1"/>
          <p:nvPr/>
        </p:nvSpPr>
        <p:spPr>
          <a:xfrm>
            <a:off x="5993123" y="2498942"/>
            <a:ext cx="2699227" cy="379078"/>
          </a:xfrm>
          <a:prstGeom prst="rect">
            <a:avLst/>
          </a:prstGeom>
          <a:noFill/>
        </p:spPr>
        <p:txBody>
          <a:bodyPr wrap="square" rtlCol="0">
            <a:spAutoFit/>
          </a:bodyPr>
          <a:lstStyle/>
          <a:p>
            <a:pPr>
              <a:lnSpc>
                <a:spcPct val="150000"/>
              </a:lnSpc>
            </a:pPr>
            <a:r>
              <a:rPr lang="en" altLang="zh-CN" b="1" dirty="0">
                <a:solidFill>
                  <a:schemeClr val="dk1"/>
                </a:solidFill>
                <a:latin typeface="Montserrat"/>
              </a:rPr>
              <a:t>Reduce the workload</a:t>
            </a:r>
            <a:endParaRPr lang="zh-CN" altLang="en-US" dirty="0">
              <a:solidFill>
                <a:schemeClr val="dk1"/>
              </a:solidFill>
              <a:latin typeface="Montserrat"/>
            </a:endParaRPr>
          </a:p>
        </p:txBody>
      </p:sp>
      <p:grpSp>
        <p:nvGrpSpPr>
          <p:cNvPr id="7" name="Google Shape;1268;p48">
            <a:extLst>
              <a:ext uri="{FF2B5EF4-FFF2-40B4-BE49-F238E27FC236}">
                <a16:creationId xmlns:a16="http://schemas.microsoft.com/office/drawing/2014/main" id="{C86839BA-45D2-8543-A7FD-C83F841F2A0B}"/>
              </a:ext>
            </a:extLst>
          </p:cNvPr>
          <p:cNvGrpSpPr/>
          <p:nvPr/>
        </p:nvGrpSpPr>
        <p:grpSpPr>
          <a:xfrm rot="-5400000" flipH="1" flipV="1">
            <a:off x="6612965" y="1349600"/>
            <a:ext cx="864790" cy="2699226"/>
            <a:chOff x="2654658" y="3572396"/>
            <a:chExt cx="737974" cy="1358635"/>
          </a:xfrm>
        </p:grpSpPr>
        <p:sp>
          <p:nvSpPr>
            <p:cNvPr id="8" name="Google Shape;1269;p48">
              <a:extLst>
                <a:ext uri="{FF2B5EF4-FFF2-40B4-BE49-F238E27FC236}">
                  <a16:creationId xmlns:a16="http://schemas.microsoft.com/office/drawing/2014/main" id="{CB9CACD2-A03D-D44D-8349-9207226791CC}"/>
                </a:ext>
              </a:extLst>
            </p:cNvPr>
            <p:cNvSpPr/>
            <p:nvPr/>
          </p:nvSpPr>
          <p:spPr>
            <a:xfrm>
              <a:off x="2654658" y="3572396"/>
              <a:ext cx="737974" cy="1358635"/>
            </a:xfrm>
            <a:custGeom>
              <a:avLst/>
              <a:gdLst/>
              <a:ahLst/>
              <a:cxnLst/>
              <a:rect l="l" t="t" r="r" b="b"/>
              <a:pathLst>
                <a:path w="47306" h="87092" extrusionOk="0">
                  <a:moveTo>
                    <a:pt x="22684" y="1315"/>
                  </a:moveTo>
                  <a:cubicBezTo>
                    <a:pt x="27019" y="1315"/>
                    <a:pt x="31478" y="2069"/>
                    <a:pt x="34923" y="4165"/>
                  </a:cubicBezTo>
                  <a:lnTo>
                    <a:pt x="34923" y="4165"/>
                  </a:lnTo>
                  <a:cubicBezTo>
                    <a:pt x="34953" y="4195"/>
                    <a:pt x="34988" y="4224"/>
                    <a:pt x="35027" y="4251"/>
                  </a:cubicBezTo>
                  <a:cubicBezTo>
                    <a:pt x="46074" y="11676"/>
                    <a:pt x="45893" y="28230"/>
                    <a:pt x="45495" y="40001"/>
                  </a:cubicBezTo>
                  <a:cubicBezTo>
                    <a:pt x="45278" y="45906"/>
                    <a:pt x="44843" y="51737"/>
                    <a:pt x="44662" y="57605"/>
                  </a:cubicBezTo>
                  <a:cubicBezTo>
                    <a:pt x="44444" y="64668"/>
                    <a:pt x="44010" y="73108"/>
                    <a:pt x="37707" y="77672"/>
                  </a:cubicBezTo>
                  <a:cubicBezTo>
                    <a:pt x="33945" y="80399"/>
                    <a:pt x="29050" y="81857"/>
                    <a:pt x="24209" y="81857"/>
                  </a:cubicBezTo>
                  <a:cubicBezTo>
                    <a:pt x="19728" y="81857"/>
                    <a:pt x="15293" y="80608"/>
                    <a:pt x="11845" y="77961"/>
                  </a:cubicBezTo>
                  <a:cubicBezTo>
                    <a:pt x="11737" y="77907"/>
                    <a:pt x="11619" y="77880"/>
                    <a:pt x="11501" y="77880"/>
                  </a:cubicBezTo>
                  <a:cubicBezTo>
                    <a:pt x="11383" y="77880"/>
                    <a:pt x="11266" y="77907"/>
                    <a:pt x="11157" y="77961"/>
                  </a:cubicBezTo>
                  <a:cubicBezTo>
                    <a:pt x="8914" y="79236"/>
                    <a:pt x="7083" y="81085"/>
                    <a:pt x="5854" y="83293"/>
                  </a:cubicBezTo>
                  <a:lnTo>
                    <a:pt x="5854" y="83293"/>
                  </a:lnTo>
                  <a:cubicBezTo>
                    <a:pt x="5771" y="80025"/>
                    <a:pt x="6056" y="76795"/>
                    <a:pt x="7680" y="73796"/>
                  </a:cubicBezTo>
                  <a:cubicBezTo>
                    <a:pt x="7788" y="73579"/>
                    <a:pt x="7788" y="73325"/>
                    <a:pt x="7680" y="73108"/>
                  </a:cubicBezTo>
                  <a:cubicBezTo>
                    <a:pt x="1" y="60829"/>
                    <a:pt x="2536" y="44819"/>
                    <a:pt x="3551" y="31164"/>
                  </a:cubicBezTo>
                  <a:cubicBezTo>
                    <a:pt x="3985" y="25151"/>
                    <a:pt x="3225" y="19066"/>
                    <a:pt x="4166" y="13125"/>
                  </a:cubicBezTo>
                  <a:cubicBezTo>
                    <a:pt x="4673" y="10047"/>
                    <a:pt x="5724" y="6787"/>
                    <a:pt x="8259" y="4758"/>
                  </a:cubicBezTo>
                  <a:cubicBezTo>
                    <a:pt x="10324" y="3092"/>
                    <a:pt x="13077" y="2404"/>
                    <a:pt x="15648" y="1933"/>
                  </a:cubicBezTo>
                  <a:cubicBezTo>
                    <a:pt x="17816" y="1557"/>
                    <a:pt x="20230" y="1315"/>
                    <a:pt x="22684" y="1315"/>
                  </a:cubicBezTo>
                  <a:close/>
                  <a:moveTo>
                    <a:pt x="22682" y="1"/>
                  </a:moveTo>
                  <a:cubicBezTo>
                    <a:pt x="20584" y="1"/>
                    <a:pt x="18525" y="162"/>
                    <a:pt x="16626" y="412"/>
                  </a:cubicBezTo>
                  <a:cubicBezTo>
                    <a:pt x="10215" y="1281"/>
                    <a:pt x="5072" y="3889"/>
                    <a:pt x="3333" y="10517"/>
                  </a:cubicBezTo>
                  <a:cubicBezTo>
                    <a:pt x="1450" y="17508"/>
                    <a:pt x="2609" y="25187"/>
                    <a:pt x="2065" y="32395"/>
                  </a:cubicBezTo>
                  <a:cubicBezTo>
                    <a:pt x="1413" y="40907"/>
                    <a:pt x="508" y="49491"/>
                    <a:pt x="1486" y="58040"/>
                  </a:cubicBezTo>
                  <a:cubicBezTo>
                    <a:pt x="1957" y="62495"/>
                    <a:pt x="2971" y="66950"/>
                    <a:pt x="4927" y="71007"/>
                  </a:cubicBezTo>
                  <a:cubicBezTo>
                    <a:pt x="5325" y="71876"/>
                    <a:pt x="6231" y="72854"/>
                    <a:pt x="6122" y="73796"/>
                  </a:cubicBezTo>
                  <a:cubicBezTo>
                    <a:pt x="5941" y="75064"/>
                    <a:pt x="5036" y="76404"/>
                    <a:pt x="4818" y="77672"/>
                  </a:cubicBezTo>
                  <a:cubicBezTo>
                    <a:pt x="4239" y="80569"/>
                    <a:pt x="4420" y="83503"/>
                    <a:pt x="4637" y="86437"/>
                  </a:cubicBezTo>
                  <a:cubicBezTo>
                    <a:pt x="4637" y="86859"/>
                    <a:pt x="4971" y="87091"/>
                    <a:pt x="5306" y="87091"/>
                  </a:cubicBezTo>
                  <a:cubicBezTo>
                    <a:pt x="5575" y="87091"/>
                    <a:pt x="5844" y="86941"/>
                    <a:pt x="5941" y="86618"/>
                  </a:cubicBezTo>
                  <a:cubicBezTo>
                    <a:pt x="5962" y="86545"/>
                    <a:pt x="5983" y="86473"/>
                    <a:pt x="6005" y="86400"/>
                  </a:cubicBezTo>
                  <a:lnTo>
                    <a:pt x="6005" y="86400"/>
                  </a:lnTo>
                  <a:lnTo>
                    <a:pt x="6014" y="86401"/>
                  </a:lnTo>
                  <a:cubicBezTo>
                    <a:pt x="6013" y="86393"/>
                    <a:pt x="6013" y="86386"/>
                    <a:pt x="6012" y="86378"/>
                  </a:cubicBezTo>
                  <a:lnTo>
                    <a:pt x="6012" y="86378"/>
                  </a:lnTo>
                  <a:cubicBezTo>
                    <a:pt x="6373" y="85195"/>
                    <a:pt x="6893" y="84050"/>
                    <a:pt x="7571" y="83032"/>
                  </a:cubicBezTo>
                  <a:cubicBezTo>
                    <a:pt x="8223" y="82091"/>
                    <a:pt x="9744" y="79954"/>
                    <a:pt x="10940" y="79664"/>
                  </a:cubicBezTo>
                  <a:cubicBezTo>
                    <a:pt x="11027" y="79644"/>
                    <a:pt x="11120" y="79635"/>
                    <a:pt x="11218" y="79635"/>
                  </a:cubicBezTo>
                  <a:cubicBezTo>
                    <a:pt x="12575" y="79635"/>
                    <a:pt x="14840" y="81400"/>
                    <a:pt x="16192" y="81873"/>
                  </a:cubicBezTo>
                  <a:cubicBezTo>
                    <a:pt x="18660" y="82771"/>
                    <a:pt x="21282" y="83168"/>
                    <a:pt x="23909" y="83168"/>
                  </a:cubicBezTo>
                  <a:cubicBezTo>
                    <a:pt x="25523" y="83168"/>
                    <a:pt x="27140" y="83018"/>
                    <a:pt x="28724" y="82743"/>
                  </a:cubicBezTo>
                  <a:cubicBezTo>
                    <a:pt x="32745" y="82018"/>
                    <a:pt x="36947" y="80388"/>
                    <a:pt x="39953" y="77563"/>
                  </a:cubicBezTo>
                  <a:cubicBezTo>
                    <a:pt x="42742" y="74955"/>
                    <a:pt x="44300" y="71369"/>
                    <a:pt x="45060" y="67675"/>
                  </a:cubicBezTo>
                  <a:cubicBezTo>
                    <a:pt x="46545" y="60720"/>
                    <a:pt x="46147" y="53222"/>
                    <a:pt x="46545" y="46123"/>
                  </a:cubicBezTo>
                  <a:cubicBezTo>
                    <a:pt x="47016" y="38444"/>
                    <a:pt x="47306" y="30620"/>
                    <a:pt x="46183" y="22941"/>
                  </a:cubicBezTo>
                  <a:cubicBezTo>
                    <a:pt x="45099" y="15320"/>
                    <a:pt x="42395" y="7591"/>
                    <a:pt x="35772" y="3094"/>
                  </a:cubicBezTo>
                  <a:lnTo>
                    <a:pt x="35772" y="3094"/>
                  </a:lnTo>
                  <a:cubicBezTo>
                    <a:pt x="35754" y="3081"/>
                    <a:pt x="35735" y="3068"/>
                    <a:pt x="35715" y="3056"/>
                  </a:cubicBezTo>
                  <a:lnTo>
                    <a:pt x="35715" y="3056"/>
                  </a:lnTo>
                  <a:cubicBezTo>
                    <a:pt x="35715" y="3056"/>
                    <a:pt x="35715" y="3056"/>
                    <a:pt x="35715" y="3056"/>
                  </a:cubicBezTo>
                  <a:cubicBezTo>
                    <a:pt x="35705" y="3049"/>
                    <a:pt x="35695" y="3043"/>
                    <a:pt x="35685" y="3037"/>
                  </a:cubicBezTo>
                  <a:lnTo>
                    <a:pt x="35685" y="3037"/>
                  </a:lnTo>
                  <a:cubicBezTo>
                    <a:pt x="32011" y="765"/>
                    <a:pt x="27255" y="1"/>
                    <a:pt x="22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70;p48">
              <a:extLst>
                <a:ext uri="{FF2B5EF4-FFF2-40B4-BE49-F238E27FC236}">
                  <a16:creationId xmlns:a16="http://schemas.microsoft.com/office/drawing/2014/main" id="{D14614DA-E88E-5948-96C0-D8362AA0AA3D}"/>
                </a:ext>
              </a:extLst>
            </p:cNvPr>
            <p:cNvSpPr/>
            <p:nvPr/>
          </p:nvSpPr>
          <p:spPr>
            <a:xfrm>
              <a:off x="3176232" y="4676845"/>
              <a:ext cx="114364" cy="104504"/>
            </a:xfrm>
            <a:custGeom>
              <a:avLst/>
              <a:gdLst/>
              <a:ahLst/>
              <a:cxnLst/>
              <a:rect l="l" t="t" r="r" b="b"/>
              <a:pathLst>
                <a:path w="7331" h="6699" extrusionOk="0">
                  <a:moveTo>
                    <a:pt x="6503" y="0"/>
                  </a:moveTo>
                  <a:cubicBezTo>
                    <a:pt x="6241" y="0"/>
                    <a:pt x="5998" y="151"/>
                    <a:pt x="5940" y="499"/>
                  </a:cubicBezTo>
                  <a:cubicBezTo>
                    <a:pt x="5541" y="3070"/>
                    <a:pt x="3477" y="5063"/>
                    <a:pt x="869" y="5352"/>
                  </a:cubicBezTo>
                  <a:cubicBezTo>
                    <a:pt x="33" y="5422"/>
                    <a:pt x="1" y="6699"/>
                    <a:pt x="774" y="6699"/>
                  </a:cubicBezTo>
                  <a:cubicBezTo>
                    <a:pt x="804" y="6699"/>
                    <a:pt x="836" y="6697"/>
                    <a:pt x="869" y="6692"/>
                  </a:cubicBezTo>
                  <a:cubicBezTo>
                    <a:pt x="4093" y="6439"/>
                    <a:pt x="6700" y="4012"/>
                    <a:pt x="7244" y="861"/>
                  </a:cubicBezTo>
                  <a:cubicBezTo>
                    <a:pt x="7331" y="339"/>
                    <a:pt x="6896" y="0"/>
                    <a:pt x="65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矩形 9">
            <a:extLst>
              <a:ext uri="{FF2B5EF4-FFF2-40B4-BE49-F238E27FC236}">
                <a16:creationId xmlns:a16="http://schemas.microsoft.com/office/drawing/2014/main" id="{C7FAAA4D-9A0F-7144-BB73-5C4315470F9C}"/>
              </a:ext>
            </a:extLst>
          </p:cNvPr>
          <p:cNvSpPr/>
          <p:nvPr/>
        </p:nvSpPr>
        <p:spPr>
          <a:xfrm>
            <a:off x="649616" y="2519185"/>
            <a:ext cx="169682" cy="49962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a:extLst>
              <a:ext uri="{FF2B5EF4-FFF2-40B4-BE49-F238E27FC236}">
                <a16:creationId xmlns:a16="http://schemas.microsoft.com/office/drawing/2014/main" id="{DEB751AA-1650-CD4C-A59F-31EDFBC8AC9F}"/>
              </a:ext>
            </a:extLst>
          </p:cNvPr>
          <p:cNvSpPr txBox="1"/>
          <p:nvPr/>
        </p:nvSpPr>
        <p:spPr>
          <a:xfrm>
            <a:off x="2130461" y="1866507"/>
            <a:ext cx="1481496" cy="307777"/>
          </a:xfrm>
          <a:prstGeom prst="rect">
            <a:avLst/>
          </a:prstGeom>
          <a:noFill/>
        </p:spPr>
        <p:txBody>
          <a:bodyPr wrap="none" rtlCol="0">
            <a:spAutoFit/>
          </a:bodyPr>
          <a:lstStyle/>
          <a:p>
            <a:r>
              <a:rPr lang="en-US" altLang="zh-CN" b="1" dirty="0">
                <a:solidFill>
                  <a:schemeClr val="dk1"/>
                </a:solidFill>
                <a:latin typeface="Montserrat"/>
              </a:rPr>
              <a:t>Module ‘DDD’</a:t>
            </a:r>
            <a:endParaRPr lang="zh-CN" altLang="en-US" b="1" dirty="0">
              <a:solidFill>
                <a:schemeClr val="dk1"/>
              </a:solidFill>
              <a:latin typeface="Montserrat"/>
            </a:endParaRPr>
          </a:p>
        </p:txBody>
      </p:sp>
      <p:sp>
        <p:nvSpPr>
          <p:cNvPr id="12" name="文本框 11">
            <a:extLst>
              <a:ext uri="{FF2B5EF4-FFF2-40B4-BE49-F238E27FC236}">
                <a16:creationId xmlns:a16="http://schemas.microsoft.com/office/drawing/2014/main" id="{77947AE9-242E-E24E-B0E0-878409677AE1}"/>
              </a:ext>
            </a:extLst>
          </p:cNvPr>
          <p:cNvSpPr txBox="1"/>
          <p:nvPr/>
        </p:nvSpPr>
        <p:spPr>
          <a:xfrm>
            <a:off x="1238274" y="2661440"/>
            <a:ext cx="1502334" cy="307777"/>
          </a:xfrm>
          <a:prstGeom prst="rect">
            <a:avLst/>
          </a:prstGeom>
          <a:noFill/>
        </p:spPr>
        <p:txBody>
          <a:bodyPr wrap="none" rtlCol="0">
            <a:spAutoFit/>
          </a:bodyPr>
          <a:lstStyle/>
          <a:p>
            <a:r>
              <a:rPr lang="en-US" altLang="zh-CN" dirty="0">
                <a:solidFill>
                  <a:schemeClr val="dk1"/>
                </a:solidFill>
                <a:latin typeface="Montserrat"/>
              </a:rPr>
              <a:t>Module ‘DDD1’</a:t>
            </a:r>
            <a:endParaRPr lang="zh-CN" altLang="en-US" dirty="0">
              <a:solidFill>
                <a:schemeClr val="dk1"/>
              </a:solidFill>
              <a:latin typeface="Montserrat"/>
            </a:endParaRPr>
          </a:p>
        </p:txBody>
      </p:sp>
      <p:sp>
        <p:nvSpPr>
          <p:cNvPr id="13" name="文本框 12">
            <a:extLst>
              <a:ext uri="{FF2B5EF4-FFF2-40B4-BE49-F238E27FC236}">
                <a16:creationId xmlns:a16="http://schemas.microsoft.com/office/drawing/2014/main" id="{1BD0D41E-3098-4B4D-98F7-E0AC0FF9663E}"/>
              </a:ext>
            </a:extLst>
          </p:cNvPr>
          <p:cNvSpPr txBox="1"/>
          <p:nvPr/>
        </p:nvSpPr>
        <p:spPr>
          <a:xfrm>
            <a:off x="3096523" y="2659672"/>
            <a:ext cx="1540806" cy="307777"/>
          </a:xfrm>
          <a:prstGeom prst="rect">
            <a:avLst/>
          </a:prstGeom>
          <a:noFill/>
        </p:spPr>
        <p:txBody>
          <a:bodyPr wrap="none" rtlCol="0">
            <a:spAutoFit/>
          </a:bodyPr>
          <a:lstStyle/>
          <a:p>
            <a:r>
              <a:rPr lang="en-US" altLang="zh-CN" dirty="0">
                <a:solidFill>
                  <a:schemeClr val="dk1"/>
                </a:solidFill>
                <a:latin typeface="Montserrat"/>
              </a:rPr>
              <a:t>Module ‘DDD2’</a:t>
            </a:r>
            <a:endParaRPr lang="zh-CN" altLang="en-US" dirty="0">
              <a:solidFill>
                <a:schemeClr val="dk1"/>
              </a:solidFill>
              <a:latin typeface="Montserrat"/>
            </a:endParaRPr>
          </a:p>
        </p:txBody>
      </p:sp>
      <p:sp>
        <p:nvSpPr>
          <p:cNvPr id="14" name="文本框 13">
            <a:extLst>
              <a:ext uri="{FF2B5EF4-FFF2-40B4-BE49-F238E27FC236}">
                <a16:creationId xmlns:a16="http://schemas.microsoft.com/office/drawing/2014/main" id="{A11DF4BA-7BE5-4D4E-95EE-77469483A300}"/>
              </a:ext>
            </a:extLst>
          </p:cNvPr>
          <p:cNvSpPr txBox="1"/>
          <p:nvPr/>
        </p:nvSpPr>
        <p:spPr>
          <a:xfrm>
            <a:off x="1635818" y="3378211"/>
            <a:ext cx="707245" cy="307777"/>
          </a:xfrm>
          <a:prstGeom prst="rect">
            <a:avLst/>
          </a:prstGeom>
          <a:noFill/>
        </p:spPr>
        <p:txBody>
          <a:bodyPr wrap="none" rtlCol="0">
            <a:spAutoFit/>
          </a:bodyPr>
          <a:lstStyle/>
          <a:p>
            <a:r>
              <a:rPr lang="en-US" altLang="zh-CN" dirty="0">
                <a:solidFill>
                  <a:schemeClr val="dk1"/>
                </a:solidFill>
                <a:latin typeface="Montserrat"/>
              </a:rPr>
              <a:t>2021B</a:t>
            </a:r>
            <a:endParaRPr lang="zh-CN" altLang="en-US" dirty="0">
              <a:solidFill>
                <a:schemeClr val="dk1"/>
              </a:solidFill>
              <a:latin typeface="Montserrat"/>
            </a:endParaRPr>
          </a:p>
        </p:txBody>
      </p:sp>
      <p:sp>
        <p:nvSpPr>
          <p:cNvPr id="15" name="文本框 14">
            <a:extLst>
              <a:ext uri="{FF2B5EF4-FFF2-40B4-BE49-F238E27FC236}">
                <a16:creationId xmlns:a16="http://schemas.microsoft.com/office/drawing/2014/main" id="{715ED04D-4DF1-5C41-8D0B-73425D3E1051}"/>
              </a:ext>
            </a:extLst>
          </p:cNvPr>
          <p:cNvSpPr txBox="1"/>
          <p:nvPr/>
        </p:nvSpPr>
        <p:spPr>
          <a:xfrm>
            <a:off x="3535745" y="3378211"/>
            <a:ext cx="662361" cy="307777"/>
          </a:xfrm>
          <a:prstGeom prst="rect">
            <a:avLst/>
          </a:prstGeom>
          <a:noFill/>
        </p:spPr>
        <p:txBody>
          <a:bodyPr wrap="none" rtlCol="0">
            <a:spAutoFit/>
          </a:bodyPr>
          <a:lstStyle/>
          <a:p>
            <a:r>
              <a:rPr lang="en-US" altLang="zh-CN" dirty="0">
                <a:solidFill>
                  <a:schemeClr val="dk1"/>
                </a:solidFill>
                <a:latin typeface="Montserrat"/>
              </a:rPr>
              <a:t>2021J</a:t>
            </a:r>
            <a:endParaRPr lang="zh-CN" altLang="en-US" dirty="0">
              <a:solidFill>
                <a:schemeClr val="dk1"/>
              </a:solidFill>
              <a:latin typeface="Montserrat"/>
            </a:endParaRPr>
          </a:p>
        </p:txBody>
      </p:sp>
      <p:grpSp>
        <p:nvGrpSpPr>
          <p:cNvPr id="16" name="Google Shape;1654;p63">
            <a:extLst>
              <a:ext uri="{FF2B5EF4-FFF2-40B4-BE49-F238E27FC236}">
                <a16:creationId xmlns:a16="http://schemas.microsoft.com/office/drawing/2014/main" id="{A5326E04-CA54-4E4D-9D16-381B343975DB}"/>
              </a:ext>
            </a:extLst>
          </p:cNvPr>
          <p:cNvGrpSpPr/>
          <p:nvPr/>
        </p:nvGrpSpPr>
        <p:grpSpPr>
          <a:xfrm>
            <a:off x="373614" y="3098502"/>
            <a:ext cx="4995189" cy="146887"/>
            <a:chOff x="-150" y="3000622"/>
            <a:chExt cx="9144283" cy="268894"/>
          </a:xfrm>
        </p:grpSpPr>
        <p:sp>
          <p:nvSpPr>
            <p:cNvPr id="17" name="Google Shape;1655;p63">
              <a:extLst>
                <a:ext uri="{FF2B5EF4-FFF2-40B4-BE49-F238E27FC236}">
                  <a16:creationId xmlns:a16="http://schemas.microsoft.com/office/drawing/2014/main" id="{9ACA95DD-159E-B34E-BF37-13E1CB5D6D1D}"/>
                </a:ext>
              </a:extLst>
            </p:cNvPr>
            <p:cNvSpPr/>
            <p:nvPr/>
          </p:nvSpPr>
          <p:spPr>
            <a:xfrm>
              <a:off x="-150" y="3113500"/>
              <a:ext cx="9144283" cy="43151"/>
            </a:xfrm>
            <a:custGeom>
              <a:avLst/>
              <a:gdLst/>
              <a:ahLst/>
              <a:cxnLst/>
              <a:rect l="l" t="t" r="r" b="b"/>
              <a:pathLst>
                <a:path w="227753" h="6703" extrusionOk="0">
                  <a:moveTo>
                    <a:pt x="0" y="4616"/>
                  </a:moveTo>
                  <a:cubicBezTo>
                    <a:pt x="9837" y="6254"/>
                    <a:pt x="19948" y="4577"/>
                    <a:pt x="29915" y="4898"/>
                  </a:cubicBezTo>
                  <a:cubicBezTo>
                    <a:pt x="57280" y="5780"/>
                    <a:pt x="84686" y="7448"/>
                    <a:pt x="112042" y="6309"/>
                  </a:cubicBezTo>
                  <a:cubicBezTo>
                    <a:pt x="127352" y="5672"/>
                    <a:pt x="142543" y="3303"/>
                    <a:pt x="157762" y="1511"/>
                  </a:cubicBezTo>
                  <a:cubicBezTo>
                    <a:pt x="180934" y="-1218"/>
                    <a:pt x="204421" y="665"/>
                    <a:pt x="227753" y="665"/>
                  </a:cubicBezTo>
                </a:path>
              </a:pathLst>
            </a:custGeom>
            <a:noFill/>
            <a:ln w="28575" cap="flat" cmpd="sng">
              <a:solidFill>
                <a:schemeClr val="dk1"/>
              </a:solidFill>
              <a:prstDash val="solid"/>
              <a:round/>
              <a:headEnd type="none" w="med" len="med"/>
              <a:tailEnd type="none" w="med" len="med"/>
            </a:ln>
          </p:spPr>
        </p:sp>
        <p:grpSp>
          <p:nvGrpSpPr>
            <p:cNvPr id="18" name="Google Shape;1656;p63">
              <a:extLst>
                <a:ext uri="{FF2B5EF4-FFF2-40B4-BE49-F238E27FC236}">
                  <a16:creationId xmlns:a16="http://schemas.microsoft.com/office/drawing/2014/main" id="{B8A53729-0685-CB42-BD96-265E76EBACFD}"/>
                </a:ext>
              </a:extLst>
            </p:cNvPr>
            <p:cNvGrpSpPr/>
            <p:nvPr/>
          </p:nvGrpSpPr>
          <p:grpSpPr>
            <a:xfrm>
              <a:off x="2839902" y="3000622"/>
              <a:ext cx="294053" cy="268894"/>
              <a:chOff x="21214141" y="238800"/>
              <a:chExt cx="5527304" cy="5054400"/>
            </a:xfrm>
          </p:grpSpPr>
          <p:sp>
            <p:nvSpPr>
              <p:cNvPr id="25" name="Google Shape;1657;p63">
                <a:extLst>
                  <a:ext uri="{FF2B5EF4-FFF2-40B4-BE49-F238E27FC236}">
                    <a16:creationId xmlns:a16="http://schemas.microsoft.com/office/drawing/2014/main" id="{F7A4DECB-63EE-0F42-8B5B-4980DE4C6BE9}"/>
                  </a:ext>
                </a:extLst>
              </p:cNvPr>
              <p:cNvSpPr/>
              <p:nvPr/>
            </p:nvSpPr>
            <p:spPr>
              <a:xfrm>
                <a:off x="21902335" y="693427"/>
                <a:ext cx="4262017" cy="4134411"/>
              </a:xfrm>
              <a:custGeom>
                <a:avLst/>
                <a:gdLst/>
                <a:ahLst/>
                <a:cxnLst/>
                <a:rect l="l" t="t" r="r" b="b"/>
                <a:pathLst>
                  <a:path w="170481" h="165376" extrusionOk="0">
                    <a:moveTo>
                      <a:pt x="81857" y="0"/>
                    </a:moveTo>
                    <a:cubicBezTo>
                      <a:pt x="73637" y="0"/>
                      <a:pt x="65316" y="1355"/>
                      <a:pt x="57123" y="4281"/>
                    </a:cubicBezTo>
                    <a:cubicBezTo>
                      <a:pt x="26638" y="15232"/>
                      <a:pt x="2960" y="45422"/>
                      <a:pt x="1480" y="77979"/>
                    </a:cubicBezTo>
                    <a:cubicBezTo>
                      <a:pt x="0" y="111424"/>
                      <a:pt x="20422" y="145165"/>
                      <a:pt x="51795" y="157300"/>
                    </a:cubicBezTo>
                    <a:cubicBezTo>
                      <a:pt x="64386" y="162174"/>
                      <a:pt x="80461" y="165376"/>
                      <a:pt x="95525" y="165376"/>
                    </a:cubicBezTo>
                    <a:cubicBezTo>
                      <a:pt x="102416" y="165376"/>
                      <a:pt x="109096" y="164706"/>
                      <a:pt x="115134" y="163219"/>
                    </a:cubicBezTo>
                    <a:cubicBezTo>
                      <a:pt x="131116" y="159372"/>
                      <a:pt x="142363" y="146941"/>
                      <a:pt x="150059" y="133030"/>
                    </a:cubicBezTo>
                    <a:cubicBezTo>
                      <a:pt x="157754" y="118231"/>
                      <a:pt x="163082" y="102545"/>
                      <a:pt x="166041" y="86266"/>
                    </a:cubicBezTo>
                    <a:cubicBezTo>
                      <a:pt x="168705" y="73539"/>
                      <a:pt x="170481" y="57261"/>
                      <a:pt x="163673" y="45718"/>
                    </a:cubicBezTo>
                    <a:cubicBezTo>
                      <a:pt x="160418" y="45718"/>
                      <a:pt x="157458" y="44238"/>
                      <a:pt x="155386" y="41574"/>
                    </a:cubicBezTo>
                    <a:cubicBezTo>
                      <a:pt x="138989" y="17093"/>
                      <a:pt x="111057" y="0"/>
                      <a:pt x="818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658;p63">
                <a:extLst>
                  <a:ext uri="{FF2B5EF4-FFF2-40B4-BE49-F238E27FC236}">
                    <a16:creationId xmlns:a16="http://schemas.microsoft.com/office/drawing/2014/main" id="{73E2057D-DD8A-4045-A44D-41C0D4D41974}"/>
                  </a:ext>
                </a:extLst>
              </p:cNvPr>
              <p:cNvSpPr/>
              <p:nvPr/>
            </p:nvSpPr>
            <p:spPr>
              <a:xfrm>
                <a:off x="21214141" y="238800"/>
                <a:ext cx="5527304" cy="5054400"/>
              </a:xfrm>
              <a:custGeom>
                <a:avLst/>
                <a:gdLst/>
                <a:ahLst/>
                <a:cxnLst/>
                <a:rect l="l" t="t" r="r" b="b"/>
                <a:pathLst>
                  <a:path w="221093" h="202176" extrusionOk="0">
                    <a:moveTo>
                      <a:pt x="109383" y="18186"/>
                    </a:moveTo>
                    <a:cubicBezTo>
                      <a:pt x="138583" y="18186"/>
                      <a:pt x="166515" y="35279"/>
                      <a:pt x="182912" y="59760"/>
                    </a:cubicBezTo>
                    <a:cubicBezTo>
                      <a:pt x="184984" y="62424"/>
                      <a:pt x="187944" y="63904"/>
                      <a:pt x="191199" y="63904"/>
                    </a:cubicBezTo>
                    <a:cubicBezTo>
                      <a:pt x="198007" y="75447"/>
                      <a:pt x="196231" y="92021"/>
                      <a:pt x="193567" y="104452"/>
                    </a:cubicBezTo>
                    <a:cubicBezTo>
                      <a:pt x="190608" y="120731"/>
                      <a:pt x="185280" y="136417"/>
                      <a:pt x="177585" y="151216"/>
                    </a:cubicBezTo>
                    <a:cubicBezTo>
                      <a:pt x="169889" y="165127"/>
                      <a:pt x="158642" y="177558"/>
                      <a:pt x="142660" y="181405"/>
                    </a:cubicBezTo>
                    <a:cubicBezTo>
                      <a:pt x="136622" y="182892"/>
                      <a:pt x="129942" y="183562"/>
                      <a:pt x="123051" y="183562"/>
                    </a:cubicBezTo>
                    <a:cubicBezTo>
                      <a:pt x="107987" y="183562"/>
                      <a:pt x="91912" y="180360"/>
                      <a:pt x="79321" y="175486"/>
                    </a:cubicBezTo>
                    <a:cubicBezTo>
                      <a:pt x="47948" y="163351"/>
                      <a:pt x="27526" y="129610"/>
                      <a:pt x="29006" y="96165"/>
                    </a:cubicBezTo>
                    <a:cubicBezTo>
                      <a:pt x="30486" y="63608"/>
                      <a:pt x="54164" y="33418"/>
                      <a:pt x="84649" y="22467"/>
                    </a:cubicBezTo>
                    <a:cubicBezTo>
                      <a:pt x="92842" y="19541"/>
                      <a:pt x="101163" y="18186"/>
                      <a:pt x="109383" y="18186"/>
                    </a:cubicBezTo>
                    <a:close/>
                    <a:moveTo>
                      <a:pt x="108671" y="0"/>
                    </a:moveTo>
                    <a:cubicBezTo>
                      <a:pt x="102788" y="0"/>
                      <a:pt x="96925" y="477"/>
                      <a:pt x="91160" y="1453"/>
                    </a:cubicBezTo>
                    <a:cubicBezTo>
                      <a:pt x="50908" y="8260"/>
                      <a:pt x="15983" y="42001"/>
                      <a:pt x="8288" y="81958"/>
                    </a:cubicBezTo>
                    <a:cubicBezTo>
                      <a:pt x="1" y="124282"/>
                      <a:pt x="22495" y="168679"/>
                      <a:pt x="60379" y="188805"/>
                    </a:cubicBezTo>
                    <a:cubicBezTo>
                      <a:pt x="78315" y="197773"/>
                      <a:pt x="101214" y="202176"/>
                      <a:pt x="122410" y="202176"/>
                    </a:cubicBezTo>
                    <a:cubicBezTo>
                      <a:pt x="127097" y="202176"/>
                      <a:pt x="131700" y="201960"/>
                      <a:pt x="136148" y="201532"/>
                    </a:cubicBezTo>
                    <a:cubicBezTo>
                      <a:pt x="156867" y="200052"/>
                      <a:pt x="176105" y="189693"/>
                      <a:pt x="188832" y="173118"/>
                    </a:cubicBezTo>
                    <a:cubicBezTo>
                      <a:pt x="203334" y="155360"/>
                      <a:pt x="210734" y="131682"/>
                      <a:pt x="215469" y="109484"/>
                    </a:cubicBezTo>
                    <a:cubicBezTo>
                      <a:pt x="219909" y="86990"/>
                      <a:pt x="221093" y="61536"/>
                      <a:pt x="202446" y="44961"/>
                    </a:cubicBezTo>
                    <a:cubicBezTo>
                      <a:pt x="200671" y="43185"/>
                      <a:pt x="198303" y="42297"/>
                      <a:pt x="195935" y="42297"/>
                    </a:cubicBezTo>
                    <a:cubicBezTo>
                      <a:pt x="176056" y="15372"/>
                      <a:pt x="142057" y="0"/>
                      <a:pt x="108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659;p63">
              <a:extLst>
                <a:ext uri="{FF2B5EF4-FFF2-40B4-BE49-F238E27FC236}">
                  <a16:creationId xmlns:a16="http://schemas.microsoft.com/office/drawing/2014/main" id="{966FE511-EE8D-964F-8464-463B9E59C6FE}"/>
                </a:ext>
              </a:extLst>
            </p:cNvPr>
            <p:cNvGrpSpPr/>
            <p:nvPr/>
          </p:nvGrpSpPr>
          <p:grpSpPr>
            <a:xfrm>
              <a:off x="6202311" y="3000622"/>
              <a:ext cx="294054" cy="268894"/>
              <a:chOff x="50981331" y="238800"/>
              <a:chExt cx="5527335" cy="5054400"/>
            </a:xfrm>
          </p:grpSpPr>
          <p:sp>
            <p:nvSpPr>
              <p:cNvPr id="23" name="Google Shape;1660;p63">
                <a:extLst>
                  <a:ext uri="{FF2B5EF4-FFF2-40B4-BE49-F238E27FC236}">
                    <a16:creationId xmlns:a16="http://schemas.microsoft.com/office/drawing/2014/main" id="{A851E9F2-AC9A-BE41-957B-6E7A837F6709}"/>
                  </a:ext>
                </a:extLst>
              </p:cNvPr>
              <p:cNvSpPr/>
              <p:nvPr/>
            </p:nvSpPr>
            <p:spPr>
              <a:xfrm>
                <a:off x="51669532" y="693427"/>
                <a:ext cx="4262042" cy="4134411"/>
              </a:xfrm>
              <a:custGeom>
                <a:avLst/>
                <a:gdLst/>
                <a:ahLst/>
                <a:cxnLst/>
                <a:rect l="l" t="t" r="r" b="b"/>
                <a:pathLst>
                  <a:path w="170481" h="165376" extrusionOk="0">
                    <a:moveTo>
                      <a:pt x="81857" y="0"/>
                    </a:moveTo>
                    <a:cubicBezTo>
                      <a:pt x="73637" y="0"/>
                      <a:pt x="65316" y="1355"/>
                      <a:pt x="57123" y="4281"/>
                    </a:cubicBezTo>
                    <a:cubicBezTo>
                      <a:pt x="26638" y="15232"/>
                      <a:pt x="2960" y="45422"/>
                      <a:pt x="1480" y="77979"/>
                    </a:cubicBezTo>
                    <a:cubicBezTo>
                      <a:pt x="0" y="111424"/>
                      <a:pt x="20422" y="145165"/>
                      <a:pt x="51795" y="157300"/>
                    </a:cubicBezTo>
                    <a:cubicBezTo>
                      <a:pt x="64386" y="162174"/>
                      <a:pt x="80461" y="165376"/>
                      <a:pt x="95525" y="165376"/>
                    </a:cubicBezTo>
                    <a:cubicBezTo>
                      <a:pt x="102416" y="165376"/>
                      <a:pt x="109096" y="164706"/>
                      <a:pt x="115134" y="163219"/>
                    </a:cubicBezTo>
                    <a:cubicBezTo>
                      <a:pt x="131116" y="159372"/>
                      <a:pt x="142363" y="146941"/>
                      <a:pt x="150059" y="133030"/>
                    </a:cubicBezTo>
                    <a:cubicBezTo>
                      <a:pt x="157754" y="118231"/>
                      <a:pt x="163082" y="102545"/>
                      <a:pt x="166041" y="86266"/>
                    </a:cubicBezTo>
                    <a:cubicBezTo>
                      <a:pt x="168705" y="73539"/>
                      <a:pt x="170481" y="57261"/>
                      <a:pt x="163673" y="45718"/>
                    </a:cubicBezTo>
                    <a:cubicBezTo>
                      <a:pt x="160418" y="45718"/>
                      <a:pt x="157458" y="44238"/>
                      <a:pt x="155386" y="41574"/>
                    </a:cubicBezTo>
                    <a:cubicBezTo>
                      <a:pt x="138989" y="17093"/>
                      <a:pt x="111057" y="0"/>
                      <a:pt x="818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661;p63">
                <a:extLst>
                  <a:ext uri="{FF2B5EF4-FFF2-40B4-BE49-F238E27FC236}">
                    <a16:creationId xmlns:a16="http://schemas.microsoft.com/office/drawing/2014/main" id="{39D56E0F-9021-C740-BCB5-4CA624D90640}"/>
                  </a:ext>
                </a:extLst>
              </p:cNvPr>
              <p:cNvSpPr/>
              <p:nvPr/>
            </p:nvSpPr>
            <p:spPr>
              <a:xfrm>
                <a:off x="50981331" y="238800"/>
                <a:ext cx="5527335" cy="5054400"/>
              </a:xfrm>
              <a:custGeom>
                <a:avLst/>
                <a:gdLst/>
                <a:ahLst/>
                <a:cxnLst/>
                <a:rect l="l" t="t" r="r" b="b"/>
                <a:pathLst>
                  <a:path w="221093" h="202176" extrusionOk="0">
                    <a:moveTo>
                      <a:pt x="109383" y="18186"/>
                    </a:moveTo>
                    <a:cubicBezTo>
                      <a:pt x="138583" y="18186"/>
                      <a:pt x="166515" y="35279"/>
                      <a:pt x="182912" y="59760"/>
                    </a:cubicBezTo>
                    <a:cubicBezTo>
                      <a:pt x="184984" y="62424"/>
                      <a:pt x="187944" y="63904"/>
                      <a:pt x="191199" y="63904"/>
                    </a:cubicBezTo>
                    <a:cubicBezTo>
                      <a:pt x="198007" y="75447"/>
                      <a:pt x="196231" y="92021"/>
                      <a:pt x="193567" y="104452"/>
                    </a:cubicBezTo>
                    <a:cubicBezTo>
                      <a:pt x="190608" y="120731"/>
                      <a:pt x="185280" y="136417"/>
                      <a:pt x="177585" y="151216"/>
                    </a:cubicBezTo>
                    <a:cubicBezTo>
                      <a:pt x="169889" y="165127"/>
                      <a:pt x="158642" y="177558"/>
                      <a:pt x="142660" y="181405"/>
                    </a:cubicBezTo>
                    <a:cubicBezTo>
                      <a:pt x="136622" y="182892"/>
                      <a:pt x="129942" y="183562"/>
                      <a:pt x="123051" y="183562"/>
                    </a:cubicBezTo>
                    <a:cubicBezTo>
                      <a:pt x="107987" y="183562"/>
                      <a:pt x="91912" y="180360"/>
                      <a:pt x="79321" y="175486"/>
                    </a:cubicBezTo>
                    <a:cubicBezTo>
                      <a:pt x="47948" y="163351"/>
                      <a:pt x="27526" y="129610"/>
                      <a:pt x="29006" y="96165"/>
                    </a:cubicBezTo>
                    <a:cubicBezTo>
                      <a:pt x="30486" y="63608"/>
                      <a:pt x="54164" y="33418"/>
                      <a:pt x="84649" y="22467"/>
                    </a:cubicBezTo>
                    <a:cubicBezTo>
                      <a:pt x="92842" y="19541"/>
                      <a:pt x="101163" y="18186"/>
                      <a:pt x="109383" y="18186"/>
                    </a:cubicBezTo>
                    <a:close/>
                    <a:moveTo>
                      <a:pt x="108671" y="0"/>
                    </a:moveTo>
                    <a:cubicBezTo>
                      <a:pt x="102788" y="0"/>
                      <a:pt x="96925" y="477"/>
                      <a:pt x="91160" y="1453"/>
                    </a:cubicBezTo>
                    <a:cubicBezTo>
                      <a:pt x="50908" y="8260"/>
                      <a:pt x="15983" y="42001"/>
                      <a:pt x="8288" y="81958"/>
                    </a:cubicBezTo>
                    <a:cubicBezTo>
                      <a:pt x="1" y="124282"/>
                      <a:pt x="22495" y="168679"/>
                      <a:pt x="60379" y="188805"/>
                    </a:cubicBezTo>
                    <a:cubicBezTo>
                      <a:pt x="78315" y="197773"/>
                      <a:pt x="101214" y="202176"/>
                      <a:pt x="122410" y="202176"/>
                    </a:cubicBezTo>
                    <a:cubicBezTo>
                      <a:pt x="127097" y="202176"/>
                      <a:pt x="131700" y="201960"/>
                      <a:pt x="136148" y="201532"/>
                    </a:cubicBezTo>
                    <a:cubicBezTo>
                      <a:pt x="156867" y="200052"/>
                      <a:pt x="176105" y="189693"/>
                      <a:pt x="188832" y="173118"/>
                    </a:cubicBezTo>
                    <a:cubicBezTo>
                      <a:pt x="203334" y="155360"/>
                      <a:pt x="210734" y="131682"/>
                      <a:pt x="215469" y="109484"/>
                    </a:cubicBezTo>
                    <a:cubicBezTo>
                      <a:pt x="219909" y="86990"/>
                      <a:pt x="221093" y="61536"/>
                      <a:pt x="202446" y="44961"/>
                    </a:cubicBezTo>
                    <a:cubicBezTo>
                      <a:pt x="200671" y="43185"/>
                      <a:pt x="198303" y="42297"/>
                      <a:pt x="195935" y="42297"/>
                    </a:cubicBezTo>
                    <a:cubicBezTo>
                      <a:pt x="176056" y="15372"/>
                      <a:pt x="142057" y="0"/>
                      <a:pt x="108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8" name="Google Shape;1653;p63">
            <a:extLst>
              <a:ext uri="{FF2B5EF4-FFF2-40B4-BE49-F238E27FC236}">
                <a16:creationId xmlns:a16="http://schemas.microsoft.com/office/drawing/2014/main" id="{BE2CC4EB-7FC6-344C-9B98-AD7550CA7876}"/>
              </a:ext>
            </a:extLst>
          </p:cNvPr>
          <p:cNvSpPr/>
          <p:nvPr/>
        </p:nvSpPr>
        <p:spPr>
          <a:xfrm rot="10800000">
            <a:off x="2130461" y="2213930"/>
            <a:ext cx="239034" cy="357820"/>
          </a:xfrm>
          <a:custGeom>
            <a:avLst/>
            <a:gdLst/>
            <a:ahLst/>
            <a:cxnLst/>
            <a:rect l="l" t="t" r="r" b="b"/>
            <a:pathLst>
              <a:path w="7122" h="11372" extrusionOk="0">
                <a:moveTo>
                  <a:pt x="5016" y="1"/>
                </a:moveTo>
                <a:cubicBezTo>
                  <a:pt x="4917" y="1"/>
                  <a:pt x="4818" y="60"/>
                  <a:pt x="4798" y="179"/>
                </a:cubicBezTo>
                <a:cubicBezTo>
                  <a:pt x="4784" y="172"/>
                  <a:pt x="4768" y="168"/>
                  <a:pt x="4751" y="168"/>
                </a:cubicBezTo>
                <a:cubicBezTo>
                  <a:pt x="4678" y="168"/>
                  <a:pt x="4593" y="233"/>
                  <a:pt x="4560" y="298"/>
                </a:cubicBezTo>
                <a:cubicBezTo>
                  <a:pt x="4204" y="1011"/>
                  <a:pt x="3689" y="1684"/>
                  <a:pt x="3134" y="2278"/>
                </a:cubicBezTo>
                <a:cubicBezTo>
                  <a:pt x="2984" y="2428"/>
                  <a:pt x="3152" y="2624"/>
                  <a:pt x="3329" y="2624"/>
                </a:cubicBezTo>
                <a:cubicBezTo>
                  <a:pt x="3385" y="2624"/>
                  <a:pt x="3443" y="2604"/>
                  <a:pt x="3491" y="2556"/>
                </a:cubicBezTo>
                <a:cubicBezTo>
                  <a:pt x="4006" y="2001"/>
                  <a:pt x="4481" y="1407"/>
                  <a:pt x="4838" y="733"/>
                </a:cubicBezTo>
                <a:lnTo>
                  <a:pt x="4838" y="733"/>
                </a:lnTo>
                <a:cubicBezTo>
                  <a:pt x="5155" y="4417"/>
                  <a:pt x="3847" y="9290"/>
                  <a:pt x="243" y="10953"/>
                </a:cubicBezTo>
                <a:cubicBezTo>
                  <a:pt x="1" y="11057"/>
                  <a:pt x="90" y="11372"/>
                  <a:pt x="301" y="11372"/>
                </a:cubicBezTo>
                <a:cubicBezTo>
                  <a:pt x="332" y="11372"/>
                  <a:pt x="366" y="11365"/>
                  <a:pt x="401" y="11350"/>
                </a:cubicBezTo>
                <a:cubicBezTo>
                  <a:pt x="4125" y="9646"/>
                  <a:pt x="5590" y="4734"/>
                  <a:pt x="5313" y="852"/>
                </a:cubicBezTo>
                <a:lnTo>
                  <a:pt x="5313" y="852"/>
                </a:lnTo>
                <a:lnTo>
                  <a:pt x="6620" y="2437"/>
                </a:lnTo>
                <a:cubicBezTo>
                  <a:pt x="6663" y="2501"/>
                  <a:pt x="6723" y="2528"/>
                  <a:pt x="6784" y="2528"/>
                </a:cubicBezTo>
                <a:cubicBezTo>
                  <a:pt x="6949" y="2528"/>
                  <a:pt x="7121" y="2333"/>
                  <a:pt x="6977" y="2159"/>
                </a:cubicBezTo>
                <a:lnTo>
                  <a:pt x="5392" y="258"/>
                </a:lnTo>
                <a:cubicBezTo>
                  <a:pt x="5353" y="218"/>
                  <a:pt x="5273" y="179"/>
                  <a:pt x="5234" y="179"/>
                </a:cubicBezTo>
                <a:cubicBezTo>
                  <a:pt x="5214" y="60"/>
                  <a:pt x="5115" y="1"/>
                  <a:pt x="50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1653;p63">
            <a:extLst>
              <a:ext uri="{FF2B5EF4-FFF2-40B4-BE49-F238E27FC236}">
                <a16:creationId xmlns:a16="http://schemas.microsoft.com/office/drawing/2014/main" id="{8E1B3E72-3E67-0246-9809-5547DDA6C0BB}"/>
              </a:ext>
            </a:extLst>
          </p:cNvPr>
          <p:cNvSpPr/>
          <p:nvPr/>
        </p:nvSpPr>
        <p:spPr>
          <a:xfrm rot="10800000" flipH="1">
            <a:off x="3455156" y="2186320"/>
            <a:ext cx="239035" cy="357820"/>
          </a:xfrm>
          <a:custGeom>
            <a:avLst/>
            <a:gdLst/>
            <a:ahLst/>
            <a:cxnLst/>
            <a:rect l="l" t="t" r="r" b="b"/>
            <a:pathLst>
              <a:path w="7122" h="11372" extrusionOk="0">
                <a:moveTo>
                  <a:pt x="5016" y="1"/>
                </a:moveTo>
                <a:cubicBezTo>
                  <a:pt x="4917" y="1"/>
                  <a:pt x="4818" y="60"/>
                  <a:pt x="4798" y="179"/>
                </a:cubicBezTo>
                <a:cubicBezTo>
                  <a:pt x="4784" y="172"/>
                  <a:pt x="4768" y="168"/>
                  <a:pt x="4751" y="168"/>
                </a:cubicBezTo>
                <a:cubicBezTo>
                  <a:pt x="4678" y="168"/>
                  <a:pt x="4593" y="233"/>
                  <a:pt x="4560" y="298"/>
                </a:cubicBezTo>
                <a:cubicBezTo>
                  <a:pt x="4204" y="1011"/>
                  <a:pt x="3689" y="1684"/>
                  <a:pt x="3134" y="2278"/>
                </a:cubicBezTo>
                <a:cubicBezTo>
                  <a:pt x="2984" y="2428"/>
                  <a:pt x="3152" y="2624"/>
                  <a:pt x="3329" y="2624"/>
                </a:cubicBezTo>
                <a:cubicBezTo>
                  <a:pt x="3385" y="2624"/>
                  <a:pt x="3443" y="2604"/>
                  <a:pt x="3491" y="2556"/>
                </a:cubicBezTo>
                <a:cubicBezTo>
                  <a:pt x="4006" y="2001"/>
                  <a:pt x="4481" y="1407"/>
                  <a:pt x="4838" y="733"/>
                </a:cubicBezTo>
                <a:lnTo>
                  <a:pt x="4838" y="733"/>
                </a:lnTo>
                <a:cubicBezTo>
                  <a:pt x="5155" y="4417"/>
                  <a:pt x="3847" y="9290"/>
                  <a:pt x="243" y="10953"/>
                </a:cubicBezTo>
                <a:cubicBezTo>
                  <a:pt x="1" y="11057"/>
                  <a:pt x="90" y="11372"/>
                  <a:pt x="301" y="11372"/>
                </a:cubicBezTo>
                <a:cubicBezTo>
                  <a:pt x="332" y="11372"/>
                  <a:pt x="366" y="11365"/>
                  <a:pt x="401" y="11350"/>
                </a:cubicBezTo>
                <a:cubicBezTo>
                  <a:pt x="4125" y="9646"/>
                  <a:pt x="5590" y="4734"/>
                  <a:pt x="5313" y="852"/>
                </a:cubicBezTo>
                <a:lnTo>
                  <a:pt x="5313" y="852"/>
                </a:lnTo>
                <a:lnTo>
                  <a:pt x="6620" y="2437"/>
                </a:lnTo>
                <a:cubicBezTo>
                  <a:pt x="6663" y="2501"/>
                  <a:pt x="6723" y="2528"/>
                  <a:pt x="6784" y="2528"/>
                </a:cubicBezTo>
                <a:cubicBezTo>
                  <a:pt x="6949" y="2528"/>
                  <a:pt x="7121" y="2333"/>
                  <a:pt x="6977" y="2159"/>
                </a:cubicBezTo>
                <a:lnTo>
                  <a:pt x="5392" y="258"/>
                </a:lnTo>
                <a:cubicBezTo>
                  <a:pt x="5353" y="218"/>
                  <a:pt x="5273" y="179"/>
                  <a:pt x="5234" y="179"/>
                </a:cubicBezTo>
                <a:cubicBezTo>
                  <a:pt x="5214" y="60"/>
                  <a:pt x="5115" y="1"/>
                  <a:pt x="50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13868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266"/>
        <p:cNvGrpSpPr/>
        <p:nvPr/>
      </p:nvGrpSpPr>
      <p:grpSpPr>
        <a:xfrm>
          <a:off x="0" y="0"/>
          <a:ext cx="0" cy="0"/>
          <a:chOff x="0" y="0"/>
          <a:chExt cx="0" cy="0"/>
        </a:xfrm>
      </p:grpSpPr>
      <p:sp>
        <p:nvSpPr>
          <p:cNvPr id="1271" name="Google Shape;1271;p48"/>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Demographical</a:t>
            </a:r>
            <a:r>
              <a:rPr lang="zh-CN" altLang="en-US" dirty="0"/>
              <a:t> </a:t>
            </a:r>
            <a:r>
              <a:rPr lang="en-US" altLang="zh-CN" dirty="0"/>
              <a:t>Features – Module</a:t>
            </a:r>
            <a:endParaRPr dirty="0"/>
          </a:p>
        </p:txBody>
      </p:sp>
      <p:pic>
        <p:nvPicPr>
          <p:cNvPr id="20482" name="Picture 2">
            <a:extLst>
              <a:ext uri="{FF2B5EF4-FFF2-40B4-BE49-F238E27FC236}">
                <a16:creationId xmlns:a16="http://schemas.microsoft.com/office/drawing/2014/main" id="{52CE285A-FEA0-C742-99A6-841991DBE7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143" y="1294477"/>
            <a:ext cx="4933431" cy="3293096"/>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3A66D316-06F0-C543-90E6-1136CEAE0316}"/>
              </a:ext>
            </a:extLst>
          </p:cNvPr>
          <p:cNvSpPr txBox="1"/>
          <p:nvPr/>
        </p:nvSpPr>
        <p:spPr>
          <a:xfrm>
            <a:off x="5909779" y="1219061"/>
            <a:ext cx="2838296" cy="1277273"/>
          </a:xfrm>
          <a:prstGeom prst="rect">
            <a:avLst/>
          </a:prstGeom>
          <a:noFill/>
        </p:spPr>
        <p:txBody>
          <a:bodyPr wrap="square" rtlCol="0">
            <a:spAutoFit/>
          </a:bodyPr>
          <a:lstStyle/>
          <a:p>
            <a:pPr>
              <a:lnSpc>
                <a:spcPct val="150000"/>
              </a:lnSpc>
            </a:pPr>
            <a:r>
              <a:rPr lang="en-US" altLang="zh-CN" dirty="0">
                <a:solidFill>
                  <a:schemeClr val="dk1"/>
                </a:solidFill>
                <a:latin typeface="Montserrat"/>
              </a:rPr>
              <a:t>The workload of module ‘CCC’ and ‘GGG’ is </a:t>
            </a:r>
            <a:r>
              <a:rPr lang="en-US" altLang="zh-CN" b="1" dirty="0">
                <a:solidFill>
                  <a:schemeClr val="dk1"/>
                </a:solidFill>
                <a:latin typeface="Montserrat"/>
              </a:rPr>
              <a:t>almost the same </a:t>
            </a:r>
            <a:r>
              <a:rPr lang="en-US" altLang="zh-CN" dirty="0">
                <a:solidFill>
                  <a:schemeClr val="dk1"/>
                </a:solidFill>
                <a:latin typeface="Montserrat"/>
              </a:rPr>
              <a:t>with ‘AAA’ and ‘EEE’</a:t>
            </a:r>
          </a:p>
          <a:p>
            <a:endParaRPr lang="zh-CN" altLang="en-US" dirty="0">
              <a:solidFill>
                <a:schemeClr val="dk1"/>
              </a:solidFill>
              <a:latin typeface="Montserrat"/>
            </a:endParaRPr>
          </a:p>
        </p:txBody>
      </p:sp>
      <p:grpSp>
        <p:nvGrpSpPr>
          <p:cNvPr id="7" name="Google Shape;1268;p48">
            <a:extLst>
              <a:ext uri="{FF2B5EF4-FFF2-40B4-BE49-F238E27FC236}">
                <a16:creationId xmlns:a16="http://schemas.microsoft.com/office/drawing/2014/main" id="{C86839BA-45D2-8543-A7FD-C83F841F2A0B}"/>
              </a:ext>
            </a:extLst>
          </p:cNvPr>
          <p:cNvGrpSpPr/>
          <p:nvPr/>
        </p:nvGrpSpPr>
        <p:grpSpPr>
          <a:xfrm rot="-5400000" flipH="1" flipV="1">
            <a:off x="6519871" y="-69464"/>
            <a:ext cx="1157021" cy="3582188"/>
            <a:chOff x="2654658" y="3572396"/>
            <a:chExt cx="737974" cy="1358635"/>
          </a:xfrm>
        </p:grpSpPr>
        <p:sp>
          <p:nvSpPr>
            <p:cNvPr id="8" name="Google Shape;1269;p48">
              <a:extLst>
                <a:ext uri="{FF2B5EF4-FFF2-40B4-BE49-F238E27FC236}">
                  <a16:creationId xmlns:a16="http://schemas.microsoft.com/office/drawing/2014/main" id="{CB9CACD2-A03D-D44D-8349-9207226791CC}"/>
                </a:ext>
              </a:extLst>
            </p:cNvPr>
            <p:cNvSpPr/>
            <p:nvPr/>
          </p:nvSpPr>
          <p:spPr>
            <a:xfrm>
              <a:off x="2654658" y="3572396"/>
              <a:ext cx="737974" cy="1358635"/>
            </a:xfrm>
            <a:custGeom>
              <a:avLst/>
              <a:gdLst/>
              <a:ahLst/>
              <a:cxnLst/>
              <a:rect l="l" t="t" r="r" b="b"/>
              <a:pathLst>
                <a:path w="47306" h="87092" extrusionOk="0">
                  <a:moveTo>
                    <a:pt x="22684" y="1315"/>
                  </a:moveTo>
                  <a:cubicBezTo>
                    <a:pt x="27019" y="1315"/>
                    <a:pt x="31478" y="2069"/>
                    <a:pt x="34923" y="4165"/>
                  </a:cubicBezTo>
                  <a:lnTo>
                    <a:pt x="34923" y="4165"/>
                  </a:lnTo>
                  <a:cubicBezTo>
                    <a:pt x="34953" y="4195"/>
                    <a:pt x="34988" y="4224"/>
                    <a:pt x="35027" y="4251"/>
                  </a:cubicBezTo>
                  <a:cubicBezTo>
                    <a:pt x="46074" y="11676"/>
                    <a:pt x="45893" y="28230"/>
                    <a:pt x="45495" y="40001"/>
                  </a:cubicBezTo>
                  <a:cubicBezTo>
                    <a:pt x="45278" y="45906"/>
                    <a:pt x="44843" y="51737"/>
                    <a:pt x="44662" y="57605"/>
                  </a:cubicBezTo>
                  <a:cubicBezTo>
                    <a:pt x="44444" y="64668"/>
                    <a:pt x="44010" y="73108"/>
                    <a:pt x="37707" y="77672"/>
                  </a:cubicBezTo>
                  <a:cubicBezTo>
                    <a:pt x="33945" y="80399"/>
                    <a:pt x="29050" y="81857"/>
                    <a:pt x="24209" y="81857"/>
                  </a:cubicBezTo>
                  <a:cubicBezTo>
                    <a:pt x="19728" y="81857"/>
                    <a:pt x="15293" y="80608"/>
                    <a:pt x="11845" y="77961"/>
                  </a:cubicBezTo>
                  <a:cubicBezTo>
                    <a:pt x="11737" y="77907"/>
                    <a:pt x="11619" y="77880"/>
                    <a:pt x="11501" y="77880"/>
                  </a:cubicBezTo>
                  <a:cubicBezTo>
                    <a:pt x="11383" y="77880"/>
                    <a:pt x="11266" y="77907"/>
                    <a:pt x="11157" y="77961"/>
                  </a:cubicBezTo>
                  <a:cubicBezTo>
                    <a:pt x="8914" y="79236"/>
                    <a:pt x="7083" y="81085"/>
                    <a:pt x="5854" y="83293"/>
                  </a:cubicBezTo>
                  <a:lnTo>
                    <a:pt x="5854" y="83293"/>
                  </a:lnTo>
                  <a:cubicBezTo>
                    <a:pt x="5771" y="80025"/>
                    <a:pt x="6056" y="76795"/>
                    <a:pt x="7680" y="73796"/>
                  </a:cubicBezTo>
                  <a:cubicBezTo>
                    <a:pt x="7788" y="73579"/>
                    <a:pt x="7788" y="73325"/>
                    <a:pt x="7680" y="73108"/>
                  </a:cubicBezTo>
                  <a:cubicBezTo>
                    <a:pt x="1" y="60829"/>
                    <a:pt x="2536" y="44819"/>
                    <a:pt x="3551" y="31164"/>
                  </a:cubicBezTo>
                  <a:cubicBezTo>
                    <a:pt x="3985" y="25151"/>
                    <a:pt x="3225" y="19066"/>
                    <a:pt x="4166" y="13125"/>
                  </a:cubicBezTo>
                  <a:cubicBezTo>
                    <a:pt x="4673" y="10047"/>
                    <a:pt x="5724" y="6787"/>
                    <a:pt x="8259" y="4758"/>
                  </a:cubicBezTo>
                  <a:cubicBezTo>
                    <a:pt x="10324" y="3092"/>
                    <a:pt x="13077" y="2404"/>
                    <a:pt x="15648" y="1933"/>
                  </a:cubicBezTo>
                  <a:cubicBezTo>
                    <a:pt x="17816" y="1557"/>
                    <a:pt x="20230" y="1315"/>
                    <a:pt x="22684" y="1315"/>
                  </a:cubicBezTo>
                  <a:close/>
                  <a:moveTo>
                    <a:pt x="22682" y="1"/>
                  </a:moveTo>
                  <a:cubicBezTo>
                    <a:pt x="20584" y="1"/>
                    <a:pt x="18525" y="162"/>
                    <a:pt x="16626" y="412"/>
                  </a:cubicBezTo>
                  <a:cubicBezTo>
                    <a:pt x="10215" y="1281"/>
                    <a:pt x="5072" y="3889"/>
                    <a:pt x="3333" y="10517"/>
                  </a:cubicBezTo>
                  <a:cubicBezTo>
                    <a:pt x="1450" y="17508"/>
                    <a:pt x="2609" y="25187"/>
                    <a:pt x="2065" y="32395"/>
                  </a:cubicBezTo>
                  <a:cubicBezTo>
                    <a:pt x="1413" y="40907"/>
                    <a:pt x="508" y="49491"/>
                    <a:pt x="1486" y="58040"/>
                  </a:cubicBezTo>
                  <a:cubicBezTo>
                    <a:pt x="1957" y="62495"/>
                    <a:pt x="2971" y="66950"/>
                    <a:pt x="4927" y="71007"/>
                  </a:cubicBezTo>
                  <a:cubicBezTo>
                    <a:pt x="5325" y="71876"/>
                    <a:pt x="6231" y="72854"/>
                    <a:pt x="6122" y="73796"/>
                  </a:cubicBezTo>
                  <a:cubicBezTo>
                    <a:pt x="5941" y="75064"/>
                    <a:pt x="5036" y="76404"/>
                    <a:pt x="4818" y="77672"/>
                  </a:cubicBezTo>
                  <a:cubicBezTo>
                    <a:pt x="4239" y="80569"/>
                    <a:pt x="4420" y="83503"/>
                    <a:pt x="4637" y="86437"/>
                  </a:cubicBezTo>
                  <a:cubicBezTo>
                    <a:pt x="4637" y="86859"/>
                    <a:pt x="4971" y="87091"/>
                    <a:pt x="5306" y="87091"/>
                  </a:cubicBezTo>
                  <a:cubicBezTo>
                    <a:pt x="5575" y="87091"/>
                    <a:pt x="5844" y="86941"/>
                    <a:pt x="5941" y="86618"/>
                  </a:cubicBezTo>
                  <a:cubicBezTo>
                    <a:pt x="5962" y="86545"/>
                    <a:pt x="5983" y="86473"/>
                    <a:pt x="6005" y="86400"/>
                  </a:cubicBezTo>
                  <a:lnTo>
                    <a:pt x="6005" y="86400"/>
                  </a:lnTo>
                  <a:lnTo>
                    <a:pt x="6014" y="86401"/>
                  </a:lnTo>
                  <a:cubicBezTo>
                    <a:pt x="6013" y="86393"/>
                    <a:pt x="6013" y="86386"/>
                    <a:pt x="6012" y="86378"/>
                  </a:cubicBezTo>
                  <a:lnTo>
                    <a:pt x="6012" y="86378"/>
                  </a:lnTo>
                  <a:cubicBezTo>
                    <a:pt x="6373" y="85195"/>
                    <a:pt x="6893" y="84050"/>
                    <a:pt x="7571" y="83032"/>
                  </a:cubicBezTo>
                  <a:cubicBezTo>
                    <a:pt x="8223" y="82091"/>
                    <a:pt x="9744" y="79954"/>
                    <a:pt x="10940" y="79664"/>
                  </a:cubicBezTo>
                  <a:cubicBezTo>
                    <a:pt x="11027" y="79644"/>
                    <a:pt x="11120" y="79635"/>
                    <a:pt x="11218" y="79635"/>
                  </a:cubicBezTo>
                  <a:cubicBezTo>
                    <a:pt x="12575" y="79635"/>
                    <a:pt x="14840" y="81400"/>
                    <a:pt x="16192" y="81873"/>
                  </a:cubicBezTo>
                  <a:cubicBezTo>
                    <a:pt x="18660" y="82771"/>
                    <a:pt x="21282" y="83168"/>
                    <a:pt x="23909" y="83168"/>
                  </a:cubicBezTo>
                  <a:cubicBezTo>
                    <a:pt x="25523" y="83168"/>
                    <a:pt x="27140" y="83018"/>
                    <a:pt x="28724" y="82743"/>
                  </a:cubicBezTo>
                  <a:cubicBezTo>
                    <a:pt x="32745" y="82018"/>
                    <a:pt x="36947" y="80388"/>
                    <a:pt x="39953" y="77563"/>
                  </a:cubicBezTo>
                  <a:cubicBezTo>
                    <a:pt x="42742" y="74955"/>
                    <a:pt x="44300" y="71369"/>
                    <a:pt x="45060" y="67675"/>
                  </a:cubicBezTo>
                  <a:cubicBezTo>
                    <a:pt x="46545" y="60720"/>
                    <a:pt x="46147" y="53222"/>
                    <a:pt x="46545" y="46123"/>
                  </a:cubicBezTo>
                  <a:cubicBezTo>
                    <a:pt x="47016" y="38444"/>
                    <a:pt x="47306" y="30620"/>
                    <a:pt x="46183" y="22941"/>
                  </a:cubicBezTo>
                  <a:cubicBezTo>
                    <a:pt x="45099" y="15320"/>
                    <a:pt x="42395" y="7591"/>
                    <a:pt x="35772" y="3094"/>
                  </a:cubicBezTo>
                  <a:lnTo>
                    <a:pt x="35772" y="3094"/>
                  </a:lnTo>
                  <a:cubicBezTo>
                    <a:pt x="35754" y="3081"/>
                    <a:pt x="35735" y="3068"/>
                    <a:pt x="35715" y="3056"/>
                  </a:cubicBezTo>
                  <a:lnTo>
                    <a:pt x="35715" y="3056"/>
                  </a:lnTo>
                  <a:cubicBezTo>
                    <a:pt x="35715" y="3056"/>
                    <a:pt x="35715" y="3056"/>
                    <a:pt x="35715" y="3056"/>
                  </a:cubicBezTo>
                  <a:cubicBezTo>
                    <a:pt x="35705" y="3049"/>
                    <a:pt x="35695" y="3043"/>
                    <a:pt x="35685" y="3037"/>
                  </a:cubicBezTo>
                  <a:lnTo>
                    <a:pt x="35685" y="3037"/>
                  </a:lnTo>
                  <a:cubicBezTo>
                    <a:pt x="32011" y="765"/>
                    <a:pt x="27255" y="1"/>
                    <a:pt x="22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70;p48">
              <a:extLst>
                <a:ext uri="{FF2B5EF4-FFF2-40B4-BE49-F238E27FC236}">
                  <a16:creationId xmlns:a16="http://schemas.microsoft.com/office/drawing/2014/main" id="{D14614DA-E88E-5948-96C0-D8362AA0AA3D}"/>
                </a:ext>
              </a:extLst>
            </p:cNvPr>
            <p:cNvSpPr/>
            <p:nvPr/>
          </p:nvSpPr>
          <p:spPr>
            <a:xfrm>
              <a:off x="3176232" y="4676845"/>
              <a:ext cx="114364" cy="104504"/>
            </a:xfrm>
            <a:custGeom>
              <a:avLst/>
              <a:gdLst/>
              <a:ahLst/>
              <a:cxnLst/>
              <a:rect l="l" t="t" r="r" b="b"/>
              <a:pathLst>
                <a:path w="7331" h="6699" extrusionOk="0">
                  <a:moveTo>
                    <a:pt x="6503" y="0"/>
                  </a:moveTo>
                  <a:cubicBezTo>
                    <a:pt x="6241" y="0"/>
                    <a:pt x="5998" y="151"/>
                    <a:pt x="5940" y="499"/>
                  </a:cubicBezTo>
                  <a:cubicBezTo>
                    <a:pt x="5541" y="3070"/>
                    <a:pt x="3477" y="5063"/>
                    <a:pt x="869" y="5352"/>
                  </a:cubicBezTo>
                  <a:cubicBezTo>
                    <a:pt x="33" y="5422"/>
                    <a:pt x="1" y="6699"/>
                    <a:pt x="774" y="6699"/>
                  </a:cubicBezTo>
                  <a:cubicBezTo>
                    <a:pt x="804" y="6699"/>
                    <a:pt x="836" y="6697"/>
                    <a:pt x="869" y="6692"/>
                  </a:cubicBezTo>
                  <a:cubicBezTo>
                    <a:pt x="4093" y="6439"/>
                    <a:pt x="6700" y="4012"/>
                    <a:pt x="7244" y="861"/>
                  </a:cubicBezTo>
                  <a:cubicBezTo>
                    <a:pt x="7331" y="339"/>
                    <a:pt x="6896" y="0"/>
                    <a:pt x="65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矩形 9">
            <a:extLst>
              <a:ext uri="{FF2B5EF4-FFF2-40B4-BE49-F238E27FC236}">
                <a16:creationId xmlns:a16="http://schemas.microsoft.com/office/drawing/2014/main" id="{C7FAAA4D-9A0F-7144-BB73-5C4315470F9C}"/>
              </a:ext>
            </a:extLst>
          </p:cNvPr>
          <p:cNvSpPr/>
          <p:nvPr/>
        </p:nvSpPr>
        <p:spPr>
          <a:xfrm>
            <a:off x="451650" y="2519185"/>
            <a:ext cx="169682" cy="49962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框 10">
            <a:extLst>
              <a:ext uri="{FF2B5EF4-FFF2-40B4-BE49-F238E27FC236}">
                <a16:creationId xmlns:a16="http://schemas.microsoft.com/office/drawing/2014/main" id="{20852D19-AC3F-0541-83C2-1D5B751A5FD6}"/>
              </a:ext>
            </a:extLst>
          </p:cNvPr>
          <p:cNvSpPr txBox="1"/>
          <p:nvPr/>
        </p:nvSpPr>
        <p:spPr>
          <a:xfrm>
            <a:off x="2182259" y="1139148"/>
            <a:ext cx="1975221" cy="246221"/>
          </a:xfrm>
          <a:prstGeom prst="rect">
            <a:avLst/>
          </a:prstGeom>
          <a:noFill/>
        </p:spPr>
        <p:txBody>
          <a:bodyPr wrap="none" rtlCol="0">
            <a:spAutoFit/>
          </a:bodyPr>
          <a:lstStyle/>
          <a:p>
            <a:r>
              <a:rPr kumimoji="1" lang="en-US" altLang="zh-CN" sz="1000" dirty="0"/>
              <a:t>The VLE count for each module</a:t>
            </a:r>
            <a:endParaRPr kumimoji="1" lang="zh-CN" altLang="en-US" sz="1000" dirty="0"/>
          </a:p>
        </p:txBody>
      </p:sp>
      <p:sp>
        <p:nvSpPr>
          <p:cNvPr id="12" name="文本框 11">
            <a:extLst>
              <a:ext uri="{FF2B5EF4-FFF2-40B4-BE49-F238E27FC236}">
                <a16:creationId xmlns:a16="http://schemas.microsoft.com/office/drawing/2014/main" id="{79645702-0C8B-5049-A918-F9594D40E414}"/>
              </a:ext>
            </a:extLst>
          </p:cNvPr>
          <p:cNvSpPr txBox="1"/>
          <p:nvPr/>
        </p:nvSpPr>
        <p:spPr>
          <a:xfrm>
            <a:off x="5411158" y="2374318"/>
            <a:ext cx="3281192" cy="2308324"/>
          </a:xfrm>
          <a:prstGeom prst="rect">
            <a:avLst/>
          </a:prstGeom>
          <a:noFill/>
        </p:spPr>
        <p:txBody>
          <a:bodyPr wrap="square" rtlCol="0">
            <a:spAutoFit/>
          </a:bodyPr>
          <a:lstStyle/>
          <a:p>
            <a:r>
              <a:rPr lang="en-US" altLang="zh-CN" sz="1800" b="1" dirty="0">
                <a:solidFill>
                  <a:schemeClr val="dk1"/>
                </a:solidFill>
                <a:latin typeface="Kalam"/>
                <a:cs typeface="Kalam"/>
              </a:rPr>
              <a:t>Solutions:</a:t>
            </a:r>
          </a:p>
          <a:p>
            <a:pPr marL="285750" indent="-285750">
              <a:buFont typeface="Arial" panose="020B0604020202020204" pitchFamily="34" charset="0"/>
              <a:buChar char="•"/>
            </a:pPr>
            <a:r>
              <a:rPr lang="en-US" altLang="zh-CN" dirty="0">
                <a:solidFill>
                  <a:schemeClr val="dk1"/>
                </a:solidFill>
                <a:latin typeface="Montserrat"/>
              </a:rPr>
              <a:t>Collaborate with the module providers to investigate what the problems are. Too difficult? The way of teaching? Quality of material?  Mentorship?</a:t>
            </a:r>
          </a:p>
          <a:p>
            <a:pPr marL="285750" indent="-285750">
              <a:buFont typeface="Arial" panose="020B0604020202020204" pitchFamily="34" charset="0"/>
              <a:buChar char="•"/>
            </a:pPr>
            <a:r>
              <a:rPr lang="en-US" altLang="zh-CN" dirty="0">
                <a:solidFill>
                  <a:schemeClr val="dk1"/>
                </a:solidFill>
                <a:latin typeface="Montserrat"/>
              </a:rPr>
              <a:t>Come up with possible strategies according to the problem. (</a:t>
            </a:r>
            <a:r>
              <a:rPr lang="en-US" altLang="zh-CN" dirty="0" err="1">
                <a:solidFill>
                  <a:schemeClr val="dk1"/>
                </a:solidFill>
                <a:latin typeface="Montserrat"/>
              </a:rPr>
              <a:t>eg.</a:t>
            </a:r>
            <a:r>
              <a:rPr lang="en-US" altLang="zh-CN" dirty="0">
                <a:solidFill>
                  <a:schemeClr val="dk1"/>
                </a:solidFill>
                <a:latin typeface="Montserrat"/>
              </a:rPr>
              <a:t> Hierarchical teaching</a:t>
            </a:r>
            <a:r>
              <a:rPr lang="zh-CN" altLang="en-US" dirty="0">
                <a:solidFill>
                  <a:schemeClr val="dk1"/>
                </a:solidFill>
                <a:latin typeface="Montserrat"/>
              </a:rPr>
              <a:t>）</a:t>
            </a:r>
            <a:r>
              <a:rPr lang="en-US" altLang="zh-CN" dirty="0">
                <a:solidFill>
                  <a:schemeClr val="dk1"/>
                </a:solidFill>
                <a:latin typeface="Montserrat"/>
              </a:rPr>
              <a:t>  </a:t>
            </a:r>
          </a:p>
        </p:txBody>
      </p:sp>
    </p:spTree>
    <p:extLst>
      <p:ext uri="{BB962C8B-B14F-4D97-AF65-F5344CB8AC3E}">
        <p14:creationId xmlns:p14="http://schemas.microsoft.com/office/powerpoint/2010/main" val="3430904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0"/>
        <p:cNvGrpSpPr/>
        <p:nvPr/>
      </p:nvGrpSpPr>
      <p:grpSpPr>
        <a:xfrm>
          <a:off x="0" y="0"/>
          <a:ext cx="0" cy="0"/>
          <a:chOff x="0" y="0"/>
          <a:chExt cx="0" cy="0"/>
        </a:xfrm>
      </p:grpSpPr>
      <p:sp>
        <p:nvSpPr>
          <p:cNvPr id="1151" name="Google Shape;1151;p45"/>
          <p:cNvSpPr txBox="1">
            <a:spLocks noGrp="1"/>
          </p:cNvSpPr>
          <p:nvPr>
            <p:ph type="title"/>
          </p:nvPr>
        </p:nvSpPr>
        <p:spPr>
          <a:xfrm>
            <a:off x="713250"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Background</a:t>
            </a:r>
            <a:endParaRPr dirty="0"/>
          </a:p>
        </p:txBody>
      </p:sp>
      <p:sp>
        <p:nvSpPr>
          <p:cNvPr id="5" name="矩形 4">
            <a:extLst>
              <a:ext uri="{FF2B5EF4-FFF2-40B4-BE49-F238E27FC236}">
                <a16:creationId xmlns:a16="http://schemas.microsoft.com/office/drawing/2014/main" id="{DCA894CD-9F1D-FA48-A805-5C220631FA3D}"/>
              </a:ext>
            </a:extLst>
          </p:cNvPr>
          <p:cNvSpPr/>
          <p:nvPr/>
        </p:nvSpPr>
        <p:spPr>
          <a:xfrm>
            <a:off x="1010350" y="1822522"/>
            <a:ext cx="3078087" cy="307777"/>
          </a:xfrm>
          <a:prstGeom prst="rect">
            <a:avLst/>
          </a:prstGeom>
        </p:spPr>
        <p:txBody>
          <a:bodyPr wrap="none">
            <a:spAutoFit/>
          </a:bodyPr>
          <a:lstStyle/>
          <a:p>
            <a:r>
              <a:rPr lang="en" altLang="zh-CN" b="1" dirty="0">
                <a:solidFill>
                  <a:schemeClr val="dk1"/>
                </a:solidFill>
                <a:latin typeface="Montserrat"/>
                <a:sym typeface="Montserrat"/>
              </a:rPr>
              <a:t>Virtual Learning Environments</a:t>
            </a:r>
            <a:endParaRPr lang="zh-CN" altLang="en-US" b="1" dirty="0">
              <a:solidFill>
                <a:schemeClr val="dk1"/>
              </a:solidFill>
              <a:latin typeface="Montserrat"/>
              <a:sym typeface="Montserrat"/>
            </a:endParaRPr>
          </a:p>
        </p:txBody>
      </p:sp>
      <p:sp>
        <p:nvSpPr>
          <p:cNvPr id="39" name="Google Shape;10680;p83">
            <a:extLst>
              <a:ext uri="{FF2B5EF4-FFF2-40B4-BE49-F238E27FC236}">
                <a16:creationId xmlns:a16="http://schemas.microsoft.com/office/drawing/2014/main" id="{F2C11020-8C4D-0B45-9AF1-067ACB353BFD}"/>
              </a:ext>
            </a:extLst>
          </p:cNvPr>
          <p:cNvSpPr/>
          <p:nvPr/>
        </p:nvSpPr>
        <p:spPr>
          <a:xfrm>
            <a:off x="2939737" y="2473454"/>
            <a:ext cx="689303" cy="646217"/>
          </a:xfrm>
          <a:custGeom>
            <a:avLst/>
            <a:gdLst/>
            <a:ahLst/>
            <a:cxnLst/>
            <a:rect l="l" t="t" r="r" b="b"/>
            <a:pathLst>
              <a:path w="19326" h="18118" extrusionOk="0">
                <a:moveTo>
                  <a:pt x="17628" y="6794"/>
                </a:moveTo>
                <a:cubicBezTo>
                  <a:pt x="17939" y="6794"/>
                  <a:pt x="18193" y="7048"/>
                  <a:pt x="18193" y="7362"/>
                </a:cubicBezTo>
                <a:lnTo>
                  <a:pt x="18193" y="7927"/>
                </a:lnTo>
                <a:lnTo>
                  <a:pt x="12532" y="7927"/>
                </a:lnTo>
                <a:lnTo>
                  <a:pt x="12532" y="7362"/>
                </a:lnTo>
                <a:cubicBezTo>
                  <a:pt x="12532" y="7048"/>
                  <a:pt x="12785" y="6794"/>
                  <a:pt x="13099" y="6794"/>
                </a:cubicBezTo>
                <a:close/>
                <a:moveTo>
                  <a:pt x="17628" y="1133"/>
                </a:moveTo>
                <a:cubicBezTo>
                  <a:pt x="17939" y="1133"/>
                  <a:pt x="18193" y="1387"/>
                  <a:pt x="18193" y="1701"/>
                </a:cubicBezTo>
                <a:lnTo>
                  <a:pt x="18193" y="5759"/>
                </a:lnTo>
                <a:cubicBezTo>
                  <a:pt x="18012" y="5695"/>
                  <a:pt x="17819" y="5662"/>
                  <a:pt x="17628" y="5662"/>
                </a:cubicBezTo>
                <a:lnTo>
                  <a:pt x="13099" y="5662"/>
                </a:lnTo>
                <a:cubicBezTo>
                  <a:pt x="12160" y="5662"/>
                  <a:pt x="11399" y="6423"/>
                  <a:pt x="11399" y="7362"/>
                </a:cubicBezTo>
                <a:lnTo>
                  <a:pt x="11399" y="11324"/>
                </a:lnTo>
                <a:lnTo>
                  <a:pt x="1133" y="11324"/>
                </a:lnTo>
                <a:lnTo>
                  <a:pt x="1133" y="1701"/>
                </a:lnTo>
                <a:cubicBezTo>
                  <a:pt x="1133" y="1387"/>
                  <a:pt x="1387" y="1133"/>
                  <a:pt x="1701" y="1133"/>
                </a:cubicBezTo>
                <a:close/>
                <a:moveTo>
                  <a:pt x="11399" y="12456"/>
                </a:moveTo>
                <a:lnTo>
                  <a:pt x="11399" y="13588"/>
                </a:lnTo>
                <a:lnTo>
                  <a:pt x="1701" y="13588"/>
                </a:lnTo>
                <a:cubicBezTo>
                  <a:pt x="1387" y="13588"/>
                  <a:pt x="1133" y="13335"/>
                  <a:pt x="1133" y="13024"/>
                </a:cubicBezTo>
                <a:lnTo>
                  <a:pt x="1133" y="12456"/>
                </a:lnTo>
                <a:close/>
                <a:moveTo>
                  <a:pt x="18193" y="9059"/>
                </a:moveTo>
                <a:lnTo>
                  <a:pt x="18193" y="14720"/>
                </a:lnTo>
                <a:lnTo>
                  <a:pt x="12532" y="14720"/>
                </a:lnTo>
                <a:lnTo>
                  <a:pt x="12532" y="9059"/>
                </a:lnTo>
                <a:close/>
                <a:moveTo>
                  <a:pt x="11399" y="14720"/>
                </a:moveTo>
                <a:lnTo>
                  <a:pt x="11399" y="16420"/>
                </a:lnTo>
                <a:cubicBezTo>
                  <a:pt x="11399" y="16611"/>
                  <a:pt x="11432" y="16804"/>
                  <a:pt x="11496" y="16985"/>
                </a:cubicBezTo>
                <a:lnTo>
                  <a:pt x="7051" y="16985"/>
                </a:lnTo>
                <a:lnTo>
                  <a:pt x="7806" y="14720"/>
                </a:lnTo>
                <a:close/>
                <a:moveTo>
                  <a:pt x="18193" y="15853"/>
                </a:moveTo>
                <a:lnTo>
                  <a:pt x="18193" y="16420"/>
                </a:lnTo>
                <a:cubicBezTo>
                  <a:pt x="18193" y="16731"/>
                  <a:pt x="17939" y="16985"/>
                  <a:pt x="17628" y="16985"/>
                </a:cubicBezTo>
                <a:lnTo>
                  <a:pt x="13099" y="16985"/>
                </a:lnTo>
                <a:cubicBezTo>
                  <a:pt x="12785" y="16985"/>
                  <a:pt x="12532" y="16731"/>
                  <a:pt x="12532" y="16420"/>
                </a:cubicBezTo>
                <a:lnTo>
                  <a:pt x="12532" y="15853"/>
                </a:lnTo>
                <a:close/>
                <a:moveTo>
                  <a:pt x="1701" y="1"/>
                </a:moveTo>
                <a:cubicBezTo>
                  <a:pt x="762" y="1"/>
                  <a:pt x="1" y="762"/>
                  <a:pt x="1" y="1701"/>
                </a:cubicBezTo>
                <a:lnTo>
                  <a:pt x="1" y="13024"/>
                </a:lnTo>
                <a:cubicBezTo>
                  <a:pt x="1" y="13960"/>
                  <a:pt x="762" y="14720"/>
                  <a:pt x="1701" y="14720"/>
                </a:cubicBezTo>
                <a:lnTo>
                  <a:pt x="6613" y="14720"/>
                </a:lnTo>
                <a:lnTo>
                  <a:pt x="5859" y="16985"/>
                </a:lnTo>
                <a:lnTo>
                  <a:pt x="4002" y="16985"/>
                </a:lnTo>
                <a:cubicBezTo>
                  <a:pt x="3688" y="16985"/>
                  <a:pt x="3437" y="17239"/>
                  <a:pt x="3437" y="17553"/>
                </a:cubicBezTo>
                <a:cubicBezTo>
                  <a:pt x="3437" y="17864"/>
                  <a:pt x="3688" y="18117"/>
                  <a:pt x="4002" y="18117"/>
                </a:cubicBezTo>
                <a:lnTo>
                  <a:pt x="17628" y="18117"/>
                </a:lnTo>
                <a:cubicBezTo>
                  <a:pt x="18564" y="18117"/>
                  <a:pt x="19325" y="17356"/>
                  <a:pt x="19325" y="16420"/>
                </a:cubicBezTo>
                <a:lnTo>
                  <a:pt x="19325" y="1701"/>
                </a:lnTo>
                <a:cubicBezTo>
                  <a:pt x="19325" y="762"/>
                  <a:pt x="18564" y="1"/>
                  <a:pt x="17628"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 name="Google Shape;10857;p84">
            <a:extLst>
              <a:ext uri="{FF2B5EF4-FFF2-40B4-BE49-F238E27FC236}">
                <a16:creationId xmlns:a16="http://schemas.microsoft.com/office/drawing/2014/main" id="{0943164B-0D49-4A45-BE96-28118DB91151}"/>
              </a:ext>
            </a:extLst>
          </p:cNvPr>
          <p:cNvSpPr/>
          <p:nvPr/>
        </p:nvSpPr>
        <p:spPr>
          <a:xfrm>
            <a:off x="1471030" y="2473454"/>
            <a:ext cx="562988" cy="646216"/>
          </a:xfrm>
          <a:custGeom>
            <a:avLst/>
            <a:gdLst/>
            <a:ahLst/>
            <a:cxnLst/>
            <a:rect l="l" t="t" r="r" b="b"/>
            <a:pathLst>
              <a:path w="11028" h="12666" extrusionOk="0">
                <a:moveTo>
                  <a:pt x="8538" y="820"/>
                </a:moveTo>
                <a:lnTo>
                  <a:pt x="8538" y="2710"/>
                </a:lnTo>
                <a:lnTo>
                  <a:pt x="8412" y="2584"/>
                </a:lnTo>
                <a:cubicBezTo>
                  <a:pt x="8333" y="2505"/>
                  <a:pt x="8223" y="2466"/>
                  <a:pt x="8113" y="2466"/>
                </a:cubicBezTo>
                <a:cubicBezTo>
                  <a:pt x="8003" y="2466"/>
                  <a:pt x="7892" y="2505"/>
                  <a:pt x="7814" y="2584"/>
                </a:cubicBezTo>
                <a:lnTo>
                  <a:pt x="7719" y="2710"/>
                </a:lnTo>
                <a:lnTo>
                  <a:pt x="7719" y="820"/>
                </a:lnTo>
                <a:close/>
                <a:moveTo>
                  <a:pt x="10177" y="820"/>
                </a:moveTo>
                <a:lnTo>
                  <a:pt x="10177" y="9357"/>
                </a:lnTo>
                <a:lnTo>
                  <a:pt x="2458" y="9357"/>
                </a:lnTo>
                <a:lnTo>
                  <a:pt x="2458" y="820"/>
                </a:lnTo>
                <a:lnTo>
                  <a:pt x="6869" y="820"/>
                </a:lnTo>
                <a:lnTo>
                  <a:pt x="6869" y="3687"/>
                </a:lnTo>
                <a:cubicBezTo>
                  <a:pt x="6869" y="3813"/>
                  <a:pt x="6932" y="3970"/>
                  <a:pt x="7026" y="4033"/>
                </a:cubicBezTo>
                <a:cubicBezTo>
                  <a:pt x="7100" y="4093"/>
                  <a:pt x="7196" y="4124"/>
                  <a:pt x="7292" y="4124"/>
                </a:cubicBezTo>
                <a:cubicBezTo>
                  <a:pt x="7400" y="4124"/>
                  <a:pt x="7510" y="4085"/>
                  <a:pt x="7593" y="4002"/>
                </a:cubicBezTo>
                <a:lnTo>
                  <a:pt x="8129" y="3466"/>
                </a:lnTo>
                <a:lnTo>
                  <a:pt x="8664" y="3970"/>
                </a:lnTo>
                <a:cubicBezTo>
                  <a:pt x="8719" y="4024"/>
                  <a:pt x="8844" y="4102"/>
                  <a:pt x="8958" y="4102"/>
                </a:cubicBezTo>
                <a:cubicBezTo>
                  <a:pt x="8976" y="4102"/>
                  <a:pt x="8994" y="4100"/>
                  <a:pt x="9011" y="4096"/>
                </a:cubicBezTo>
                <a:cubicBezTo>
                  <a:pt x="9200" y="4033"/>
                  <a:pt x="9357" y="3876"/>
                  <a:pt x="9357" y="3687"/>
                </a:cubicBezTo>
                <a:lnTo>
                  <a:pt x="9357" y="820"/>
                </a:lnTo>
                <a:close/>
                <a:moveTo>
                  <a:pt x="1639" y="851"/>
                </a:moveTo>
                <a:lnTo>
                  <a:pt x="1639" y="9326"/>
                </a:lnTo>
                <a:cubicBezTo>
                  <a:pt x="1355" y="9326"/>
                  <a:pt x="1103" y="9389"/>
                  <a:pt x="820" y="9546"/>
                </a:cubicBezTo>
                <a:lnTo>
                  <a:pt x="820" y="2017"/>
                </a:lnTo>
                <a:cubicBezTo>
                  <a:pt x="820" y="1481"/>
                  <a:pt x="1166" y="1040"/>
                  <a:pt x="1639" y="851"/>
                </a:cubicBezTo>
                <a:close/>
                <a:moveTo>
                  <a:pt x="10145" y="10177"/>
                </a:moveTo>
                <a:lnTo>
                  <a:pt x="10145" y="11846"/>
                </a:lnTo>
                <a:lnTo>
                  <a:pt x="1639" y="11846"/>
                </a:lnTo>
                <a:cubicBezTo>
                  <a:pt x="1166" y="11846"/>
                  <a:pt x="820" y="11500"/>
                  <a:pt x="820" y="11027"/>
                </a:cubicBezTo>
                <a:cubicBezTo>
                  <a:pt x="820" y="10555"/>
                  <a:pt x="1166" y="10177"/>
                  <a:pt x="1639" y="10177"/>
                </a:cubicBezTo>
                <a:close/>
                <a:moveTo>
                  <a:pt x="1985" y="0"/>
                </a:moveTo>
                <a:cubicBezTo>
                  <a:pt x="851" y="32"/>
                  <a:pt x="0" y="946"/>
                  <a:pt x="0" y="2017"/>
                </a:cubicBezTo>
                <a:lnTo>
                  <a:pt x="0" y="11027"/>
                </a:lnTo>
                <a:cubicBezTo>
                  <a:pt x="0" y="11909"/>
                  <a:pt x="725" y="12665"/>
                  <a:pt x="1639" y="12665"/>
                </a:cubicBezTo>
                <a:lnTo>
                  <a:pt x="10618" y="12665"/>
                </a:lnTo>
                <a:cubicBezTo>
                  <a:pt x="10870" y="12665"/>
                  <a:pt x="11027" y="12476"/>
                  <a:pt x="11027" y="12224"/>
                </a:cubicBezTo>
                <a:lnTo>
                  <a:pt x="11027" y="379"/>
                </a:lnTo>
                <a:cubicBezTo>
                  <a:pt x="11027" y="189"/>
                  <a:pt x="10807" y="0"/>
                  <a:pt x="10586"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312;p50">
            <a:extLst>
              <a:ext uri="{FF2B5EF4-FFF2-40B4-BE49-F238E27FC236}">
                <a16:creationId xmlns:a16="http://schemas.microsoft.com/office/drawing/2014/main" id="{344E808E-6C1A-494B-9045-0FAB5162D51C}"/>
              </a:ext>
            </a:extLst>
          </p:cNvPr>
          <p:cNvSpPr/>
          <p:nvPr/>
        </p:nvSpPr>
        <p:spPr>
          <a:xfrm rot="7116487">
            <a:off x="2339397" y="2597454"/>
            <a:ext cx="294960" cy="398216"/>
          </a:xfrm>
          <a:custGeom>
            <a:avLst/>
            <a:gdLst/>
            <a:ahLst/>
            <a:cxnLst/>
            <a:rect l="l" t="t" r="r" b="b"/>
            <a:pathLst>
              <a:path w="60291" h="81397" extrusionOk="0">
                <a:moveTo>
                  <a:pt x="10476" y="1"/>
                </a:moveTo>
                <a:cubicBezTo>
                  <a:pt x="9595" y="1"/>
                  <a:pt x="8729" y="688"/>
                  <a:pt x="8458" y="1772"/>
                </a:cubicBezTo>
                <a:cubicBezTo>
                  <a:pt x="5866" y="13990"/>
                  <a:pt x="3275" y="26208"/>
                  <a:pt x="313" y="38055"/>
                </a:cubicBezTo>
                <a:cubicBezTo>
                  <a:pt x="1" y="39303"/>
                  <a:pt x="1267" y="40815"/>
                  <a:pt x="2560" y="40815"/>
                </a:cubicBezTo>
                <a:cubicBezTo>
                  <a:pt x="2801" y="40815"/>
                  <a:pt x="3042" y="40763"/>
                  <a:pt x="3275" y="40647"/>
                </a:cubicBezTo>
                <a:lnTo>
                  <a:pt x="16233" y="33982"/>
                </a:lnTo>
                <a:cubicBezTo>
                  <a:pt x="23267" y="46940"/>
                  <a:pt x="29931" y="59898"/>
                  <a:pt x="36966" y="72856"/>
                </a:cubicBezTo>
                <a:cubicBezTo>
                  <a:pt x="39986" y="78348"/>
                  <a:pt x="42395" y="81396"/>
                  <a:pt x="46913" y="81396"/>
                </a:cubicBezTo>
                <a:cubicBezTo>
                  <a:pt x="48486" y="81396"/>
                  <a:pt x="50315" y="81026"/>
                  <a:pt x="52515" y="80261"/>
                </a:cubicBezTo>
                <a:cubicBezTo>
                  <a:pt x="60290" y="77669"/>
                  <a:pt x="59179" y="74337"/>
                  <a:pt x="55847" y="67673"/>
                </a:cubicBezTo>
                <a:lnTo>
                  <a:pt x="34004" y="27318"/>
                </a:lnTo>
                <a:lnTo>
                  <a:pt x="42519" y="22875"/>
                </a:lnTo>
                <a:cubicBezTo>
                  <a:pt x="44000" y="22135"/>
                  <a:pt x="43630" y="20284"/>
                  <a:pt x="42519" y="19173"/>
                </a:cubicBezTo>
                <a:cubicBezTo>
                  <a:pt x="34374" y="11028"/>
                  <a:pt x="21416" y="6215"/>
                  <a:pt x="11420" y="291"/>
                </a:cubicBezTo>
                <a:cubicBezTo>
                  <a:pt x="11122" y="93"/>
                  <a:pt x="10798" y="1"/>
                  <a:pt x="104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文本框 5">
            <a:extLst>
              <a:ext uri="{FF2B5EF4-FFF2-40B4-BE49-F238E27FC236}">
                <a16:creationId xmlns:a16="http://schemas.microsoft.com/office/drawing/2014/main" id="{C9B4EAB8-E7E7-8E45-A557-9197E1AFFB3C}"/>
              </a:ext>
            </a:extLst>
          </p:cNvPr>
          <p:cNvSpPr txBox="1"/>
          <p:nvPr/>
        </p:nvSpPr>
        <p:spPr>
          <a:xfrm>
            <a:off x="5055565" y="2389521"/>
            <a:ext cx="1822935" cy="584775"/>
          </a:xfrm>
          <a:prstGeom prst="rect">
            <a:avLst/>
          </a:prstGeom>
          <a:noFill/>
        </p:spPr>
        <p:txBody>
          <a:bodyPr wrap="none" rtlCol="0">
            <a:spAutoFit/>
          </a:bodyPr>
          <a:lstStyle/>
          <a:p>
            <a:r>
              <a:rPr lang="en-US" altLang="zh-CN" sz="3200" b="1" dirty="0">
                <a:solidFill>
                  <a:schemeClr val="dk1"/>
                </a:solidFill>
                <a:latin typeface="Montserrat"/>
              </a:rPr>
              <a:t>170,000</a:t>
            </a:r>
            <a:endParaRPr lang="zh-CN" altLang="en-US" sz="3200" b="1" dirty="0">
              <a:solidFill>
                <a:schemeClr val="dk1"/>
              </a:solidFill>
              <a:latin typeface="Montserrat"/>
            </a:endParaRPr>
          </a:p>
        </p:txBody>
      </p:sp>
      <p:grpSp>
        <p:nvGrpSpPr>
          <p:cNvPr id="43" name="Google Shape;11848;p86">
            <a:extLst>
              <a:ext uri="{FF2B5EF4-FFF2-40B4-BE49-F238E27FC236}">
                <a16:creationId xmlns:a16="http://schemas.microsoft.com/office/drawing/2014/main" id="{C805D68F-09BA-424C-BD53-2F115FDF7B1A}"/>
              </a:ext>
            </a:extLst>
          </p:cNvPr>
          <p:cNvGrpSpPr/>
          <p:nvPr/>
        </p:nvGrpSpPr>
        <p:grpSpPr>
          <a:xfrm>
            <a:off x="7013121" y="2130299"/>
            <a:ext cx="992057" cy="993937"/>
            <a:chOff x="-52513800" y="1903475"/>
            <a:chExt cx="316650" cy="317250"/>
          </a:xfrm>
          <a:solidFill>
            <a:schemeClr val="tx1"/>
          </a:solidFill>
        </p:grpSpPr>
        <p:sp>
          <p:nvSpPr>
            <p:cNvPr id="44" name="Google Shape;11849;p86">
              <a:extLst>
                <a:ext uri="{FF2B5EF4-FFF2-40B4-BE49-F238E27FC236}">
                  <a16:creationId xmlns:a16="http://schemas.microsoft.com/office/drawing/2014/main" id="{3CB13CAA-C7C2-134F-B292-FC55A562FAD3}"/>
                </a:ext>
              </a:extLst>
            </p:cNvPr>
            <p:cNvSpPr/>
            <p:nvPr/>
          </p:nvSpPr>
          <p:spPr>
            <a:xfrm>
              <a:off x="-52391700" y="2135825"/>
              <a:ext cx="72475" cy="28975"/>
            </a:xfrm>
            <a:custGeom>
              <a:avLst/>
              <a:gdLst/>
              <a:ahLst/>
              <a:cxnLst/>
              <a:rect l="l" t="t" r="r" b="b"/>
              <a:pathLst>
                <a:path w="2899" h="1159" extrusionOk="0">
                  <a:moveTo>
                    <a:pt x="386" y="1"/>
                  </a:moveTo>
                  <a:cubicBezTo>
                    <a:pt x="291" y="1"/>
                    <a:pt x="205" y="40"/>
                    <a:pt x="158" y="119"/>
                  </a:cubicBezTo>
                  <a:cubicBezTo>
                    <a:pt x="0" y="276"/>
                    <a:pt x="0" y="497"/>
                    <a:pt x="158" y="623"/>
                  </a:cubicBezTo>
                  <a:cubicBezTo>
                    <a:pt x="504" y="970"/>
                    <a:pt x="977" y="1159"/>
                    <a:pt x="1449" y="1159"/>
                  </a:cubicBezTo>
                  <a:cubicBezTo>
                    <a:pt x="1922" y="1159"/>
                    <a:pt x="2426" y="970"/>
                    <a:pt x="2741" y="623"/>
                  </a:cubicBezTo>
                  <a:cubicBezTo>
                    <a:pt x="2898" y="465"/>
                    <a:pt x="2898" y="213"/>
                    <a:pt x="2741" y="119"/>
                  </a:cubicBezTo>
                  <a:cubicBezTo>
                    <a:pt x="2662" y="40"/>
                    <a:pt x="2568" y="1"/>
                    <a:pt x="2477" y="1"/>
                  </a:cubicBezTo>
                  <a:cubicBezTo>
                    <a:pt x="2387" y="1"/>
                    <a:pt x="2300" y="40"/>
                    <a:pt x="2237" y="119"/>
                  </a:cubicBezTo>
                  <a:cubicBezTo>
                    <a:pt x="2048" y="308"/>
                    <a:pt x="1733" y="434"/>
                    <a:pt x="1449" y="434"/>
                  </a:cubicBezTo>
                  <a:cubicBezTo>
                    <a:pt x="1134" y="434"/>
                    <a:pt x="851" y="308"/>
                    <a:pt x="662" y="119"/>
                  </a:cubicBezTo>
                  <a:cubicBezTo>
                    <a:pt x="583" y="40"/>
                    <a:pt x="480" y="1"/>
                    <a:pt x="38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45" name="Google Shape;11850;p86">
              <a:extLst>
                <a:ext uri="{FF2B5EF4-FFF2-40B4-BE49-F238E27FC236}">
                  <a16:creationId xmlns:a16="http://schemas.microsoft.com/office/drawing/2014/main" id="{F7902380-75F3-3F44-890D-4261A42263C1}"/>
                </a:ext>
              </a:extLst>
            </p:cNvPr>
            <p:cNvSpPr/>
            <p:nvPr/>
          </p:nvSpPr>
          <p:spPr>
            <a:xfrm>
              <a:off x="-52513800" y="1903475"/>
              <a:ext cx="316650" cy="317250"/>
            </a:xfrm>
            <a:custGeom>
              <a:avLst/>
              <a:gdLst/>
              <a:ahLst/>
              <a:cxnLst/>
              <a:rect l="l" t="t" r="r" b="b"/>
              <a:pathLst>
                <a:path w="12666" h="12690" extrusionOk="0">
                  <a:moveTo>
                    <a:pt x="6333" y="781"/>
                  </a:moveTo>
                  <a:lnTo>
                    <a:pt x="11500" y="3332"/>
                  </a:lnTo>
                  <a:lnTo>
                    <a:pt x="10082" y="4057"/>
                  </a:lnTo>
                  <a:lnTo>
                    <a:pt x="9641" y="3175"/>
                  </a:lnTo>
                  <a:cubicBezTo>
                    <a:pt x="9547" y="3049"/>
                    <a:pt x="9452" y="2986"/>
                    <a:pt x="9326" y="2986"/>
                  </a:cubicBezTo>
                  <a:lnTo>
                    <a:pt x="3309" y="2986"/>
                  </a:lnTo>
                  <a:cubicBezTo>
                    <a:pt x="3151" y="2986"/>
                    <a:pt x="3025" y="3049"/>
                    <a:pt x="2994" y="3175"/>
                  </a:cubicBezTo>
                  <a:lnTo>
                    <a:pt x="2553" y="4057"/>
                  </a:lnTo>
                  <a:lnTo>
                    <a:pt x="1167" y="3332"/>
                  </a:lnTo>
                  <a:lnTo>
                    <a:pt x="6333" y="781"/>
                  </a:lnTo>
                  <a:close/>
                  <a:moveTo>
                    <a:pt x="9043" y="3742"/>
                  </a:moveTo>
                  <a:lnTo>
                    <a:pt x="9389" y="4467"/>
                  </a:lnTo>
                  <a:lnTo>
                    <a:pt x="3151" y="4467"/>
                  </a:lnTo>
                  <a:lnTo>
                    <a:pt x="3498" y="3742"/>
                  </a:lnTo>
                  <a:close/>
                  <a:moveTo>
                    <a:pt x="9673" y="5223"/>
                  </a:moveTo>
                  <a:lnTo>
                    <a:pt x="9673" y="6105"/>
                  </a:lnTo>
                  <a:cubicBezTo>
                    <a:pt x="9547" y="6042"/>
                    <a:pt x="9452" y="6010"/>
                    <a:pt x="9326" y="6010"/>
                  </a:cubicBezTo>
                  <a:lnTo>
                    <a:pt x="7782" y="6010"/>
                  </a:lnTo>
                  <a:cubicBezTo>
                    <a:pt x="7310" y="6010"/>
                    <a:pt x="6869" y="6325"/>
                    <a:pt x="6743" y="6766"/>
                  </a:cubicBezTo>
                  <a:lnTo>
                    <a:pt x="5861" y="6766"/>
                  </a:lnTo>
                  <a:cubicBezTo>
                    <a:pt x="5703" y="6325"/>
                    <a:pt x="5325" y="6010"/>
                    <a:pt x="4790" y="6010"/>
                  </a:cubicBezTo>
                  <a:lnTo>
                    <a:pt x="3277" y="6010"/>
                  </a:lnTo>
                  <a:cubicBezTo>
                    <a:pt x="3151" y="6010"/>
                    <a:pt x="2994" y="6042"/>
                    <a:pt x="2899" y="6105"/>
                  </a:cubicBezTo>
                  <a:lnTo>
                    <a:pt x="2899" y="5223"/>
                  </a:lnTo>
                  <a:close/>
                  <a:moveTo>
                    <a:pt x="4821" y="6766"/>
                  </a:moveTo>
                  <a:cubicBezTo>
                    <a:pt x="5042" y="6766"/>
                    <a:pt x="5199" y="6924"/>
                    <a:pt x="5199" y="7113"/>
                  </a:cubicBezTo>
                  <a:cubicBezTo>
                    <a:pt x="5199" y="7743"/>
                    <a:pt x="4664" y="8216"/>
                    <a:pt x="4096" y="8216"/>
                  </a:cubicBezTo>
                  <a:lnTo>
                    <a:pt x="3309" y="8216"/>
                  </a:lnTo>
                  <a:cubicBezTo>
                    <a:pt x="3088" y="8216"/>
                    <a:pt x="2931" y="8058"/>
                    <a:pt x="2931" y="7869"/>
                  </a:cubicBezTo>
                  <a:lnTo>
                    <a:pt x="2931" y="7113"/>
                  </a:lnTo>
                  <a:cubicBezTo>
                    <a:pt x="2931" y="6924"/>
                    <a:pt x="3088" y="6766"/>
                    <a:pt x="3309" y="6766"/>
                  </a:cubicBezTo>
                  <a:close/>
                  <a:moveTo>
                    <a:pt x="9326" y="6766"/>
                  </a:moveTo>
                  <a:cubicBezTo>
                    <a:pt x="9515" y="6766"/>
                    <a:pt x="9673" y="6924"/>
                    <a:pt x="9673" y="7113"/>
                  </a:cubicBezTo>
                  <a:lnTo>
                    <a:pt x="9673" y="7869"/>
                  </a:lnTo>
                  <a:cubicBezTo>
                    <a:pt x="9673" y="8058"/>
                    <a:pt x="9515" y="8216"/>
                    <a:pt x="9326" y="8216"/>
                  </a:cubicBezTo>
                  <a:lnTo>
                    <a:pt x="8570" y="8216"/>
                  </a:lnTo>
                  <a:cubicBezTo>
                    <a:pt x="7940" y="8216"/>
                    <a:pt x="7436" y="7712"/>
                    <a:pt x="7436" y="7113"/>
                  </a:cubicBezTo>
                  <a:cubicBezTo>
                    <a:pt x="7436" y="6924"/>
                    <a:pt x="7593" y="6766"/>
                    <a:pt x="7782" y="6766"/>
                  </a:cubicBezTo>
                  <a:close/>
                  <a:moveTo>
                    <a:pt x="2206" y="6766"/>
                  </a:moveTo>
                  <a:lnTo>
                    <a:pt x="2206" y="8247"/>
                  </a:lnTo>
                  <a:cubicBezTo>
                    <a:pt x="1765" y="8247"/>
                    <a:pt x="1450" y="7901"/>
                    <a:pt x="1450" y="7523"/>
                  </a:cubicBezTo>
                  <a:cubicBezTo>
                    <a:pt x="1450" y="7113"/>
                    <a:pt x="1765" y="6766"/>
                    <a:pt x="2206" y="6766"/>
                  </a:cubicBezTo>
                  <a:close/>
                  <a:moveTo>
                    <a:pt x="10429" y="6766"/>
                  </a:moveTo>
                  <a:cubicBezTo>
                    <a:pt x="10870" y="6766"/>
                    <a:pt x="11185" y="7082"/>
                    <a:pt x="11185" y="7523"/>
                  </a:cubicBezTo>
                  <a:cubicBezTo>
                    <a:pt x="11185" y="7901"/>
                    <a:pt x="10807" y="8247"/>
                    <a:pt x="10429" y="8247"/>
                  </a:cubicBezTo>
                  <a:lnTo>
                    <a:pt x="10429" y="6766"/>
                  </a:lnTo>
                  <a:close/>
                  <a:moveTo>
                    <a:pt x="6680" y="7523"/>
                  </a:moveTo>
                  <a:cubicBezTo>
                    <a:pt x="6774" y="7869"/>
                    <a:pt x="6932" y="8184"/>
                    <a:pt x="7184" y="8468"/>
                  </a:cubicBezTo>
                  <a:cubicBezTo>
                    <a:pt x="7562" y="8814"/>
                    <a:pt x="8035" y="9003"/>
                    <a:pt x="8539" y="9003"/>
                  </a:cubicBezTo>
                  <a:lnTo>
                    <a:pt x="9295" y="9003"/>
                  </a:lnTo>
                  <a:cubicBezTo>
                    <a:pt x="9389" y="9003"/>
                    <a:pt x="9515" y="8972"/>
                    <a:pt x="9641" y="8940"/>
                  </a:cubicBezTo>
                  <a:lnTo>
                    <a:pt x="9641" y="8940"/>
                  </a:lnTo>
                  <a:cubicBezTo>
                    <a:pt x="9515" y="10610"/>
                    <a:pt x="8066" y="11965"/>
                    <a:pt x="6302" y="11965"/>
                  </a:cubicBezTo>
                  <a:cubicBezTo>
                    <a:pt x="4506" y="11965"/>
                    <a:pt x="3088" y="10610"/>
                    <a:pt x="2899" y="8940"/>
                  </a:cubicBezTo>
                  <a:lnTo>
                    <a:pt x="2899" y="8940"/>
                  </a:lnTo>
                  <a:cubicBezTo>
                    <a:pt x="3025" y="8972"/>
                    <a:pt x="3151" y="9003"/>
                    <a:pt x="3246" y="9003"/>
                  </a:cubicBezTo>
                  <a:lnTo>
                    <a:pt x="4033" y="9003"/>
                  </a:lnTo>
                  <a:cubicBezTo>
                    <a:pt x="4947" y="9003"/>
                    <a:pt x="5703" y="8373"/>
                    <a:pt x="5861" y="7523"/>
                  </a:cubicBezTo>
                  <a:close/>
                  <a:moveTo>
                    <a:pt x="6310" y="1"/>
                  </a:moveTo>
                  <a:cubicBezTo>
                    <a:pt x="6255" y="1"/>
                    <a:pt x="6207" y="9"/>
                    <a:pt x="6176" y="24"/>
                  </a:cubicBezTo>
                  <a:lnTo>
                    <a:pt x="190" y="3017"/>
                  </a:lnTo>
                  <a:cubicBezTo>
                    <a:pt x="64" y="3112"/>
                    <a:pt x="1" y="3206"/>
                    <a:pt x="1" y="3332"/>
                  </a:cubicBezTo>
                  <a:cubicBezTo>
                    <a:pt x="1" y="3490"/>
                    <a:pt x="64" y="3616"/>
                    <a:pt x="190" y="3647"/>
                  </a:cubicBezTo>
                  <a:lnTo>
                    <a:pt x="2238" y="4656"/>
                  </a:lnTo>
                  <a:cubicBezTo>
                    <a:pt x="2238" y="4719"/>
                    <a:pt x="2206" y="4750"/>
                    <a:pt x="2206" y="4782"/>
                  </a:cubicBezTo>
                  <a:lnTo>
                    <a:pt x="2206" y="5979"/>
                  </a:lnTo>
                  <a:cubicBezTo>
                    <a:pt x="1356" y="5979"/>
                    <a:pt x="694" y="6640"/>
                    <a:pt x="694" y="7460"/>
                  </a:cubicBezTo>
                  <a:cubicBezTo>
                    <a:pt x="694" y="8279"/>
                    <a:pt x="1356" y="8972"/>
                    <a:pt x="2206" y="8972"/>
                  </a:cubicBezTo>
                  <a:cubicBezTo>
                    <a:pt x="2395" y="11051"/>
                    <a:pt x="4159" y="12689"/>
                    <a:pt x="6302" y="12689"/>
                  </a:cubicBezTo>
                  <a:cubicBezTo>
                    <a:pt x="8413" y="12689"/>
                    <a:pt x="10240" y="11051"/>
                    <a:pt x="10397" y="8972"/>
                  </a:cubicBezTo>
                  <a:cubicBezTo>
                    <a:pt x="11217" y="8972"/>
                    <a:pt x="11878" y="8279"/>
                    <a:pt x="11878" y="7460"/>
                  </a:cubicBezTo>
                  <a:cubicBezTo>
                    <a:pt x="11878" y="6640"/>
                    <a:pt x="11217" y="5979"/>
                    <a:pt x="10397" y="5979"/>
                  </a:cubicBezTo>
                  <a:lnTo>
                    <a:pt x="10397" y="4782"/>
                  </a:lnTo>
                  <a:cubicBezTo>
                    <a:pt x="10397" y="4750"/>
                    <a:pt x="10397" y="4719"/>
                    <a:pt x="10334" y="4656"/>
                  </a:cubicBezTo>
                  <a:lnTo>
                    <a:pt x="11847" y="3931"/>
                  </a:lnTo>
                  <a:lnTo>
                    <a:pt x="11847" y="6357"/>
                  </a:lnTo>
                  <a:cubicBezTo>
                    <a:pt x="11847" y="6546"/>
                    <a:pt x="12004" y="6703"/>
                    <a:pt x="12193" y="6703"/>
                  </a:cubicBezTo>
                  <a:cubicBezTo>
                    <a:pt x="12382" y="6703"/>
                    <a:pt x="12540" y="6546"/>
                    <a:pt x="12540" y="6357"/>
                  </a:cubicBezTo>
                  <a:lnTo>
                    <a:pt x="12540" y="3332"/>
                  </a:lnTo>
                  <a:lnTo>
                    <a:pt x="12666" y="3332"/>
                  </a:lnTo>
                  <a:cubicBezTo>
                    <a:pt x="12666" y="3206"/>
                    <a:pt x="12603" y="3049"/>
                    <a:pt x="12477" y="3017"/>
                  </a:cubicBezTo>
                  <a:lnTo>
                    <a:pt x="6491" y="24"/>
                  </a:lnTo>
                  <a:cubicBezTo>
                    <a:pt x="6428" y="9"/>
                    <a:pt x="6365" y="1"/>
                    <a:pt x="631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266"/>
        <p:cNvGrpSpPr/>
        <p:nvPr/>
      </p:nvGrpSpPr>
      <p:grpSpPr>
        <a:xfrm>
          <a:off x="0" y="0"/>
          <a:ext cx="0" cy="0"/>
          <a:chOff x="0" y="0"/>
          <a:chExt cx="0" cy="0"/>
        </a:xfrm>
      </p:grpSpPr>
      <p:sp>
        <p:nvSpPr>
          <p:cNvPr id="1271" name="Google Shape;1271;p48"/>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tLang="zh-CN" dirty="0"/>
              <a:t>Behavioral</a:t>
            </a:r>
            <a:r>
              <a:rPr lang="zh-CN" altLang="en-US" dirty="0"/>
              <a:t> </a:t>
            </a:r>
            <a:r>
              <a:rPr lang="en-US" altLang="zh-CN" dirty="0"/>
              <a:t>Features – </a:t>
            </a:r>
            <a:r>
              <a:rPr lang="en-US" altLang="zh-CN" dirty="0" err="1"/>
              <a:t>Unregistration</a:t>
            </a:r>
            <a:r>
              <a:rPr lang="zh-CN" altLang="en-US" dirty="0"/>
              <a:t> </a:t>
            </a:r>
            <a:r>
              <a:rPr lang="en-US" altLang="zh-CN" dirty="0"/>
              <a:t>Time</a:t>
            </a:r>
            <a:endParaRPr dirty="0"/>
          </a:p>
        </p:txBody>
      </p:sp>
      <p:sp>
        <p:nvSpPr>
          <p:cNvPr id="10" name="矩形 9">
            <a:extLst>
              <a:ext uri="{FF2B5EF4-FFF2-40B4-BE49-F238E27FC236}">
                <a16:creationId xmlns:a16="http://schemas.microsoft.com/office/drawing/2014/main" id="{C7FAAA4D-9A0F-7144-BB73-5C4315470F9C}"/>
              </a:ext>
            </a:extLst>
          </p:cNvPr>
          <p:cNvSpPr/>
          <p:nvPr/>
        </p:nvSpPr>
        <p:spPr>
          <a:xfrm>
            <a:off x="451650" y="2519185"/>
            <a:ext cx="169682" cy="49962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3554" name="Picture 2">
            <a:extLst>
              <a:ext uri="{FF2B5EF4-FFF2-40B4-BE49-F238E27FC236}">
                <a16:creationId xmlns:a16="http://schemas.microsoft.com/office/drawing/2014/main" id="{EC4C03FA-D0BF-A144-89F5-C7F58A6CF6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381" y="1117990"/>
            <a:ext cx="2725183" cy="1900815"/>
          </a:xfrm>
          <a:prstGeom prst="rect">
            <a:avLst/>
          </a:prstGeom>
          <a:noFill/>
          <a:extLst>
            <a:ext uri="{909E8E84-426E-40DD-AFC4-6F175D3DCCD1}">
              <a14:hiddenFill xmlns:a14="http://schemas.microsoft.com/office/drawing/2010/main">
                <a:solidFill>
                  <a:srgbClr val="FFFFFF"/>
                </a:solidFill>
              </a14:hiddenFill>
            </a:ext>
          </a:extLst>
        </p:spPr>
      </p:pic>
      <p:pic>
        <p:nvPicPr>
          <p:cNvPr id="23556" name="Picture 4">
            <a:extLst>
              <a:ext uri="{FF2B5EF4-FFF2-40B4-BE49-F238E27FC236}">
                <a16:creationId xmlns:a16="http://schemas.microsoft.com/office/drawing/2014/main" id="{B6DA7A23-C531-6B49-B9E2-3A2FB7735E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381" y="3018805"/>
            <a:ext cx="2725183" cy="1900815"/>
          </a:xfrm>
          <a:prstGeom prst="rect">
            <a:avLst/>
          </a:prstGeom>
          <a:noFill/>
          <a:extLst>
            <a:ext uri="{909E8E84-426E-40DD-AFC4-6F175D3DCCD1}">
              <a14:hiddenFill xmlns:a14="http://schemas.microsoft.com/office/drawing/2010/main">
                <a:solidFill>
                  <a:srgbClr val="FFFFFF"/>
                </a:solidFill>
              </a14:hiddenFill>
            </a:ext>
          </a:extLst>
        </p:spPr>
      </p:pic>
      <p:pic>
        <p:nvPicPr>
          <p:cNvPr id="23558" name="Picture 6">
            <a:extLst>
              <a:ext uri="{FF2B5EF4-FFF2-40B4-BE49-F238E27FC236}">
                <a16:creationId xmlns:a16="http://schemas.microsoft.com/office/drawing/2014/main" id="{634A4123-8EFC-8E4B-BBF4-D5CA48652AA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82564" y="1117990"/>
            <a:ext cx="2725183" cy="1900815"/>
          </a:xfrm>
          <a:prstGeom prst="rect">
            <a:avLst/>
          </a:prstGeom>
          <a:noFill/>
          <a:extLst>
            <a:ext uri="{909E8E84-426E-40DD-AFC4-6F175D3DCCD1}">
              <a14:hiddenFill xmlns:a14="http://schemas.microsoft.com/office/drawing/2010/main">
                <a:solidFill>
                  <a:srgbClr val="FFFFFF"/>
                </a:solidFill>
              </a14:hiddenFill>
            </a:ext>
          </a:extLst>
        </p:spPr>
      </p:pic>
      <p:pic>
        <p:nvPicPr>
          <p:cNvPr id="23560" name="Picture 8">
            <a:extLst>
              <a:ext uri="{FF2B5EF4-FFF2-40B4-BE49-F238E27FC236}">
                <a16:creationId xmlns:a16="http://schemas.microsoft.com/office/drawing/2014/main" id="{13728E0D-E531-264E-AD07-BBCD6A9920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82564" y="3018805"/>
            <a:ext cx="2725183" cy="1900815"/>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D2A34994-48C5-E14E-ADD6-4DE884D6DC99}"/>
              </a:ext>
            </a:extLst>
          </p:cNvPr>
          <p:cNvSpPr txBox="1"/>
          <p:nvPr/>
        </p:nvSpPr>
        <p:spPr>
          <a:xfrm>
            <a:off x="6381946" y="1208276"/>
            <a:ext cx="2528055" cy="1025409"/>
          </a:xfrm>
          <a:prstGeom prst="rect">
            <a:avLst/>
          </a:prstGeom>
          <a:noFill/>
        </p:spPr>
        <p:txBody>
          <a:bodyPr wrap="square" rtlCol="0">
            <a:spAutoFit/>
          </a:bodyPr>
          <a:lstStyle/>
          <a:p>
            <a:pPr>
              <a:lnSpc>
                <a:spcPct val="150000"/>
              </a:lnSpc>
            </a:pPr>
            <a:r>
              <a:rPr lang="en-US" altLang="zh-CN" dirty="0">
                <a:solidFill>
                  <a:schemeClr val="dk1"/>
                </a:solidFill>
                <a:latin typeface="Montserrat"/>
              </a:rPr>
              <a:t>In most case, student </a:t>
            </a:r>
            <a:r>
              <a:rPr lang="en-US" altLang="zh-CN" b="1" dirty="0">
                <a:solidFill>
                  <a:schemeClr val="dk1"/>
                </a:solidFill>
                <a:latin typeface="Montserrat"/>
              </a:rPr>
              <a:t>drops</a:t>
            </a:r>
            <a:r>
              <a:rPr lang="en-US" altLang="zh-CN" dirty="0">
                <a:solidFill>
                  <a:schemeClr val="dk1"/>
                </a:solidFill>
                <a:latin typeface="Montserrat"/>
              </a:rPr>
              <a:t> a module </a:t>
            </a:r>
            <a:r>
              <a:rPr lang="en-US" altLang="zh-CN" b="1" dirty="0">
                <a:solidFill>
                  <a:schemeClr val="dk1"/>
                </a:solidFill>
                <a:latin typeface="Montserrat"/>
              </a:rPr>
              <a:t>after 30 – 50 days</a:t>
            </a:r>
            <a:r>
              <a:rPr lang="en-US" altLang="zh-CN" dirty="0">
                <a:solidFill>
                  <a:schemeClr val="dk1"/>
                </a:solidFill>
                <a:latin typeface="Montserrat"/>
              </a:rPr>
              <a:t> of registration.</a:t>
            </a:r>
            <a:endParaRPr lang="zh-CN" altLang="en-US" dirty="0">
              <a:solidFill>
                <a:schemeClr val="dk1"/>
              </a:solidFill>
              <a:latin typeface="Montserrat"/>
            </a:endParaRPr>
          </a:p>
        </p:txBody>
      </p:sp>
      <p:grpSp>
        <p:nvGrpSpPr>
          <p:cNvPr id="16" name="Google Shape;1268;p48">
            <a:extLst>
              <a:ext uri="{FF2B5EF4-FFF2-40B4-BE49-F238E27FC236}">
                <a16:creationId xmlns:a16="http://schemas.microsoft.com/office/drawing/2014/main" id="{873FD3B6-377D-5149-8B06-1DCA59D8AAD6}"/>
              </a:ext>
            </a:extLst>
          </p:cNvPr>
          <p:cNvGrpSpPr/>
          <p:nvPr/>
        </p:nvGrpSpPr>
        <p:grpSpPr>
          <a:xfrm rot="-5400000" flipH="1" flipV="1">
            <a:off x="6797756" y="265584"/>
            <a:ext cx="1235358" cy="2989132"/>
            <a:chOff x="2654658" y="3572396"/>
            <a:chExt cx="737974" cy="1358635"/>
          </a:xfrm>
        </p:grpSpPr>
        <p:sp>
          <p:nvSpPr>
            <p:cNvPr id="17" name="Google Shape;1269;p48">
              <a:extLst>
                <a:ext uri="{FF2B5EF4-FFF2-40B4-BE49-F238E27FC236}">
                  <a16:creationId xmlns:a16="http://schemas.microsoft.com/office/drawing/2014/main" id="{3934A91F-D2FE-2747-9908-07BB508A1DC1}"/>
                </a:ext>
              </a:extLst>
            </p:cNvPr>
            <p:cNvSpPr/>
            <p:nvPr/>
          </p:nvSpPr>
          <p:spPr>
            <a:xfrm>
              <a:off x="2654658" y="3572396"/>
              <a:ext cx="737974" cy="1358635"/>
            </a:xfrm>
            <a:custGeom>
              <a:avLst/>
              <a:gdLst/>
              <a:ahLst/>
              <a:cxnLst/>
              <a:rect l="l" t="t" r="r" b="b"/>
              <a:pathLst>
                <a:path w="47306" h="87092" extrusionOk="0">
                  <a:moveTo>
                    <a:pt x="22684" y="1315"/>
                  </a:moveTo>
                  <a:cubicBezTo>
                    <a:pt x="27019" y="1315"/>
                    <a:pt x="31478" y="2069"/>
                    <a:pt x="34923" y="4165"/>
                  </a:cubicBezTo>
                  <a:lnTo>
                    <a:pt x="34923" y="4165"/>
                  </a:lnTo>
                  <a:cubicBezTo>
                    <a:pt x="34953" y="4195"/>
                    <a:pt x="34988" y="4224"/>
                    <a:pt x="35027" y="4251"/>
                  </a:cubicBezTo>
                  <a:cubicBezTo>
                    <a:pt x="46074" y="11676"/>
                    <a:pt x="45893" y="28230"/>
                    <a:pt x="45495" y="40001"/>
                  </a:cubicBezTo>
                  <a:cubicBezTo>
                    <a:pt x="45278" y="45906"/>
                    <a:pt x="44843" y="51737"/>
                    <a:pt x="44662" y="57605"/>
                  </a:cubicBezTo>
                  <a:cubicBezTo>
                    <a:pt x="44444" y="64668"/>
                    <a:pt x="44010" y="73108"/>
                    <a:pt x="37707" y="77672"/>
                  </a:cubicBezTo>
                  <a:cubicBezTo>
                    <a:pt x="33945" y="80399"/>
                    <a:pt x="29050" y="81857"/>
                    <a:pt x="24209" y="81857"/>
                  </a:cubicBezTo>
                  <a:cubicBezTo>
                    <a:pt x="19728" y="81857"/>
                    <a:pt x="15293" y="80608"/>
                    <a:pt x="11845" y="77961"/>
                  </a:cubicBezTo>
                  <a:cubicBezTo>
                    <a:pt x="11737" y="77907"/>
                    <a:pt x="11619" y="77880"/>
                    <a:pt x="11501" y="77880"/>
                  </a:cubicBezTo>
                  <a:cubicBezTo>
                    <a:pt x="11383" y="77880"/>
                    <a:pt x="11266" y="77907"/>
                    <a:pt x="11157" y="77961"/>
                  </a:cubicBezTo>
                  <a:cubicBezTo>
                    <a:pt x="8914" y="79236"/>
                    <a:pt x="7083" y="81085"/>
                    <a:pt x="5854" y="83293"/>
                  </a:cubicBezTo>
                  <a:lnTo>
                    <a:pt x="5854" y="83293"/>
                  </a:lnTo>
                  <a:cubicBezTo>
                    <a:pt x="5771" y="80025"/>
                    <a:pt x="6056" y="76795"/>
                    <a:pt x="7680" y="73796"/>
                  </a:cubicBezTo>
                  <a:cubicBezTo>
                    <a:pt x="7788" y="73579"/>
                    <a:pt x="7788" y="73325"/>
                    <a:pt x="7680" y="73108"/>
                  </a:cubicBezTo>
                  <a:cubicBezTo>
                    <a:pt x="1" y="60829"/>
                    <a:pt x="2536" y="44819"/>
                    <a:pt x="3551" y="31164"/>
                  </a:cubicBezTo>
                  <a:cubicBezTo>
                    <a:pt x="3985" y="25151"/>
                    <a:pt x="3225" y="19066"/>
                    <a:pt x="4166" y="13125"/>
                  </a:cubicBezTo>
                  <a:cubicBezTo>
                    <a:pt x="4673" y="10047"/>
                    <a:pt x="5724" y="6787"/>
                    <a:pt x="8259" y="4758"/>
                  </a:cubicBezTo>
                  <a:cubicBezTo>
                    <a:pt x="10324" y="3092"/>
                    <a:pt x="13077" y="2404"/>
                    <a:pt x="15648" y="1933"/>
                  </a:cubicBezTo>
                  <a:cubicBezTo>
                    <a:pt x="17816" y="1557"/>
                    <a:pt x="20230" y="1315"/>
                    <a:pt x="22684" y="1315"/>
                  </a:cubicBezTo>
                  <a:close/>
                  <a:moveTo>
                    <a:pt x="22682" y="1"/>
                  </a:moveTo>
                  <a:cubicBezTo>
                    <a:pt x="20584" y="1"/>
                    <a:pt x="18525" y="162"/>
                    <a:pt x="16626" y="412"/>
                  </a:cubicBezTo>
                  <a:cubicBezTo>
                    <a:pt x="10215" y="1281"/>
                    <a:pt x="5072" y="3889"/>
                    <a:pt x="3333" y="10517"/>
                  </a:cubicBezTo>
                  <a:cubicBezTo>
                    <a:pt x="1450" y="17508"/>
                    <a:pt x="2609" y="25187"/>
                    <a:pt x="2065" y="32395"/>
                  </a:cubicBezTo>
                  <a:cubicBezTo>
                    <a:pt x="1413" y="40907"/>
                    <a:pt x="508" y="49491"/>
                    <a:pt x="1486" y="58040"/>
                  </a:cubicBezTo>
                  <a:cubicBezTo>
                    <a:pt x="1957" y="62495"/>
                    <a:pt x="2971" y="66950"/>
                    <a:pt x="4927" y="71007"/>
                  </a:cubicBezTo>
                  <a:cubicBezTo>
                    <a:pt x="5325" y="71876"/>
                    <a:pt x="6231" y="72854"/>
                    <a:pt x="6122" y="73796"/>
                  </a:cubicBezTo>
                  <a:cubicBezTo>
                    <a:pt x="5941" y="75064"/>
                    <a:pt x="5036" y="76404"/>
                    <a:pt x="4818" y="77672"/>
                  </a:cubicBezTo>
                  <a:cubicBezTo>
                    <a:pt x="4239" y="80569"/>
                    <a:pt x="4420" y="83503"/>
                    <a:pt x="4637" y="86437"/>
                  </a:cubicBezTo>
                  <a:cubicBezTo>
                    <a:pt x="4637" y="86859"/>
                    <a:pt x="4971" y="87091"/>
                    <a:pt x="5306" y="87091"/>
                  </a:cubicBezTo>
                  <a:cubicBezTo>
                    <a:pt x="5575" y="87091"/>
                    <a:pt x="5844" y="86941"/>
                    <a:pt x="5941" y="86618"/>
                  </a:cubicBezTo>
                  <a:cubicBezTo>
                    <a:pt x="5962" y="86545"/>
                    <a:pt x="5983" y="86473"/>
                    <a:pt x="6005" y="86400"/>
                  </a:cubicBezTo>
                  <a:lnTo>
                    <a:pt x="6005" y="86400"/>
                  </a:lnTo>
                  <a:lnTo>
                    <a:pt x="6014" y="86401"/>
                  </a:lnTo>
                  <a:cubicBezTo>
                    <a:pt x="6013" y="86393"/>
                    <a:pt x="6013" y="86386"/>
                    <a:pt x="6012" y="86378"/>
                  </a:cubicBezTo>
                  <a:lnTo>
                    <a:pt x="6012" y="86378"/>
                  </a:lnTo>
                  <a:cubicBezTo>
                    <a:pt x="6373" y="85195"/>
                    <a:pt x="6893" y="84050"/>
                    <a:pt x="7571" y="83032"/>
                  </a:cubicBezTo>
                  <a:cubicBezTo>
                    <a:pt x="8223" y="82091"/>
                    <a:pt x="9744" y="79954"/>
                    <a:pt x="10940" y="79664"/>
                  </a:cubicBezTo>
                  <a:cubicBezTo>
                    <a:pt x="11027" y="79644"/>
                    <a:pt x="11120" y="79635"/>
                    <a:pt x="11218" y="79635"/>
                  </a:cubicBezTo>
                  <a:cubicBezTo>
                    <a:pt x="12575" y="79635"/>
                    <a:pt x="14840" y="81400"/>
                    <a:pt x="16192" y="81873"/>
                  </a:cubicBezTo>
                  <a:cubicBezTo>
                    <a:pt x="18660" y="82771"/>
                    <a:pt x="21282" y="83168"/>
                    <a:pt x="23909" y="83168"/>
                  </a:cubicBezTo>
                  <a:cubicBezTo>
                    <a:pt x="25523" y="83168"/>
                    <a:pt x="27140" y="83018"/>
                    <a:pt x="28724" y="82743"/>
                  </a:cubicBezTo>
                  <a:cubicBezTo>
                    <a:pt x="32745" y="82018"/>
                    <a:pt x="36947" y="80388"/>
                    <a:pt x="39953" y="77563"/>
                  </a:cubicBezTo>
                  <a:cubicBezTo>
                    <a:pt x="42742" y="74955"/>
                    <a:pt x="44300" y="71369"/>
                    <a:pt x="45060" y="67675"/>
                  </a:cubicBezTo>
                  <a:cubicBezTo>
                    <a:pt x="46545" y="60720"/>
                    <a:pt x="46147" y="53222"/>
                    <a:pt x="46545" y="46123"/>
                  </a:cubicBezTo>
                  <a:cubicBezTo>
                    <a:pt x="47016" y="38444"/>
                    <a:pt x="47306" y="30620"/>
                    <a:pt x="46183" y="22941"/>
                  </a:cubicBezTo>
                  <a:cubicBezTo>
                    <a:pt x="45099" y="15320"/>
                    <a:pt x="42395" y="7591"/>
                    <a:pt x="35772" y="3094"/>
                  </a:cubicBezTo>
                  <a:lnTo>
                    <a:pt x="35772" y="3094"/>
                  </a:lnTo>
                  <a:cubicBezTo>
                    <a:pt x="35754" y="3081"/>
                    <a:pt x="35735" y="3068"/>
                    <a:pt x="35715" y="3056"/>
                  </a:cubicBezTo>
                  <a:lnTo>
                    <a:pt x="35715" y="3056"/>
                  </a:lnTo>
                  <a:cubicBezTo>
                    <a:pt x="35715" y="3056"/>
                    <a:pt x="35715" y="3056"/>
                    <a:pt x="35715" y="3056"/>
                  </a:cubicBezTo>
                  <a:cubicBezTo>
                    <a:pt x="35705" y="3049"/>
                    <a:pt x="35695" y="3043"/>
                    <a:pt x="35685" y="3037"/>
                  </a:cubicBezTo>
                  <a:lnTo>
                    <a:pt x="35685" y="3037"/>
                  </a:lnTo>
                  <a:cubicBezTo>
                    <a:pt x="32011" y="765"/>
                    <a:pt x="27255" y="1"/>
                    <a:pt x="22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70;p48">
              <a:extLst>
                <a:ext uri="{FF2B5EF4-FFF2-40B4-BE49-F238E27FC236}">
                  <a16:creationId xmlns:a16="http://schemas.microsoft.com/office/drawing/2014/main" id="{5A051E80-C43E-0740-B5CC-2D63C128FEEF}"/>
                </a:ext>
              </a:extLst>
            </p:cNvPr>
            <p:cNvSpPr/>
            <p:nvPr/>
          </p:nvSpPr>
          <p:spPr>
            <a:xfrm>
              <a:off x="3176232" y="4676845"/>
              <a:ext cx="114364" cy="104504"/>
            </a:xfrm>
            <a:custGeom>
              <a:avLst/>
              <a:gdLst/>
              <a:ahLst/>
              <a:cxnLst/>
              <a:rect l="l" t="t" r="r" b="b"/>
              <a:pathLst>
                <a:path w="7331" h="6699" extrusionOk="0">
                  <a:moveTo>
                    <a:pt x="6503" y="0"/>
                  </a:moveTo>
                  <a:cubicBezTo>
                    <a:pt x="6241" y="0"/>
                    <a:pt x="5998" y="151"/>
                    <a:pt x="5940" y="499"/>
                  </a:cubicBezTo>
                  <a:cubicBezTo>
                    <a:pt x="5541" y="3070"/>
                    <a:pt x="3477" y="5063"/>
                    <a:pt x="869" y="5352"/>
                  </a:cubicBezTo>
                  <a:cubicBezTo>
                    <a:pt x="33" y="5422"/>
                    <a:pt x="1" y="6699"/>
                    <a:pt x="774" y="6699"/>
                  </a:cubicBezTo>
                  <a:cubicBezTo>
                    <a:pt x="804" y="6699"/>
                    <a:pt x="836" y="6697"/>
                    <a:pt x="869" y="6692"/>
                  </a:cubicBezTo>
                  <a:cubicBezTo>
                    <a:pt x="4093" y="6439"/>
                    <a:pt x="6700" y="4012"/>
                    <a:pt x="7244" y="861"/>
                  </a:cubicBezTo>
                  <a:cubicBezTo>
                    <a:pt x="7331" y="339"/>
                    <a:pt x="6896" y="0"/>
                    <a:pt x="65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文本框 18">
            <a:extLst>
              <a:ext uri="{FF2B5EF4-FFF2-40B4-BE49-F238E27FC236}">
                <a16:creationId xmlns:a16="http://schemas.microsoft.com/office/drawing/2014/main" id="{5BAA6B0C-C7FB-2841-859C-8E8A73FBFC01}"/>
              </a:ext>
            </a:extLst>
          </p:cNvPr>
          <p:cNvSpPr txBox="1"/>
          <p:nvPr/>
        </p:nvSpPr>
        <p:spPr>
          <a:xfrm>
            <a:off x="5807747" y="2467166"/>
            <a:ext cx="3175997" cy="2369880"/>
          </a:xfrm>
          <a:prstGeom prst="rect">
            <a:avLst/>
          </a:prstGeom>
          <a:noFill/>
        </p:spPr>
        <p:txBody>
          <a:bodyPr wrap="square" rtlCol="0">
            <a:spAutoFit/>
          </a:bodyPr>
          <a:lstStyle/>
          <a:p>
            <a:r>
              <a:rPr lang="en-US" altLang="zh-CN" sz="1800" b="1" dirty="0">
                <a:solidFill>
                  <a:schemeClr val="dk1"/>
                </a:solidFill>
                <a:latin typeface="Kalam"/>
                <a:cs typeface="Kalam"/>
              </a:rPr>
              <a:t>Solutions:</a:t>
            </a:r>
          </a:p>
          <a:p>
            <a:pPr marL="285750" indent="-285750">
              <a:buFont typeface="Arial" panose="020B0604020202020204" pitchFamily="34" charset="0"/>
              <a:buChar char="•"/>
            </a:pPr>
            <a:r>
              <a:rPr lang="en-US" altLang="zh-CN" dirty="0">
                <a:solidFill>
                  <a:schemeClr val="dk1"/>
                </a:solidFill>
                <a:latin typeface="Montserrat"/>
              </a:rPr>
              <a:t>Direct Survey: Ask students why withdraw once they click the withdraw button.</a:t>
            </a:r>
          </a:p>
          <a:p>
            <a:pPr marL="285750" indent="-285750">
              <a:buFont typeface="Arial" panose="020B0604020202020204" pitchFamily="34" charset="0"/>
              <a:buChar char="•"/>
            </a:pPr>
            <a:r>
              <a:rPr lang="en-US" altLang="zh-CN" dirty="0">
                <a:solidFill>
                  <a:schemeClr val="dk1"/>
                </a:solidFill>
                <a:latin typeface="Montserrat"/>
              </a:rPr>
              <a:t>Give them incentives to continue the course when they decide to withdraw. (</a:t>
            </a:r>
            <a:r>
              <a:rPr lang="en-US" altLang="zh-CN" dirty="0" err="1">
                <a:solidFill>
                  <a:schemeClr val="dk1"/>
                </a:solidFill>
                <a:latin typeface="Montserrat"/>
              </a:rPr>
              <a:t>eg.</a:t>
            </a:r>
            <a:r>
              <a:rPr lang="en-US" altLang="zh-CN" dirty="0">
                <a:solidFill>
                  <a:schemeClr val="dk1"/>
                </a:solidFill>
                <a:latin typeface="Montserrat"/>
              </a:rPr>
              <a:t> More credits if they chose to continue)</a:t>
            </a:r>
          </a:p>
          <a:p>
            <a:endParaRPr lang="en-US" altLang="zh-CN" sz="1800" b="1" dirty="0">
              <a:solidFill>
                <a:schemeClr val="dk1"/>
              </a:solidFill>
              <a:latin typeface="Kalam"/>
              <a:cs typeface="Kalam"/>
            </a:endParaRPr>
          </a:p>
        </p:txBody>
      </p:sp>
    </p:spTree>
    <p:extLst>
      <p:ext uri="{BB962C8B-B14F-4D97-AF65-F5344CB8AC3E}">
        <p14:creationId xmlns:p14="http://schemas.microsoft.com/office/powerpoint/2010/main" val="12070524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266"/>
        <p:cNvGrpSpPr/>
        <p:nvPr/>
      </p:nvGrpSpPr>
      <p:grpSpPr>
        <a:xfrm>
          <a:off x="0" y="0"/>
          <a:ext cx="0" cy="0"/>
          <a:chOff x="0" y="0"/>
          <a:chExt cx="0" cy="0"/>
        </a:xfrm>
      </p:grpSpPr>
      <p:sp>
        <p:nvSpPr>
          <p:cNvPr id="1271" name="Google Shape;1271;p48"/>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tLang="zh-CN" dirty="0"/>
              <a:t>Behavioral</a:t>
            </a:r>
            <a:r>
              <a:rPr lang="zh-CN" altLang="en-US" dirty="0"/>
              <a:t> </a:t>
            </a:r>
            <a:r>
              <a:rPr lang="en-US" altLang="zh-CN" dirty="0"/>
              <a:t>Features – Sum of Clicks</a:t>
            </a:r>
            <a:endParaRPr dirty="0"/>
          </a:p>
        </p:txBody>
      </p:sp>
      <p:sp>
        <p:nvSpPr>
          <p:cNvPr id="2" name="文本框 1">
            <a:extLst>
              <a:ext uri="{FF2B5EF4-FFF2-40B4-BE49-F238E27FC236}">
                <a16:creationId xmlns:a16="http://schemas.microsoft.com/office/drawing/2014/main" id="{D2A34994-48C5-E14E-ADD6-4DE884D6DC99}"/>
              </a:ext>
            </a:extLst>
          </p:cNvPr>
          <p:cNvSpPr txBox="1"/>
          <p:nvPr/>
        </p:nvSpPr>
        <p:spPr>
          <a:xfrm>
            <a:off x="6006797" y="1305042"/>
            <a:ext cx="3051535" cy="1025409"/>
          </a:xfrm>
          <a:prstGeom prst="rect">
            <a:avLst/>
          </a:prstGeom>
          <a:noFill/>
        </p:spPr>
        <p:txBody>
          <a:bodyPr wrap="square" rtlCol="0">
            <a:spAutoFit/>
          </a:bodyPr>
          <a:lstStyle/>
          <a:p>
            <a:pPr>
              <a:lnSpc>
                <a:spcPct val="150000"/>
              </a:lnSpc>
            </a:pPr>
            <a:r>
              <a:rPr lang="en-US" altLang="zh-CN" b="1" dirty="0">
                <a:solidFill>
                  <a:schemeClr val="dk1"/>
                </a:solidFill>
                <a:latin typeface="Montserrat"/>
              </a:rPr>
              <a:t>More clicks </a:t>
            </a:r>
            <a:r>
              <a:rPr lang="en-US" altLang="zh-CN" dirty="0">
                <a:solidFill>
                  <a:schemeClr val="dk1"/>
                </a:solidFill>
                <a:latin typeface="Montserrat"/>
              </a:rPr>
              <a:t>on the material in the VLE, </a:t>
            </a:r>
            <a:r>
              <a:rPr lang="en-US" altLang="zh-CN" b="1" dirty="0">
                <a:solidFill>
                  <a:schemeClr val="dk1"/>
                </a:solidFill>
                <a:latin typeface="Montserrat"/>
              </a:rPr>
              <a:t>better result</a:t>
            </a:r>
            <a:r>
              <a:rPr lang="en-US" altLang="zh-CN" dirty="0">
                <a:solidFill>
                  <a:schemeClr val="dk1"/>
                </a:solidFill>
                <a:latin typeface="Montserrat"/>
              </a:rPr>
              <a:t>. </a:t>
            </a:r>
          </a:p>
          <a:p>
            <a:pPr>
              <a:lnSpc>
                <a:spcPct val="150000"/>
              </a:lnSpc>
            </a:pPr>
            <a:r>
              <a:rPr lang="en-US" altLang="zh-CN" dirty="0">
                <a:solidFill>
                  <a:schemeClr val="dk1"/>
                </a:solidFill>
                <a:latin typeface="Montserrat"/>
              </a:rPr>
              <a:t>Students pass but also no clicks</a:t>
            </a:r>
            <a:endParaRPr lang="zh-CN" altLang="en-US" dirty="0">
              <a:solidFill>
                <a:schemeClr val="dk1"/>
              </a:solidFill>
              <a:latin typeface="Montserrat"/>
            </a:endParaRPr>
          </a:p>
        </p:txBody>
      </p:sp>
      <p:grpSp>
        <p:nvGrpSpPr>
          <p:cNvPr id="16" name="Google Shape;1268;p48">
            <a:extLst>
              <a:ext uri="{FF2B5EF4-FFF2-40B4-BE49-F238E27FC236}">
                <a16:creationId xmlns:a16="http://schemas.microsoft.com/office/drawing/2014/main" id="{873FD3B6-377D-5149-8B06-1DCA59D8AAD6}"/>
              </a:ext>
            </a:extLst>
          </p:cNvPr>
          <p:cNvGrpSpPr/>
          <p:nvPr/>
        </p:nvGrpSpPr>
        <p:grpSpPr>
          <a:xfrm rot="-5400000" flipH="1" flipV="1">
            <a:off x="6656608" y="84361"/>
            <a:ext cx="1449159" cy="3525624"/>
            <a:chOff x="2654658" y="3572396"/>
            <a:chExt cx="737974" cy="1358635"/>
          </a:xfrm>
        </p:grpSpPr>
        <p:sp>
          <p:nvSpPr>
            <p:cNvPr id="17" name="Google Shape;1269;p48">
              <a:extLst>
                <a:ext uri="{FF2B5EF4-FFF2-40B4-BE49-F238E27FC236}">
                  <a16:creationId xmlns:a16="http://schemas.microsoft.com/office/drawing/2014/main" id="{3934A91F-D2FE-2747-9908-07BB508A1DC1}"/>
                </a:ext>
              </a:extLst>
            </p:cNvPr>
            <p:cNvSpPr/>
            <p:nvPr/>
          </p:nvSpPr>
          <p:spPr>
            <a:xfrm>
              <a:off x="2654658" y="3572396"/>
              <a:ext cx="737974" cy="1358635"/>
            </a:xfrm>
            <a:custGeom>
              <a:avLst/>
              <a:gdLst/>
              <a:ahLst/>
              <a:cxnLst/>
              <a:rect l="l" t="t" r="r" b="b"/>
              <a:pathLst>
                <a:path w="47306" h="87092" extrusionOk="0">
                  <a:moveTo>
                    <a:pt x="22684" y="1315"/>
                  </a:moveTo>
                  <a:cubicBezTo>
                    <a:pt x="27019" y="1315"/>
                    <a:pt x="31478" y="2069"/>
                    <a:pt x="34923" y="4165"/>
                  </a:cubicBezTo>
                  <a:lnTo>
                    <a:pt x="34923" y="4165"/>
                  </a:lnTo>
                  <a:cubicBezTo>
                    <a:pt x="34953" y="4195"/>
                    <a:pt x="34988" y="4224"/>
                    <a:pt x="35027" y="4251"/>
                  </a:cubicBezTo>
                  <a:cubicBezTo>
                    <a:pt x="46074" y="11676"/>
                    <a:pt x="45893" y="28230"/>
                    <a:pt x="45495" y="40001"/>
                  </a:cubicBezTo>
                  <a:cubicBezTo>
                    <a:pt x="45278" y="45906"/>
                    <a:pt x="44843" y="51737"/>
                    <a:pt x="44662" y="57605"/>
                  </a:cubicBezTo>
                  <a:cubicBezTo>
                    <a:pt x="44444" y="64668"/>
                    <a:pt x="44010" y="73108"/>
                    <a:pt x="37707" y="77672"/>
                  </a:cubicBezTo>
                  <a:cubicBezTo>
                    <a:pt x="33945" y="80399"/>
                    <a:pt x="29050" y="81857"/>
                    <a:pt x="24209" y="81857"/>
                  </a:cubicBezTo>
                  <a:cubicBezTo>
                    <a:pt x="19728" y="81857"/>
                    <a:pt x="15293" y="80608"/>
                    <a:pt x="11845" y="77961"/>
                  </a:cubicBezTo>
                  <a:cubicBezTo>
                    <a:pt x="11737" y="77907"/>
                    <a:pt x="11619" y="77880"/>
                    <a:pt x="11501" y="77880"/>
                  </a:cubicBezTo>
                  <a:cubicBezTo>
                    <a:pt x="11383" y="77880"/>
                    <a:pt x="11266" y="77907"/>
                    <a:pt x="11157" y="77961"/>
                  </a:cubicBezTo>
                  <a:cubicBezTo>
                    <a:pt x="8914" y="79236"/>
                    <a:pt x="7083" y="81085"/>
                    <a:pt x="5854" y="83293"/>
                  </a:cubicBezTo>
                  <a:lnTo>
                    <a:pt x="5854" y="83293"/>
                  </a:lnTo>
                  <a:cubicBezTo>
                    <a:pt x="5771" y="80025"/>
                    <a:pt x="6056" y="76795"/>
                    <a:pt x="7680" y="73796"/>
                  </a:cubicBezTo>
                  <a:cubicBezTo>
                    <a:pt x="7788" y="73579"/>
                    <a:pt x="7788" y="73325"/>
                    <a:pt x="7680" y="73108"/>
                  </a:cubicBezTo>
                  <a:cubicBezTo>
                    <a:pt x="1" y="60829"/>
                    <a:pt x="2536" y="44819"/>
                    <a:pt x="3551" y="31164"/>
                  </a:cubicBezTo>
                  <a:cubicBezTo>
                    <a:pt x="3985" y="25151"/>
                    <a:pt x="3225" y="19066"/>
                    <a:pt x="4166" y="13125"/>
                  </a:cubicBezTo>
                  <a:cubicBezTo>
                    <a:pt x="4673" y="10047"/>
                    <a:pt x="5724" y="6787"/>
                    <a:pt x="8259" y="4758"/>
                  </a:cubicBezTo>
                  <a:cubicBezTo>
                    <a:pt x="10324" y="3092"/>
                    <a:pt x="13077" y="2404"/>
                    <a:pt x="15648" y="1933"/>
                  </a:cubicBezTo>
                  <a:cubicBezTo>
                    <a:pt x="17816" y="1557"/>
                    <a:pt x="20230" y="1315"/>
                    <a:pt x="22684" y="1315"/>
                  </a:cubicBezTo>
                  <a:close/>
                  <a:moveTo>
                    <a:pt x="22682" y="1"/>
                  </a:moveTo>
                  <a:cubicBezTo>
                    <a:pt x="20584" y="1"/>
                    <a:pt x="18525" y="162"/>
                    <a:pt x="16626" y="412"/>
                  </a:cubicBezTo>
                  <a:cubicBezTo>
                    <a:pt x="10215" y="1281"/>
                    <a:pt x="5072" y="3889"/>
                    <a:pt x="3333" y="10517"/>
                  </a:cubicBezTo>
                  <a:cubicBezTo>
                    <a:pt x="1450" y="17508"/>
                    <a:pt x="2609" y="25187"/>
                    <a:pt x="2065" y="32395"/>
                  </a:cubicBezTo>
                  <a:cubicBezTo>
                    <a:pt x="1413" y="40907"/>
                    <a:pt x="508" y="49491"/>
                    <a:pt x="1486" y="58040"/>
                  </a:cubicBezTo>
                  <a:cubicBezTo>
                    <a:pt x="1957" y="62495"/>
                    <a:pt x="2971" y="66950"/>
                    <a:pt x="4927" y="71007"/>
                  </a:cubicBezTo>
                  <a:cubicBezTo>
                    <a:pt x="5325" y="71876"/>
                    <a:pt x="6231" y="72854"/>
                    <a:pt x="6122" y="73796"/>
                  </a:cubicBezTo>
                  <a:cubicBezTo>
                    <a:pt x="5941" y="75064"/>
                    <a:pt x="5036" y="76404"/>
                    <a:pt x="4818" y="77672"/>
                  </a:cubicBezTo>
                  <a:cubicBezTo>
                    <a:pt x="4239" y="80569"/>
                    <a:pt x="4420" y="83503"/>
                    <a:pt x="4637" y="86437"/>
                  </a:cubicBezTo>
                  <a:cubicBezTo>
                    <a:pt x="4637" y="86859"/>
                    <a:pt x="4971" y="87091"/>
                    <a:pt x="5306" y="87091"/>
                  </a:cubicBezTo>
                  <a:cubicBezTo>
                    <a:pt x="5575" y="87091"/>
                    <a:pt x="5844" y="86941"/>
                    <a:pt x="5941" y="86618"/>
                  </a:cubicBezTo>
                  <a:cubicBezTo>
                    <a:pt x="5962" y="86545"/>
                    <a:pt x="5983" y="86473"/>
                    <a:pt x="6005" y="86400"/>
                  </a:cubicBezTo>
                  <a:lnTo>
                    <a:pt x="6005" y="86400"/>
                  </a:lnTo>
                  <a:lnTo>
                    <a:pt x="6014" y="86401"/>
                  </a:lnTo>
                  <a:cubicBezTo>
                    <a:pt x="6013" y="86393"/>
                    <a:pt x="6013" y="86386"/>
                    <a:pt x="6012" y="86378"/>
                  </a:cubicBezTo>
                  <a:lnTo>
                    <a:pt x="6012" y="86378"/>
                  </a:lnTo>
                  <a:cubicBezTo>
                    <a:pt x="6373" y="85195"/>
                    <a:pt x="6893" y="84050"/>
                    <a:pt x="7571" y="83032"/>
                  </a:cubicBezTo>
                  <a:cubicBezTo>
                    <a:pt x="8223" y="82091"/>
                    <a:pt x="9744" y="79954"/>
                    <a:pt x="10940" y="79664"/>
                  </a:cubicBezTo>
                  <a:cubicBezTo>
                    <a:pt x="11027" y="79644"/>
                    <a:pt x="11120" y="79635"/>
                    <a:pt x="11218" y="79635"/>
                  </a:cubicBezTo>
                  <a:cubicBezTo>
                    <a:pt x="12575" y="79635"/>
                    <a:pt x="14840" y="81400"/>
                    <a:pt x="16192" y="81873"/>
                  </a:cubicBezTo>
                  <a:cubicBezTo>
                    <a:pt x="18660" y="82771"/>
                    <a:pt x="21282" y="83168"/>
                    <a:pt x="23909" y="83168"/>
                  </a:cubicBezTo>
                  <a:cubicBezTo>
                    <a:pt x="25523" y="83168"/>
                    <a:pt x="27140" y="83018"/>
                    <a:pt x="28724" y="82743"/>
                  </a:cubicBezTo>
                  <a:cubicBezTo>
                    <a:pt x="32745" y="82018"/>
                    <a:pt x="36947" y="80388"/>
                    <a:pt x="39953" y="77563"/>
                  </a:cubicBezTo>
                  <a:cubicBezTo>
                    <a:pt x="42742" y="74955"/>
                    <a:pt x="44300" y="71369"/>
                    <a:pt x="45060" y="67675"/>
                  </a:cubicBezTo>
                  <a:cubicBezTo>
                    <a:pt x="46545" y="60720"/>
                    <a:pt x="46147" y="53222"/>
                    <a:pt x="46545" y="46123"/>
                  </a:cubicBezTo>
                  <a:cubicBezTo>
                    <a:pt x="47016" y="38444"/>
                    <a:pt x="47306" y="30620"/>
                    <a:pt x="46183" y="22941"/>
                  </a:cubicBezTo>
                  <a:cubicBezTo>
                    <a:pt x="45099" y="15320"/>
                    <a:pt x="42395" y="7591"/>
                    <a:pt x="35772" y="3094"/>
                  </a:cubicBezTo>
                  <a:lnTo>
                    <a:pt x="35772" y="3094"/>
                  </a:lnTo>
                  <a:cubicBezTo>
                    <a:pt x="35754" y="3081"/>
                    <a:pt x="35735" y="3068"/>
                    <a:pt x="35715" y="3056"/>
                  </a:cubicBezTo>
                  <a:lnTo>
                    <a:pt x="35715" y="3056"/>
                  </a:lnTo>
                  <a:cubicBezTo>
                    <a:pt x="35715" y="3056"/>
                    <a:pt x="35715" y="3056"/>
                    <a:pt x="35715" y="3056"/>
                  </a:cubicBezTo>
                  <a:cubicBezTo>
                    <a:pt x="35705" y="3049"/>
                    <a:pt x="35695" y="3043"/>
                    <a:pt x="35685" y="3037"/>
                  </a:cubicBezTo>
                  <a:lnTo>
                    <a:pt x="35685" y="3037"/>
                  </a:lnTo>
                  <a:cubicBezTo>
                    <a:pt x="32011" y="765"/>
                    <a:pt x="27255" y="1"/>
                    <a:pt x="22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70;p48">
              <a:extLst>
                <a:ext uri="{FF2B5EF4-FFF2-40B4-BE49-F238E27FC236}">
                  <a16:creationId xmlns:a16="http://schemas.microsoft.com/office/drawing/2014/main" id="{5A051E80-C43E-0740-B5CC-2D63C128FEEF}"/>
                </a:ext>
              </a:extLst>
            </p:cNvPr>
            <p:cNvSpPr/>
            <p:nvPr/>
          </p:nvSpPr>
          <p:spPr>
            <a:xfrm>
              <a:off x="3176232" y="4676845"/>
              <a:ext cx="114364" cy="104504"/>
            </a:xfrm>
            <a:custGeom>
              <a:avLst/>
              <a:gdLst/>
              <a:ahLst/>
              <a:cxnLst/>
              <a:rect l="l" t="t" r="r" b="b"/>
              <a:pathLst>
                <a:path w="7331" h="6699" extrusionOk="0">
                  <a:moveTo>
                    <a:pt x="6503" y="0"/>
                  </a:moveTo>
                  <a:cubicBezTo>
                    <a:pt x="6241" y="0"/>
                    <a:pt x="5998" y="151"/>
                    <a:pt x="5940" y="499"/>
                  </a:cubicBezTo>
                  <a:cubicBezTo>
                    <a:pt x="5541" y="3070"/>
                    <a:pt x="3477" y="5063"/>
                    <a:pt x="869" y="5352"/>
                  </a:cubicBezTo>
                  <a:cubicBezTo>
                    <a:pt x="33" y="5422"/>
                    <a:pt x="1" y="6699"/>
                    <a:pt x="774" y="6699"/>
                  </a:cubicBezTo>
                  <a:cubicBezTo>
                    <a:pt x="804" y="6699"/>
                    <a:pt x="836" y="6697"/>
                    <a:pt x="869" y="6692"/>
                  </a:cubicBezTo>
                  <a:cubicBezTo>
                    <a:pt x="4093" y="6439"/>
                    <a:pt x="6700" y="4012"/>
                    <a:pt x="7244" y="861"/>
                  </a:cubicBezTo>
                  <a:cubicBezTo>
                    <a:pt x="7331" y="339"/>
                    <a:pt x="6896" y="0"/>
                    <a:pt x="65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文本框 18">
            <a:extLst>
              <a:ext uri="{FF2B5EF4-FFF2-40B4-BE49-F238E27FC236}">
                <a16:creationId xmlns:a16="http://schemas.microsoft.com/office/drawing/2014/main" id="{5BAA6B0C-C7FB-2841-859C-8E8A73FBFC01}"/>
              </a:ext>
            </a:extLst>
          </p:cNvPr>
          <p:cNvSpPr txBox="1"/>
          <p:nvPr/>
        </p:nvSpPr>
        <p:spPr>
          <a:xfrm>
            <a:off x="5793188" y="2729098"/>
            <a:ext cx="3175997" cy="1661993"/>
          </a:xfrm>
          <a:prstGeom prst="rect">
            <a:avLst/>
          </a:prstGeom>
          <a:noFill/>
        </p:spPr>
        <p:txBody>
          <a:bodyPr wrap="square" rtlCol="0">
            <a:spAutoFit/>
          </a:bodyPr>
          <a:lstStyle/>
          <a:p>
            <a:r>
              <a:rPr lang="en-US" altLang="zh-CN" sz="1800" b="1" dirty="0">
                <a:solidFill>
                  <a:schemeClr val="dk1"/>
                </a:solidFill>
                <a:latin typeface="Kalam"/>
                <a:cs typeface="Kalam"/>
              </a:rPr>
              <a:t>Solutions:</a:t>
            </a:r>
          </a:p>
          <a:p>
            <a:r>
              <a:rPr lang="en-US" altLang="zh-CN" dirty="0">
                <a:solidFill>
                  <a:schemeClr val="dk1"/>
                </a:solidFill>
                <a:latin typeface="Montserrat"/>
              </a:rPr>
              <a:t>Incentive students to let them go to the VLE more and use the material more (</a:t>
            </a:r>
            <a:r>
              <a:rPr lang="en-US" altLang="zh-CN" dirty="0" err="1">
                <a:solidFill>
                  <a:schemeClr val="dk1"/>
                </a:solidFill>
                <a:latin typeface="Montserrat"/>
              </a:rPr>
              <a:t>eg.</a:t>
            </a:r>
            <a:r>
              <a:rPr lang="en-US" altLang="zh-CN" dirty="0">
                <a:solidFill>
                  <a:schemeClr val="dk1"/>
                </a:solidFill>
                <a:latin typeface="Montserrat"/>
              </a:rPr>
              <a:t>  Give them credits once they finished 2 hours learning in the VLE per week). </a:t>
            </a:r>
          </a:p>
        </p:txBody>
      </p:sp>
      <p:pic>
        <p:nvPicPr>
          <p:cNvPr id="24578" name="Picture 2">
            <a:extLst>
              <a:ext uri="{FF2B5EF4-FFF2-40B4-BE49-F238E27FC236}">
                <a16:creationId xmlns:a16="http://schemas.microsoft.com/office/drawing/2014/main" id="{A8C45D59-DEB1-7148-B8FC-AD27812716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99" y="1245401"/>
            <a:ext cx="5318389" cy="3552170"/>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a:extLst>
              <a:ext uri="{FF2B5EF4-FFF2-40B4-BE49-F238E27FC236}">
                <a16:creationId xmlns:a16="http://schemas.microsoft.com/office/drawing/2014/main" id="{735C6946-B0E8-EB40-B51B-A77A1CC0A13C}"/>
              </a:ext>
            </a:extLst>
          </p:cNvPr>
          <p:cNvSpPr/>
          <p:nvPr/>
        </p:nvSpPr>
        <p:spPr>
          <a:xfrm flipV="1">
            <a:off x="866429" y="4639543"/>
            <a:ext cx="453323" cy="15802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a:extLst>
              <a:ext uri="{FF2B5EF4-FFF2-40B4-BE49-F238E27FC236}">
                <a16:creationId xmlns:a16="http://schemas.microsoft.com/office/drawing/2014/main" id="{1C4445D2-007C-5644-BBD0-07C6CEEF50E6}"/>
              </a:ext>
            </a:extLst>
          </p:cNvPr>
          <p:cNvSpPr/>
          <p:nvPr/>
        </p:nvSpPr>
        <p:spPr>
          <a:xfrm flipV="1">
            <a:off x="1952182" y="4639543"/>
            <a:ext cx="453323" cy="15802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a:extLst>
              <a:ext uri="{FF2B5EF4-FFF2-40B4-BE49-F238E27FC236}">
                <a16:creationId xmlns:a16="http://schemas.microsoft.com/office/drawing/2014/main" id="{149B2C94-6109-394F-A871-E904F933EEF0}"/>
              </a:ext>
            </a:extLst>
          </p:cNvPr>
          <p:cNvSpPr/>
          <p:nvPr/>
        </p:nvSpPr>
        <p:spPr>
          <a:xfrm flipV="1">
            <a:off x="3298962" y="4604000"/>
            <a:ext cx="453323" cy="15802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矩形 20">
            <a:extLst>
              <a:ext uri="{FF2B5EF4-FFF2-40B4-BE49-F238E27FC236}">
                <a16:creationId xmlns:a16="http://schemas.microsoft.com/office/drawing/2014/main" id="{43967012-39D7-BF47-B2E4-F0552E99A19D}"/>
              </a:ext>
            </a:extLst>
          </p:cNvPr>
          <p:cNvSpPr/>
          <p:nvPr/>
        </p:nvSpPr>
        <p:spPr>
          <a:xfrm flipV="1">
            <a:off x="4589598" y="4631212"/>
            <a:ext cx="453323" cy="15802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框 2">
            <a:extLst>
              <a:ext uri="{FF2B5EF4-FFF2-40B4-BE49-F238E27FC236}">
                <a16:creationId xmlns:a16="http://schemas.microsoft.com/office/drawing/2014/main" id="{2C19B575-7B93-464F-AD48-8B1C3DE7FF40}"/>
              </a:ext>
            </a:extLst>
          </p:cNvPr>
          <p:cNvSpPr txBox="1"/>
          <p:nvPr/>
        </p:nvSpPr>
        <p:spPr>
          <a:xfrm>
            <a:off x="671439" y="4559903"/>
            <a:ext cx="774571" cy="246221"/>
          </a:xfrm>
          <a:prstGeom prst="rect">
            <a:avLst/>
          </a:prstGeom>
          <a:noFill/>
        </p:spPr>
        <p:txBody>
          <a:bodyPr wrap="none" rtlCol="0">
            <a:spAutoFit/>
          </a:bodyPr>
          <a:lstStyle/>
          <a:p>
            <a:r>
              <a:rPr kumimoji="1" lang="en-US" altLang="zh-CN" sz="1000" dirty="0"/>
              <a:t>Distinction</a:t>
            </a:r>
            <a:endParaRPr kumimoji="1" lang="zh-CN" altLang="en-US" sz="1000" dirty="0"/>
          </a:p>
        </p:txBody>
      </p:sp>
      <p:sp>
        <p:nvSpPr>
          <p:cNvPr id="22" name="文本框 21">
            <a:extLst>
              <a:ext uri="{FF2B5EF4-FFF2-40B4-BE49-F238E27FC236}">
                <a16:creationId xmlns:a16="http://schemas.microsoft.com/office/drawing/2014/main" id="{E6F267D9-901A-0844-9589-4241E5A1E0F6}"/>
              </a:ext>
            </a:extLst>
          </p:cNvPr>
          <p:cNvSpPr txBox="1"/>
          <p:nvPr/>
        </p:nvSpPr>
        <p:spPr>
          <a:xfrm>
            <a:off x="2141731" y="4582898"/>
            <a:ext cx="391454" cy="246221"/>
          </a:xfrm>
          <a:prstGeom prst="rect">
            <a:avLst/>
          </a:prstGeom>
          <a:noFill/>
        </p:spPr>
        <p:txBody>
          <a:bodyPr wrap="none" rtlCol="0">
            <a:spAutoFit/>
          </a:bodyPr>
          <a:lstStyle/>
          <a:p>
            <a:r>
              <a:rPr kumimoji="1" lang="en-US" altLang="zh-CN" sz="1000" dirty="0"/>
              <a:t>Fail</a:t>
            </a:r>
            <a:endParaRPr kumimoji="1" lang="zh-CN" altLang="en-US" sz="1000" dirty="0"/>
          </a:p>
        </p:txBody>
      </p:sp>
      <p:sp>
        <p:nvSpPr>
          <p:cNvPr id="23" name="文本框 22">
            <a:extLst>
              <a:ext uri="{FF2B5EF4-FFF2-40B4-BE49-F238E27FC236}">
                <a16:creationId xmlns:a16="http://schemas.microsoft.com/office/drawing/2014/main" id="{5064B7C1-7279-7B4C-A7C1-FFDDD656AB68}"/>
              </a:ext>
            </a:extLst>
          </p:cNvPr>
          <p:cNvSpPr txBox="1"/>
          <p:nvPr/>
        </p:nvSpPr>
        <p:spPr>
          <a:xfrm>
            <a:off x="3372848" y="4543019"/>
            <a:ext cx="468398" cy="246221"/>
          </a:xfrm>
          <a:prstGeom prst="rect">
            <a:avLst/>
          </a:prstGeom>
          <a:noFill/>
        </p:spPr>
        <p:txBody>
          <a:bodyPr wrap="none" rtlCol="0">
            <a:spAutoFit/>
          </a:bodyPr>
          <a:lstStyle/>
          <a:p>
            <a:r>
              <a:rPr kumimoji="1" lang="en-US" altLang="zh-CN" sz="1000" dirty="0"/>
              <a:t>Pass</a:t>
            </a:r>
            <a:endParaRPr kumimoji="1" lang="zh-CN" altLang="en-US" sz="1000" dirty="0"/>
          </a:p>
        </p:txBody>
      </p:sp>
      <p:sp>
        <p:nvSpPr>
          <p:cNvPr id="24" name="文本框 23">
            <a:extLst>
              <a:ext uri="{FF2B5EF4-FFF2-40B4-BE49-F238E27FC236}">
                <a16:creationId xmlns:a16="http://schemas.microsoft.com/office/drawing/2014/main" id="{8C892826-5D8A-B844-8EDE-D53FBB96D79C}"/>
              </a:ext>
            </a:extLst>
          </p:cNvPr>
          <p:cNvSpPr txBox="1"/>
          <p:nvPr/>
        </p:nvSpPr>
        <p:spPr>
          <a:xfrm>
            <a:off x="4432019" y="4543019"/>
            <a:ext cx="788999" cy="246221"/>
          </a:xfrm>
          <a:prstGeom prst="rect">
            <a:avLst/>
          </a:prstGeom>
          <a:noFill/>
        </p:spPr>
        <p:txBody>
          <a:bodyPr wrap="none" rtlCol="0">
            <a:spAutoFit/>
          </a:bodyPr>
          <a:lstStyle/>
          <a:p>
            <a:r>
              <a:rPr kumimoji="1" lang="en-US" altLang="zh-CN" sz="1000" dirty="0"/>
              <a:t>Withdrawn</a:t>
            </a:r>
            <a:endParaRPr kumimoji="1" lang="zh-CN" altLang="en-US" sz="1000" dirty="0"/>
          </a:p>
        </p:txBody>
      </p:sp>
      <p:sp>
        <p:nvSpPr>
          <p:cNvPr id="25" name="矩形 24">
            <a:extLst>
              <a:ext uri="{FF2B5EF4-FFF2-40B4-BE49-F238E27FC236}">
                <a16:creationId xmlns:a16="http://schemas.microsoft.com/office/drawing/2014/main" id="{A8F984D8-5EB4-494E-93C2-14A70E38A512}"/>
              </a:ext>
            </a:extLst>
          </p:cNvPr>
          <p:cNvSpPr/>
          <p:nvPr/>
        </p:nvSpPr>
        <p:spPr>
          <a:xfrm>
            <a:off x="3466119" y="4324773"/>
            <a:ext cx="286166" cy="23513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C00000"/>
              </a:solidFill>
            </a:endParaRPr>
          </a:p>
        </p:txBody>
      </p:sp>
      <p:sp>
        <p:nvSpPr>
          <p:cNvPr id="26" name="文本框 25">
            <a:extLst>
              <a:ext uri="{FF2B5EF4-FFF2-40B4-BE49-F238E27FC236}">
                <a16:creationId xmlns:a16="http://schemas.microsoft.com/office/drawing/2014/main" id="{74A5E2D5-5691-7F4F-8269-E712DC2435E8}"/>
              </a:ext>
            </a:extLst>
          </p:cNvPr>
          <p:cNvSpPr txBox="1"/>
          <p:nvPr/>
        </p:nvSpPr>
        <p:spPr>
          <a:xfrm>
            <a:off x="2012984" y="1039573"/>
            <a:ext cx="1760418" cy="246221"/>
          </a:xfrm>
          <a:prstGeom prst="rect">
            <a:avLst/>
          </a:prstGeom>
          <a:noFill/>
        </p:spPr>
        <p:txBody>
          <a:bodyPr wrap="none" rtlCol="0">
            <a:spAutoFit/>
          </a:bodyPr>
          <a:lstStyle/>
          <a:p>
            <a:r>
              <a:rPr kumimoji="1" lang="en-US" altLang="zh-CN" sz="1000" dirty="0"/>
              <a:t>Sum of clicks VS final result</a:t>
            </a:r>
            <a:endParaRPr kumimoji="1" lang="zh-CN" altLang="en-US" sz="1000" dirty="0"/>
          </a:p>
        </p:txBody>
      </p:sp>
    </p:spTree>
    <p:extLst>
      <p:ext uri="{BB962C8B-B14F-4D97-AF65-F5344CB8AC3E}">
        <p14:creationId xmlns:p14="http://schemas.microsoft.com/office/powerpoint/2010/main" val="25824148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266"/>
        <p:cNvGrpSpPr/>
        <p:nvPr/>
      </p:nvGrpSpPr>
      <p:grpSpPr>
        <a:xfrm>
          <a:off x="0" y="0"/>
          <a:ext cx="0" cy="0"/>
          <a:chOff x="0" y="0"/>
          <a:chExt cx="0" cy="0"/>
        </a:xfrm>
      </p:grpSpPr>
      <p:sp>
        <p:nvSpPr>
          <p:cNvPr id="1271" name="Google Shape;1271;p48"/>
          <p:cNvSpPr txBox="1">
            <a:spLocks noGrp="1"/>
          </p:cNvSpPr>
          <p:nvPr>
            <p:ph type="title"/>
          </p:nvPr>
        </p:nvSpPr>
        <p:spPr>
          <a:xfrm>
            <a:off x="1426555" y="1008218"/>
            <a:ext cx="6290890" cy="478200"/>
          </a:xfrm>
          <a:prstGeom prst="rect">
            <a:avLst/>
          </a:prstGeom>
        </p:spPr>
        <p:txBody>
          <a:bodyPr spcFirstLastPara="1" wrap="square" lIns="91425" tIns="91425" rIns="91425" bIns="91425" anchor="ctr" anchorCtr="0">
            <a:noAutofit/>
          </a:bodyPr>
          <a:lstStyle/>
          <a:p>
            <a:pPr lvl="0"/>
            <a:r>
              <a:rPr lang="en" altLang="zh-CN" dirty="0"/>
              <a:t>Behavioral</a:t>
            </a:r>
            <a:r>
              <a:rPr lang="zh-CN" altLang="en-US" dirty="0"/>
              <a:t> </a:t>
            </a:r>
            <a:r>
              <a:rPr lang="en-US" altLang="zh-CN" dirty="0"/>
              <a:t>Features – Submission Before Assessment Due Date</a:t>
            </a:r>
            <a:br>
              <a:rPr lang="en-US" altLang="zh-CN" dirty="0"/>
            </a:br>
            <a:br>
              <a:rPr lang="en-US" altLang="zh-CN" dirty="0"/>
            </a:br>
            <a:endParaRPr dirty="0"/>
          </a:p>
        </p:txBody>
      </p:sp>
      <p:sp>
        <p:nvSpPr>
          <p:cNvPr id="2" name="文本框 1">
            <a:extLst>
              <a:ext uri="{FF2B5EF4-FFF2-40B4-BE49-F238E27FC236}">
                <a16:creationId xmlns:a16="http://schemas.microsoft.com/office/drawing/2014/main" id="{D2A34994-48C5-E14E-ADD6-4DE884D6DC99}"/>
              </a:ext>
            </a:extLst>
          </p:cNvPr>
          <p:cNvSpPr txBox="1"/>
          <p:nvPr/>
        </p:nvSpPr>
        <p:spPr>
          <a:xfrm>
            <a:off x="5895599" y="1802864"/>
            <a:ext cx="2351988" cy="702244"/>
          </a:xfrm>
          <a:prstGeom prst="rect">
            <a:avLst/>
          </a:prstGeom>
          <a:noFill/>
        </p:spPr>
        <p:txBody>
          <a:bodyPr wrap="square" rtlCol="0">
            <a:spAutoFit/>
          </a:bodyPr>
          <a:lstStyle/>
          <a:p>
            <a:pPr>
              <a:lnSpc>
                <a:spcPct val="150000"/>
              </a:lnSpc>
            </a:pPr>
            <a:r>
              <a:rPr lang="en-US" altLang="zh-CN" b="1" dirty="0">
                <a:solidFill>
                  <a:schemeClr val="dk1"/>
                </a:solidFill>
                <a:latin typeface="Montserrat"/>
              </a:rPr>
              <a:t>Earlier submission, better result. </a:t>
            </a:r>
            <a:endParaRPr lang="zh-CN" altLang="en-US" dirty="0">
              <a:solidFill>
                <a:schemeClr val="dk1"/>
              </a:solidFill>
              <a:latin typeface="Montserrat"/>
            </a:endParaRPr>
          </a:p>
        </p:txBody>
      </p:sp>
      <p:grpSp>
        <p:nvGrpSpPr>
          <p:cNvPr id="16" name="Google Shape;1268;p48">
            <a:extLst>
              <a:ext uri="{FF2B5EF4-FFF2-40B4-BE49-F238E27FC236}">
                <a16:creationId xmlns:a16="http://schemas.microsoft.com/office/drawing/2014/main" id="{873FD3B6-377D-5149-8B06-1DCA59D8AAD6}"/>
              </a:ext>
            </a:extLst>
          </p:cNvPr>
          <p:cNvGrpSpPr/>
          <p:nvPr/>
        </p:nvGrpSpPr>
        <p:grpSpPr>
          <a:xfrm rot="-5400000" flipH="1" flipV="1">
            <a:off x="6107124" y="977993"/>
            <a:ext cx="1146596" cy="2351987"/>
            <a:chOff x="2654658" y="3572396"/>
            <a:chExt cx="737974" cy="1358635"/>
          </a:xfrm>
        </p:grpSpPr>
        <p:sp>
          <p:nvSpPr>
            <p:cNvPr id="17" name="Google Shape;1269;p48">
              <a:extLst>
                <a:ext uri="{FF2B5EF4-FFF2-40B4-BE49-F238E27FC236}">
                  <a16:creationId xmlns:a16="http://schemas.microsoft.com/office/drawing/2014/main" id="{3934A91F-D2FE-2747-9908-07BB508A1DC1}"/>
                </a:ext>
              </a:extLst>
            </p:cNvPr>
            <p:cNvSpPr/>
            <p:nvPr/>
          </p:nvSpPr>
          <p:spPr>
            <a:xfrm>
              <a:off x="2654658" y="3572396"/>
              <a:ext cx="737974" cy="1358635"/>
            </a:xfrm>
            <a:custGeom>
              <a:avLst/>
              <a:gdLst/>
              <a:ahLst/>
              <a:cxnLst/>
              <a:rect l="l" t="t" r="r" b="b"/>
              <a:pathLst>
                <a:path w="47306" h="87092" extrusionOk="0">
                  <a:moveTo>
                    <a:pt x="22684" y="1315"/>
                  </a:moveTo>
                  <a:cubicBezTo>
                    <a:pt x="27019" y="1315"/>
                    <a:pt x="31478" y="2069"/>
                    <a:pt x="34923" y="4165"/>
                  </a:cubicBezTo>
                  <a:lnTo>
                    <a:pt x="34923" y="4165"/>
                  </a:lnTo>
                  <a:cubicBezTo>
                    <a:pt x="34953" y="4195"/>
                    <a:pt x="34988" y="4224"/>
                    <a:pt x="35027" y="4251"/>
                  </a:cubicBezTo>
                  <a:cubicBezTo>
                    <a:pt x="46074" y="11676"/>
                    <a:pt x="45893" y="28230"/>
                    <a:pt x="45495" y="40001"/>
                  </a:cubicBezTo>
                  <a:cubicBezTo>
                    <a:pt x="45278" y="45906"/>
                    <a:pt x="44843" y="51737"/>
                    <a:pt x="44662" y="57605"/>
                  </a:cubicBezTo>
                  <a:cubicBezTo>
                    <a:pt x="44444" y="64668"/>
                    <a:pt x="44010" y="73108"/>
                    <a:pt x="37707" y="77672"/>
                  </a:cubicBezTo>
                  <a:cubicBezTo>
                    <a:pt x="33945" y="80399"/>
                    <a:pt x="29050" y="81857"/>
                    <a:pt x="24209" y="81857"/>
                  </a:cubicBezTo>
                  <a:cubicBezTo>
                    <a:pt x="19728" y="81857"/>
                    <a:pt x="15293" y="80608"/>
                    <a:pt x="11845" y="77961"/>
                  </a:cubicBezTo>
                  <a:cubicBezTo>
                    <a:pt x="11737" y="77907"/>
                    <a:pt x="11619" y="77880"/>
                    <a:pt x="11501" y="77880"/>
                  </a:cubicBezTo>
                  <a:cubicBezTo>
                    <a:pt x="11383" y="77880"/>
                    <a:pt x="11266" y="77907"/>
                    <a:pt x="11157" y="77961"/>
                  </a:cubicBezTo>
                  <a:cubicBezTo>
                    <a:pt x="8914" y="79236"/>
                    <a:pt x="7083" y="81085"/>
                    <a:pt x="5854" y="83293"/>
                  </a:cubicBezTo>
                  <a:lnTo>
                    <a:pt x="5854" y="83293"/>
                  </a:lnTo>
                  <a:cubicBezTo>
                    <a:pt x="5771" y="80025"/>
                    <a:pt x="6056" y="76795"/>
                    <a:pt x="7680" y="73796"/>
                  </a:cubicBezTo>
                  <a:cubicBezTo>
                    <a:pt x="7788" y="73579"/>
                    <a:pt x="7788" y="73325"/>
                    <a:pt x="7680" y="73108"/>
                  </a:cubicBezTo>
                  <a:cubicBezTo>
                    <a:pt x="1" y="60829"/>
                    <a:pt x="2536" y="44819"/>
                    <a:pt x="3551" y="31164"/>
                  </a:cubicBezTo>
                  <a:cubicBezTo>
                    <a:pt x="3985" y="25151"/>
                    <a:pt x="3225" y="19066"/>
                    <a:pt x="4166" y="13125"/>
                  </a:cubicBezTo>
                  <a:cubicBezTo>
                    <a:pt x="4673" y="10047"/>
                    <a:pt x="5724" y="6787"/>
                    <a:pt x="8259" y="4758"/>
                  </a:cubicBezTo>
                  <a:cubicBezTo>
                    <a:pt x="10324" y="3092"/>
                    <a:pt x="13077" y="2404"/>
                    <a:pt x="15648" y="1933"/>
                  </a:cubicBezTo>
                  <a:cubicBezTo>
                    <a:pt x="17816" y="1557"/>
                    <a:pt x="20230" y="1315"/>
                    <a:pt x="22684" y="1315"/>
                  </a:cubicBezTo>
                  <a:close/>
                  <a:moveTo>
                    <a:pt x="22682" y="1"/>
                  </a:moveTo>
                  <a:cubicBezTo>
                    <a:pt x="20584" y="1"/>
                    <a:pt x="18525" y="162"/>
                    <a:pt x="16626" y="412"/>
                  </a:cubicBezTo>
                  <a:cubicBezTo>
                    <a:pt x="10215" y="1281"/>
                    <a:pt x="5072" y="3889"/>
                    <a:pt x="3333" y="10517"/>
                  </a:cubicBezTo>
                  <a:cubicBezTo>
                    <a:pt x="1450" y="17508"/>
                    <a:pt x="2609" y="25187"/>
                    <a:pt x="2065" y="32395"/>
                  </a:cubicBezTo>
                  <a:cubicBezTo>
                    <a:pt x="1413" y="40907"/>
                    <a:pt x="508" y="49491"/>
                    <a:pt x="1486" y="58040"/>
                  </a:cubicBezTo>
                  <a:cubicBezTo>
                    <a:pt x="1957" y="62495"/>
                    <a:pt x="2971" y="66950"/>
                    <a:pt x="4927" y="71007"/>
                  </a:cubicBezTo>
                  <a:cubicBezTo>
                    <a:pt x="5325" y="71876"/>
                    <a:pt x="6231" y="72854"/>
                    <a:pt x="6122" y="73796"/>
                  </a:cubicBezTo>
                  <a:cubicBezTo>
                    <a:pt x="5941" y="75064"/>
                    <a:pt x="5036" y="76404"/>
                    <a:pt x="4818" y="77672"/>
                  </a:cubicBezTo>
                  <a:cubicBezTo>
                    <a:pt x="4239" y="80569"/>
                    <a:pt x="4420" y="83503"/>
                    <a:pt x="4637" y="86437"/>
                  </a:cubicBezTo>
                  <a:cubicBezTo>
                    <a:pt x="4637" y="86859"/>
                    <a:pt x="4971" y="87091"/>
                    <a:pt x="5306" y="87091"/>
                  </a:cubicBezTo>
                  <a:cubicBezTo>
                    <a:pt x="5575" y="87091"/>
                    <a:pt x="5844" y="86941"/>
                    <a:pt x="5941" y="86618"/>
                  </a:cubicBezTo>
                  <a:cubicBezTo>
                    <a:pt x="5962" y="86545"/>
                    <a:pt x="5983" y="86473"/>
                    <a:pt x="6005" y="86400"/>
                  </a:cubicBezTo>
                  <a:lnTo>
                    <a:pt x="6005" y="86400"/>
                  </a:lnTo>
                  <a:lnTo>
                    <a:pt x="6014" y="86401"/>
                  </a:lnTo>
                  <a:cubicBezTo>
                    <a:pt x="6013" y="86393"/>
                    <a:pt x="6013" y="86386"/>
                    <a:pt x="6012" y="86378"/>
                  </a:cubicBezTo>
                  <a:lnTo>
                    <a:pt x="6012" y="86378"/>
                  </a:lnTo>
                  <a:cubicBezTo>
                    <a:pt x="6373" y="85195"/>
                    <a:pt x="6893" y="84050"/>
                    <a:pt x="7571" y="83032"/>
                  </a:cubicBezTo>
                  <a:cubicBezTo>
                    <a:pt x="8223" y="82091"/>
                    <a:pt x="9744" y="79954"/>
                    <a:pt x="10940" y="79664"/>
                  </a:cubicBezTo>
                  <a:cubicBezTo>
                    <a:pt x="11027" y="79644"/>
                    <a:pt x="11120" y="79635"/>
                    <a:pt x="11218" y="79635"/>
                  </a:cubicBezTo>
                  <a:cubicBezTo>
                    <a:pt x="12575" y="79635"/>
                    <a:pt x="14840" y="81400"/>
                    <a:pt x="16192" y="81873"/>
                  </a:cubicBezTo>
                  <a:cubicBezTo>
                    <a:pt x="18660" y="82771"/>
                    <a:pt x="21282" y="83168"/>
                    <a:pt x="23909" y="83168"/>
                  </a:cubicBezTo>
                  <a:cubicBezTo>
                    <a:pt x="25523" y="83168"/>
                    <a:pt x="27140" y="83018"/>
                    <a:pt x="28724" y="82743"/>
                  </a:cubicBezTo>
                  <a:cubicBezTo>
                    <a:pt x="32745" y="82018"/>
                    <a:pt x="36947" y="80388"/>
                    <a:pt x="39953" y="77563"/>
                  </a:cubicBezTo>
                  <a:cubicBezTo>
                    <a:pt x="42742" y="74955"/>
                    <a:pt x="44300" y="71369"/>
                    <a:pt x="45060" y="67675"/>
                  </a:cubicBezTo>
                  <a:cubicBezTo>
                    <a:pt x="46545" y="60720"/>
                    <a:pt x="46147" y="53222"/>
                    <a:pt x="46545" y="46123"/>
                  </a:cubicBezTo>
                  <a:cubicBezTo>
                    <a:pt x="47016" y="38444"/>
                    <a:pt x="47306" y="30620"/>
                    <a:pt x="46183" y="22941"/>
                  </a:cubicBezTo>
                  <a:cubicBezTo>
                    <a:pt x="45099" y="15320"/>
                    <a:pt x="42395" y="7591"/>
                    <a:pt x="35772" y="3094"/>
                  </a:cubicBezTo>
                  <a:lnTo>
                    <a:pt x="35772" y="3094"/>
                  </a:lnTo>
                  <a:cubicBezTo>
                    <a:pt x="35754" y="3081"/>
                    <a:pt x="35735" y="3068"/>
                    <a:pt x="35715" y="3056"/>
                  </a:cubicBezTo>
                  <a:lnTo>
                    <a:pt x="35715" y="3056"/>
                  </a:lnTo>
                  <a:cubicBezTo>
                    <a:pt x="35715" y="3056"/>
                    <a:pt x="35715" y="3056"/>
                    <a:pt x="35715" y="3056"/>
                  </a:cubicBezTo>
                  <a:cubicBezTo>
                    <a:pt x="35705" y="3049"/>
                    <a:pt x="35695" y="3043"/>
                    <a:pt x="35685" y="3037"/>
                  </a:cubicBezTo>
                  <a:lnTo>
                    <a:pt x="35685" y="3037"/>
                  </a:lnTo>
                  <a:cubicBezTo>
                    <a:pt x="32011" y="765"/>
                    <a:pt x="27255" y="1"/>
                    <a:pt x="22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70;p48">
              <a:extLst>
                <a:ext uri="{FF2B5EF4-FFF2-40B4-BE49-F238E27FC236}">
                  <a16:creationId xmlns:a16="http://schemas.microsoft.com/office/drawing/2014/main" id="{5A051E80-C43E-0740-B5CC-2D63C128FEEF}"/>
                </a:ext>
              </a:extLst>
            </p:cNvPr>
            <p:cNvSpPr/>
            <p:nvPr/>
          </p:nvSpPr>
          <p:spPr>
            <a:xfrm>
              <a:off x="3176232" y="4676845"/>
              <a:ext cx="114364" cy="104504"/>
            </a:xfrm>
            <a:custGeom>
              <a:avLst/>
              <a:gdLst/>
              <a:ahLst/>
              <a:cxnLst/>
              <a:rect l="l" t="t" r="r" b="b"/>
              <a:pathLst>
                <a:path w="7331" h="6699" extrusionOk="0">
                  <a:moveTo>
                    <a:pt x="6503" y="0"/>
                  </a:moveTo>
                  <a:cubicBezTo>
                    <a:pt x="6241" y="0"/>
                    <a:pt x="5998" y="151"/>
                    <a:pt x="5940" y="499"/>
                  </a:cubicBezTo>
                  <a:cubicBezTo>
                    <a:pt x="5541" y="3070"/>
                    <a:pt x="3477" y="5063"/>
                    <a:pt x="869" y="5352"/>
                  </a:cubicBezTo>
                  <a:cubicBezTo>
                    <a:pt x="33" y="5422"/>
                    <a:pt x="1" y="6699"/>
                    <a:pt x="774" y="6699"/>
                  </a:cubicBezTo>
                  <a:cubicBezTo>
                    <a:pt x="804" y="6699"/>
                    <a:pt x="836" y="6697"/>
                    <a:pt x="869" y="6692"/>
                  </a:cubicBezTo>
                  <a:cubicBezTo>
                    <a:pt x="4093" y="6439"/>
                    <a:pt x="6700" y="4012"/>
                    <a:pt x="7244" y="861"/>
                  </a:cubicBezTo>
                  <a:cubicBezTo>
                    <a:pt x="7331" y="339"/>
                    <a:pt x="6896" y="0"/>
                    <a:pt x="65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602" name="Picture 2">
            <a:extLst>
              <a:ext uri="{FF2B5EF4-FFF2-40B4-BE49-F238E27FC236}">
                <a16:creationId xmlns:a16="http://schemas.microsoft.com/office/drawing/2014/main" id="{4FC665F8-55BD-5B49-942F-C309260736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425" y="1486418"/>
            <a:ext cx="4985863" cy="3310964"/>
          </a:xfrm>
          <a:prstGeom prst="rect">
            <a:avLst/>
          </a:prstGeom>
          <a:noFill/>
          <a:extLst>
            <a:ext uri="{909E8E84-426E-40DD-AFC4-6F175D3DCCD1}">
              <a14:hiddenFill xmlns:a14="http://schemas.microsoft.com/office/drawing/2010/main">
                <a:solidFill>
                  <a:srgbClr val="FFFFFF"/>
                </a:solidFill>
              </a14:hiddenFill>
            </a:ext>
          </a:extLst>
        </p:spPr>
      </p:pic>
      <p:sp>
        <p:nvSpPr>
          <p:cNvPr id="26" name="文本框 25">
            <a:extLst>
              <a:ext uri="{FF2B5EF4-FFF2-40B4-BE49-F238E27FC236}">
                <a16:creationId xmlns:a16="http://schemas.microsoft.com/office/drawing/2014/main" id="{2817531C-B158-264C-A80C-DDCC3B30D7B3}"/>
              </a:ext>
            </a:extLst>
          </p:cNvPr>
          <p:cNvSpPr txBox="1"/>
          <p:nvPr/>
        </p:nvSpPr>
        <p:spPr>
          <a:xfrm>
            <a:off x="5504428" y="2933546"/>
            <a:ext cx="3175997" cy="1446550"/>
          </a:xfrm>
          <a:prstGeom prst="rect">
            <a:avLst/>
          </a:prstGeom>
          <a:noFill/>
        </p:spPr>
        <p:txBody>
          <a:bodyPr wrap="square" rtlCol="0">
            <a:spAutoFit/>
          </a:bodyPr>
          <a:lstStyle/>
          <a:p>
            <a:r>
              <a:rPr lang="en-US" altLang="zh-CN" sz="1800" b="1" dirty="0">
                <a:solidFill>
                  <a:schemeClr val="dk1"/>
                </a:solidFill>
                <a:latin typeface="Kalam"/>
                <a:cs typeface="Kalam"/>
              </a:rPr>
              <a:t>Solutions:</a:t>
            </a:r>
          </a:p>
          <a:p>
            <a:r>
              <a:rPr lang="en-US" altLang="zh-CN" dirty="0">
                <a:solidFill>
                  <a:schemeClr val="dk1"/>
                </a:solidFill>
                <a:latin typeface="Montserrat"/>
              </a:rPr>
              <a:t>Incentive students to finish the assessment and submit earlier. (Give them credits as the same amount of their early submission days.) </a:t>
            </a:r>
          </a:p>
        </p:txBody>
      </p:sp>
      <p:sp>
        <p:nvSpPr>
          <p:cNvPr id="27" name="文本框 26">
            <a:extLst>
              <a:ext uri="{FF2B5EF4-FFF2-40B4-BE49-F238E27FC236}">
                <a16:creationId xmlns:a16="http://schemas.microsoft.com/office/drawing/2014/main" id="{5BD73BF0-755A-3E4F-BB54-D11C2EEEFE1F}"/>
              </a:ext>
            </a:extLst>
          </p:cNvPr>
          <p:cNvSpPr txBox="1"/>
          <p:nvPr/>
        </p:nvSpPr>
        <p:spPr>
          <a:xfrm>
            <a:off x="1362392" y="1287332"/>
            <a:ext cx="2779928" cy="246221"/>
          </a:xfrm>
          <a:prstGeom prst="rect">
            <a:avLst/>
          </a:prstGeom>
          <a:noFill/>
        </p:spPr>
        <p:txBody>
          <a:bodyPr wrap="none" rtlCol="0">
            <a:spAutoFit/>
          </a:bodyPr>
          <a:lstStyle/>
          <a:p>
            <a:r>
              <a:rPr kumimoji="1" lang="en-US" altLang="zh-CN" sz="1000" dirty="0"/>
              <a:t>Submission before assessment VS final result</a:t>
            </a:r>
            <a:endParaRPr kumimoji="1" lang="zh-CN" altLang="en-US" sz="1000" dirty="0"/>
          </a:p>
        </p:txBody>
      </p:sp>
    </p:spTree>
    <p:extLst>
      <p:ext uri="{BB962C8B-B14F-4D97-AF65-F5344CB8AC3E}">
        <p14:creationId xmlns:p14="http://schemas.microsoft.com/office/powerpoint/2010/main" val="29647046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266"/>
        <p:cNvGrpSpPr/>
        <p:nvPr/>
      </p:nvGrpSpPr>
      <p:grpSpPr>
        <a:xfrm>
          <a:off x="0" y="0"/>
          <a:ext cx="0" cy="0"/>
          <a:chOff x="0" y="0"/>
          <a:chExt cx="0" cy="0"/>
        </a:xfrm>
      </p:grpSpPr>
      <p:sp>
        <p:nvSpPr>
          <p:cNvPr id="13" name="Google Shape;1271;p48">
            <a:extLst>
              <a:ext uri="{FF2B5EF4-FFF2-40B4-BE49-F238E27FC236}">
                <a16:creationId xmlns:a16="http://schemas.microsoft.com/office/drawing/2014/main" id="{0059020D-CC7B-7945-9E61-191B6633B13F}"/>
              </a:ext>
            </a:extLst>
          </p:cNvPr>
          <p:cNvSpPr txBox="1">
            <a:spLocks/>
          </p:cNvSpPr>
          <p:nvPr/>
        </p:nvSpPr>
        <p:spPr>
          <a:xfrm>
            <a:off x="856198" y="493937"/>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Kalam"/>
              <a:buNone/>
              <a:defRPr sz="2800" b="1" i="0" u="none" strike="noStrike" cap="none">
                <a:solidFill>
                  <a:schemeClr val="dk1"/>
                </a:solidFill>
                <a:latin typeface="Kalam"/>
                <a:ea typeface="Kalam"/>
                <a:cs typeface="Kalam"/>
                <a:sym typeface="Kalam"/>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Montserrat"/>
                <a:ea typeface="Montserrat"/>
                <a:cs typeface="Montserrat"/>
                <a:sym typeface="Montserrat"/>
              </a:defRPr>
            </a:lvl9pPr>
          </a:lstStyle>
          <a:p>
            <a:r>
              <a:rPr lang="en" altLang="zh-CN" dirty="0"/>
              <a:t>Behavioral Features – Measurement</a:t>
            </a:r>
            <a:endParaRPr lang="en" dirty="0"/>
          </a:p>
        </p:txBody>
      </p:sp>
      <p:sp>
        <p:nvSpPr>
          <p:cNvPr id="6" name="文本框 5">
            <a:extLst>
              <a:ext uri="{FF2B5EF4-FFF2-40B4-BE49-F238E27FC236}">
                <a16:creationId xmlns:a16="http://schemas.microsoft.com/office/drawing/2014/main" id="{7BD47DB2-F8D2-7541-8D6B-26C87AB6E595}"/>
              </a:ext>
            </a:extLst>
          </p:cNvPr>
          <p:cNvSpPr txBox="1"/>
          <p:nvPr/>
        </p:nvSpPr>
        <p:spPr>
          <a:xfrm>
            <a:off x="539557" y="1494532"/>
            <a:ext cx="4296394" cy="2400657"/>
          </a:xfrm>
          <a:prstGeom prst="rect">
            <a:avLst/>
          </a:prstGeom>
          <a:noFill/>
        </p:spPr>
        <p:txBody>
          <a:bodyPr wrap="square" rtlCol="0">
            <a:spAutoFit/>
          </a:bodyPr>
          <a:lstStyle/>
          <a:p>
            <a:pPr>
              <a:lnSpc>
                <a:spcPct val="200000"/>
              </a:lnSpc>
            </a:pPr>
            <a:r>
              <a:rPr lang="en-US" altLang="zh-CN" sz="2000" b="1" dirty="0">
                <a:solidFill>
                  <a:schemeClr val="dk1"/>
                </a:solidFill>
                <a:latin typeface="Kalam"/>
                <a:cs typeface="Kalam"/>
              </a:rPr>
              <a:t>The overall idea:</a:t>
            </a:r>
          </a:p>
          <a:p>
            <a:pPr marL="342900" lvl="2" indent="-342900">
              <a:lnSpc>
                <a:spcPct val="200000"/>
              </a:lnSpc>
              <a:buFont typeface="+mj-ea"/>
              <a:buAutoNum type="circleNumDbPlain"/>
            </a:pPr>
            <a:r>
              <a:rPr lang="en-US" altLang="zh-CN" sz="1600" dirty="0">
                <a:solidFill>
                  <a:schemeClr val="dk1"/>
                </a:solidFill>
                <a:latin typeface="Montserrat"/>
              </a:rPr>
              <a:t>Implement the strategies.</a:t>
            </a:r>
          </a:p>
          <a:p>
            <a:pPr marL="342900" lvl="2" indent="-342900">
              <a:lnSpc>
                <a:spcPct val="200000"/>
              </a:lnSpc>
              <a:buFont typeface="+mj-ea"/>
              <a:buAutoNum type="circleNumDbPlain"/>
            </a:pPr>
            <a:r>
              <a:rPr lang="en-US" altLang="zh-CN" sz="1600" dirty="0">
                <a:solidFill>
                  <a:schemeClr val="dk1"/>
                </a:solidFill>
                <a:latin typeface="Montserrat"/>
              </a:rPr>
              <a:t>Track metrics we care about. </a:t>
            </a:r>
          </a:p>
          <a:p>
            <a:pPr marL="342900" lvl="2" indent="-342900">
              <a:lnSpc>
                <a:spcPct val="200000"/>
              </a:lnSpc>
              <a:buFont typeface="+mj-ea"/>
              <a:buAutoNum type="circleNumDbPlain"/>
            </a:pPr>
            <a:r>
              <a:rPr lang="en-US" altLang="zh-CN" sz="1600" dirty="0">
                <a:solidFill>
                  <a:schemeClr val="dk1"/>
                </a:solidFill>
                <a:latin typeface="Montserrat"/>
              </a:rPr>
              <a:t>See if the metrics go where we want. </a:t>
            </a:r>
          </a:p>
          <a:p>
            <a:endParaRPr kumimoji="1" lang="zh-CN" altLang="en-US" dirty="0"/>
          </a:p>
        </p:txBody>
      </p:sp>
      <p:sp>
        <p:nvSpPr>
          <p:cNvPr id="19" name="Google Shape;1872;p69">
            <a:extLst>
              <a:ext uri="{FF2B5EF4-FFF2-40B4-BE49-F238E27FC236}">
                <a16:creationId xmlns:a16="http://schemas.microsoft.com/office/drawing/2014/main" id="{8B39A830-E037-DD4B-8532-7629DD9B33B1}"/>
              </a:ext>
            </a:extLst>
          </p:cNvPr>
          <p:cNvSpPr txBox="1">
            <a:spLocks noGrp="1"/>
          </p:cNvSpPr>
          <p:nvPr>
            <p:ph type="subTitle" idx="1"/>
          </p:nvPr>
        </p:nvSpPr>
        <p:spPr>
          <a:xfrm>
            <a:off x="5219195" y="2036002"/>
            <a:ext cx="2840724" cy="2276168"/>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 dirty="0"/>
              <a:t>Cannot use the </a:t>
            </a:r>
            <a:r>
              <a:rPr lang="en" b="1" dirty="0"/>
              <a:t>final result </a:t>
            </a:r>
            <a:r>
              <a:rPr lang="en" dirty="0"/>
              <a:t>as the metric, because we need to wait too long time to get it.</a:t>
            </a:r>
          </a:p>
          <a:p>
            <a:pPr marL="285750" lvl="0" indent="-285750" algn="l">
              <a:buFont typeface="Arial" panose="020B0604020202020204" pitchFamily="34" charset="0"/>
              <a:buChar char="•"/>
            </a:pPr>
            <a:r>
              <a:rPr lang="en" dirty="0"/>
              <a:t>Instead, use the </a:t>
            </a:r>
            <a:r>
              <a:rPr lang="en" b="1" dirty="0"/>
              <a:t>weighted assessment score, </a:t>
            </a:r>
            <a:r>
              <a:rPr lang="en" b="1" dirty="0" err="1"/>
              <a:t>unregistration</a:t>
            </a:r>
            <a:r>
              <a:rPr lang="en" dirty="0" err="1"/>
              <a:t>and</a:t>
            </a:r>
            <a:r>
              <a:rPr lang="en" b="1" dirty="0"/>
              <a:t> sum of clicks</a:t>
            </a:r>
            <a:r>
              <a:rPr lang="en" dirty="0"/>
              <a:t> as proxies of the final result.</a:t>
            </a:r>
          </a:p>
          <a:p>
            <a:pPr marL="0" lvl="0" indent="0" algn="l"/>
            <a:endParaRPr lang="en" dirty="0"/>
          </a:p>
          <a:p>
            <a:pPr marL="0" lvl="0" indent="0" algn="l" rtl="0">
              <a:spcBef>
                <a:spcPts val="0"/>
              </a:spcBef>
              <a:spcAft>
                <a:spcPts val="0"/>
              </a:spcAft>
              <a:buNone/>
            </a:pPr>
            <a:r>
              <a:rPr lang="en" dirty="0"/>
              <a:t> </a:t>
            </a:r>
            <a:endParaRPr dirty="0"/>
          </a:p>
        </p:txBody>
      </p:sp>
      <p:grpSp>
        <p:nvGrpSpPr>
          <p:cNvPr id="20" name="Google Shape;1884;p69">
            <a:extLst>
              <a:ext uri="{FF2B5EF4-FFF2-40B4-BE49-F238E27FC236}">
                <a16:creationId xmlns:a16="http://schemas.microsoft.com/office/drawing/2014/main" id="{FC1A1FE4-7B24-F84A-9093-3D1F5E97CB9C}"/>
              </a:ext>
            </a:extLst>
          </p:cNvPr>
          <p:cNvGrpSpPr/>
          <p:nvPr/>
        </p:nvGrpSpPr>
        <p:grpSpPr>
          <a:xfrm>
            <a:off x="4479278" y="1176125"/>
            <a:ext cx="671533" cy="537333"/>
            <a:chOff x="3888676" y="1617434"/>
            <a:chExt cx="459955" cy="368037"/>
          </a:xfrm>
        </p:grpSpPr>
        <p:sp>
          <p:nvSpPr>
            <p:cNvPr id="21" name="Google Shape;1885;p69">
              <a:extLst>
                <a:ext uri="{FF2B5EF4-FFF2-40B4-BE49-F238E27FC236}">
                  <a16:creationId xmlns:a16="http://schemas.microsoft.com/office/drawing/2014/main" id="{5138193F-31A5-1247-B07F-2E6A87DA2DA9}"/>
                </a:ext>
              </a:extLst>
            </p:cNvPr>
            <p:cNvSpPr/>
            <p:nvPr/>
          </p:nvSpPr>
          <p:spPr>
            <a:xfrm>
              <a:off x="4194488" y="1617434"/>
              <a:ext cx="154143" cy="162640"/>
            </a:xfrm>
            <a:custGeom>
              <a:avLst/>
              <a:gdLst/>
              <a:ahLst/>
              <a:cxnLst/>
              <a:rect l="l" t="t" r="r" b="b"/>
              <a:pathLst>
                <a:path w="4517" h="4766" extrusionOk="0">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886;p69">
              <a:extLst>
                <a:ext uri="{FF2B5EF4-FFF2-40B4-BE49-F238E27FC236}">
                  <a16:creationId xmlns:a16="http://schemas.microsoft.com/office/drawing/2014/main" id="{A2836858-A455-1641-B2C7-2F1539EEC0FF}"/>
                </a:ext>
              </a:extLst>
            </p:cNvPr>
            <p:cNvSpPr/>
            <p:nvPr/>
          </p:nvSpPr>
          <p:spPr>
            <a:xfrm>
              <a:off x="3888676" y="1743047"/>
              <a:ext cx="244847" cy="242424"/>
            </a:xfrm>
            <a:custGeom>
              <a:avLst/>
              <a:gdLst/>
              <a:ahLst/>
              <a:cxnLst/>
              <a:rect l="l" t="t" r="r" b="b"/>
              <a:pathLst>
                <a:path w="7175" h="7104" extrusionOk="0">
                  <a:moveTo>
                    <a:pt x="1980" y="0"/>
                  </a:moveTo>
                  <a:cubicBezTo>
                    <a:pt x="1831" y="0"/>
                    <a:pt x="1685" y="128"/>
                    <a:pt x="1760" y="303"/>
                  </a:cubicBezTo>
                  <a:cubicBezTo>
                    <a:pt x="2116" y="1016"/>
                    <a:pt x="2433" y="1729"/>
                    <a:pt x="2750" y="2482"/>
                  </a:cubicBezTo>
                  <a:cubicBezTo>
                    <a:pt x="1958" y="2284"/>
                    <a:pt x="1126" y="2086"/>
                    <a:pt x="334" y="1888"/>
                  </a:cubicBezTo>
                  <a:cubicBezTo>
                    <a:pt x="311" y="1881"/>
                    <a:pt x="289" y="1878"/>
                    <a:pt x="269" y="1878"/>
                  </a:cubicBezTo>
                  <a:cubicBezTo>
                    <a:pt x="46" y="1878"/>
                    <a:pt x="0" y="2251"/>
                    <a:pt x="255" y="2324"/>
                  </a:cubicBezTo>
                  <a:lnTo>
                    <a:pt x="2631" y="2918"/>
                  </a:lnTo>
                  <a:lnTo>
                    <a:pt x="1364" y="3552"/>
                  </a:lnTo>
                  <a:cubicBezTo>
                    <a:pt x="1159" y="3688"/>
                    <a:pt x="1307" y="3972"/>
                    <a:pt x="1529" y="3972"/>
                  </a:cubicBezTo>
                  <a:cubicBezTo>
                    <a:pt x="1565" y="3972"/>
                    <a:pt x="1603" y="3964"/>
                    <a:pt x="1641" y="3948"/>
                  </a:cubicBezTo>
                  <a:lnTo>
                    <a:pt x="2909" y="3314"/>
                  </a:lnTo>
                  <a:lnTo>
                    <a:pt x="2909" y="3314"/>
                  </a:lnTo>
                  <a:cubicBezTo>
                    <a:pt x="2552" y="4067"/>
                    <a:pt x="2275" y="4819"/>
                    <a:pt x="1958" y="5611"/>
                  </a:cubicBezTo>
                  <a:cubicBezTo>
                    <a:pt x="1906" y="5795"/>
                    <a:pt x="2060" y="5943"/>
                    <a:pt x="2206" y="5943"/>
                  </a:cubicBezTo>
                  <a:cubicBezTo>
                    <a:pt x="2281" y="5943"/>
                    <a:pt x="2353" y="5904"/>
                    <a:pt x="2394" y="5809"/>
                  </a:cubicBezTo>
                  <a:cubicBezTo>
                    <a:pt x="2671" y="5057"/>
                    <a:pt x="2988" y="4304"/>
                    <a:pt x="3305" y="3591"/>
                  </a:cubicBezTo>
                  <a:cubicBezTo>
                    <a:pt x="3780" y="4700"/>
                    <a:pt x="4255" y="5809"/>
                    <a:pt x="4691" y="6958"/>
                  </a:cubicBezTo>
                  <a:cubicBezTo>
                    <a:pt x="4735" y="7060"/>
                    <a:pt x="4810" y="7103"/>
                    <a:pt x="4887" y="7103"/>
                  </a:cubicBezTo>
                  <a:cubicBezTo>
                    <a:pt x="5018" y="7103"/>
                    <a:pt x="5152" y="6975"/>
                    <a:pt x="5127" y="6800"/>
                  </a:cubicBezTo>
                  <a:cubicBezTo>
                    <a:pt x="4651" y="5572"/>
                    <a:pt x="4137" y="4344"/>
                    <a:pt x="3582" y="3155"/>
                  </a:cubicBezTo>
                  <a:lnTo>
                    <a:pt x="3582" y="3155"/>
                  </a:lnTo>
                  <a:cubicBezTo>
                    <a:pt x="4651" y="3393"/>
                    <a:pt x="5721" y="3631"/>
                    <a:pt x="6830" y="3868"/>
                  </a:cubicBezTo>
                  <a:cubicBezTo>
                    <a:pt x="6842" y="3870"/>
                    <a:pt x="6854" y="3871"/>
                    <a:pt x="6865" y="3871"/>
                  </a:cubicBezTo>
                  <a:cubicBezTo>
                    <a:pt x="7114" y="3871"/>
                    <a:pt x="7175" y="3469"/>
                    <a:pt x="6909" y="3393"/>
                  </a:cubicBezTo>
                  <a:cubicBezTo>
                    <a:pt x="5919" y="3195"/>
                    <a:pt x="4929" y="2957"/>
                    <a:pt x="3978" y="2759"/>
                  </a:cubicBezTo>
                  <a:lnTo>
                    <a:pt x="5483" y="1927"/>
                  </a:lnTo>
                  <a:cubicBezTo>
                    <a:pt x="5722" y="1825"/>
                    <a:pt x="5550" y="1547"/>
                    <a:pt x="5346" y="1547"/>
                  </a:cubicBezTo>
                  <a:cubicBezTo>
                    <a:pt x="5313" y="1547"/>
                    <a:pt x="5279" y="1554"/>
                    <a:pt x="5246" y="1571"/>
                  </a:cubicBezTo>
                  <a:lnTo>
                    <a:pt x="3859" y="2284"/>
                  </a:lnTo>
                  <a:cubicBezTo>
                    <a:pt x="4176" y="1690"/>
                    <a:pt x="4453" y="1096"/>
                    <a:pt x="4770" y="501"/>
                  </a:cubicBezTo>
                  <a:cubicBezTo>
                    <a:pt x="4849" y="318"/>
                    <a:pt x="4703" y="170"/>
                    <a:pt x="4549" y="170"/>
                  </a:cubicBezTo>
                  <a:cubicBezTo>
                    <a:pt x="4470" y="170"/>
                    <a:pt x="4388" y="209"/>
                    <a:pt x="4335" y="303"/>
                  </a:cubicBezTo>
                  <a:cubicBezTo>
                    <a:pt x="3978" y="1016"/>
                    <a:pt x="3622" y="1729"/>
                    <a:pt x="3265" y="2482"/>
                  </a:cubicBezTo>
                  <a:cubicBezTo>
                    <a:pt x="2909" y="1690"/>
                    <a:pt x="2552" y="898"/>
                    <a:pt x="2196" y="145"/>
                  </a:cubicBezTo>
                  <a:cubicBezTo>
                    <a:pt x="2152" y="43"/>
                    <a:pt x="2066" y="0"/>
                    <a:pt x="19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1890;p69">
            <a:extLst>
              <a:ext uri="{FF2B5EF4-FFF2-40B4-BE49-F238E27FC236}">
                <a16:creationId xmlns:a16="http://schemas.microsoft.com/office/drawing/2014/main" id="{E16658F0-21C1-7E45-9DC2-30BE8C81EEED}"/>
              </a:ext>
            </a:extLst>
          </p:cNvPr>
          <p:cNvGrpSpPr/>
          <p:nvPr/>
        </p:nvGrpSpPr>
        <p:grpSpPr>
          <a:xfrm>
            <a:off x="5067800" y="1094334"/>
            <a:ext cx="3213417" cy="3634444"/>
            <a:chOff x="230625" y="877075"/>
            <a:chExt cx="3369025" cy="3828875"/>
          </a:xfrm>
        </p:grpSpPr>
        <p:sp>
          <p:nvSpPr>
            <p:cNvPr id="29" name="Google Shape;1891;p69">
              <a:extLst>
                <a:ext uri="{FF2B5EF4-FFF2-40B4-BE49-F238E27FC236}">
                  <a16:creationId xmlns:a16="http://schemas.microsoft.com/office/drawing/2014/main" id="{980EBA1C-F454-3648-AFAF-670BBB5819C4}"/>
                </a:ext>
              </a:extLst>
            </p:cNvPr>
            <p:cNvSpPr/>
            <p:nvPr/>
          </p:nvSpPr>
          <p:spPr>
            <a:xfrm>
              <a:off x="546550" y="916200"/>
              <a:ext cx="531600" cy="898425"/>
            </a:xfrm>
            <a:custGeom>
              <a:avLst/>
              <a:gdLst/>
              <a:ahLst/>
              <a:cxnLst/>
              <a:rect l="l" t="t" r="r" b="b"/>
              <a:pathLst>
                <a:path w="21264" h="35937" extrusionOk="0">
                  <a:moveTo>
                    <a:pt x="13628" y="19067"/>
                  </a:moveTo>
                  <a:cubicBezTo>
                    <a:pt x="14158" y="19067"/>
                    <a:pt x="14704" y="19627"/>
                    <a:pt x="14375" y="20244"/>
                  </a:cubicBezTo>
                  <a:cubicBezTo>
                    <a:pt x="13776" y="21262"/>
                    <a:pt x="13237" y="22400"/>
                    <a:pt x="12878" y="23598"/>
                  </a:cubicBezTo>
                  <a:cubicBezTo>
                    <a:pt x="12758" y="23898"/>
                    <a:pt x="12459" y="24137"/>
                    <a:pt x="12099" y="24137"/>
                  </a:cubicBezTo>
                  <a:lnTo>
                    <a:pt x="11860" y="24137"/>
                  </a:lnTo>
                  <a:cubicBezTo>
                    <a:pt x="11441" y="23957"/>
                    <a:pt x="11201" y="23538"/>
                    <a:pt x="11381" y="23119"/>
                  </a:cubicBezTo>
                  <a:cubicBezTo>
                    <a:pt x="11800" y="21861"/>
                    <a:pt x="12339" y="20663"/>
                    <a:pt x="12998" y="19465"/>
                  </a:cubicBezTo>
                  <a:cubicBezTo>
                    <a:pt x="13148" y="19184"/>
                    <a:pt x="13386" y="19067"/>
                    <a:pt x="13628" y="19067"/>
                  </a:cubicBezTo>
                  <a:close/>
                  <a:moveTo>
                    <a:pt x="10573" y="17878"/>
                  </a:moveTo>
                  <a:cubicBezTo>
                    <a:pt x="11171" y="17878"/>
                    <a:pt x="11699" y="18638"/>
                    <a:pt x="11201" y="19226"/>
                  </a:cubicBezTo>
                  <a:lnTo>
                    <a:pt x="11141" y="19166"/>
                  </a:lnTo>
                  <a:cubicBezTo>
                    <a:pt x="9883" y="20663"/>
                    <a:pt x="8685" y="22280"/>
                    <a:pt x="7667" y="23957"/>
                  </a:cubicBezTo>
                  <a:cubicBezTo>
                    <a:pt x="7128" y="24676"/>
                    <a:pt x="6649" y="25455"/>
                    <a:pt x="6170" y="26114"/>
                  </a:cubicBezTo>
                  <a:cubicBezTo>
                    <a:pt x="5990" y="26353"/>
                    <a:pt x="5751" y="26473"/>
                    <a:pt x="5511" y="26473"/>
                  </a:cubicBezTo>
                  <a:cubicBezTo>
                    <a:pt x="5331" y="26413"/>
                    <a:pt x="5212" y="26413"/>
                    <a:pt x="5032" y="26293"/>
                  </a:cubicBezTo>
                  <a:cubicBezTo>
                    <a:pt x="4673" y="26054"/>
                    <a:pt x="4613" y="25575"/>
                    <a:pt x="4912" y="25215"/>
                  </a:cubicBezTo>
                  <a:cubicBezTo>
                    <a:pt x="5391" y="24556"/>
                    <a:pt x="5871" y="23838"/>
                    <a:pt x="6410" y="23119"/>
                  </a:cubicBezTo>
                  <a:cubicBezTo>
                    <a:pt x="7488" y="21382"/>
                    <a:pt x="8685" y="19705"/>
                    <a:pt x="10003" y="18148"/>
                  </a:cubicBezTo>
                  <a:cubicBezTo>
                    <a:pt x="10179" y="17958"/>
                    <a:pt x="10379" y="17878"/>
                    <a:pt x="10573" y="17878"/>
                  </a:cubicBezTo>
                  <a:close/>
                  <a:moveTo>
                    <a:pt x="16651" y="0"/>
                  </a:moveTo>
                  <a:cubicBezTo>
                    <a:pt x="11021" y="599"/>
                    <a:pt x="5511" y="1617"/>
                    <a:pt x="1" y="2995"/>
                  </a:cubicBezTo>
                  <a:lnTo>
                    <a:pt x="2457" y="35936"/>
                  </a:lnTo>
                  <a:lnTo>
                    <a:pt x="21263" y="31444"/>
                  </a:lnTo>
                  <a:cubicBezTo>
                    <a:pt x="20305" y="20903"/>
                    <a:pt x="18807" y="10422"/>
                    <a:pt x="166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892;p69">
              <a:extLst>
                <a:ext uri="{FF2B5EF4-FFF2-40B4-BE49-F238E27FC236}">
                  <a16:creationId xmlns:a16="http://schemas.microsoft.com/office/drawing/2014/main" id="{35CE1059-8066-534A-9FFF-EEFF4CA74D6F}"/>
                </a:ext>
              </a:extLst>
            </p:cNvPr>
            <p:cNvSpPr/>
            <p:nvPr/>
          </p:nvSpPr>
          <p:spPr>
            <a:xfrm>
              <a:off x="2731175" y="922175"/>
              <a:ext cx="518100" cy="826550"/>
            </a:xfrm>
            <a:custGeom>
              <a:avLst/>
              <a:gdLst/>
              <a:ahLst/>
              <a:cxnLst/>
              <a:rect l="l" t="t" r="r" b="b"/>
              <a:pathLst>
                <a:path w="20724" h="33062" extrusionOk="0">
                  <a:moveTo>
                    <a:pt x="11511" y="4066"/>
                  </a:moveTo>
                  <a:cubicBezTo>
                    <a:pt x="12207" y="4066"/>
                    <a:pt x="12670" y="5060"/>
                    <a:pt x="11919" y="5511"/>
                  </a:cubicBezTo>
                  <a:cubicBezTo>
                    <a:pt x="10721" y="6170"/>
                    <a:pt x="9763" y="7128"/>
                    <a:pt x="9104" y="8326"/>
                  </a:cubicBezTo>
                  <a:cubicBezTo>
                    <a:pt x="8924" y="8565"/>
                    <a:pt x="8685" y="8745"/>
                    <a:pt x="8385" y="8745"/>
                  </a:cubicBezTo>
                  <a:cubicBezTo>
                    <a:pt x="8265" y="8745"/>
                    <a:pt x="8145" y="8685"/>
                    <a:pt x="8026" y="8685"/>
                  </a:cubicBezTo>
                  <a:cubicBezTo>
                    <a:pt x="7606" y="8506"/>
                    <a:pt x="7427" y="7967"/>
                    <a:pt x="7666" y="7607"/>
                  </a:cubicBezTo>
                  <a:cubicBezTo>
                    <a:pt x="8505" y="6170"/>
                    <a:pt x="9643" y="5032"/>
                    <a:pt x="11080" y="4193"/>
                  </a:cubicBezTo>
                  <a:cubicBezTo>
                    <a:pt x="11228" y="4105"/>
                    <a:pt x="11374" y="4066"/>
                    <a:pt x="11511" y="4066"/>
                  </a:cubicBezTo>
                  <a:close/>
                  <a:moveTo>
                    <a:pt x="15341" y="3350"/>
                  </a:moveTo>
                  <a:cubicBezTo>
                    <a:pt x="15482" y="3350"/>
                    <a:pt x="15625" y="3390"/>
                    <a:pt x="15752" y="3475"/>
                  </a:cubicBezTo>
                  <a:cubicBezTo>
                    <a:pt x="16111" y="3654"/>
                    <a:pt x="16231" y="4133"/>
                    <a:pt x="16051" y="4493"/>
                  </a:cubicBezTo>
                  <a:cubicBezTo>
                    <a:pt x="14195" y="7308"/>
                    <a:pt x="12039" y="9823"/>
                    <a:pt x="9583" y="12039"/>
                  </a:cubicBezTo>
                  <a:lnTo>
                    <a:pt x="7367" y="14315"/>
                  </a:lnTo>
                  <a:cubicBezTo>
                    <a:pt x="7200" y="14482"/>
                    <a:pt x="7010" y="14552"/>
                    <a:pt x="6826" y="14552"/>
                  </a:cubicBezTo>
                  <a:cubicBezTo>
                    <a:pt x="6219" y="14552"/>
                    <a:pt x="5677" y="13789"/>
                    <a:pt x="6229" y="13237"/>
                  </a:cubicBezTo>
                  <a:lnTo>
                    <a:pt x="8505" y="11021"/>
                  </a:lnTo>
                  <a:cubicBezTo>
                    <a:pt x="10781" y="8745"/>
                    <a:pt x="12997" y="6529"/>
                    <a:pt x="14674" y="3714"/>
                  </a:cubicBezTo>
                  <a:cubicBezTo>
                    <a:pt x="14829" y="3482"/>
                    <a:pt x="15083" y="3350"/>
                    <a:pt x="15341" y="3350"/>
                  </a:cubicBezTo>
                  <a:close/>
                  <a:moveTo>
                    <a:pt x="12338" y="1"/>
                  </a:moveTo>
                  <a:cubicBezTo>
                    <a:pt x="9463" y="1"/>
                    <a:pt x="6528" y="121"/>
                    <a:pt x="3654" y="240"/>
                  </a:cubicBezTo>
                  <a:lnTo>
                    <a:pt x="0" y="33062"/>
                  </a:lnTo>
                  <a:lnTo>
                    <a:pt x="0" y="33062"/>
                  </a:lnTo>
                  <a:lnTo>
                    <a:pt x="19345" y="32163"/>
                  </a:lnTo>
                  <a:cubicBezTo>
                    <a:pt x="20304" y="21562"/>
                    <a:pt x="20723" y="10961"/>
                    <a:pt x="20543" y="420"/>
                  </a:cubicBezTo>
                  <a:cubicBezTo>
                    <a:pt x="17848" y="121"/>
                    <a:pt x="15093" y="1"/>
                    <a:pt x="123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893;p69">
              <a:extLst>
                <a:ext uri="{FF2B5EF4-FFF2-40B4-BE49-F238E27FC236}">
                  <a16:creationId xmlns:a16="http://schemas.microsoft.com/office/drawing/2014/main" id="{08FA9B0D-4029-2049-BB26-2730386D3110}"/>
                </a:ext>
              </a:extLst>
            </p:cNvPr>
            <p:cNvSpPr/>
            <p:nvPr/>
          </p:nvSpPr>
          <p:spPr>
            <a:xfrm>
              <a:off x="230625" y="877075"/>
              <a:ext cx="3369025" cy="3828875"/>
            </a:xfrm>
            <a:custGeom>
              <a:avLst/>
              <a:gdLst/>
              <a:ahLst/>
              <a:cxnLst/>
              <a:rect l="l" t="t" r="r" b="b"/>
              <a:pathLst>
                <a:path w="134761" h="153155" extrusionOk="0">
                  <a:moveTo>
                    <a:pt x="112360" y="1805"/>
                  </a:moveTo>
                  <a:cubicBezTo>
                    <a:pt x="115115" y="1805"/>
                    <a:pt x="117870" y="1925"/>
                    <a:pt x="120565" y="2224"/>
                  </a:cubicBezTo>
                  <a:cubicBezTo>
                    <a:pt x="120745" y="12765"/>
                    <a:pt x="120326" y="23366"/>
                    <a:pt x="119367" y="33967"/>
                  </a:cubicBezTo>
                  <a:lnTo>
                    <a:pt x="100022" y="34866"/>
                  </a:lnTo>
                  <a:lnTo>
                    <a:pt x="100022" y="34866"/>
                  </a:lnTo>
                  <a:lnTo>
                    <a:pt x="103676" y="2044"/>
                  </a:lnTo>
                  <a:cubicBezTo>
                    <a:pt x="106550" y="1925"/>
                    <a:pt x="109485" y="1805"/>
                    <a:pt x="112360" y="1805"/>
                  </a:cubicBezTo>
                  <a:close/>
                  <a:moveTo>
                    <a:pt x="29288" y="1625"/>
                  </a:moveTo>
                  <a:cubicBezTo>
                    <a:pt x="31444" y="11987"/>
                    <a:pt x="32942" y="22528"/>
                    <a:pt x="33900" y="33069"/>
                  </a:cubicBezTo>
                  <a:lnTo>
                    <a:pt x="15094" y="37561"/>
                  </a:lnTo>
                  <a:lnTo>
                    <a:pt x="12638" y="4620"/>
                  </a:lnTo>
                  <a:cubicBezTo>
                    <a:pt x="18148" y="3242"/>
                    <a:pt x="23658" y="2224"/>
                    <a:pt x="29288" y="1625"/>
                  </a:cubicBezTo>
                  <a:close/>
                  <a:moveTo>
                    <a:pt x="129789" y="125184"/>
                  </a:moveTo>
                  <a:cubicBezTo>
                    <a:pt x="127154" y="130695"/>
                    <a:pt x="118409" y="145548"/>
                    <a:pt x="99842" y="149022"/>
                  </a:cubicBezTo>
                  <a:cubicBezTo>
                    <a:pt x="105532" y="140517"/>
                    <a:pt x="108287" y="133330"/>
                    <a:pt x="108167" y="127221"/>
                  </a:cubicBezTo>
                  <a:lnTo>
                    <a:pt x="108167" y="127221"/>
                  </a:lnTo>
                  <a:cubicBezTo>
                    <a:pt x="109246" y="127281"/>
                    <a:pt x="111222" y="127341"/>
                    <a:pt x="113618" y="127341"/>
                  </a:cubicBezTo>
                  <a:cubicBezTo>
                    <a:pt x="119008" y="127341"/>
                    <a:pt x="125716" y="126921"/>
                    <a:pt x="129789" y="125184"/>
                  </a:cubicBezTo>
                  <a:close/>
                  <a:moveTo>
                    <a:pt x="62110" y="19473"/>
                  </a:moveTo>
                  <a:cubicBezTo>
                    <a:pt x="76125" y="19473"/>
                    <a:pt x="89241" y="19653"/>
                    <a:pt x="100142" y="19892"/>
                  </a:cubicBezTo>
                  <a:lnTo>
                    <a:pt x="98405" y="35644"/>
                  </a:lnTo>
                  <a:cubicBezTo>
                    <a:pt x="98345" y="35824"/>
                    <a:pt x="98465" y="36064"/>
                    <a:pt x="98585" y="36243"/>
                  </a:cubicBezTo>
                  <a:cubicBezTo>
                    <a:pt x="98764" y="36423"/>
                    <a:pt x="98944" y="36483"/>
                    <a:pt x="99184" y="36483"/>
                  </a:cubicBezTo>
                  <a:lnTo>
                    <a:pt x="120086" y="35465"/>
                  </a:lnTo>
                  <a:cubicBezTo>
                    <a:pt x="120505" y="35465"/>
                    <a:pt x="120805" y="35165"/>
                    <a:pt x="120865" y="34746"/>
                  </a:cubicBezTo>
                  <a:cubicBezTo>
                    <a:pt x="121284" y="30074"/>
                    <a:pt x="121643" y="25403"/>
                    <a:pt x="121883" y="20671"/>
                  </a:cubicBezTo>
                  <a:cubicBezTo>
                    <a:pt x="126076" y="20911"/>
                    <a:pt x="128711" y="21150"/>
                    <a:pt x="129370" y="21390"/>
                  </a:cubicBezTo>
                  <a:cubicBezTo>
                    <a:pt x="130687" y="23007"/>
                    <a:pt x="132364" y="40795"/>
                    <a:pt x="132843" y="70861"/>
                  </a:cubicBezTo>
                  <a:cubicBezTo>
                    <a:pt x="133263" y="98053"/>
                    <a:pt x="132484" y="119255"/>
                    <a:pt x="130867" y="122789"/>
                  </a:cubicBezTo>
                  <a:cubicBezTo>
                    <a:pt x="128411" y="124705"/>
                    <a:pt x="122302" y="125783"/>
                    <a:pt x="113618" y="125783"/>
                  </a:cubicBezTo>
                  <a:cubicBezTo>
                    <a:pt x="110144" y="125783"/>
                    <a:pt x="107509" y="125604"/>
                    <a:pt x="107449" y="125604"/>
                  </a:cubicBezTo>
                  <a:cubicBezTo>
                    <a:pt x="107209" y="125604"/>
                    <a:pt x="107030" y="125664"/>
                    <a:pt x="106850" y="125843"/>
                  </a:cubicBezTo>
                  <a:cubicBezTo>
                    <a:pt x="106670" y="125963"/>
                    <a:pt x="106610" y="126203"/>
                    <a:pt x="106610" y="126442"/>
                  </a:cubicBezTo>
                  <a:cubicBezTo>
                    <a:pt x="107030" y="132671"/>
                    <a:pt x="104095" y="140158"/>
                    <a:pt x="97746" y="149321"/>
                  </a:cubicBezTo>
                  <a:cubicBezTo>
                    <a:pt x="86846" y="150819"/>
                    <a:pt x="56719" y="151657"/>
                    <a:pt x="32223" y="151657"/>
                  </a:cubicBezTo>
                  <a:cubicBezTo>
                    <a:pt x="14016" y="151657"/>
                    <a:pt x="4612" y="151178"/>
                    <a:pt x="3175" y="150759"/>
                  </a:cubicBezTo>
                  <a:cubicBezTo>
                    <a:pt x="2217" y="148064"/>
                    <a:pt x="1737" y="122968"/>
                    <a:pt x="1917" y="86254"/>
                  </a:cubicBezTo>
                  <a:cubicBezTo>
                    <a:pt x="2097" y="54391"/>
                    <a:pt x="2756" y="24744"/>
                    <a:pt x="3295" y="21929"/>
                  </a:cubicBezTo>
                  <a:cubicBezTo>
                    <a:pt x="3953" y="21510"/>
                    <a:pt x="6768" y="21030"/>
                    <a:pt x="12279" y="20611"/>
                  </a:cubicBezTo>
                  <a:lnTo>
                    <a:pt x="13596" y="38519"/>
                  </a:lnTo>
                  <a:cubicBezTo>
                    <a:pt x="13596" y="38759"/>
                    <a:pt x="13716" y="38998"/>
                    <a:pt x="13896" y="39118"/>
                  </a:cubicBezTo>
                  <a:cubicBezTo>
                    <a:pt x="14075" y="39178"/>
                    <a:pt x="14195" y="39238"/>
                    <a:pt x="14375" y="39238"/>
                  </a:cubicBezTo>
                  <a:lnTo>
                    <a:pt x="14555" y="39238"/>
                  </a:lnTo>
                  <a:lnTo>
                    <a:pt x="34918" y="34446"/>
                  </a:lnTo>
                  <a:cubicBezTo>
                    <a:pt x="35278" y="34387"/>
                    <a:pt x="35577" y="34027"/>
                    <a:pt x="35517" y="33608"/>
                  </a:cubicBezTo>
                  <a:cubicBezTo>
                    <a:pt x="35098" y="28996"/>
                    <a:pt x="34559" y="24384"/>
                    <a:pt x="33960" y="19773"/>
                  </a:cubicBezTo>
                  <a:cubicBezTo>
                    <a:pt x="41626" y="19533"/>
                    <a:pt x="50970" y="19473"/>
                    <a:pt x="62110" y="19473"/>
                  </a:cubicBezTo>
                  <a:close/>
                  <a:moveTo>
                    <a:pt x="29980" y="0"/>
                  </a:moveTo>
                  <a:cubicBezTo>
                    <a:pt x="29949" y="0"/>
                    <a:pt x="29918" y="3"/>
                    <a:pt x="29887" y="8"/>
                  </a:cubicBezTo>
                  <a:cubicBezTo>
                    <a:pt x="23658" y="427"/>
                    <a:pt x="17549" y="1865"/>
                    <a:pt x="11680" y="3182"/>
                  </a:cubicBezTo>
                  <a:cubicBezTo>
                    <a:pt x="11260" y="3242"/>
                    <a:pt x="11021" y="3602"/>
                    <a:pt x="11081" y="4021"/>
                  </a:cubicBezTo>
                  <a:lnTo>
                    <a:pt x="12159" y="19054"/>
                  </a:lnTo>
                  <a:cubicBezTo>
                    <a:pt x="2336" y="19833"/>
                    <a:pt x="2037" y="20851"/>
                    <a:pt x="1857" y="21390"/>
                  </a:cubicBezTo>
                  <a:cubicBezTo>
                    <a:pt x="1139" y="23786"/>
                    <a:pt x="480" y="57565"/>
                    <a:pt x="360" y="87452"/>
                  </a:cubicBezTo>
                  <a:cubicBezTo>
                    <a:pt x="1" y="150519"/>
                    <a:pt x="1558" y="151597"/>
                    <a:pt x="2157" y="152016"/>
                  </a:cubicBezTo>
                  <a:cubicBezTo>
                    <a:pt x="3654" y="152975"/>
                    <a:pt x="19286" y="153154"/>
                    <a:pt x="32223" y="153154"/>
                  </a:cubicBezTo>
                  <a:cubicBezTo>
                    <a:pt x="56959" y="153154"/>
                    <a:pt x="87624" y="152376"/>
                    <a:pt x="98285" y="150819"/>
                  </a:cubicBezTo>
                  <a:cubicBezTo>
                    <a:pt x="123440" y="147285"/>
                    <a:pt x="132125" y="123807"/>
                    <a:pt x="132185" y="123567"/>
                  </a:cubicBezTo>
                  <a:cubicBezTo>
                    <a:pt x="134401" y="119075"/>
                    <a:pt x="134760" y="91944"/>
                    <a:pt x="134341" y="70023"/>
                  </a:cubicBezTo>
                  <a:cubicBezTo>
                    <a:pt x="134101" y="57266"/>
                    <a:pt x="133622" y="45467"/>
                    <a:pt x="133023" y="36543"/>
                  </a:cubicBezTo>
                  <a:cubicBezTo>
                    <a:pt x="131885" y="21030"/>
                    <a:pt x="130747" y="20372"/>
                    <a:pt x="130088" y="20012"/>
                  </a:cubicBezTo>
                  <a:cubicBezTo>
                    <a:pt x="129430" y="19713"/>
                    <a:pt x="126495" y="19353"/>
                    <a:pt x="121943" y="19114"/>
                  </a:cubicBezTo>
                  <a:cubicBezTo>
                    <a:pt x="122182" y="13244"/>
                    <a:pt x="122242" y="7315"/>
                    <a:pt x="122123" y="1505"/>
                  </a:cubicBezTo>
                  <a:cubicBezTo>
                    <a:pt x="122123" y="1086"/>
                    <a:pt x="121823" y="787"/>
                    <a:pt x="121464" y="727"/>
                  </a:cubicBezTo>
                  <a:cubicBezTo>
                    <a:pt x="118409" y="427"/>
                    <a:pt x="115355" y="248"/>
                    <a:pt x="112360" y="248"/>
                  </a:cubicBezTo>
                  <a:cubicBezTo>
                    <a:pt x="109186" y="248"/>
                    <a:pt x="106011" y="367"/>
                    <a:pt x="102957" y="487"/>
                  </a:cubicBezTo>
                  <a:cubicBezTo>
                    <a:pt x="102597" y="487"/>
                    <a:pt x="102238" y="787"/>
                    <a:pt x="102238" y="1206"/>
                  </a:cubicBezTo>
                  <a:lnTo>
                    <a:pt x="100321" y="18335"/>
                  </a:lnTo>
                  <a:cubicBezTo>
                    <a:pt x="87984" y="18036"/>
                    <a:pt x="73909" y="17916"/>
                    <a:pt x="62110" y="17916"/>
                  </a:cubicBezTo>
                  <a:cubicBezTo>
                    <a:pt x="50610" y="17916"/>
                    <a:pt x="41267" y="17976"/>
                    <a:pt x="33720" y="18156"/>
                  </a:cubicBezTo>
                  <a:cubicBezTo>
                    <a:pt x="32882" y="12286"/>
                    <a:pt x="31864" y="6417"/>
                    <a:pt x="30666" y="607"/>
                  </a:cubicBezTo>
                  <a:cubicBezTo>
                    <a:pt x="30611" y="279"/>
                    <a:pt x="30306" y="0"/>
                    <a:pt x="299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894;p69">
              <a:extLst>
                <a:ext uri="{FF2B5EF4-FFF2-40B4-BE49-F238E27FC236}">
                  <a16:creationId xmlns:a16="http://schemas.microsoft.com/office/drawing/2014/main" id="{CCB9E4EA-0590-9148-B8B0-90C45CF30834}"/>
                </a:ext>
              </a:extLst>
            </p:cNvPr>
            <p:cNvSpPr/>
            <p:nvPr/>
          </p:nvSpPr>
          <p:spPr>
            <a:xfrm>
              <a:off x="661850" y="1363150"/>
              <a:ext cx="176825" cy="214875"/>
            </a:xfrm>
            <a:custGeom>
              <a:avLst/>
              <a:gdLst/>
              <a:ahLst/>
              <a:cxnLst/>
              <a:rect l="l" t="t" r="r" b="b"/>
              <a:pathLst>
                <a:path w="7073" h="8595" extrusionOk="0">
                  <a:moveTo>
                    <a:pt x="5935" y="0"/>
                  </a:moveTo>
                  <a:cubicBezTo>
                    <a:pt x="5745" y="0"/>
                    <a:pt x="5552" y="80"/>
                    <a:pt x="5391" y="270"/>
                  </a:cubicBezTo>
                  <a:cubicBezTo>
                    <a:pt x="4073" y="1827"/>
                    <a:pt x="2876" y="3504"/>
                    <a:pt x="1798" y="5241"/>
                  </a:cubicBezTo>
                  <a:cubicBezTo>
                    <a:pt x="1259" y="5960"/>
                    <a:pt x="779" y="6678"/>
                    <a:pt x="300" y="7337"/>
                  </a:cubicBezTo>
                  <a:cubicBezTo>
                    <a:pt x="1" y="7697"/>
                    <a:pt x="61" y="8176"/>
                    <a:pt x="480" y="8415"/>
                  </a:cubicBezTo>
                  <a:cubicBezTo>
                    <a:pt x="600" y="8535"/>
                    <a:pt x="719" y="8595"/>
                    <a:pt x="899" y="8595"/>
                  </a:cubicBezTo>
                  <a:cubicBezTo>
                    <a:pt x="1139" y="8595"/>
                    <a:pt x="1378" y="8475"/>
                    <a:pt x="1558" y="8236"/>
                  </a:cubicBezTo>
                  <a:cubicBezTo>
                    <a:pt x="2037" y="7517"/>
                    <a:pt x="2516" y="6798"/>
                    <a:pt x="3055" y="6079"/>
                  </a:cubicBezTo>
                  <a:cubicBezTo>
                    <a:pt x="4073" y="4402"/>
                    <a:pt x="5271" y="2845"/>
                    <a:pt x="6529" y="1348"/>
                  </a:cubicBezTo>
                  <a:cubicBezTo>
                    <a:pt x="7072" y="760"/>
                    <a:pt x="6521" y="0"/>
                    <a:pt x="5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895;p69">
              <a:extLst>
                <a:ext uri="{FF2B5EF4-FFF2-40B4-BE49-F238E27FC236}">
                  <a16:creationId xmlns:a16="http://schemas.microsoft.com/office/drawing/2014/main" id="{576AE820-066A-114B-AA36-9F1242EF2E82}"/>
                </a:ext>
              </a:extLst>
            </p:cNvPr>
            <p:cNvSpPr/>
            <p:nvPr/>
          </p:nvSpPr>
          <p:spPr>
            <a:xfrm>
              <a:off x="828050" y="1392275"/>
              <a:ext cx="82400" cy="125875"/>
            </a:xfrm>
            <a:custGeom>
              <a:avLst/>
              <a:gdLst/>
              <a:ahLst/>
              <a:cxnLst/>
              <a:rect l="l" t="t" r="r" b="b"/>
              <a:pathLst>
                <a:path w="3296" h="5035" extrusionOk="0">
                  <a:moveTo>
                    <a:pt x="2418" y="1"/>
                  </a:moveTo>
                  <a:cubicBezTo>
                    <a:pt x="2156" y="1"/>
                    <a:pt x="1895" y="147"/>
                    <a:pt x="1738" y="422"/>
                  </a:cubicBezTo>
                  <a:cubicBezTo>
                    <a:pt x="1079" y="1560"/>
                    <a:pt x="540" y="2818"/>
                    <a:pt x="121" y="4076"/>
                  </a:cubicBezTo>
                  <a:cubicBezTo>
                    <a:pt x="1" y="4495"/>
                    <a:pt x="181" y="4914"/>
                    <a:pt x="600" y="5034"/>
                  </a:cubicBezTo>
                  <a:lnTo>
                    <a:pt x="899" y="5034"/>
                  </a:lnTo>
                  <a:cubicBezTo>
                    <a:pt x="1199" y="5034"/>
                    <a:pt x="1498" y="4855"/>
                    <a:pt x="1618" y="4495"/>
                  </a:cubicBezTo>
                  <a:cubicBezTo>
                    <a:pt x="1977" y="3357"/>
                    <a:pt x="2516" y="2219"/>
                    <a:pt x="3115" y="1141"/>
                  </a:cubicBezTo>
                  <a:cubicBezTo>
                    <a:pt x="3295" y="782"/>
                    <a:pt x="3175" y="303"/>
                    <a:pt x="2816" y="123"/>
                  </a:cubicBezTo>
                  <a:cubicBezTo>
                    <a:pt x="2693" y="41"/>
                    <a:pt x="2555" y="1"/>
                    <a:pt x="24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896;p69">
              <a:extLst>
                <a:ext uri="{FF2B5EF4-FFF2-40B4-BE49-F238E27FC236}">
                  <a16:creationId xmlns:a16="http://schemas.microsoft.com/office/drawing/2014/main" id="{3FFC7870-638A-BA4A-ABE6-DBE87CA36AE7}"/>
                </a:ext>
              </a:extLst>
            </p:cNvPr>
            <p:cNvSpPr/>
            <p:nvPr/>
          </p:nvSpPr>
          <p:spPr>
            <a:xfrm>
              <a:off x="2918325" y="1023825"/>
              <a:ext cx="128100" cy="117000"/>
            </a:xfrm>
            <a:custGeom>
              <a:avLst/>
              <a:gdLst/>
              <a:ahLst/>
              <a:cxnLst/>
              <a:rect l="l" t="t" r="r" b="b"/>
              <a:pathLst>
                <a:path w="5124" h="4680" extrusionOk="0">
                  <a:moveTo>
                    <a:pt x="4000" y="0"/>
                  </a:moveTo>
                  <a:cubicBezTo>
                    <a:pt x="3870" y="0"/>
                    <a:pt x="3732" y="39"/>
                    <a:pt x="3594" y="127"/>
                  </a:cubicBezTo>
                  <a:cubicBezTo>
                    <a:pt x="2157" y="966"/>
                    <a:pt x="1019" y="2104"/>
                    <a:pt x="180" y="3541"/>
                  </a:cubicBezTo>
                  <a:cubicBezTo>
                    <a:pt x="1" y="3901"/>
                    <a:pt x="120" y="4380"/>
                    <a:pt x="540" y="4559"/>
                  </a:cubicBezTo>
                  <a:cubicBezTo>
                    <a:pt x="600" y="4619"/>
                    <a:pt x="719" y="4679"/>
                    <a:pt x="839" y="4679"/>
                  </a:cubicBezTo>
                  <a:cubicBezTo>
                    <a:pt x="1139" y="4679"/>
                    <a:pt x="1438" y="4499"/>
                    <a:pt x="1558" y="4200"/>
                  </a:cubicBezTo>
                  <a:cubicBezTo>
                    <a:pt x="2217" y="3062"/>
                    <a:pt x="3235" y="2104"/>
                    <a:pt x="4373" y="1445"/>
                  </a:cubicBezTo>
                  <a:cubicBezTo>
                    <a:pt x="5124" y="994"/>
                    <a:pt x="4661" y="0"/>
                    <a:pt x="40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897;p69">
              <a:extLst>
                <a:ext uri="{FF2B5EF4-FFF2-40B4-BE49-F238E27FC236}">
                  <a16:creationId xmlns:a16="http://schemas.microsoft.com/office/drawing/2014/main" id="{0F4E81E9-A718-7C4D-8DF2-21B511D2E6D3}"/>
                </a:ext>
              </a:extLst>
            </p:cNvPr>
            <p:cNvSpPr/>
            <p:nvPr/>
          </p:nvSpPr>
          <p:spPr>
            <a:xfrm>
              <a:off x="2873850" y="1004425"/>
              <a:ext cx="264600" cy="281700"/>
            </a:xfrm>
            <a:custGeom>
              <a:avLst/>
              <a:gdLst/>
              <a:ahLst/>
              <a:cxnLst/>
              <a:rect l="l" t="t" r="r" b="b"/>
              <a:pathLst>
                <a:path w="10584" h="11268" extrusionOk="0">
                  <a:moveTo>
                    <a:pt x="9637" y="0"/>
                  </a:moveTo>
                  <a:cubicBezTo>
                    <a:pt x="9384" y="0"/>
                    <a:pt x="9143" y="132"/>
                    <a:pt x="9027" y="364"/>
                  </a:cubicBezTo>
                  <a:cubicBezTo>
                    <a:pt x="7290" y="3179"/>
                    <a:pt x="5134" y="5395"/>
                    <a:pt x="2798" y="7671"/>
                  </a:cubicBezTo>
                  <a:lnTo>
                    <a:pt x="582" y="9947"/>
                  </a:lnTo>
                  <a:cubicBezTo>
                    <a:pt x="1" y="10354"/>
                    <a:pt x="378" y="11267"/>
                    <a:pt x="1057" y="11267"/>
                  </a:cubicBezTo>
                  <a:cubicBezTo>
                    <a:pt x="1078" y="11267"/>
                    <a:pt x="1099" y="11267"/>
                    <a:pt x="1121" y="11265"/>
                  </a:cubicBezTo>
                  <a:cubicBezTo>
                    <a:pt x="1301" y="11265"/>
                    <a:pt x="1540" y="11205"/>
                    <a:pt x="1660" y="11025"/>
                  </a:cubicBezTo>
                  <a:lnTo>
                    <a:pt x="3936" y="8809"/>
                  </a:lnTo>
                  <a:cubicBezTo>
                    <a:pt x="6332" y="6533"/>
                    <a:pt x="8548" y="3958"/>
                    <a:pt x="10344" y="1203"/>
                  </a:cubicBezTo>
                  <a:cubicBezTo>
                    <a:pt x="10584" y="784"/>
                    <a:pt x="10464" y="304"/>
                    <a:pt x="10045" y="125"/>
                  </a:cubicBezTo>
                  <a:cubicBezTo>
                    <a:pt x="9918" y="40"/>
                    <a:pt x="9775" y="0"/>
                    <a:pt x="9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898;p69">
              <a:extLst>
                <a:ext uri="{FF2B5EF4-FFF2-40B4-BE49-F238E27FC236}">
                  <a16:creationId xmlns:a16="http://schemas.microsoft.com/office/drawing/2014/main" id="{F820011A-5009-1346-92ED-A654A97675E0}"/>
                </a:ext>
              </a:extLst>
            </p:cNvPr>
            <p:cNvSpPr/>
            <p:nvPr/>
          </p:nvSpPr>
          <p:spPr>
            <a:xfrm>
              <a:off x="1167950" y="1452300"/>
              <a:ext cx="117125" cy="115250"/>
            </a:xfrm>
            <a:custGeom>
              <a:avLst/>
              <a:gdLst/>
              <a:ahLst/>
              <a:cxnLst/>
              <a:rect l="l" t="t" r="r" b="b"/>
              <a:pathLst>
                <a:path w="4685" h="4610" extrusionOk="0">
                  <a:moveTo>
                    <a:pt x="3587" y="0"/>
                  </a:moveTo>
                  <a:cubicBezTo>
                    <a:pt x="3409" y="0"/>
                    <a:pt x="3222" y="70"/>
                    <a:pt x="3055" y="237"/>
                  </a:cubicBezTo>
                  <a:cubicBezTo>
                    <a:pt x="2037" y="1196"/>
                    <a:pt x="1079" y="2274"/>
                    <a:pt x="240" y="3412"/>
                  </a:cubicBezTo>
                  <a:cubicBezTo>
                    <a:pt x="1" y="3771"/>
                    <a:pt x="61" y="4250"/>
                    <a:pt x="420" y="4490"/>
                  </a:cubicBezTo>
                  <a:cubicBezTo>
                    <a:pt x="540" y="4550"/>
                    <a:pt x="719" y="4610"/>
                    <a:pt x="899" y="4610"/>
                  </a:cubicBezTo>
                  <a:cubicBezTo>
                    <a:pt x="1139" y="4610"/>
                    <a:pt x="1378" y="4490"/>
                    <a:pt x="1498" y="4310"/>
                  </a:cubicBezTo>
                  <a:cubicBezTo>
                    <a:pt x="2277" y="3232"/>
                    <a:pt x="3175" y="2214"/>
                    <a:pt x="4133" y="1316"/>
                  </a:cubicBezTo>
                  <a:cubicBezTo>
                    <a:pt x="4685" y="764"/>
                    <a:pt x="4178" y="0"/>
                    <a:pt x="3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899;p69">
              <a:extLst>
                <a:ext uri="{FF2B5EF4-FFF2-40B4-BE49-F238E27FC236}">
                  <a16:creationId xmlns:a16="http://schemas.microsoft.com/office/drawing/2014/main" id="{7846800A-0A8A-FC44-A91C-BF1DD4226DE7}"/>
                </a:ext>
              </a:extLst>
            </p:cNvPr>
            <p:cNvSpPr/>
            <p:nvPr/>
          </p:nvSpPr>
          <p:spPr>
            <a:xfrm>
              <a:off x="1167950" y="1470050"/>
              <a:ext cx="263900" cy="292150"/>
            </a:xfrm>
            <a:custGeom>
              <a:avLst/>
              <a:gdLst/>
              <a:ahLst/>
              <a:cxnLst/>
              <a:rect l="l" t="t" r="r" b="b"/>
              <a:pathLst>
                <a:path w="10556" h="11686" extrusionOk="0">
                  <a:moveTo>
                    <a:pt x="9421" y="1"/>
                  </a:moveTo>
                  <a:cubicBezTo>
                    <a:pt x="9261" y="1"/>
                    <a:pt x="9090" y="56"/>
                    <a:pt x="8925" y="186"/>
                  </a:cubicBezTo>
                  <a:lnTo>
                    <a:pt x="8985" y="186"/>
                  </a:lnTo>
                  <a:cubicBezTo>
                    <a:pt x="6230" y="2342"/>
                    <a:pt x="3894" y="5577"/>
                    <a:pt x="1797" y="8452"/>
                  </a:cubicBezTo>
                  <a:cubicBezTo>
                    <a:pt x="1258" y="9110"/>
                    <a:pt x="779" y="9829"/>
                    <a:pt x="300" y="10428"/>
                  </a:cubicBezTo>
                  <a:cubicBezTo>
                    <a:pt x="1" y="10787"/>
                    <a:pt x="61" y="11267"/>
                    <a:pt x="420" y="11566"/>
                  </a:cubicBezTo>
                  <a:cubicBezTo>
                    <a:pt x="540" y="11626"/>
                    <a:pt x="719" y="11686"/>
                    <a:pt x="899" y="11686"/>
                  </a:cubicBezTo>
                  <a:cubicBezTo>
                    <a:pt x="1139" y="11686"/>
                    <a:pt x="1378" y="11566"/>
                    <a:pt x="1498" y="11386"/>
                  </a:cubicBezTo>
                  <a:cubicBezTo>
                    <a:pt x="1977" y="10727"/>
                    <a:pt x="2516" y="10069"/>
                    <a:pt x="2995" y="9350"/>
                  </a:cubicBezTo>
                  <a:cubicBezTo>
                    <a:pt x="5032" y="6595"/>
                    <a:pt x="7367" y="3421"/>
                    <a:pt x="9883" y="1444"/>
                  </a:cubicBezTo>
                  <a:cubicBezTo>
                    <a:pt x="10556" y="915"/>
                    <a:pt x="10072" y="1"/>
                    <a:pt x="94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900;p69">
              <a:extLst>
                <a:ext uri="{FF2B5EF4-FFF2-40B4-BE49-F238E27FC236}">
                  <a16:creationId xmlns:a16="http://schemas.microsoft.com/office/drawing/2014/main" id="{C448D9C6-782C-6341-9B5D-4B0E712B7DA9}"/>
                </a:ext>
              </a:extLst>
            </p:cNvPr>
            <p:cNvSpPr/>
            <p:nvPr/>
          </p:nvSpPr>
          <p:spPr>
            <a:xfrm>
              <a:off x="1215875" y="1704375"/>
              <a:ext cx="148100" cy="135700"/>
            </a:xfrm>
            <a:custGeom>
              <a:avLst/>
              <a:gdLst/>
              <a:ahLst/>
              <a:cxnLst/>
              <a:rect l="l" t="t" r="r" b="b"/>
              <a:pathLst>
                <a:path w="5924" h="5428" extrusionOk="0">
                  <a:moveTo>
                    <a:pt x="4852" y="0"/>
                  </a:moveTo>
                  <a:cubicBezTo>
                    <a:pt x="4739" y="0"/>
                    <a:pt x="4618" y="30"/>
                    <a:pt x="4492" y="97"/>
                  </a:cubicBezTo>
                  <a:cubicBezTo>
                    <a:pt x="3474" y="576"/>
                    <a:pt x="2635" y="1354"/>
                    <a:pt x="2037" y="2313"/>
                  </a:cubicBezTo>
                  <a:cubicBezTo>
                    <a:pt x="1617" y="2972"/>
                    <a:pt x="1078" y="3511"/>
                    <a:pt x="479" y="3990"/>
                  </a:cubicBezTo>
                  <a:cubicBezTo>
                    <a:pt x="60" y="4229"/>
                    <a:pt x="0" y="4768"/>
                    <a:pt x="300" y="5128"/>
                  </a:cubicBezTo>
                  <a:cubicBezTo>
                    <a:pt x="419" y="5307"/>
                    <a:pt x="659" y="5427"/>
                    <a:pt x="899" y="5427"/>
                  </a:cubicBezTo>
                  <a:cubicBezTo>
                    <a:pt x="1078" y="5427"/>
                    <a:pt x="1198" y="5367"/>
                    <a:pt x="1378" y="5307"/>
                  </a:cubicBezTo>
                  <a:cubicBezTo>
                    <a:pt x="2096" y="4768"/>
                    <a:pt x="2755" y="4050"/>
                    <a:pt x="3294" y="3271"/>
                  </a:cubicBezTo>
                  <a:cubicBezTo>
                    <a:pt x="3714" y="2552"/>
                    <a:pt x="4372" y="1953"/>
                    <a:pt x="5151" y="1474"/>
                  </a:cubicBezTo>
                  <a:cubicBezTo>
                    <a:pt x="5924" y="1114"/>
                    <a:pt x="5545" y="0"/>
                    <a:pt x="48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901;p69">
              <a:extLst>
                <a:ext uri="{FF2B5EF4-FFF2-40B4-BE49-F238E27FC236}">
                  <a16:creationId xmlns:a16="http://schemas.microsoft.com/office/drawing/2014/main" id="{CE364A53-8AA3-F148-B54D-AFD66B969CB5}"/>
                </a:ext>
              </a:extLst>
            </p:cNvPr>
            <p:cNvSpPr/>
            <p:nvPr/>
          </p:nvSpPr>
          <p:spPr>
            <a:xfrm>
              <a:off x="389350" y="4406625"/>
              <a:ext cx="113825" cy="116650"/>
            </a:xfrm>
            <a:custGeom>
              <a:avLst/>
              <a:gdLst/>
              <a:ahLst/>
              <a:cxnLst/>
              <a:rect l="l" t="t" r="r" b="b"/>
              <a:pathLst>
                <a:path w="4553" h="4666" extrusionOk="0">
                  <a:moveTo>
                    <a:pt x="3619" y="0"/>
                  </a:moveTo>
                  <a:cubicBezTo>
                    <a:pt x="3455" y="0"/>
                    <a:pt x="3295" y="53"/>
                    <a:pt x="3175" y="174"/>
                  </a:cubicBezTo>
                  <a:cubicBezTo>
                    <a:pt x="1977" y="1072"/>
                    <a:pt x="958" y="2210"/>
                    <a:pt x="240" y="3528"/>
                  </a:cubicBezTo>
                  <a:cubicBezTo>
                    <a:pt x="0" y="3887"/>
                    <a:pt x="120" y="4366"/>
                    <a:pt x="539" y="4606"/>
                  </a:cubicBezTo>
                  <a:cubicBezTo>
                    <a:pt x="659" y="4665"/>
                    <a:pt x="779" y="4665"/>
                    <a:pt x="899" y="4665"/>
                  </a:cubicBezTo>
                  <a:cubicBezTo>
                    <a:pt x="1198" y="4665"/>
                    <a:pt x="1438" y="4546"/>
                    <a:pt x="1617" y="4306"/>
                  </a:cubicBezTo>
                  <a:cubicBezTo>
                    <a:pt x="2216" y="3168"/>
                    <a:pt x="3115" y="2210"/>
                    <a:pt x="4133" y="1431"/>
                  </a:cubicBezTo>
                  <a:cubicBezTo>
                    <a:pt x="4492" y="1192"/>
                    <a:pt x="4552" y="653"/>
                    <a:pt x="4253" y="293"/>
                  </a:cubicBezTo>
                  <a:cubicBezTo>
                    <a:pt x="4110" y="115"/>
                    <a:pt x="3860" y="0"/>
                    <a:pt x="36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902;p69">
              <a:extLst>
                <a:ext uri="{FF2B5EF4-FFF2-40B4-BE49-F238E27FC236}">
                  <a16:creationId xmlns:a16="http://schemas.microsoft.com/office/drawing/2014/main" id="{891D104B-D202-2042-B279-9AE1786902AB}"/>
                </a:ext>
              </a:extLst>
            </p:cNvPr>
            <p:cNvSpPr/>
            <p:nvPr/>
          </p:nvSpPr>
          <p:spPr>
            <a:xfrm>
              <a:off x="492550" y="4329350"/>
              <a:ext cx="199750" cy="224250"/>
            </a:xfrm>
            <a:custGeom>
              <a:avLst/>
              <a:gdLst/>
              <a:ahLst/>
              <a:cxnLst/>
              <a:rect l="l" t="t" r="r" b="b"/>
              <a:pathLst>
                <a:path w="7990" h="8970" extrusionOk="0">
                  <a:moveTo>
                    <a:pt x="6914" y="0"/>
                  </a:moveTo>
                  <a:cubicBezTo>
                    <a:pt x="6726" y="0"/>
                    <a:pt x="6529" y="80"/>
                    <a:pt x="6353" y="270"/>
                  </a:cubicBezTo>
                  <a:cubicBezTo>
                    <a:pt x="4856" y="1827"/>
                    <a:pt x="3539" y="3564"/>
                    <a:pt x="2281" y="5301"/>
                  </a:cubicBezTo>
                  <a:cubicBezTo>
                    <a:pt x="1682" y="6139"/>
                    <a:pt x="1083" y="6918"/>
                    <a:pt x="484" y="7697"/>
                  </a:cubicBezTo>
                  <a:cubicBezTo>
                    <a:pt x="0" y="8268"/>
                    <a:pt x="518" y="8969"/>
                    <a:pt x="1088" y="8969"/>
                  </a:cubicBezTo>
                  <a:cubicBezTo>
                    <a:pt x="1294" y="8969"/>
                    <a:pt x="1507" y="8878"/>
                    <a:pt x="1682" y="8655"/>
                  </a:cubicBezTo>
                  <a:cubicBezTo>
                    <a:pt x="2281" y="7876"/>
                    <a:pt x="2880" y="7038"/>
                    <a:pt x="3479" y="6259"/>
                  </a:cubicBezTo>
                  <a:cubicBezTo>
                    <a:pt x="4736" y="4522"/>
                    <a:pt x="6054" y="2905"/>
                    <a:pt x="7491" y="1348"/>
                  </a:cubicBezTo>
                  <a:cubicBezTo>
                    <a:pt x="7989" y="760"/>
                    <a:pt x="7495" y="0"/>
                    <a:pt x="69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58465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673"/>
        <p:cNvGrpSpPr/>
        <p:nvPr/>
      </p:nvGrpSpPr>
      <p:grpSpPr>
        <a:xfrm>
          <a:off x="0" y="0"/>
          <a:ext cx="0" cy="0"/>
          <a:chOff x="0" y="0"/>
          <a:chExt cx="0" cy="0"/>
        </a:xfrm>
      </p:grpSpPr>
      <p:sp>
        <p:nvSpPr>
          <p:cNvPr id="1674" name="Google Shape;1674;p64"/>
          <p:cNvSpPr txBox="1">
            <a:spLocks noGrp="1"/>
          </p:cNvSpPr>
          <p:nvPr>
            <p:ph type="title"/>
          </p:nvPr>
        </p:nvSpPr>
        <p:spPr>
          <a:xfrm>
            <a:off x="1631700" y="1298489"/>
            <a:ext cx="58806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Conclusion</a:t>
            </a:r>
            <a:endParaRPr dirty="0"/>
          </a:p>
        </p:txBody>
      </p:sp>
      <p:grpSp>
        <p:nvGrpSpPr>
          <p:cNvPr id="1676" name="Google Shape;1676;p64"/>
          <p:cNvGrpSpPr/>
          <p:nvPr/>
        </p:nvGrpSpPr>
        <p:grpSpPr>
          <a:xfrm>
            <a:off x="5212480" y="2576169"/>
            <a:ext cx="635491" cy="610581"/>
            <a:chOff x="7047366" y="2801445"/>
            <a:chExt cx="753220" cy="723609"/>
          </a:xfrm>
        </p:grpSpPr>
        <p:sp>
          <p:nvSpPr>
            <p:cNvPr id="1677" name="Google Shape;1677;p64"/>
            <p:cNvSpPr/>
            <p:nvPr/>
          </p:nvSpPr>
          <p:spPr>
            <a:xfrm>
              <a:off x="7105029" y="2834900"/>
              <a:ext cx="638554" cy="646170"/>
            </a:xfrm>
            <a:custGeom>
              <a:avLst/>
              <a:gdLst/>
              <a:ahLst/>
              <a:cxnLst/>
              <a:rect l="l" t="t" r="r" b="b"/>
              <a:pathLst>
                <a:path w="9944" h="10063" extrusionOk="0">
                  <a:moveTo>
                    <a:pt x="4794" y="2338"/>
                  </a:moveTo>
                  <a:cubicBezTo>
                    <a:pt x="4833" y="2377"/>
                    <a:pt x="4873" y="2417"/>
                    <a:pt x="4873" y="2496"/>
                  </a:cubicBezTo>
                  <a:cubicBezTo>
                    <a:pt x="4833" y="2575"/>
                    <a:pt x="4794" y="2655"/>
                    <a:pt x="4754" y="2773"/>
                  </a:cubicBezTo>
                  <a:cubicBezTo>
                    <a:pt x="4635" y="3011"/>
                    <a:pt x="4517" y="3288"/>
                    <a:pt x="4398" y="3566"/>
                  </a:cubicBezTo>
                  <a:cubicBezTo>
                    <a:pt x="4319" y="3645"/>
                    <a:pt x="4279" y="3724"/>
                    <a:pt x="4200" y="3803"/>
                  </a:cubicBezTo>
                  <a:lnTo>
                    <a:pt x="4081" y="3803"/>
                  </a:lnTo>
                  <a:cubicBezTo>
                    <a:pt x="4081" y="3645"/>
                    <a:pt x="4120" y="3486"/>
                    <a:pt x="4160" y="3368"/>
                  </a:cubicBezTo>
                  <a:lnTo>
                    <a:pt x="4160" y="3368"/>
                  </a:lnTo>
                  <a:lnTo>
                    <a:pt x="4120" y="3407"/>
                  </a:lnTo>
                  <a:cubicBezTo>
                    <a:pt x="4279" y="3090"/>
                    <a:pt x="4437" y="2773"/>
                    <a:pt x="4596" y="2456"/>
                  </a:cubicBezTo>
                  <a:cubicBezTo>
                    <a:pt x="4596" y="2417"/>
                    <a:pt x="4635" y="2417"/>
                    <a:pt x="4675" y="2377"/>
                  </a:cubicBezTo>
                  <a:cubicBezTo>
                    <a:pt x="4715" y="2338"/>
                    <a:pt x="4794" y="2338"/>
                    <a:pt x="4794" y="2338"/>
                  </a:cubicBezTo>
                  <a:close/>
                  <a:moveTo>
                    <a:pt x="1387" y="4001"/>
                  </a:moveTo>
                  <a:cubicBezTo>
                    <a:pt x="1506" y="4041"/>
                    <a:pt x="1665" y="4081"/>
                    <a:pt x="1783" y="4160"/>
                  </a:cubicBezTo>
                  <a:cubicBezTo>
                    <a:pt x="1863" y="4160"/>
                    <a:pt x="1863" y="4239"/>
                    <a:pt x="1902" y="4279"/>
                  </a:cubicBezTo>
                  <a:lnTo>
                    <a:pt x="1744" y="4358"/>
                  </a:lnTo>
                  <a:cubicBezTo>
                    <a:pt x="1585" y="4318"/>
                    <a:pt x="1466" y="4279"/>
                    <a:pt x="1308" y="4199"/>
                  </a:cubicBezTo>
                  <a:cubicBezTo>
                    <a:pt x="1268" y="4199"/>
                    <a:pt x="1268" y="4120"/>
                    <a:pt x="1229" y="4081"/>
                  </a:cubicBezTo>
                  <a:cubicBezTo>
                    <a:pt x="1229" y="4041"/>
                    <a:pt x="1348" y="4001"/>
                    <a:pt x="1387" y="4001"/>
                  </a:cubicBezTo>
                  <a:close/>
                  <a:moveTo>
                    <a:pt x="2536" y="4041"/>
                  </a:moveTo>
                  <a:lnTo>
                    <a:pt x="2536" y="4081"/>
                  </a:lnTo>
                  <a:cubicBezTo>
                    <a:pt x="2734" y="4081"/>
                    <a:pt x="2932" y="4120"/>
                    <a:pt x="3170" y="4160"/>
                  </a:cubicBezTo>
                  <a:lnTo>
                    <a:pt x="3922" y="4239"/>
                  </a:lnTo>
                  <a:cubicBezTo>
                    <a:pt x="3922" y="4279"/>
                    <a:pt x="3922" y="4318"/>
                    <a:pt x="3922" y="4318"/>
                  </a:cubicBezTo>
                  <a:cubicBezTo>
                    <a:pt x="3843" y="4358"/>
                    <a:pt x="3724" y="4437"/>
                    <a:pt x="3645" y="4437"/>
                  </a:cubicBezTo>
                  <a:cubicBezTo>
                    <a:pt x="3289" y="4437"/>
                    <a:pt x="2932" y="4397"/>
                    <a:pt x="2576" y="4358"/>
                  </a:cubicBezTo>
                  <a:cubicBezTo>
                    <a:pt x="2536" y="4358"/>
                    <a:pt x="2496" y="4318"/>
                    <a:pt x="2457" y="4318"/>
                  </a:cubicBezTo>
                  <a:cubicBezTo>
                    <a:pt x="2417" y="4279"/>
                    <a:pt x="2378" y="4239"/>
                    <a:pt x="2338" y="4199"/>
                  </a:cubicBezTo>
                  <a:cubicBezTo>
                    <a:pt x="2417" y="4120"/>
                    <a:pt x="2496" y="4041"/>
                    <a:pt x="2536" y="4041"/>
                  </a:cubicBezTo>
                  <a:close/>
                  <a:moveTo>
                    <a:pt x="7100" y="4512"/>
                  </a:moveTo>
                  <a:cubicBezTo>
                    <a:pt x="7112" y="4512"/>
                    <a:pt x="7122" y="4513"/>
                    <a:pt x="7131" y="4516"/>
                  </a:cubicBezTo>
                  <a:lnTo>
                    <a:pt x="7131" y="4556"/>
                  </a:lnTo>
                  <a:cubicBezTo>
                    <a:pt x="7131" y="4714"/>
                    <a:pt x="6893" y="4992"/>
                    <a:pt x="6735" y="4992"/>
                  </a:cubicBezTo>
                  <a:cubicBezTo>
                    <a:pt x="6695" y="4992"/>
                    <a:pt x="6616" y="4912"/>
                    <a:pt x="6616" y="4873"/>
                  </a:cubicBezTo>
                  <a:cubicBezTo>
                    <a:pt x="6616" y="4726"/>
                    <a:pt x="6955" y="4512"/>
                    <a:pt x="7100" y="4512"/>
                  </a:cubicBezTo>
                  <a:close/>
                  <a:moveTo>
                    <a:pt x="2338" y="4754"/>
                  </a:moveTo>
                  <a:cubicBezTo>
                    <a:pt x="2536" y="4794"/>
                    <a:pt x="2734" y="4833"/>
                    <a:pt x="2932" y="4873"/>
                  </a:cubicBezTo>
                  <a:cubicBezTo>
                    <a:pt x="2972" y="4873"/>
                    <a:pt x="3011" y="4952"/>
                    <a:pt x="3051" y="4992"/>
                  </a:cubicBezTo>
                  <a:cubicBezTo>
                    <a:pt x="3011" y="5031"/>
                    <a:pt x="2972" y="5071"/>
                    <a:pt x="2892" y="5071"/>
                  </a:cubicBezTo>
                  <a:cubicBezTo>
                    <a:pt x="2655" y="5031"/>
                    <a:pt x="2417" y="4992"/>
                    <a:pt x="2179" y="4992"/>
                  </a:cubicBezTo>
                  <a:lnTo>
                    <a:pt x="2140" y="4992"/>
                  </a:lnTo>
                  <a:cubicBezTo>
                    <a:pt x="2100" y="4992"/>
                    <a:pt x="2061" y="4992"/>
                    <a:pt x="1981" y="4952"/>
                  </a:cubicBezTo>
                  <a:cubicBezTo>
                    <a:pt x="1942" y="4952"/>
                    <a:pt x="1942" y="4873"/>
                    <a:pt x="1942" y="4873"/>
                  </a:cubicBezTo>
                  <a:cubicBezTo>
                    <a:pt x="1942" y="4794"/>
                    <a:pt x="1981" y="4794"/>
                    <a:pt x="2021" y="4754"/>
                  </a:cubicBezTo>
                  <a:close/>
                  <a:moveTo>
                    <a:pt x="8319" y="4477"/>
                  </a:moveTo>
                  <a:cubicBezTo>
                    <a:pt x="8319" y="4477"/>
                    <a:pt x="8359" y="4516"/>
                    <a:pt x="8359" y="4516"/>
                  </a:cubicBezTo>
                  <a:cubicBezTo>
                    <a:pt x="8319" y="4556"/>
                    <a:pt x="8280" y="4635"/>
                    <a:pt x="8240" y="4675"/>
                  </a:cubicBezTo>
                  <a:cubicBezTo>
                    <a:pt x="7923" y="4873"/>
                    <a:pt x="7646" y="5071"/>
                    <a:pt x="7369" y="5269"/>
                  </a:cubicBezTo>
                  <a:cubicBezTo>
                    <a:pt x="7250" y="5309"/>
                    <a:pt x="7171" y="5348"/>
                    <a:pt x="7052" y="5388"/>
                  </a:cubicBezTo>
                  <a:cubicBezTo>
                    <a:pt x="7012" y="5388"/>
                    <a:pt x="6973" y="5348"/>
                    <a:pt x="6933" y="5309"/>
                  </a:cubicBezTo>
                  <a:cubicBezTo>
                    <a:pt x="6933" y="5269"/>
                    <a:pt x="6933" y="5229"/>
                    <a:pt x="6973" y="5229"/>
                  </a:cubicBezTo>
                  <a:cubicBezTo>
                    <a:pt x="7329" y="4992"/>
                    <a:pt x="7646" y="4754"/>
                    <a:pt x="8002" y="4556"/>
                  </a:cubicBezTo>
                  <a:lnTo>
                    <a:pt x="8002" y="4596"/>
                  </a:lnTo>
                  <a:cubicBezTo>
                    <a:pt x="8121" y="4516"/>
                    <a:pt x="8201" y="4516"/>
                    <a:pt x="8319" y="4477"/>
                  </a:cubicBezTo>
                  <a:close/>
                  <a:moveTo>
                    <a:pt x="6260" y="6814"/>
                  </a:moveTo>
                  <a:cubicBezTo>
                    <a:pt x="6339" y="6814"/>
                    <a:pt x="6378" y="6853"/>
                    <a:pt x="6458" y="6893"/>
                  </a:cubicBezTo>
                  <a:cubicBezTo>
                    <a:pt x="6695" y="7091"/>
                    <a:pt x="6893" y="7329"/>
                    <a:pt x="7091" y="7606"/>
                  </a:cubicBezTo>
                  <a:lnTo>
                    <a:pt x="7052" y="7646"/>
                  </a:lnTo>
                  <a:cubicBezTo>
                    <a:pt x="6973" y="7606"/>
                    <a:pt x="6893" y="7566"/>
                    <a:pt x="6814" y="7527"/>
                  </a:cubicBezTo>
                  <a:cubicBezTo>
                    <a:pt x="6774" y="7527"/>
                    <a:pt x="6774" y="7487"/>
                    <a:pt x="6735" y="7487"/>
                  </a:cubicBezTo>
                  <a:cubicBezTo>
                    <a:pt x="6537" y="7329"/>
                    <a:pt x="6378" y="7131"/>
                    <a:pt x="6180" y="6933"/>
                  </a:cubicBezTo>
                  <a:cubicBezTo>
                    <a:pt x="6148" y="6900"/>
                    <a:pt x="6142" y="6868"/>
                    <a:pt x="6163" y="6835"/>
                  </a:cubicBezTo>
                  <a:lnTo>
                    <a:pt x="6163" y="6835"/>
                  </a:lnTo>
                  <a:cubicBezTo>
                    <a:pt x="6195" y="6814"/>
                    <a:pt x="6227" y="6814"/>
                    <a:pt x="6260" y="6814"/>
                  </a:cubicBezTo>
                  <a:close/>
                  <a:moveTo>
                    <a:pt x="5269" y="6853"/>
                  </a:moveTo>
                  <a:cubicBezTo>
                    <a:pt x="5626" y="7091"/>
                    <a:pt x="5903" y="7368"/>
                    <a:pt x="6180" y="7725"/>
                  </a:cubicBezTo>
                  <a:lnTo>
                    <a:pt x="6101" y="7804"/>
                  </a:lnTo>
                  <a:cubicBezTo>
                    <a:pt x="5982" y="7725"/>
                    <a:pt x="5863" y="7646"/>
                    <a:pt x="5745" y="7566"/>
                  </a:cubicBezTo>
                  <a:cubicBezTo>
                    <a:pt x="5507" y="7408"/>
                    <a:pt x="5309" y="7210"/>
                    <a:pt x="5111" y="7012"/>
                  </a:cubicBezTo>
                  <a:cubicBezTo>
                    <a:pt x="5111" y="6972"/>
                    <a:pt x="5071" y="6933"/>
                    <a:pt x="5111" y="6893"/>
                  </a:cubicBezTo>
                  <a:cubicBezTo>
                    <a:pt x="5111" y="6893"/>
                    <a:pt x="5190" y="6853"/>
                    <a:pt x="5230" y="6853"/>
                  </a:cubicBezTo>
                  <a:close/>
                  <a:moveTo>
                    <a:pt x="6616" y="7923"/>
                  </a:moveTo>
                  <a:cubicBezTo>
                    <a:pt x="6695" y="7923"/>
                    <a:pt x="6735" y="7963"/>
                    <a:pt x="6735" y="8002"/>
                  </a:cubicBezTo>
                  <a:cubicBezTo>
                    <a:pt x="6893" y="8161"/>
                    <a:pt x="7052" y="8359"/>
                    <a:pt x="7210" y="8557"/>
                  </a:cubicBezTo>
                  <a:cubicBezTo>
                    <a:pt x="7210" y="8557"/>
                    <a:pt x="7250" y="8596"/>
                    <a:pt x="7289" y="8676"/>
                  </a:cubicBezTo>
                  <a:cubicBezTo>
                    <a:pt x="7226" y="8676"/>
                    <a:pt x="7188" y="8726"/>
                    <a:pt x="7155" y="8726"/>
                  </a:cubicBezTo>
                  <a:cubicBezTo>
                    <a:pt x="7147" y="8726"/>
                    <a:pt x="7139" y="8723"/>
                    <a:pt x="7131" y="8715"/>
                  </a:cubicBezTo>
                  <a:cubicBezTo>
                    <a:pt x="7052" y="8676"/>
                    <a:pt x="6973" y="8636"/>
                    <a:pt x="6893" y="8596"/>
                  </a:cubicBezTo>
                  <a:lnTo>
                    <a:pt x="6854" y="8557"/>
                  </a:lnTo>
                  <a:cubicBezTo>
                    <a:pt x="6695" y="8398"/>
                    <a:pt x="6576" y="8240"/>
                    <a:pt x="6458" y="8081"/>
                  </a:cubicBezTo>
                  <a:cubicBezTo>
                    <a:pt x="6458" y="8042"/>
                    <a:pt x="6458" y="7963"/>
                    <a:pt x="6458" y="7923"/>
                  </a:cubicBezTo>
                  <a:close/>
                  <a:moveTo>
                    <a:pt x="5230" y="0"/>
                  </a:moveTo>
                  <a:cubicBezTo>
                    <a:pt x="5150" y="199"/>
                    <a:pt x="5111" y="357"/>
                    <a:pt x="5032" y="515"/>
                  </a:cubicBezTo>
                  <a:cubicBezTo>
                    <a:pt x="4596" y="1387"/>
                    <a:pt x="4160" y="2258"/>
                    <a:pt x="3724" y="3130"/>
                  </a:cubicBezTo>
                  <a:cubicBezTo>
                    <a:pt x="3645" y="3288"/>
                    <a:pt x="3526" y="3447"/>
                    <a:pt x="3407" y="3605"/>
                  </a:cubicBezTo>
                  <a:cubicBezTo>
                    <a:pt x="3289" y="3684"/>
                    <a:pt x="3209" y="3724"/>
                    <a:pt x="3091" y="3724"/>
                  </a:cubicBezTo>
                  <a:cubicBezTo>
                    <a:pt x="2615" y="3724"/>
                    <a:pt x="2179" y="3645"/>
                    <a:pt x="1744" y="3605"/>
                  </a:cubicBezTo>
                  <a:cubicBezTo>
                    <a:pt x="1150" y="3566"/>
                    <a:pt x="595" y="3526"/>
                    <a:pt x="1" y="3486"/>
                  </a:cubicBezTo>
                  <a:lnTo>
                    <a:pt x="1" y="3566"/>
                  </a:lnTo>
                  <a:cubicBezTo>
                    <a:pt x="40" y="3605"/>
                    <a:pt x="80" y="3645"/>
                    <a:pt x="120" y="3684"/>
                  </a:cubicBezTo>
                  <a:cubicBezTo>
                    <a:pt x="714" y="4437"/>
                    <a:pt x="1387" y="5110"/>
                    <a:pt x="2140" y="5665"/>
                  </a:cubicBezTo>
                  <a:cubicBezTo>
                    <a:pt x="2219" y="5705"/>
                    <a:pt x="2259" y="5784"/>
                    <a:pt x="2298" y="5824"/>
                  </a:cubicBezTo>
                  <a:lnTo>
                    <a:pt x="2378" y="5824"/>
                  </a:lnTo>
                  <a:cubicBezTo>
                    <a:pt x="2378" y="5982"/>
                    <a:pt x="2378" y="6101"/>
                    <a:pt x="2338" y="6259"/>
                  </a:cubicBezTo>
                  <a:cubicBezTo>
                    <a:pt x="2259" y="6814"/>
                    <a:pt x="2100" y="7368"/>
                    <a:pt x="1863" y="7883"/>
                  </a:cubicBezTo>
                  <a:cubicBezTo>
                    <a:pt x="1625" y="8517"/>
                    <a:pt x="1348" y="9191"/>
                    <a:pt x="1110" y="9824"/>
                  </a:cubicBezTo>
                  <a:cubicBezTo>
                    <a:pt x="1110" y="9904"/>
                    <a:pt x="1070" y="9983"/>
                    <a:pt x="1070" y="10022"/>
                  </a:cubicBezTo>
                  <a:lnTo>
                    <a:pt x="1110" y="10062"/>
                  </a:lnTo>
                  <a:cubicBezTo>
                    <a:pt x="1427" y="9824"/>
                    <a:pt x="1783" y="9587"/>
                    <a:pt x="2061" y="9349"/>
                  </a:cubicBezTo>
                  <a:cubicBezTo>
                    <a:pt x="2774" y="8676"/>
                    <a:pt x="3487" y="8042"/>
                    <a:pt x="4200" y="7368"/>
                  </a:cubicBezTo>
                  <a:cubicBezTo>
                    <a:pt x="4239" y="7289"/>
                    <a:pt x="4319" y="7210"/>
                    <a:pt x="4437" y="7170"/>
                  </a:cubicBezTo>
                  <a:cubicBezTo>
                    <a:pt x="4477" y="7091"/>
                    <a:pt x="4556" y="7091"/>
                    <a:pt x="4635" y="7091"/>
                  </a:cubicBezTo>
                  <a:cubicBezTo>
                    <a:pt x="4675" y="7091"/>
                    <a:pt x="4715" y="7210"/>
                    <a:pt x="4715" y="7289"/>
                  </a:cubicBezTo>
                  <a:lnTo>
                    <a:pt x="4675" y="7329"/>
                  </a:lnTo>
                  <a:cubicBezTo>
                    <a:pt x="5190" y="7725"/>
                    <a:pt x="5665" y="8161"/>
                    <a:pt x="6220" y="8596"/>
                  </a:cubicBezTo>
                  <a:cubicBezTo>
                    <a:pt x="6339" y="8676"/>
                    <a:pt x="6418" y="8755"/>
                    <a:pt x="6497" y="8834"/>
                  </a:cubicBezTo>
                  <a:cubicBezTo>
                    <a:pt x="6933" y="9191"/>
                    <a:pt x="7448" y="9468"/>
                    <a:pt x="7963" y="9626"/>
                  </a:cubicBezTo>
                  <a:cubicBezTo>
                    <a:pt x="7963" y="9428"/>
                    <a:pt x="7923" y="9270"/>
                    <a:pt x="7884" y="9111"/>
                  </a:cubicBezTo>
                  <a:cubicBezTo>
                    <a:pt x="7804" y="8557"/>
                    <a:pt x="7646" y="8002"/>
                    <a:pt x="7488" y="7487"/>
                  </a:cubicBezTo>
                  <a:cubicBezTo>
                    <a:pt x="7369" y="7170"/>
                    <a:pt x="7210" y="6853"/>
                    <a:pt x="7091" y="6537"/>
                  </a:cubicBezTo>
                  <a:cubicBezTo>
                    <a:pt x="6933" y="6140"/>
                    <a:pt x="6933" y="6061"/>
                    <a:pt x="7369" y="5784"/>
                  </a:cubicBezTo>
                  <a:cubicBezTo>
                    <a:pt x="7488" y="5705"/>
                    <a:pt x="7646" y="5625"/>
                    <a:pt x="7765" y="5546"/>
                  </a:cubicBezTo>
                  <a:cubicBezTo>
                    <a:pt x="8478" y="5031"/>
                    <a:pt x="9191" y="4477"/>
                    <a:pt x="9864" y="3843"/>
                  </a:cubicBezTo>
                  <a:lnTo>
                    <a:pt x="9943" y="3724"/>
                  </a:lnTo>
                  <a:cubicBezTo>
                    <a:pt x="9706" y="3684"/>
                    <a:pt x="9508" y="3645"/>
                    <a:pt x="9310" y="3645"/>
                  </a:cubicBezTo>
                  <a:cubicBezTo>
                    <a:pt x="8597" y="3566"/>
                    <a:pt x="7923" y="3526"/>
                    <a:pt x="7250" y="3486"/>
                  </a:cubicBezTo>
                  <a:cubicBezTo>
                    <a:pt x="6933" y="3447"/>
                    <a:pt x="6616" y="3407"/>
                    <a:pt x="6299" y="3328"/>
                  </a:cubicBezTo>
                  <a:cubicBezTo>
                    <a:pt x="6220" y="3328"/>
                    <a:pt x="6141" y="3249"/>
                    <a:pt x="6101" y="3169"/>
                  </a:cubicBezTo>
                  <a:cubicBezTo>
                    <a:pt x="5943" y="2694"/>
                    <a:pt x="5784" y="2179"/>
                    <a:pt x="5626" y="1704"/>
                  </a:cubicBezTo>
                  <a:cubicBezTo>
                    <a:pt x="5507" y="1189"/>
                    <a:pt x="5388" y="595"/>
                    <a:pt x="52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64"/>
            <p:cNvSpPr/>
            <p:nvPr/>
          </p:nvSpPr>
          <p:spPr>
            <a:xfrm>
              <a:off x="7082169" y="2801445"/>
              <a:ext cx="694485" cy="669929"/>
            </a:xfrm>
            <a:custGeom>
              <a:avLst/>
              <a:gdLst/>
              <a:ahLst/>
              <a:cxnLst/>
              <a:rect l="l" t="t" r="r" b="b"/>
              <a:pathLst>
                <a:path w="10815" h="10433" extrusionOk="0">
                  <a:moveTo>
                    <a:pt x="5617" y="0"/>
                  </a:moveTo>
                  <a:cubicBezTo>
                    <a:pt x="5498" y="0"/>
                    <a:pt x="5462" y="134"/>
                    <a:pt x="5427" y="205"/>
                  </a:cubicBezTo>
                  <a:cubicBezTo>
                    <a:pt x="5071" y="918"/>
                    <a:pt x="4754" y="1591"/>
                    <a:pt x="4437" y="2304"/>
                  </a:cubicBezTo>
                  <a:cubicBezTo>
                    <a:pt x="4160" y="2779"/>
                    <a:pt x="3882" y="3334"/>
                    <a:pt x="3645" y="3849"/>
                  </a:cubicBezTo>
                  <a:cubicBezTo>
                    <a:pt x="3565" y="3968"/>
                    <a:pt x="3486" y="3968"/>
                    <a:pt x="3367" y="3968"/>
                  </a:cubicBezTo>
                  <a:cubicBezTo>
                    <a:pt x="2734" y="3889"/>
                    <a:pt x="2100" y="3809"/>
                    <a:pt x="1466" y="3770"/>
                  </a:cubicBezTo>
                  <a:lnTo>
                    <a:pt x="317" y="3770"/>
                  </a:lnTo>
                  <a:cubicBezTo>
                    <a:pt x="80" y="3770"/>
                    <a:pt x="0" y="3928"/>
                    <a:pt x="80" y="4166"/>
                  </a:cubicBezTo>
                  <a:cubicBezTo>
                    <a:pt x="119" y="4245"/>
                    <a:pt x="159" y="4324"/>
                    <a:pt x="198" y="4364"/>
                  </a:cubicBezTo>
                  <a:cubicBezTo>
                    <a:pt x="357" y="4522"/>
                    <a:pt x="476" y="4720"/>
                    <a:pt x="634" y="4879"/>
                  </a:cubicBezTo>
                  <a:cubicBezTo>
                    <a:pt x="1109" y="5433"/>
                    <a:pt x="1664" y="5948"/>
                    <a:pt x="2258" y="6384"/>
                  </a:cubicBezTo>
                  <a:lnTo>
                    <a:pt x="2298" y="6384"/>
                  </a:lnTo>
                  <a:lnTo>
                    <a:pt x="2258" y="6345"/>
                  </a:lnTo>
                  <a:lnTo>
                    <a:pt x="2654" y="6345"/>
                  </a:lnTo>
                  <a:cubicBezTo>
                    <a:pt x="2615" y="6265"/>
                    <a:pt x="2575" y="6226"/>
                    <a:pt x="2496" y="6186"/>
                  </a:cubicBezTo>
                  <a:cubicBezTo>
                    <a:pt x="1743" y="5592"/>
                    <a:pt x="1070" y="4958"/>
                    <a:pt x="476" y="4205"/>
                  </a:cubicBezTo>
                  <a:cubicBezTo>
                    <a:pt x="436" y="4166"/>
                    <a:pt x="396" y="4087"/>
                    <a:pt x="357" y="4047"/>
                  </a:cubicBezTo>
                  <a:lnTo>
                    <a:pt x="357" y="4007"/>
                  </a:lnTo>
                  <a:cubicBezTo>
                    <a:pt x="951" y="4047"/>
                    <a:pt x="1506" y="4087"/>
                    <a:pt x="2100" y="4126"/>
                  </a:cubicBezTo>
                  <a:cubicBezTo>
                    <a:pt x="2535" y="4126"/>
                    <a:pt x="2971" y="4205"/>
                    <a:pt x="3447" y="4205"/>
                  </a:cubicBezTo>
                  <a:cubicBezTo>
                    <a:pt x="3478" y="4216"/>
                    <a:pt x="3507" y="4221"/>
                    <a:pt x="3535" y="4221"/>
                  </a:cubicBezTo>
                  <a:cubicBezTo>
                    <a:pt x="3611" y="4221"/>
                    <a:pt x="3676" y="4184"/>
                    <a:pt x="3763" y="4126"/>
                  </a:cubicBezTo>
                  <a:cubicBezTo>
                    <a:pt x="3882" y="3968"/>
                    <a:pt x="4001" y="3809"/>
                    <a:pt x="4080" y="3611"/>
                  </a:cubicBezTo>
                  <a:cubicBezTo>
                    <a:pt x="4516" y="2740"/>
                    <a:pt x="4952" y="1868"/>
                    <a:pt x="5388" y="997"/>
                  </a:cubicBezTo>
                  <a:cubicBezTo>
                    <a:pt x="5467" y="838"/>
                    <a:pt x="5506" y="680"/>
                    <a:pt x="5586" y="521"/>
                  </a:cubicBezTo>
                  <a:cubicBezTo>
                    <a:pt x="5744" y="1076"/>
                    <a:pt x="5863" y="1631"/>
                    <a:pt x="5982" y="2185"/>
                  </a:cubicBezTo>
                  <a:cubicBezTo>
                    <a:pt x="6140" y="2740"/>
                    <a:pt x="6299" y="3215"/>
                    <a:pt x="6457" y="3690"/>
                  </a:cubicBezTo>
                  <a:cubicBezTo>
                    <a:pt x="6497" y="3770"/>
                    <a:pt x="6576" y="3849"/>
                    <a:pt x="6655" y="3889"/>
                  </a:cubicBezTo>
                  <a:cubicBezTo>
                    <a:pt x="6972" y="3928"/>
                    <a:pt x="7289" y="3968"/>
                    <a:pt x="7606" y="4007"/>
                  </a:cubicBezTo>
                  <a:cubicBezTo>
                    <a:pt x="8279" y="4087"/>
                    <a:pt x="8953" y="4126"/>
                    <a:pt x="9666" y="4166"/>
                  </a:cubicBezTo>
                  <a:cubicBezTo>
                    <a:pt x="9864" y="4166"/>
                    <a:pt x="10062" y="4205"/>
                    <a:pt x="10299" y="4245"/>
                  </a:cubicBezTo>
                  <a:lnTo>
                    <a:pt x="10220" y="4364"/>
                  </a:lnTo>
                  <a:cubicBezTo>
                    <a:pt x="9547" y="4998"/>
                    <a:pt x="8834" y="5552"/>
                    <a:pt x="8121" y="6107"/>
                  </a:cubicBezTo>
                  <a:cubicBezTo>
                    <a:pt x="8002" y="6186"/>
                    <a:pt x="7844" y="6265"/>
                    <a:pt x="7725" y="6345"/>
                  </a:cubicBezTo>
                  <a:cubicBezTo>
                    <a:pt x="7289" y="6582"/>
                    <a:pt x="7289" y="6701"/>
                    <a:pt x="7447" y="7097"/>
                  </a:cubicBezTo>
                  <a:cubicBezTo>
                    <a:pt x="7566" y="7374"/>
                    <a:pt x="7725" y="7691"/>
                    <a:pt x="7844" y="8008"/>
                  </a:cubicBezTo>
                  <a:cubicBezTo>
                    <a:pt x="8042" y="8523"/>
                    <a:pt x="8160" y="9078"/>
                    <a:pt x="8279" y="9632"/>
                  </a:cubicBezTo>
                  <a:cubicBezTo>
                    <a:pt x="8319" y="9791"/>
                    <a:pt x="8319" y="9949"/>
                    <a:pt x="8358" y="10147"/>
                  </a:cubicBezTo>
                  <a:cubicBezTo>
                    <a:pt x="7804" y="9989"/>
                    <a:pt x="7329" y="9712"/>
                    <a:pt x="6893" y="9355"/>
                  </a:cubicBezTo>
                  <a:cubicBezTo>
                    <a:pt x="6814" y="9276"/>
                    <a:pt x="6734" y="9197"/>
                    <a:pt x="6616" y="9117"/>
                  </a:cubicBezTo>
                  <a:cubicBezTo>
                    <a:pt x="6101" y="8721"/>
                    <a:pt x="5586" y="8286"/>
                    <a:pt x="5110" y="7850"/>
                  </a:cubicBezTo>
                  <a:lnTo>
                    <a:pt x="4952" y="7969"/>
                  </a:lnTo>
                  <a:cubicBezTo>
                    <a:pt x="5110" y="8167"/>
                    <a:pt x="5308" y="8365"/>
                    <a:pt x="5506" y="8563"/>
                  </a:cubicBezTo>
                  <a:cubicBezTo>
                    <a:pt x="6021" y="9038"/>
                    <a:pt x="6576" y="9474"/>
                    <a:pt x="7130" y="9870"/>
                  </a:cubicBezTo>
                  <a:cubicBezTo>
                    <a:pt x="7447" y="10147"/>
                    <a:pt x="7804" y="10306"/>
                    <a:pt x="8200" y="10425"/>
                  </a:cubicBezTo>
                  <a:cubicBezTo>
                    <a:pt x="8240" y="10430"/>
                    <a:pt x="8276" y="10432"/>
                    <a:pt x="8310" y="10432"/>
                  </a:cubicBezTo>
                  <a:cubicBezTo>
                    <a:pt x="8545" y="10432"/>
                    <a:pt x="8636" y="10311"/>
                    <a:pt x="8636" y="10068"/>
                  </a:cubicBezTo>
                  <a:cubicBezTo>
                    <a:pt x="8636" y="9989"/>
                    <a:pt x="8636" y="9870"/>
                    <a:pt x="8636" y="9791"/>
                  </a:cubicBezTo>
                  <a:cubicBezTo>
                    <a:pt x="8477" y="8721"/>
                    <a:pt x="8121" y="7691"/>
                    <a:pt x="7645" y="6701"/>
                  </a:cubicBezTo>
                  <a:cubicBezTo>
                    <a:pt x="7844" y="6622"/>
                    <a:pt x="8042" y="6503"/>
                    <a:pt x="8200" y="6384"/>
                  </a:cubicBezTo>
                  <a:cubicBezTo>
                    <a:pt x="8834" y="5909"/>
                    <a:pt x="9428" y="5433"/>
                    <a:pt x="10062" y="4918"/>
                  </a:cubicBezTo>
                  <a:cubicBezTo>
                    <a:pt x="10260" y="4720"/>
                    <a:pt x="10498" y="4522"/>
                    <a:pt x="10696" y="4324"/>
                  </a:cubicBezTo>
                  <a:cubicBezTo>
                    <a:pt x="10735" y="4285"/>
                    <a:pt x="10814" y="4166"/>
                    <a:pt x="10814" y="4126"/>
                  </a:cubicBezTo>
                  <a:cubicBezTo>
                    <a:pt x="10775" y="4047"/>
                    <a:pt x="10696" y="4007"/>
                    <a:pt x="10616" y="4007"/>
                  </a:cubicBezTo>
                  <a:cubicBezTo>
                    <a:pt x="10101" y="3928"/>
                    <a:pt x="9586" y="3849"/>
                    <a:pt x="9032" y="3809"/>
                  </a:cubicBezTo>
                  <a:cubicBezTo>
                    <a:pt x="8279" y="3730"/>
                    <a:pt x="7566" y="3690"/>
                    <a:pt x="6774" y="3651"/>
                  </a:cubicBezTo>
                  <a:cubicBezTo>
                    <a:pt x="6695" y="3453"/>
                    <a:pt x="6576" y="3215"/>
                    <a:pt x="6536" y="2977"/>
                  </a:cubicBezTo>
                  <a:cubicBezTo>
                    <a:pt x="6299" y="2066"/>
                    <a:pt x="6101" y="1155"/>
                    <a:pt x="5863" y="244"/>
                  </a:cubicBezTo>
                  <a:cubicBezTo>
                    <a:pt x="5823" y="165"/>
                    <a:pt x="5744" y="46"/>
                    <a:pt x="5665" y="7"/>
                  </a:cubicBezTo>
                  <a:cubicBezTo>
                    <a:pt x="5648" y="2"/>
                    <a:pt x="5632" y="0"/>
                    <a:pt x="5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64"/>
            <p:cNvSpPr/>
            <p:nvPr/>
          </p:nvSpPr>
          <p:spPr>
            <a:xfrm>
              <a:off x="7550152" y="3119810"/>
              <a:ext cx="91635" cy="58562"/>
            </a:xfrm>
            <a:custGeom>
              <a:avLst/>
              <a:gdLst/>
              <a:ahLst/>
              <a:cxnLst/>
              <a:rect l="l" t="t" r="r" b="b"/>
              <a:pathLst>
                <a:path w="1427" h="912" extrusionOk="0">
                  <a:moveTo>
                    <a:pt x="1387" y="0"/>
                  </a:moveTo>
                  <a:cubicBezTo>
                    <a:pt x="1269" y="40"/>
                    <a:pt x="1150" y="79"/>
                    <a:pt x="1070" y="119"/>
                  </a:cubicBezTo>
                  <a:cubicBezTo>
                    <a:pt x="714" y="317"/>
                    <a:pt x="397" y="555"/>
                    <a:pt x="41" y="753"/>
                  </a:cubicBezTo>
                  <a:cubicBezTo>
                    <a:pt x="1" y="792"/>
                    <a:pt x="1" y="832"/>
                    <a:pt x="1" y="872"/>
                  </a:cubicBezTo>
                  <a:cubicBezTo>
                    <a:pt x="41" y="911"/>
                    <a:pt x="80" y="911"/>
                    <a:pt x="120" y="911"/>
                  </a:cubicBezTo>
                  <a:cubicBezTo>
                    <a:pt x="199" y="911"/>
                    <a:pt x="318" y="872"/>
                    <a:pt x="437" y="832"/>
                  </a:cubicBezTo>
                  <a:cubicBezTo>
                    <a:pt x="714" y="634"/>
                    <a:pt x="991" y="436"/>
                    <a:pt x="1308" y="238"/>
                  </a:cubicBezTo>
                  <a:cubicBezTo>
                    <a:pt x="1348" y="198"/>
                    <a:pt x="1387" y="119"/>
                    <a:pt x="1427" y="79"/>
                  </a:cubicBezTo>
                  <a:cubicBezTo>
                    <a:pt x="1427" y="40"/>
                    <a:pt x="1387" y="40"/>
                    <a:pt x="13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64"/>
            <p:cNvSpPr/>
            <p:nvPr/>
          </p:nvSpPr>
          <p:spPr>
            <a:xfrm>
              <a:off x="7519650" y="3343590"/>
              <a:ext cx="53491" cy="50985"/>
            </a:xfrm>
            <a:custGeom>
              <a:avLst/>
              <a:gdLst/>
              <a:ahLst/>
              <a:cxnLst/>
              <a:rect l="l" t="t" r="r" b="b"/>
              <a:pathLst>
                <a:path w="833" h="794" extrusionOk="0">
                  <a:moveTo>
                    <a:pt x="1" y="1"/>
                  </a:moveTo>
                  <a:lnTo>
                    <a:pt x="1" y="159"/>
                  </a:lnTo>
                  <a:cubicBezTo>
                    <a:pt x="119" y="318"/>
                    <a:pt x="238" y="476"/>
                    <a:pt x="357" y="595"/>
                  </a:cubicBezTo>
                  <a:lnTo>
                    <a:pt x="436" y="674"/>
                  </a:lnTo>
                  <a:cubicBezTo>
                    <a:pt x="516" y="714"/>
                    <a:pt x="555" y="754"/>
                    <a:pt x="634" y="793"/>
                  </a:cubicBezTo>
                  <a:cubicBezTo>
                    <a:pt x="674" y="793"/>
                    <a:pt x="753" y="793"/>
                    <a:pt x="832" y="754"/>
                  </a:cubicBezTo>
                  <a:cubicBezTo>
                    <a:pt x="753" y="674"/>
                    <a:pt x="753" y="635"/>
                    <a:pt x="714" y="595"/>
                  </a:cubicBezTo>
                  <a:cubicBezTo>
                    <a:pt x="555" y="437"/>
                    <a:pt x="436" y="239"/>
                    <a:pt x="278" y="80"/>
                  </a:cubicBezTo>
                  <a:cubicBezTo>
                    <a:pt x="238" y="41"/>
                    <a:pt x="199" y="1"/>
                    <a:pt x="1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64"/>
            <p:cNvSpPr/>
            <p:nvPr/>
          </p:nvSpPr>
          <p:spPr>
            <a:xfrm>
              <a:off x="7529860" y="3124561"/>
              <a:ext cx="33071" cy="30886"/>
            </a:xfrm>
            <a:custGeom>
              <a:avLst/>
              <a:gdLst/>
              <a:ahLst/>
              <a:cxnLst/>
              <a:rect l="l" t="t" r="r" b="b"/>
              <a:pathLst>
                <a:path w="515" h="481" extrusionOk="0">
                  <a:moveTo>
                    <a:pt x="484" y="1"/>
                  </a:moveTo>
                  <a:cubicBezTo>
                    <a:pt x="339" y="1"/>
                    <a:pt x="0" y="212"/>
                    <a:pt x="0" y="322"/>
                  </a:cubicBezTo>
                  <a:cubicBezTo>
                    <a:pt x="0" y="401"/>
                    <a:pt x="79" y="441"/>
                    <a:pt x="119" y="481"/>
                  </a:cubicBezTo>
                  <a:cubicBezTo>
                    <a:pt x="277" y="481"/>
                    <a:pt x="515" y="203"/>
                    <a:pt x="515" y="5"/>
                  </a:cubicBezTo>
                  <a:cubicBezTo>
                    <a:pt x="506" y="2"/>
                    <a:pt x="495" y="1"/>
                    <a:pt x="4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64"/>
            <p:cNvSpPr/>
            <p:nvPr/>
          </p:nvSpPr>
          <p:spPr>
            <a:xfrm>
              <a:off x="7499295" y="3269874"/>
              <a:ext cx="61133" cy="55993"/>
            </a:xfrm>
            <a:custGeom>
              <a:avLst/>
              <a:gdLst/>
              <a:ahLst/>
              <a:cxnLst/>
              <a:rect l="l" t="t" r="r" b="b"/>
              <a:pathLst>
                <a:path w="952" h="872" extrusionOk="0">
                  <a:moveTo>
                    <a:pt x="120" y="0"/>
                  </a:moveTo>
                  <a:cubicBezTo>
                    <a:pt x="80" y="0"/>
                    <a:pt x="40" y="0"/>
                    <a:pt x="1" y="40"/>
                  </a:cubicBezTo>
                  <a:cubicBezTo>
                    <a:pt x="1" y="79"/>
                    <a:pt x="1" y="119"/>
                    <a:pt x="1" y="159"/>
                  </a:cubicBezTo>
                  <a:cubicBezTo>
                    <a:pt x="238" y="357"/>
                    <a:pt x="397" y="555"/>
                    <a:pt x="595" y="753"/>
                  </a:cubicBezTo>
                  <a:cubicBezTo>
                    <a:pt x="634" y="753"/>
                    <a:pt x="634" y="753"/>
                    <a:pt x="674" y="792"/>
                  </a:cubicBezTo>
                  <a:cubicBezTo>
                    <a:pt x="753" y="832"/>
                    <a:pt x="833" y="832"/>
                    <a:pt x="912" y="872"/>
                  </a:cubicBezTo>
                  <a:lnTo>
                    <a:pt x="951" y="792"/>
                  </a:lnTo>
                  <a:cubicBezTo>
                    <a:pt x="753" y="515"/>
                    <a:pt x="555" y="278"/>
                    <a:pt x="318" y="79"/>
                  </a:cubicBezTo>
                  <a:cubicBezTo>
                    <a:pt x="238" y="40"/>
                    <a:pt x="199" y="0"/>
                    <a:pt x="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64"/>
            <p:cNvSpPr/>
            <p:nvPr/>
          </p:nvSpPr>
          <p:spPr>
            <a:xfrm>
              <a:off x="7430652" y="3273791"/>
              <a:ext cx="71279" cy="59718"/>
            </a:xfrm>
            <a:custGeom>
              <a:avLst/>
              <a:gdLst/>
              <a:ahLst/>
              <a:cxnLst/>
              <a:rect l="l" t="t" r="r" b="b"/>
              <a:pathLst>
                <a:path w="1110" h="930" extrusionOk="0">
                  <a:moveTo>
                    <a:pt x="179" y="1"/>
                  </a:moveTo>
                  <a:cubicBezTo>
                    <a:pt x="167" y="1"/>
                    <a:pt x="159" y="5"/>
                    <a:pt x="159" y="18"/>
                  </a:cubicBezTo>
                  <a:cubicBezTo>
                    <a:pt x="159" y="18"/>
                    <a:pt x="40" y="18"/>
                    <a:pt x="40" y="58"/>
                  </a:cubicBezTo>
                  <a:cubicBezTo>
                    <a:pt x="0" y="98"/>
                    <a:pt x="40" y="177"/>
                    <a:pt x="79" y="217"/>
                  </a:cubicBezTo>
                  <a:cubicBezTo>
                    <a:pt x="277" y="375"/>
                    <a:pt x="476" y="573"/>
                    <a:pt x="674" y="731"/>
                  </a:cubicBezTo>
                  <a:cubicBezTo>
                    <a:pt x="792" y="811"/>
                    <a:pt x="911" y="890"/>
                    <a:pt x="1070" y="930"/>
                  </a:cubicBezTo>
                  <a:lnTo>
                    <a:pt x="1109" y="890"/>
                  </a:lnTo>
                  <a:cubicBezTo>
                    <a:pt x="872" y="533"/>
                    <a:pt x="555" y="256"/>
                    <a:pt x="238" y="18"/>
                  </a:cubicBezTo>
                  <a:cubicBezTo>
                    <a:pt x="238" y="18"/>
                    <a:pt x="203" y="1"/>
                    <a:pt x="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64"/>
            <p:cNvSpPr/>
            <p:nvPr/>
          </p:nvSpPr>
          <p:spPr>
            <a:xfrm>
              <a:off x="7367017" y="2982460"/>
              <a:ext cx="50987" cy="94136"/>
            </a:xfrm>
            <a:custGeom>
              <a:avLst/>
              <a:gdLst/>
              <a:ahLst/>
              <a:cxnLst/>
              <a:rect l="l" t="t" r="r" b="b"/>
              <a:pathLst>
                <a:path w="794" h="1466" extrusionOk="0">
                  <a:moveTo>
                    <a:pt x="714" y="0"/>
                  </a:moveTo>
                  <a:cubicBezTo>
                    <a:pt x="714" y="0"/>
                    <a:pt x="635" y="0"/>
                    <a:pt x="595" y="40"/>
                  </a:cubicBezTo>
                  <a:cubicBezTo>
                    <a:pt x="555" y="79"/>
                    <a:pt x="555" y="119"/>
                    <a:pt x="516" y="158"/>
                  </a:cubicBezTo>
                  <a:cubicBezTo>
                    <a:pt x="357" y="475"/>
                    <a:pt x="199" y="753"/>
                    <a:pt x="80" y="1070"/>
                  </a:cubicBezTo>
                  <a:cubicBezTo>
                    <a:pt x="40" y="1188"/>
                    <a:pt x="1" y="1307"/>
                    <a:pt x="40" y="1466"/>
                  </a:cubicBezTo>
                  <a:lnTo>
                    <a:pt x="120" y="1466"/>
                  </a:lnTo>
                  <a:cubicBezTo>
                    <a:pt x="199" y="1386"/>
                    <a:pt x="239" y="1307"/>
                    <a:pt x="318" y="1228"/>
                  </a:cubicBezTo>
                  <a:cubicBezTo>
                    <a:pt x="437" y="951"/>
                    <a:pt x="555" y="713"/>
                    <a:pt x="674" y="436"/>
                  </a:cubicBezTo>
                  <a:cubicBezTo>
                    <a:pt x="714" y="357"/>
                    <a:pt x="753" y="238"/>
                    <a:pt x="793" y="158"/>
                  </a:cubicBezTo>
                  <a:cubicBezTo>
                    <a:pt x="793" y="119"/>
                    <a:pt x="753" y="40"/>
                    <a:pt x="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64"/>
            <p:cNvSpPr/>
            <p:nvPr/>
          </p:nvSpPr>
          <p:spPr>
            <a:xfrm>
              <a:off x="7153381" y="3208808"/>
              <a:ext cx="256988" cy="293836"/>
            </a:xfrm>
            <a:custGeom>
              <a:avLst/>
              <a:gdLst/>
              <a:ahLst/>
              <a:cxnLst/>
              <a:rect l="l" t="t" r="r" b="b"/>
              <a:pathLst>
                <a:path w="4002" h="4576" extrusionOk="0">
                  <a:moveTo>
                    <a:pt x="1110" y="1"/>
                  </a:moveTo>
                  <a:lnTo>
                    <a:pt x="1189" y="80"/>
                  </a:lnTo>
                  <a:cubicBezTo>
                    <a:pt x="1268" y="199"/>
                    <a:pt x="1387" y="357"/>
                    <a:pt x="1347" y="397"/>
                  </a:cubicBezTo>
                  <a:cubicBezTo>
                    <a:pt x="1030" y="1387"/>
                    <a:pt x="713" y="2338"/>
                    <a:pt x="357" y="3288"/>
                  </a:cubicBezTo>
                  <a:cubicBezTo>
                    <a:pt x="278" y="3566"/>
                    <a:pt x="159" y="3843"/>
                    <a:pt x="40" y="4120"/>
                  </a:cubicBezTo>
                  <a:cubicBezTo>
                    <a:pt x="0" y="4279"/>
                    <a:pt x="40" y="4437"/>
                    <a:pt x="159" y="4516"/>
                  </a:cubicBezTo>
                  <a:cubicBezTo>
                    <a:pt x="218" y="4556"/>
                    <a:pt x="288" y="4576"/>
                    <a:pt x="357" y="4576"/>
                  </a:cubicBezTo>
                  <a:cubicBezTo>
                    <a:pt x="426" y="4576"/>
                    <a:pt x="496" y="4556"/>
                    <a:pt x="555" y="4516"/>
                  </a:cubicBezTo>
                  <a:cubicBezTo>
                    <a:pt x="793" y="4358"/>
                    <a:pt x="1030" y="4199"/>
                    <a:pt x="1228" y="4041"/>
                  </a:cubicBezTo>
                  <a:cubicBezTo>
                    <a:pt x="1862" y="3486"/>
                    <a:pt x="2456" y="2932"/>
                    <a:pt x="3090" y="2377"/>
                  </a:cubicBezTo>
                  <a:cubicBezTo>
                    <a:pt x="3328" y="2100"/>
                    <a:pt x="3605" y="1862"/>
                    <a:pt x="3843" y="1625"/>
                  </a:cubicBezTo>
                  <a:lnTo>
                    <a:pt x="4001" y="1506"/>
                  </a:lnTo>
                  <a:lnTo>
                    <a:pt x="4001" y="1466"/>
                  </a:lnTo>
                  <a:cubicBezTo>
                    <a:pt x="4001" y="1427"/>
                    <a:pt x="3962" y="1308"/>
                    <a:pt x="3922" y="1308"/>
                  </a:cubicBezTo>
                  <a:cubicBezTo>
                    <a:pt x="3899" y="1296"/>
                    <a:pt x="3876" y="1291"/>
                    <a:pt x="3852" y="1291"/>
                  </a:cubicBezTo>
                  <a:cubicBezTo>
                    <a:pt x="3796" y="1291"/>
                    <a:pt x="3740" y="1319"/>
                    <a:pt x="3684" y="1347"/>
                  </a:cubicBezTo>
                  <a:cubicBezTo>
                    <a:pt x="3605" y="1387"/>
                    <a:pt x="3526" y="1466"/>
                    <a:pt x="3447" y="1545"/>
                  </a:cubicBezTo>
                  <a:cubicBezTo>
                    <a:pt x="2734" y="2179"/>
                    <a:pt x="2060" y="2853"/>
                    <a:pt x="1347" y="3526"/>
                  </a:cubicBezTo>
                  <a:cubicBezTo>
                    <a:pt x="1030" y="3803"/>
                    <a:pt x="713" y="4001"/>
                    <a:pt x="397" y="4279"/>
                  </a:cubicBezTo>
                  <a:lnTo>
                    <a:pt x="317" y="4199"/>
                  </a:lnTo>
                  <a:cubicBezTo>
                    <a:pt x="317" y="4160"/>
                    <a:pt x="357" y="4081"/>
                    <a:pt x="397" y="4001"/>
                  </a:cubicBezTo>
                  <a:cubicBezTo>
                    <a:pt x="634" y="3368"/>
                    <a:pt x="872" y="2734"/>
                    <a:pt x="1110" y="2060"/>
                  </a:cubicBezTo>
                  <a:cubicBezTo>
                    <a:pt x="1347" y="1545"/>
                    <a:pt x="1545" y="991"/>
                    <a:pt x="1625" y="436"/>
                  </a:cubicBezTo>
                  <a:cubicBezTo>
                    <a:pt x="1625" y="317"/>
                    <a:pt x="1664" y="159"/>
                    <a:pt x="1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64"/>
            <p:cNvSpPr/>
            <p:nvPr/>
          </p:nvSpPr>
          <p:spPr>
            <a:xfrm>
              <a:off x="7260231" y="3094317"/>
              <a:ext cx="99276" cy="25557"/>
            </a:xfrm>
            <a:custGeom>
              <a:avLst/>
              <a:gdLst/>
              <a:ahLst/>
              <a:cxnLst/>
              <a:rect l="l" t="t" r="r" b="b"/>
              <a:pathLst>
                <a:path w="1546" h="398" extrusionOk="0">
                  <a:moveTo>
                    <a:pt x="159" y="1"/>
                  </a:moveTo>
                  <a:cubicBezTo>
                    <a:pt x="79" y="1"/>
                    <a:pt x="40" y="80"/>
                    <a:pt x="0" y="120"/>
                  </a:cubicBezTo>
                  <a:cubicBezTo>
                    <a:pt x="0" y="159"/>
                    <a:pt x="40" y="199"/>
                    <a:pt x="119" y="239"/>
                  </a:cubicBezTo>
                  <a:cubicBezTo>
                    <a:pt x="119" y="278"/>
                    <a:pt x="159" y="278"/>
                    <a:pt x="198" y="278"/>
                  </a:cubicBezTo>
                  <a:cubicBezTo>
                    <a:pt x="555" y="318"/>
                    <a:pt x="911" y="357"/>
                    <a:pt x="1268" y="397"/>
                  </a:cubicBezTo>
                  <a:cubicBezTo>
                    <a:pt x="1347" y="397"/>
                    <a:pt x="1426" y="318"/>
                    <a:pt x="1545" y="278"/>
                  </a:cubicBezTo>
                  <a:cubicBezTo>
                    <a:pt x="1545" y="239"/>
                    <a:pt x="1545" y="199"/>
                    <a:pt x="1545" y="199"/>
                  </a:cubicBezTo>
                  <a:lnTo>
                    <a:pt x="753" y="80"/>
                  </a:lnTo>
                  <a:cubicBezTo>
                    <a:pt x="555" y="80"/>
                    <a:pt x="357" y="41"/>
                    <a:pt x="1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64"/>
            <p:cNvSpPr/>
            <p:nvPr/>
          </p:nvSpPr>
          <p:spPr>
            <a:xfrm>
              <a:off x="7229666" y="3137597"/>
              <a:ext cx="73847" cy="20420"/>
            </a:xfrm>
            <a:custGeom>
              <a:avLst/>
              <a:gdLst/>
              <a:ahLst/>
              <a:cxnLst/>
              <a:rect l="l" t="t" r="r" b="b"/>
              <a:pathLst>
                <a:path w="1150" h="318" extrusionOk="0">
                  <a:moveTo>
                    <a:pt x="397" y="0"/>
                  </a:moveTo>
                  <a:lnTo>
                    <a:pt x="397" y="40"/>
                  </a:lnTo>
                  <a:lnTo>
                    <a:pt x="120" y="40"/>
                  </a:lnTo>
                  <a:cubicBezTo>
                    <a:pt x="80" y="40"/>
                    <a:pt x="40" y="80"/>
                    <a:pt x="1" y="119"/>
                  </a:cubicBezTo>
                  <a:cubicBezTo>
                    <a:pt x="1" y="119"/>
                    <a:pt x="1" y="198"/>
                    <a:pt x="80" y="198"/>
                  </a:cubicBezTo>
                  <a:cubicBezTo>
                    <a:pt x="120" y="238"/>
                    <a:pt x="159" y="238"/>
                    <a:pt x="238" y="278"/>
                  </a:cubicBezTo>
                  <a:cubicBezTo>
                    <a:pt x="476" y="278"/>
                    <a:pt x="714" y="317"/>
                    <a:pt x="991" y="317"/>
                  </a:cubicBezTo>
                  <a:cubicBezTo>
                    <a:pt x="1031" y="317"/>
                    <a:pt x="1070" y="278"/>
                    <a:pt x="1150" y="278"/>
                  </a:cubicBezTo>
                  <a:cubicBezTo>
                    <a:pt x="1070" y="198"/>
                    <a:pt x="1070" y="119"/>
                    <a:pt x="991" y="119"/>
                  </a:cubicBezTo>
                  <a:cubicBezTo>
                    <a:pt x="793" y="80"/>
                    <a:pt x="595" y="40"/>
                    <a:pt x="3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64"/>
            <p:cNvSpPr/>
            <p:nvPr/>
          </p:nvSpPr>
          <p:spPr>
            <a:xfrm>
              <a:off x="7181378" y="3091813"/>
              <a:ext cx="45850" cy="22924"/>
            </a:xfrm>
            <a:custGeom>
              <a:avLst/>
              <a:gdLst/>
              <a:ahLst/>
              <a:cxnLst/>
              <a:rect l="l" t="t" r="r" b="b"/>
              <a:pathLst>
                <a:path w="714" h="357" extrusionOk="0">
                  <a:moveTo>
                    <a:pt x="198" y="0"/>
                  </a:moveTo>
                  <a:cubicBezTo>
                    <a:pt x="159" y="0"/>
                    <a:pt x="79" y="40"/>
                    <a:pt x="40" y="40"/>
                  </a:cubicBezTo>
                  <a:cubicBezTo>
                    <a:pt x="0" y="80"/>
                    <a:pt x="79" y="159"/>
                    <a:pt x="119" y="159"/>
                  </a:cubicBezTo>
                  <a:cubicBezTo>
                    <a:pt x="277" y="238"/>
                    <a:pt x="396" y="278"/>
                    <a:pt x="555" y="357"/>
                  </a:cubicBezTo>
                  <a:lnTo>
                    <a:pt x="713" y="278"/>
                  </a:lnTo>
                  <a:cubicBezTo>
                    <a:pt x="674" y="198"/>
                    <a:pt x="674" y="159"/>
                    <a:pt x="634" y="119"/>
                  </a:cubicBezTo>
                  <a:cubicBezTo>
                    <a:pt x="476" y="80"/>
                    <a:pt x="317" y="40"/>
                    <a:pt x="1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64"/>
            <p:cNvSpPr/>
            <p:nvPr/>
          </p:nvSpPr>
          <p:spPr>
            <a:xfrm>
              <a:off x="7537758" y="2894168"/>
              <a:ext cx="103579" cy="89833"/>
            </a:xfrm>
            <a:custGeom>
              <a:avLst/>
              <a:gdLst/>
              <a:ahLst/>
              <a:cxnLst/>
              <a:rect l="l" t="t" r="r" b="b"/>
              <a:pathLst>
                <a:path w="1613" h="1399" extrusionOk="0">
                  <a:moveTo>
                    <a:pt x="1265" y="0"/>
                  </a:moveTo>
                  <a:cubicBezTo>
                    <a:pt x="1209" y="0"/>
                    <a:pt x="1152" y="20"/>
                    <a:pt x="1105" y="68"/>
                  </a:cubicBezTo>
                  <a:lnTo>
                    <a:pt x="154" y="1018"/>
                  </a:lnTo>
                  <a:cubicBezTo>
                    <a:pt x="0" y="1172"/>
                    <a:pt x="157" y="1398"/>
                    <a:pt x="347" y="1398"/>
                  </a:cubicBezTo>
                  <a:cubicBezTo>
                    <a:pt x="401" y="1398"/>
                    <a:pt x="458" y="1380"/>
                    <a:pt x="511" y="1335"/>
                  </a:cubicBezTo>
                  <a:lnTo>
                    <a:pt x="1462" y="385"/>
                  </a:lnTo>
                  <a:cubicBezTo>
                    <a:pt x="1612" y="204"/>
                    <a:pt x="1442" y="0"/>
                    <a:pt x="12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64"/>
            <p:cNvSpPr/>
            <p:nvPr/>
          </p:nvSpPr>
          <p:spPr>
            <a:xfrm>
              <a:off x="7519650" y="2829442"/>
              <a:ext cx="52785" cy="70056"/>
            </a:xfrm>
            <a:custGeom>
              <a:avLst/>
              <a:gdLst/>
              <a:ahLst/>
              <a:cxnLst/>
              <a:rect l="l" t="t" r="r" b="b"/>
              <a:pathLst>
                <a:path w="822" h="1091" extrusionOk="0">
                  <a:moveTo>
                    <a:pt x="464" y="0"/>
                  </a:moveTo>
                  <a:cubicBezTo>
                    <a:pt x="392" y="0"/>
                    <a:pt x="330" y="36"/>
                    <a:pt x="317" y="125"/>
                  </a:cubicBezTo>
                  <a:cubicBezTo>
                    <a:pt x="238" y="323"/>
                    <a:pt x="119" y="561"/>
                    <a:pt x="40" y="759"/>
                  </a:cubicBezTo>
                  <a:cubicBezTo>
                    <a:pt x="1" y="878"/>
                    <a:pt x="40" y="997"/>
                    <a:pt x="159" y="1076"/>
                  </a:cubicBezTo>
                  <a:cubicBezTo>
                    <a:pt x="189" y="1086"/>
                    <a:pt x="218" y="1091"/>
                    <a:pt x="248" y="1091"/>
                  </a:cubicBezTo>
                  <a:cubicBezTo>
                    <a:pt x="335" y="1091"/>
                    <a:pt x="417" y="1046"/>
                    <a:pt x="476" y="957"/>
                  </a:cubicBezTo>
                  <a:cubicBezTo>
                    <a:pt x="555" y="759"/>
                    <a:pt x="634" y="521"/>
                    <a:pt x="714" y="323"/>
                  </a:cubicBezTo>
                  <a:cubicBezTo>
                    <a:pt x="821" y="162"/>
                    <a:pt x="618" y="0"/>
                    <a:pt x="4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64"/>
            <p:cNvSpPr/>
            <p:nvPr/>
          </p:nvSpPr>
          <p:spPr>
            <a:xfrm>
              <a:off x="7631445" y="2945538"/>
              <a:ext cx="102359" cy="56058"/>
            </a:xfrm>
            <a:custGeom>
              <a:avLst/>
              <a:gdLst/>
              <a:ahLst/>
              <a:cxnLst/>
              <a:rect l="l" t="t" r="r" b="b"/>
              <a:pathLst>
                <a:path w="1594" h="873" extrusionOk="0">
                  <a:moveTo>
                    <a:pt x="1273" y="0"/>
                  </a:moveTo>
                  <a:cubicBezTo>
                    <a:pt x="1246" y="0"/>
                    <a:pt x="1219" y="6"/>
                    <a:pt x="1191" y="20"/>
                  </a:cubicBezTo>
                  <a:cubicBezTo>
                    <a:pt x="874" y="179"/>
                    <a:pt x="597" y="298"/>
                    <a:pt x="280" y="417"/>
                  </a:cubicBezTo>
                  <a:cubicBezTo>
                    <a:pt x="0" y="521"/>
                    <a:pt x="121" y="873"/>
                    <a:pt x="344" y="873"/>
                  </a:cubicBezTo>
                  <a:cubicBezTo>
                    <a:pt x="374" y="873"/>
                    <a:pt x="406" y="866"/>
                    <a:pt x="438" y="852"/>
                  </a:cubicBezTo>
                  <a:cubicBezTo>
                    <a:pt x="716" y="733"/>
                    <a:pt x="1032" y="615"/>
                    <a:pt x="1349" y="456"/>
                  </a:cubicBezTo>
                  <a:cubicBezTo>
                    <a:pt x="1594" y="351"/>
                    <a:pt x="1469" y="0"/>
                    <a:pt x="12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64"/>
            <p:cNvSpPr/>
            <p:nvPr/>
          </p:nvSpPr>
          <p:spPr>
            <a:xfrm>
              <a:off x="7188698" y="2874390"/>
              <a:ext cx="89002" cy="101648"/>
            </a:xfrm>
            <a:custGeom>
              <a:avLst/>
              <a:gdLst/>
              <a:ahLst/>
              <a:cxnLst/>
              <a:rect l="l" t="t" r="r" b="b"/>
              <a:pathLst>
                <a:path w="1386" h="1583" extrusionOk="0">
                  <a:moveTo>
                    <a:pt x="290" y="0"/>
                  </a:moveTo>
                  <a:cubicBezTo>
                    <a:pt x="134" y="0"/>
                    <a:pt x="0" y="168"/>
                    <a:pt x="84" y="336"/>
                  </a:cubicBezTo>
                  <a:lnTo>
                    <a:pt x="876" y="1485"/>
                  </a:lnTo>
                  <a:cubicBezTo>
                    <a:pt x="934" y="1553"/>
                    <a:pt x="1004" y="1582"/>
                    <a:pt x="1071" y="1582"/>
                  </a:cubicBezTo>
                  <a:cubicBezTo>
                    <a:pt x="1237" y="1582"/>
                    <a:pt x="1385" y="1405"/>
                    <a:pt x="1273" y="1208"/>
                  </a:cubicBezTo>
                  <a:lnTo>
                    <a:pt x="480" y="99"/>
                  </a:lnTo>
                  <a:cubicBezTo>
                    <a:pt x="422" y="29"/>
                    <a:pt x="354" y="0"/>
                    <a:pt x="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64"/>
            <p:cNvSpPr/>
            <p:nvPr/>
          </p:nvSpPr>
          <p:spPr>
            <a:xfrm>
              <a:off x="7286751" y="2832139"/>
              <a:ext cx="40969" cy="92209"/>
            </a:xfrm>
            <a:custGeom>
              <a:avLst/>
              <a:gdLst/>
              <a:ahLst/>
              <a:cxnLst/>
              <a:rect l="l" t="t" r="r" b="b"/>
              <a:pathLst>
                <a:path w="638" h="1436" extrusionOk="0">
                  <a:moveTo>
                    <a:pt x="259" y="0"/>
                  </a:moveTo>
                  <a:cubicBezTo>
                    <a:pt x="128" y="0"/>
                    <a:pt x="1" y="103"/>
                    <a:pt x="23" y="281"/>
                  </a:cubicBezTo>
                  <a:cubicBezTo>
                    <a:pt x="23" y="598"/>
                    <a:pt x="62" y="915"/>
                    <a:pt x="142" y="1232"/>
                  </a:cubicBezTo>
                  <a:cubicBezTo>
                    <a:pt x="161" y="1366"/>
                    <a:pt x="282" y="1435"/>
                    <a:pt x="397" y="1435"/>
                  </a:cubicBezTo>
                  <a:cubicBezTo>
                    <a:pt x="521" y="1435"/>
                    <a:pt x="638" y="1356"/>
                    <a:pt x="617" y="1192"/>
                  </a:cubicBezTo>
                  <a:cubicBezTo>
                    <a:pt x="538" y="875"/>
                    <a:pt x="498" y="558"/>
                    <a:pt x="498" y="202"/>
                  </a:cubicBezTo>
                  <a:cubicBezTo>
                    <a:pt x="463" y="63"/>
                    <a:pt x="360" y="0"/>
                    <a:pt x="2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64"/>
            <p:cNvSpPr/>
            <p:nvPr/>
          </p:nvSpPr>
          <p:spPr>
            <a:xfrm>
              <a:off x="7089810" y="2949390"/>
              <a:ext cx="116165" cy="45976"/>
            </a:xfrm>
            <a:custGeom>
              <a:avLst/>
              <a:gdLst/>
              <a:ahLst/>
              <a:cxnLst/>
              <a:rect l="l" t="t" r="r" b="b"/>
              <a:pathLst>
                <a:path w="1809" h="716" extrusionOk="0">
                  <a:moveTo>
                    <a:pt x="357" y="0"/>
                  </a:moveTo>
                  <a:cubicBezTo>
                    <a:pt x="79" y="0"/>
                    <a:pt x="0" y="396"/>
                    <a:pt x="238" y="475"/>
                  </a:cubicBezTo>
                  <a:lnTo>
                    <a:pt x="1426" y="713"/>
                  </a:lnTo>
                  <a:cubicBezTo>
                    <a:pt x="1438" y="715"/>
                    <a:pt x="1450" y="716"/>
                    <a:pt x="1461" y="716"/>
                  </a:cubicBezTo>
                  <a:cubicBezTo>
                    <a:pt x="1713" y="716"/>
                    <a:pt x="1809" y="315"/>
                    <a:pt x="1505" y="277"/>
                  </a:cubicBezTo>
                  <a:lnTo>
                    <a:pt x="3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64"/>
            <p:cNvSpPr/>
            <p:nvPr/>
          </p:nvSpPr>
          <p:spPr>
            <a:xfrm>
              <a:off x="7071510" y="3237832"/>
              <a:ext cx="128173" cy="69028"/>
            </a:xfrm>
            <a:custGeom>
              <a:avLst/>
              <a:gdLst/>
              <a:ahLst/>
              <a:cxnLst/>
              <a:rect l="l" t="t" r="r" b="b"/>
              <a:pathLst>
                <a:path w="1996" h="1075" extrusionOk="0">
                  <a:moveTo>
                    <a:pt x="1625" y="0"/>
                  </a:moveTo>
                  <a:cubicBezTo>
                    <a:pt x="1589" y="0"/>
                    <a:pt x="1552" y="7"/>
                    <a:pt x="1513" y="24"/>
                  </a:cubicBezTo>
                  <a:cubicBezTo>
                    <a:pt x="1117" y="262"/>
                    <a:pt x="681" y="460"/>
                    <a:pt x="246" y="618"/>
                  </a:cubicBezTo>
                  <a:cubicBezTo>
                    <a:pt x="1" y="723"/>
                    <a:pt x="95" y="1074"/>
                    <a:pt x="311" y="1074"/>
                  </a:cubicBezTo>
                  <a:cubicBezTo>
                    <a:pt x="340" y="1074"/>
                    <a:pt x="371" y="1068"/>
                    <a:pt x="404" y="1054"/>
                  </a:cubicBezTo>
                  <a:cubicBezTo>
                    <a:pt x="879" y="856"/>
                    <a:pt x="1315" y="658"/>
                    <a:pt x="1790" y="420"/>
                  </a:cubicBezTo>
                  <a:cubicBezTo>
                    <a:pt x="1995" y="284"/>
                    <a:pt x="1847" y="0"/>
                    <a:pt x="1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64"/>
            <p:cNvSpPr/>
            <p:nvPr/>
          </p:nvSpPr>
          <p:spPr>
            <a:xfrm>
              <a:off x="7047366" y="3193397"/>
              <a:ext cx="87397" cy="38528"/>
            </a:xfrm>
            <a:custGeom>
              <a:avLst/>
              <a:gdLst/>
              <a:ahLst/>
              <a:cxnLst/>
              <a:rect l="l" t="t" r="r" b="b"/>
              <a:pathLst>
                <a:path w="1361" h="600" extrusionOk="0">
                  <a:moveTo>
                    <a:pt x="1092" y="0"/>
                  </a:moveTo>
                  <a:cubicBezTo>
                    <a:pt x="1081" y="0"/>
                    <a:pt x="1069" y="1"/>
                    <a:pt x="1057" y="3"/>
                  </a:cubicBezTo>
                  <a:lnTo>
                    <a:pt x="305" y="122"/>
                  </a:lnTo>
                  <a:cubicBezTo>
                    <a:pt x="0" y="160"/>
                    <a:pt x="25" y="599"/>
                    <a:pt x="308" y="599"/>
                  </a:cubicBezTo>
                  <a:cubicBezTo>
                    <a:pt x="319" y="599"/>
                    <a:pt x="332" y="599"/>
                    <a:pt x="344" y="597"/>
                  </a:cubicBezTo>
                  <a:lnTo>
                    <a:pt x="1057" y="478"/>
                  </a:lnTo>
                  <a:cubicBezTo>
                    <a:pt x="1360" y="402"/>
                    <a:pt x="1337" y="0"/>
                    <a:pt x="1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64"/>
            <p:cNvSpPr/>
            <p:nvPr/>
          </p:nvSpPr>
          <p:spPr>
            <a:xfrm>
              <a:off x="7100662" y="3313859"/>
              <a:ext cx="80076" cy="81036"/>
            </a:xfrm>
            <a:custGeom>
              <a:avLst/>
              <a:gdLst/>
              <a:ahLst/>
              <a:cxnLst/>
              <a:rect l="l" t="t" r="r" b="b"/>
              <a:pathLst>
                <a:path w="1247" h="1262" extrusionOk="0">
                  <a:moveTo>
                    <a:pt x="923" y="0"/>
                  </a:moveTo>
                  <a:cubicBezTo>
                    <a:pt x="850" y="0"/>
                    <a:pt x="780" y="32"/>
                    <a:pt x="742" y="107"/>
                  </a:cubicBezTo>
                  <a:cubicBezTo>
                    <a:pt x="544" y="385"/>
                    <a:pt x="386" y="662"/>
                    <a:pt x="148" y="900"/>
                  </a:cubicBezTo>
                  <a:cubicBezTo>
                    <a:pt x="0" y="1048"/>
                    <a:pt x="161" y="1262"/>
                    <a:pt x="335" y="1262"/>
                  </a:cubicBezTo>
                  <a:cubicBezTo>
                    <a:pt x="394" y="1262"/>
                    <a:pt x="454" y="1237"/>
                    <a:pt x="505" y="1177"/>
                  </a:cubicBezTo>
                  <a:cubicBezTo>
                    <a:pt x="742" y="900"/>
                    <a:pt x="980" y="622"/>
                    <a:pt x="1138" y="306"/>
                  </a:cubicBezTo>
                  <a:cubicBezTo>
                    <a:pt x="1246" y="144"/>
                    <a:pt x="1079" y="0"/>
                    <a:pt x="9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64"/>
            <p:cNvSpPr/>
            <p:nvPr/>
          </p:nvSpPr>
          <p:spPr>
            <a:xfrm>
              <a:off x="7392445" y="3384878"/>
              <a:ext cx="35704" cy="108326"/>
            </a:xfrm>
            <a:custGeom>
              <a:avLst/>
              <a:gdLst/>
              <a:ahLst/>
              <a:cxnLst/>
              <a:rect l="l" t="t" r="r" b="b"/>
              <a:pathLst>
                <a:path w="556" h="1687" extrusionOk="0">
                  <a:moveTo>
                    <a:pt x="262" y="1"/>
                  </a:moveTo>
                  <a:cubicBezTo>
                    <a:pt x="146" y="1"/>
                    <a:pt x="22" y="81"/>
                    <a:pt x="1" y="229"/>
                  </a:cubicBezTo>
                  <a:cubicBezTo>
                    <a:pt x="41" y="626"/>
                    <a:pt x="80" y="1061"/>
                    <a:pt x="80" y="1497"/>
                  </a:cubicBezTo>
                  <a:cubicBezTo>
                    <a:pt x="99" y="1626"/>
                    <a:pt x="194" y="1686"/>
                    <a:pt x="295" y="1686"/>
                  </a:cubicBezTo>
                  <a:cubicBezTo>
                    <a:pt x="411" y="1686"/>
                    <a:pt x="534" y="1606"/>
                    <a:pt x="556" y="1457"/>
                  </a:cubicBezTo>
                  <a:cubicBezTo>
                    <a:pt x="556" y="1022"/>
                    <a:pt x="476" y="626"/>
                    <a:pt x="476" y="190"/>
                  </a:cubicBezTo>
                  <a:cubicBezTo>
                    <a:pt x="458" y="61"/>
                    <a:pt x="363" y="1"/>
                    <a:pt x="2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64"/>
            <p:cNvSpPr/>
            <p:nvPr/>
          </p:nvSpPr>
          <p:spPr>
            <a:xfrm>
              <a:off x="7299080" y="3429185"/>
              <a:ext cx="57793" cy="85852"/>
            </a:xfrm>
            <a:custGeom>
              <a:avLst/>
              <a:gdLst/>
              <a:ahLst/>
              <a:cxnLst/>
              <a:rect l="l" t="t" r="r" b="b"/>
              <a:pathLst>
                <a:path w="900" h="1337" extrusionOk="0">
                  <a:moveTo>
                    <a:pt x="611" y="0"/>
                  </a:moveTo>
                  <a:cubicBezTo>
                    <a:pt x="538" y="0"/>
                    <a:pt x="465" y="39"/>
                    <a:pt x="425" y="134"/>
                  </a:cubicBezTo>
                  <a:cubicBezTo>
                    <a:pt x="267" y="451"/>
                    <a:pt x="148" y="767"/>
                    <a:pt x="69" y="1084"/>
                  </a:cubicBezTo>
                  <a:cubicBezTo>
                    <a:pt x="1" y="1242"/>
                    <a:pt x="126" y="1336"/>
                    <a:pt x="261" y="1336"/>
                  </a:cubicBezTo>
                  <a:cubicBezTo>
                    <a:pt x="363" y="1336"/>
                    <a:pt x="470" y="1283"/>
                    <a:pt x="504" y="1164"/>
                  </a:cubicBezTo>
                  <a:cubicBezTo>
                    <a:pt x="584" y="886"/>
                    <a:pt x="702" y="609"/>
                    <a:pt x="821" y="332"/>
                  </a:cubicBezTo>
                  <a:cubicBezTo>
                    <a:pt x="900" y="149"/>
                    <a:pt x="754"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64"/>
            <p:cNvSpPr/>
            <p:nvPr/>
          </p:nvSpPr>
          <p:spPr>
            <a:xfrm>
              <a:off x="7471427" y="3445687"/>
              <a:ext cx="73526" cy="79367"/>
            </a:xfrm>
            <a:custGeom>
              <a:avLst/>
              <a:gdLst/>
              <a:ahLst/>
              <a:cxnLst/>
              <a:rect l="l" t="t" r="r" b="b"/>
              <a:pathLst>
                <a:path w="1145" h="1236" extrusionOk="0">
                  <a:moveTo>
                    <a:pt x="322" y="1"/>
                  </a:moveTo>
                  <a:cubicBezTo>
                    <a:pt x="165" y="1"/>
                    <a:pt x="1" y="176"/>
                    <a:pt x="118" y="352"/>
                  </a:cubicBezTo>
                  <a:lnTo>
                    <a:pt x="633" y="1144"/>
                  </a:lnTo>
                  <a:cubicBezTo>
                    <a:pt x="676" y="1208"/>
                    <a:pt x="736" y="1235"/>
                    <a:pt x="798" y="1235"/>
                  </a:cubicBezTo>
                  <a:cubicBezTo>
                    <a:pt x="965" y="1235"/>
                    <a:pt x="1145" y="1040"/>
                    <a:pt x="1029" y="867"/>
                  </a:cubicBezTo>
                  <a:cubicBezTo>
                    <a:pt x="831" y="590"/>
                    <a:pt x="672" y="352"/>
                    <a:pt x="474" y="75"/>
                  </a:cubicBezTo>
                  <a:cubicBezTo>
                    <a:pt x="433" y="23"/>
                    <a:pt x="378" y="1"/>
                    <a:pt x="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64"/>
            <p:cNvSpPr/>
            <p:nvPr/>
          </p:nvSpPr>
          <p:spPr>
            <a:xfrm>
              <a:off x="7622198" y="3236612"/>
              <a:ext cx="144227" cy="48545"/>
            </a:xfrm>
            <a:custGeom>
              <a:avLst/>
              <a:gdLst/>
              <a:ahLst/>
              <a:cxnLst/>
              <a:rect l="l" t="t" r="r" b="b"/>
              <a:pathLst>
                <a:path w="2246" h="756" extrusionOk="0">
                  <a:moveTo>
                    <a:pt x="344" y="1"/>
                  </a:moveTo>
                  <a:cubicBezTo>
                    <a:pt x="61" y="1"/>
                    <a:pt x="0" y="403"/>
                    <a:pt x="265" y="479"/>
                  </a:cubicBezTo>
                  <a:cubicBezTo>
                    <a:pt x="820" y="597"/>
                    <a:pt x="1335" y="677"/>
                    <a:pt x="1889" y="756"/>
                  </a:cubicBezTo>
                  <a:cubicBezTo>
                    <a:pt x="2167" y="756"/>
                    <a:pt x="2246" y="320"/>
                    <a:pt x="1969" y="281"/>
                  </a:cubicBezTo>
                  <a:cubicBezTo>
                    <a:pt x="1414" y="241"/>
                    <a:pt x="899" y="122"/>
                    <a:pt x="384" y="3"/>
                  </a:cubicBezTo>
                  <a:cubicBezTo>
                    <a:pt x="370" y="2"/>
                    <a:pt x="357" y="1"/>
                    <a:pt x="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64"/>
            <p:cNvSpPr/>
            <p:nvPr/>
          </p:nvSpPr>
          <p:spPr>
            <a:xfrm>
              <a:off x="7654497" y="3307374"/>
              <a:ext cx="50922" cy="42701"/>
            </a:xfrm>
            <a:custGeom>
              <a:avLst/>
              <a:gdLst/>
              <a:ahLst/>
              <a:cxnLst/>
              <a:rect l="l" t="t" r="r" b="b"/>
              <a:pathLst>
                <a:path w="793" h="665" extrusionOk="0">
                  <a:moveTo>
                    <a:pt x="258" y="0"/>
                  </a:moveTo>
                  <a:cubicBezTo>
                    <a:pt x="198" y="0"/>
                    <a:pt x="139" y="30"/>
                    <a:pt x="79" y="90"/>
                  </a:cubicBezTo>
                  <a:cubicBezTo>
                    <a:pt x="0" y="169"/>
                    <a:pt x="0" y="327"/>
                    <a:pt x="79" y="407"/>
                  </a:cubicBezTo>
                  <a:lnTo>
                    <a:pt x="357" y="605"/>
                  </a:lnTo>
                  <a:cubicBezTo>
                    <a:pt x="416" y="644"/>
                    <a:pt x="475" y="664"/>
                    <a:pt x="535" y="664"/>
                  </a:cubicBezTo>
                  <a:cubicBezTo>
                    <a:pt x="594" y="664"/>
                    <a:pt x="654" y="644"/>
                    <a:pt x="713" y="605"/>
                  </a:cubicBezTo>
                  <a:cubicBezTo>
                    <a:pt x="792" y="486"/>
                    <a:pt x="792" y="367"/>
                    <a:pt x="713" y="248"/>
                  </a:cubicBezTo>
                  <a:lnTo>
                    <a:pt x="436" y="90"/>
                  </a:lnTo>
                  <a:cubicBezTo>
                    <a:pt x="376" y="30"/>
                    <a:pt x="317" y="0"/>
                    <a:pt x="2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64"/>
            <p:cNvSpPr/>
            <p:nvPr/>
          </p:nvSpPr>
          <p:spPr>
            <a:xfrm>
              <a:off x="7690970" y="3164951"/>
              <a:ext cx="109615" cy="44114"/>
            </a:xfrm>
            <a:custGeom>
              <a:avLst/>
              <a:gdLst/>
              <a:ahLst/>
              <a:cxnLst/>
              <a:rect l="l" t="t" r="r" b="b"/>
              <a:pathLst>
                <a:path w="1707" h="687" extrusionOk="0">
                  <a:moveTo>
                    <a:pt x="1360" y="1"/>
                  </a:moveTo>
                  <a:cubicBezTo>
                    <a:pt x="1339" y="1"/>
                    <a:pt x="1317" y="4"/>
                    <a:pt x="1294" y="10"/>
                  </a:cubicBezTo>
                  <a:lnTo>
                    <a:pt x="304" y="248"/>
                  </a:lnTo>
                  <a:cubicBezTo>
                    <a:pt x="0" y="286"/>
                    <a:pt x="132" y="686"/>
                    <a:pt x="422" y="686"/>
                  </a:cubicBezTo>
                  <a:cubicBezTo>
                    <a:pt x="435" y="686"/>
                    <a:pt x="448" y="685"/>
                    <a:pt x="462" y="684"/>
                  </a:cubicBezTo>
                  <a:lnTo>
                    <a:pt x="1452" y="446"/>
                  </a:lnTo>
                  <a:cubicBezTo>
                    <a:pt x="1707" y="373"/>
                    <a:pt x="1594" y="1"/>
                    <a:pt x="13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4" name="Google Shape;1704;p64"/>
          <p:cNvGrpSpPr/>
          <p:nvPr/>
        </p:nvGrpSpPr>
        <p:grpSpPr>
          <a:xfrm rot="733674">
            <a:off x="3624432" y="3262545"/>
            <a:ext cx="284210" cy="619497"/>
            <a:chOff x="3802335" y="3241869"/>
            <a:chExt cx="384392" cy="837867"/>
          </a:xfrm>
        </p:grpSpPr>
        <p:sp>
          <p:nvSpPr>
            <p:cNvPr id="1705" name="Google Shape;1705;p64"/>
            <p:cNvSpPr/>
            <p:nvPr/>
          </p:nvSpPr>
          <p:spPr>
            <a:xfrm>
              <a:off x="3917281" y="3774878"/>
              <a:ext cx="200448" cy="246475"/>
            </a:xfrm>
            <a:custGeom>
              <a:avLst/>
              <a:gdLst/>
              <a:ahLst/>
              <a:cxnLst/>
              <a:rect l="l" t="t" r="r" b="b"/>
              <a:pathLst>
                <a:path w="2417" h="2972" extrusionOk="0">
                  <a:moveTo>
                    <a:pt x="2338" y="1"/>
                  </a:moveTo>
                  <a:lnTo>
                    <a:pt x="2338" y="1"/>
                  </a:lnTo>
                  <a:cubicBezTo>
                    <a:pt x="1704" y="318"/>
                    <a:pt x="1070" y="635"/>
                    <a:pt x="436" y="991"/>
                  </a:cubicBezTo>
                  <a:cubicBezTo>
                    <a:pt x="357" y="1031"/>
                    <a:pt x="317" y="1071"/>
                    <a:pt x="317" y="1150"/>
                  </a:cubicBezTo>
                  <a:cubicBezTo>
                    <a:pt x="278" y="1269"/>
                    <a:pt x="238" y="1387"/>
                    <a:pt x="238" y="1506"/>
                  </a:cubicBezTo>
                  <a:lnTo>
                    <a:pt x="1" y="2972"/>
                  </a:lnTo>
                  <a:cubicBezTo>
                    <a:pt x="1070" y="2497"/>
                    <a:pt x="2417" y="754"/>
                    <a:pt x="23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64"/>
            <p:cNvSpPr/>
            <p:nvPr/>
          </p:nvSpPr>
          <p:spPr>
            <a:xfrm>
              <a:off x="3953439" y="3548223"/>
              <a:ext cx="187345" cy="266213"/>
            </a:xfrm>
            <a:custGeom>
              <a:avLst/>
              <a:gdLst/>
              <a:ahLst/>
              <a:cxnLst/>
              <a:rect l="l" t="t" r="r" b="b"/>
              <a:pathLst>
                <a:path w="2259" h="3210" extrusionOk="0">
                  <a:moveTo>
                    <a:pt x="2258" y="1"/>
                  </a:moveTo>
                  <a:lnTo>
                    <a:pt x="2258" y="1"/>
                  </a:lnTo>
                  <a:cubicBezTo>
                    <a:pt x="1862" y="318"/>
                    <a:pt x="1545" y="595"/>
                    <a:pt x="1189" y="833"/>
                  </a:cubicBezTo>
                  <a:cubicBezTo>
                    <a:pt x="793" y="991"/>
                    <a:pt x="515" y="1348"/>
                    <a:pt x="436" y="1783"/>
                  </a:cubicBezTo>
                  <a:cubicBezTo>
                    <a:pt x="396" y="1981"/>
                    <a:pt x="317" y="2140"/>
                    <a:pt x="278" y="2338"/>
                  </a:cubicBezTo>
                  <a:cubicBezTo>
                    <a:pt x="159" y="2615"/>
                    <a:pt x="80" y="2892"/>
                    <a:pt x="0" y="3130"/>
                  </a:cubicBezTo>
                  <a:lnTo>
                    <a:pt x="80" y="3209"/>
                  </a:lnTo>
                  <a:cubicBezTo>
                    <a:pt x="674" y="2853"/>
                    <a:pt x="1268" y="2496"/>
                    <a:pt x="1822" y="2140"/>
                  </a:cubicBezTo>
                  <a:cubicBezTo>
                    <a:pt x="2060" y="2021"/>
                    <a:pt x="2219" y="1744"/>
                    <a:pt x="2179" y="1506"/>
                  </a:cubicBezTo>
                  <a:cubicBezTo>
                    <a:pt x="2179" y="991"/>
                    <a:pt x="2219" y="516"/>
                    <a:pt x="2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64"/>
            <p:cNvSpPr/>
            <p:nvPr/>
          </p:nvSpPr>
          <p:spPr>
            <a:xfrm>
              <a:off x="3933701" y="3344540"/>
              <a:ext cx="138083" cy="259662"/>
            </a:xfrm>
            <a:custGeom>
              <a:avLst/>
              <a:gdLst/>
              <a:ahLst/>
              <a:cxnLst/>
              <a:rect l="l" t="t" r="r" b="b"/>
              <a:pathLst>
                <a:path w="1665" h="3131" extrusionOk="0">
                  <a:moveTo>
                    <a:pt x="1546" y="1"/>
                  </a:moveTo>
                  <a:cubicBezTo>
                    <a:pt x="1070" y="714"/>
                    <a:pt x="555" y="1387"/>
                    <a:pt x="80" y="2100"/>
                  </a:cubicBezTo>
                  <a:cubicBezTo>
                    <a:pt x="1" y="2179"/>
                    <a:pt x="1" y="2259"/>
                    <a:pt x="80" y="2338"/>
                  </a:cubicBezTo>
                  <a:cubicBezTo>
                    <a:pt x="199" y="2615"/>
                    <a:pt x="357" y="2853"/>
                    <a:pt x="555" y="3130"/>
                  </a:cubicBezTo>
                  <a:cubicBezTo>
                    <a:pt x="793" y="2021"/>
                    <a:pt x="1031" y="951"/>
                    <a:pt x="1664" y="80"/>
                  </a:cubicBezTo>
                  <a:lnTo>
                    <a:pt x="15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64"/>
            <p:cNvSpPr/>
            <p:nvPr/>
          </p:nvSpPr>
          <p:spPr>
            <a:xfrm>
              <a:off x="4025674" y="3351091"/>
              <a:ext cx="105241" cy="236689"/>
            </a:xfrm>
            <a:custGeom>
              <a:avLst/>
              <a:gdLst/>
              <a:ahLst/>
              <a:cxnLst/>
              <a:rect l="l" t="t" r="r" b="b"/>
              <a:pathLst>
                <a:path w="1269" h="2854" extrusionOk="0">
                  <a:moveTo>
                    <a:pt x="1031" y="1"/>
                  </a:moveTo>
                  <a:cubicBezTo>
                    <a:pt x="476" y="872"/>
                    <a:pt x="120" y="1863"/>
                    <a:pt x="1" y="2853"/>
                  </a:cubicBezTo>
                  <a:cubicBezTo>
                    <a:pt x="476" y="2615"/>
                    <a:pt x="912" y="2219"/>
                    <a:pt x="1229" y="1744"/>
                  </a:cubicBezTo>
                  <a:cubicBezTo>
                    <a:pt x="1268" y="1704"/>
                    <a:pt x="1268" y="1665"/>
                    <a:pt x="1268" y="1625"/>
                  </a:cubicBezTo>
                  <a:cubicBezTo>
                    <a:pt x="1189" y="1150"/>
                    <a:pt x="1110" y="595"/>
                    <a:pt x="10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64"/>
            <p:cNvSpPr/>
            <p:nvPr/>
          </p:nvSpPr>
          <p:spPr>
            <a:xfrm>
              <a:off x="3854832" y="3571278"/>
              <a:ext cx="108559" cy="233289"/>
            </a:xfrm>
            <a:custGeom>
              <a:avLst/>
              <a:gdLst/>
              <a:ahLst/>
              <a:cxnLst/>
              <a:rect l="l" t="t" r="r" b="b"/>
              <a:pathLst>
                <a:path w="1309" h="2813" extrusionOk="0">
                  <a:moveTo>
                    <a:pt x="635" y="0"/>
                  </a:moveTo>
                  <a:cubicBezTo>
                    <a:pt x="437" y="475"/>
                    <a:pt x="239" y="990"/>
                    <a:pt x="41" y="1505"/>
                  </a:cubicBezTo>
                  <a:cubicBezTo>
                    <a:pt x="1" y="1585"/>
                    <a:pt x="1" y="1664"/>
                    <a:pt x="41" y="1703"/>
                  </a:cubicBezTo>
                  <a:cubicBezTo>
                    <a:pt x="239" y="2060"/>
                    <a:pt x="476" y="2416"/>
                    <a:pt x="754" y="2813"/>
                  </a:cubicBezTo>
                  <a:cubicBezTo>
                    <a:pt x="912" y="2218"/>
                    <a:pt x="1110" y="1664"/>
                    <a:pt x="1308" y="1109"/>
                  </a:cubicBezTo>
                  <a:cubicBezTo>
                    <a:pt x="1308" y="1030"/>
                    <a:pt x="1308" y="951"/>
                    <a:pt x="1308" y="911"/>
                  </a:cubicBezTo>
                  <a:cubicBezTo>
                    <a:pt x="1110" y="594"/>
                    <a:pt x="912" y="277"/>
                    <a:pt x="7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64"/>
            <p:cNvSpPr/>
            <p:nvPr/>
          </p:nvSpPr>
          <p:spPr>
            <a:xfrm>
              <a:off x="3828625" y="3755223"/>
              <a:ext cx="78869" cy="256344"/>
            </a:xfrm>
            <a:custGeom>
              <a:avLst/>
              <a:gdLst/>
              <a:ahLst/>
              <a:cxnLst/>
              <a:rect l="l" t="t" r="r" b="b"/>
              <a:pathLst>
                <a:path w="951" h="3091" extrusionOk="0">
                  <a:moveTo>
                    <a:pt x="238" y="0"/>
                  </a:moveTo>
                  <a:cubicBezTo>
                    <a:pt x="0" y="1030"/>
                    <a:pt x="119" y="2139"/>
                    <a:pt x="594" y="3090"/>
                  </a:cubicBezTo>
                  <a:cubicBezTo>
                    <a:pt x="673" y="2734"/>
                    <a:pt x="753" y="2377"/>
                    <a:pt x="792" y="2060"/>
                  </a:cubicBezTo>
                  <a:cubicBezTo>
                    <a:pt x="951" y="1624"/>
                    <a:pt x="911" y="1189"/>
                    <a:pt x="673" y="832"/>
                  </a:cubicBezTo>
                  <a:cubicBezTo>
                    <a:pt x="475" y="595"/>
                    <a:pt x="357" y="317"/>
                    <a:pt x="2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64"/>
            <p:cNvSpPr/>
            <p:nvPr/>
          </p:nvSpPr>
          <p:spPr>
            <a:xfrm>
              <a:off x="3802335" y="3241869"/>
              <a:ext cx="384392" cy="837867"/>
            </a:xfrm>
            <a:custGeom>
              <a:avLst/>
              <a:gdLst/>
              <a:ahLst/>
              <a:cxnLst/>
              <a:rect l="l" t="t" r="r" b="b"/>
              <a:pathLst>
                <a:path w="4635" h="10103" extrusionOk="0">
                  <a:moveTo>
                    <a:pt x="3724" y="1318"/>
                  </a:moveTo>
                  <a:cubicBezTo>
                    <a:pt x="3803" y="1912"/>
                    <a:pt x="3882" y="2427"/>
                    <a:pt x="3961" y="2942"/>
                  </a:cubicBezTo>
                  <a:cubicBezTo>
                    <a:pt x="3961" y="2982"/>
                    <a:pt x="3961" y="3021"/>
                    <a:pt x="3922" y="3061"/>
                  </a:cubicBezTo>
                  <a:cubicBezTo>
                    <a:pt x="3605" y="3536"/>
                    <a:pt x="3169" y="3932"/>
                    <a:pt x="2694" y="4170"/>
                  </a:cubicBezTo>
                  <a:cubicBezTo>
                    <a:pt x="2813" y="3180"/>
                    <a:pt x="3169" y="2189"/>
                    <a:pt x="3724" y="1318"/>
                  </a:cubicBezTo>
                  <a:close/>
                  <a:moveTo>
                    <a:pt x="3130" y="1239"/>
                  </a:moveTo>
                  <a:lnTo>
                    <a:pt x="3248" y="1318"/>
                  </a:lnTo>
                  <a:cubicBezTo>
                    <a:pt x="2575" y="2189"/>
                    <a:pt x="2377" y="3259"/>
                    <a:pt x="2100" y="4368"/>
                  </a:cubicBezTo>
                  <a:cubicBezTo>
                    <a:pt x="1941" y="4091"/>
                    <a:pt x="1783" y="3853"/>
                    <a:pt x="1624" y="3576"/>
                  </a:cubicBezTo>
                  <a:cubicBezTo>
                    <a:pt x="1585" y="3497"/>
                    <a:pt x="1585" y="3417"/>
                    <a:pt x="1624" y="3338"/>
                  </a:cubicBezTo>
                  <a:cubicBezTo>
                    <a:pt x="2139" y="2625"/>
                    <a:pt x="2615" y="1952"/>
                    <a:pt x="3130" y="1239"/>
                  </a:cubicBezTo>
                  <a:close/>
                  <a:moveTo>
                    <a:pt x="1347" y="3932"/>
                  </a:moveTo>
                  <a:cubicBezTo>
                    <a:pt x="1545" y="4249"/>
                    <a:pt x="1743" y="4566"/>
                    <a:pt x="1902" y="4843"/>
                  </a:cubicBezTo>
                  <a:cubicBezTo>
                    <a:pt x="1941" y="4923"/>
                    <a:pt x="1941" y="5002"/>
                    <a:pt x="1902" y="5081"/>
                  </a:cubicBezTo>
                  <a:cubicBezTo>
                    <a:pt x="1743" y="5636"/>
                    <a:pt x="1545" y="6190"/>
                    <a:pt x="1347" y="6785"/>
                  </a:cubicBezTo>
                  <a:cubicBezTo>
                    <a:pt x="1109" y="6388"/>
                    <a:pt x="872" y="6032"/>
                    <a:pt x="634" y="5675"/>
                  </a:cubicBezTo>
                  <a:cubicBezTo>
                    <a:pt x="634" y="5596"/>
                    <a:pt x="634" y="5557"/>
                    <a:pt x="634" y="5477"/>
                  </a:cubicBezTo>
                  <a:cubicBezTo>
                    <a:pt x="832" y="5002"/>
                    <a:pt x="1070" y="4447"/>
                    <a:pt x="1268" y="3932"/>
                  </a:cubicBezTo>
                  <a:close/>
                  <a:moveTo>
                    <a:pt x="4080" y="3695"/>
                  </a:moveTo>
                  <a:lnTo>
                    <a:pt x="4080" y="3695"/>
                  </a:lnTo>
                  <a:cubicBezTo>
                    <a:pt x="4041" y="4170"/>
                    <a:pt x="4041" y="4685"/>
                    <a:pt x="4001" y="5160"/>
                  </a:cubicBezTo>
                  <a:cubicBezTo>
                    <a:pt x="4041" y="5438"/>
                    <a:pt x="3882" y="5675"/>
                    <a:pt x="3644" y="5794"/>
                  </a:cubicBezTo>
                  <a:cubicBezTo>
                    <a:pt x="3090" y="6151"/>
                    <a:pt x="2496" y="6507"/>
                    <a:pt x="1902" y="6903"/>
                  </a:cubicBezTo>
                  <a:lnTo>
                    <a:pt x="1822" y="6824"/>
                  </a:lnTo>
                  <a:cubicBezTo>
                    <a:pt x="1902" y="6547"/>
                    <a:pt x="1981" y="6270"/>
                    <a:pt x="2060" y="5992"/>
                  </a:cubicBezTo>
                  <a:cubicBezTo>
                    <a:pt x="2139" y="5834"/>
                    <a:pt x="2218" y="5636"/>
                    <a:pt x="2258" y="5477"/>
                  </a:cubicBezTo>
                  <a:cubicBezTo>
                    <a:pt x="2337" y="5042"/>
                    <a:pt x="2615" y="4645"/>
                    <a:pt x="3011" y="4487"/>
                  </a:cubicBezTo>
                  <a:cubicBezTo>
                    <a:pt x="3367" y="4289"/>
                    <a:pt x="3684" y="4012"/>
                    <a:pt x="4080" y="3695"/>
                  </a:cubicBezTo>
                  <a:close/>
                  <a:moveTo>
                    <a:pt x="555" y="6230"/>
                  </a:moveTo>
                  <a:lnTo>
                    <a:pt x="555" y="6230"/>
                  </a:lnTo>
                  <a:cubicBezTo>
                    <a:pt x="674" y="6507"/>
                    <a:pt x="792" y="6785"/>
                    <a:pt x="990" y="7022"/>
                  </a:cubicBezTo>
                  <a:cubicBezTo>
                    <a:pt x="1228" y="7379"/>
                    <a:pt x="1268" y="7814"/>
                    <a:pt x="1109" y="8250"/>
                  </a:cubicBezTo>
                  <a:cubicBezTo>
                    <a:pt x="1030" y="8567"/>
                    <a:pt x="990" y="8924"/>
                    <a:pt x="911" y="9280"/>
                  </a:cubicBezTo>
                  <a:cubicBezTo>
                    <a:pt x="436" y="8329"/>
                    <a:pt x="317" y="7260"/>
                    <a:pt x="555" y="6230"/>
                  </a:cubicBezTo>
                  <a:close/>
                  <a:moveTo>
                    <a:pt x="3724" y="6468"/>
                  </a:moveTo>
                  <a:cubicBezTo>
                    <a:pt x="3803" y="7181"/>
                    <a:pt x="2456" y="8963"/>
                    <a:pt x="1387" y="9439"/>
                  </a:cubicBezTo>
                  <a:lnTo>
                    <a:pt x="1624" y="7933"/>
                  </a:lnTo>
                  <a:cubicBezTo>
                    <a:pt x="1624" y="7814"/>
                    <a:pt x="1664" y="7696"/>
                    <a:pt x="1703" y="7577"/>
                  </a:cubicBezTo>
                  <a:cubicBezTo>
                    <a:pt x="1703" y="7537"/>
                    <a:pt x="1743" y="7458"/>
                    <a:pt x="1822" y="7418"/>
                  </a:cubicBezTo>
                  <a:cubicBezTo>
                    <a:pt x="2456" y="7062"/>
                    <a:pt x="3090" y="6745"/>
                    <a:pt x="3724" y="6468"/>
                  </a:cubicBezTo>
                  <a:close/>
                  <a:moveTo>
                    <a:pt x="3896" y="0"/>
                  </a:moveTo>
                  <a:cubicBezTo>
                    <a:pt x="3800" y="0"/>
                    <a:pt x="3709" y="65"/>
                    <a:pt x="3644" y="130"/>
                  </a:cubicBezTo>
                  <a:cubicBezTo>
                    <a:pt x="2892" y="1001"/>
                    <a:pt x="2139" y="1873"/>
                    <a:pt x="1466" y="2823"/>
                  </a:cubicBezTo>
                  <a:cubicBezTo>
                    <a:pt x="555" y="4051"/>
                    <a:pt x="0" y="5557"/>
                    <a:pt x="0" y="7101"/>
                  </a:cubicBezTo>
                  <a:cubicBezTo>
                    <a:pt x="0" y="7379"/>
                    <a:pt x="0" y="7616"/>
                    <a:pt x="40" y="7894"/>
                  </a:cubicBezTo>
                  <a:cubicBezTo>
                    <a:pt x="119" y="8527"/>
                    <a:pt x="198" y="9240"/>
                    <a:pt x="792" y="9676"/>
                  </a:cubicBezTo>
                  <a:cubicBezTo>
                    <a:pt x="832" y="9676"/>
                    <a:pt x="832" y="9755"/>
                    <a:pt x="832" y="9755"/>
                  </a:cubicBezTo>
                  <a:cubicBezTo>
                    <a:pt x="888" y="9978"/>
                    <a:pt x="963" y="10103"/>
                    <a:pt x="1098" y="10103"/>
                  </a:cubicBezTo>
                  <a:cubicBezTo>
                    <a:pt x="1156" y="10103"/>
                    <a:pt x="1225" y="10080"/>
                    <a:pt x="1307" y="10033"/>
                  </a:cubicBezTo>
                  <a:cubicBezTo>
                    <a:pt x="1902" y="9716"/>
                    <a:pt x="2456" y="9320"/>
                    <a:pt x="2971" y="8884"/>
                  </a:cubicBezTo>
                  <a:cubicBezTo>
                    <a:pt x="4278" y="7418"/>
                    <a:pt x="4635" y="5636"/>
                    <a:pt x="4516" y="3774"/>
                  </a:cubicBezTo>
                  <a:cubicBezTo>
                    <a:pt x="4437" y="2586"/>
                    <a:pt x="4278" y="1437"/>
                    <a:pt x="4159" y="288"/>
                  </a:cubicBezTo>
                  <a:cubicBezTo>
                    <a:pt x="4120" y="169"/>
                    <a:pt x="4041" y="50"/>
                    <a:pt x="3961" y="11"/>
                  </a:cubicBezTo>
                  <a:cubicBezTo>
                    <a:pt x="3940" y="4"/>
                    <a:pt x="3918" y="0"/>
                    <a:pt x="38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2" name="Google Shape;1712;p64"/>
          <p:cNvSpPr/>
          <p:nvPr/>
        </p:nvSpPr>
        <p:spPr>
          <a:xfrm>
            <a:off x="3547972" y="2650149"/>
            <a:ext cx="383577" cy="343704"/>
          </a:xfrm>
          <a:custGeom>
            <a:avLst/>
            <a:gdLst/>
            <a:ahLst/>
            <a:cxnLst/>
            <a:rect l="l" t="t" r="r" b="b"/>
            <a:pathLst>
              <a:path w="7805" h="6597" extrusionOk="0">
                <a:moveTo>
                  <a:pt x="6285" y="481"/>
                </a:moveTo>
                <a:cubicBezTo>
                  <a:pt x="6833" y="481"/>
                  <a:pt x="7178" y="1051"/>
                  <a:pt x="6972" y="2105"/>
                </a:cubicBezTo>
                <a:cubicBezTo>
                  <a:pt x="6854" y="2660"/>
                  <a:pt x="6695" y="3214"/>
                  <a:pt x="6497" y="3769"/>
                </a:cubicBezTo>
                <a:cubicBezTo>
                  <a:pt x="6141" y="4561"/>
                  <a:pt x="5705" y="5353"/>
                  <a:pt x="5190" y="6106"/>
                </a:cubicBezTo>
                <a:cubicBezTo>
                  <a:pt x="4001" y="5670"/>
                  <a:pt x="2615" y="5551"/>
                  <a:pt x="1625" y="4759"/>
                </a:cubicBezTo>
                <a:cubicBezTo>
                  <a:pt x="793" y="4046"/>
                  <a:pt x="634" y="2779"/>
                  <a:pt x="1704" y="2145"/>
                </a:cubicBezTo>
                <a:cubicBezTo>
                  <a:pt x="1982" y="1976"/>
                  <a:pt x="2274" y="1902"/>
                  <a:pt x="2565" y="1902"/>
                </a:cubicBezTo>
                <a:cubicBezTo>
                  <a:pt x="3227" y="1902"/>
                  <a:pt x="3878" y="2283"/>
                  <a:pt x="4318" y="2779"/>
                </a:cubicBezTo>
                <a:cubicBezTo>
                  <a:pt x="4370" y="2830"/>
                  <a:pt x="4433" y="2852"/>
                  <a:pt x="4493" y="2852"/>
                </a:cubicBezTo>
                <a:cubicBezTo>
                  <a:pt x="4665" y="2852"/>
                  <a:pt x="4821" y="2677"/>
                  <a:pt x="4675" y="2501"/>
                </a:cubicBezTo>
                <a:cubicBezTo>
                  <a:pt x="4754" y="2462"/>
                  <a:pt x="4794" y="2382"/>
                  <a:pt x="4794" y="2303"/>
                </a:cubicBezTo>
                <a:cubicBezTo>
                  <a:pt x="4794" y="1828"/>
                  <a:pt x="4952" y="1353"/>
                  <a:pt x="5269" y="996"/>
                </a:cubicBezTo>
                <a:cubicBezTo>
                  <a:pt x="5631" y="648"/>
                  <a:pt x="5988" y="481"/>
                  <a:pt x="6285" y="481"/>
                </a:cubicBezTo>
                <a:close/>
                <a:moveTo>
                  <a:pt x="6180" y="0"/>
                </a:moveTo>
                <a:cubicBezTo>
                  <a:pt x="5272" y="0"/>
                  <a:pt x="4436" y="1245"/>
                  <a:pt x="4318" y="2184"/>
                </a:cubicBezTo>
                <a:cubicBezTo>
                  <a:pt x="3781" y="1765"/>
                  <a:pt x="3088" y="1516"/>
                  <a:pt x="2434" y="1516"/>
                </a:cubicBezTo>
                <a:cubicBezTo>
                  <a:pt x="1544" y="1516"/>
                  <a:pt x="727" y="1977"/>
                  <a:pt x="476" y="3095"/>
                </a:cubicBezTo>
                <a:cubicBezTo>
                  <a:pt x="1" y="5551"/>
                  <a:pt x="3526" y="5948"/>
                  <a:pt x="5071" y="6542"/>
                </a:cubicBezTo>
                <a:lnTo>
                  <a:pt x="5150" y="6542"/>
                </a:lnTo>
                <a:cubicBezTo>
                  <a:pt x="5186" y="6577"/>
                  <a:pt x="5237" y="6597"/>
                  <a:pt x="5287" y="6597"/>
                </a:cubicBezTo>
                <a:cubicBezTo>
                  <a:pt x="5348" y="6597"/>
                  <a:pt x="5406" y="6568"/>
                  <a:pt x="5427" y="6502"/>
                </a:cubicBezTo>
                <a:cubicBezTo>
                  <a:pt x="6141" y="5551"/>
                  <a:pt x="6695" y="4482"/>
                  <a:pt x="7091" y="3373"/>
                </a:cubicBezTo>
                <a:cubicBezTo>
                  <a:pt x="7408" y="2501"/>
                  <a:pt x="7804" y="1313"/>
                  <a:pt x="7131" y="521"/>
                </a:cubicBezTo>
                <a:cubicBezTo>
                  <a:pt x="6823" y="152"/>
                  <a:pt x="6497" y="0"/>
                  <a:pt x="61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64"/>
          <p:cNvSpPr/>
          <p:nvPr/>
        </p:nvSpPr>
        <p:spPr>
          <a:xfrm rot="-9474529" flipH="1">
            <a:off x="3544802" y="2295707"/>
            <a:ext cx="547969" cy="406450"/>
          </a:xfrm>
          <a:custGeom>
            <a:avLst/>
            <a:gdLst/>
            <a:ahLst/>
            <a:cxnLst/>
            <a:rect l="l" t="t" r="r" b="b"/>
            <a:pathLst>
              <a:path w="12437" h="9225" extrusionOk="0">
                <a:moveTo>
                  <a:pt x="1895" y="0"/>
                </a:moveTo>
                <a:cubicBezTo>
                  <a:pt x="1313" y="0"/>
                  <a:pt x="705" y="248"/>
                  <a:pt x="197" y="558"/>
                </a:cubicBezTo>
                <a:cubicBezTo>
                  <a:pt x="0" y="721"/>
                  <a:pt x="155" y="993"/>
                  <a:pt x="349" y="993"/>
                </a:cubicBezTo>
                <a:cubicBezTo>
                  <a:pt x="390" y="993"/>
                  <a:pt x="433" y="981"/>
                  <a:pt x="474" y="954"/>
                </a:cubicBezTo>
                <a:cubicBezTo>
                  <a:pt x="915" y="666"/>
                  <a:pt x="1403" y="443"/>
                  <a:pt x="1857" y="443"/>
                </a:cubicBezTo>
                <a:cubicBezTo>
                  <a:pt x="2339" y="443"/>
                  <a:pt x="2782" y="695"/>
                  <a:pt x="3088" y="1390"/>
                </a:cubicBezTo>
                <a:cubicBezTo>
                  <a:pt x="3247" y="1825"/>
                  <a:pt x="3366" y="2340"/>
                  <a:pt x="3405" y="2816"/>
                </a:cubicBezTo>
                <a:cubicBezTo>
                  <a:pt x="3405" y="3331"/>
                  <a:pt x="3564" y="3846"/>
                  <a:pt x="3881" y="4321"/>
                </a:cubicBezTo>
                <a:cubicBezTo>
                  <a:pt x="4166" y="4574"/>
                  <a:pt x="4552" y="4701"/>
                  <a:pt x="4939" y="4701"/>
                </a:cubicBezTo>
                <a:cubicBezTo>
                  <a:pt x="5036" y="4701"/>
                  <a:pt x="5132" y="4693"/>
                  <a:pt x="5227" y="4677"/>
                </a:cubicBezTo>
                <a:cubicBezTo>
                  <a:pt x="5604" y="4638"/>
                  <a:pt x="5802" y="4578"/>
                  <a:pt x="6005" y="4578"/>
                </a:cubicBezTo>
                <a:cubicBezTo>
                  <a:pt x="6208" y="4578"/>
                  <a:pt x="6416" y="4638"/>
                  <a:pt x="6812" y="4836"/>
                </a:cubicBezTo>
                <a:cubicBezTo>
                  <a:pt x="7248" y="4836"/>
                  <a:pt x="7604" y="5232"/>
                  <a:pt x="7564" y="5707"/>
                </a:cubicBezTo>
                <a:cubicBezTo>
                  <a:pt x="7564" y="5905"/>
                  <a:pt x="7604" y="6143"/>
                  <a:pt x="7604" y="6381"/>
                </a:cubicBezTo>
                <a:cubicBezTo>
                  <a:pt x="7683" y="7569"/>
                  <a:pt x="8119" y="8599"/>
                  <a:pt x="9466" y="8599"/>
                </a:cubicBezTo>
                <a:cubicBezTo>
                  <a:pt x="10535" y="8599"/>
                  <a:pt x="11328" y="7926"/>
                  <a:pt x="11961" y="7133"/>
                </a:cubicBezTo>
                <a:lnTo>
                  <a:pt x="11961" y="7133"/>
                </a:lnTo>
                <a:cubicBezTo>
                  <a:pt x="11922" y="7728"/>
                  <a:pt x="11882" y="8361"/>
                  <a:pt x="11763" y="8956"/>
                </a:cubicBezTo>
                <a:cubicBezTo>
                  <a:pt x="11740" y="9117"/>
                  <a:pt x="11891" y="9224"/>
                  <a:pt x="12029" y="9224"/>
                </a:cubicBezTo>
                <a:cubicBezTo>
                  <a:pt x="12129" y="9224"/>
                  <a:pt x="12222" y="9168"/>
                  <a:pt x="12239" y="9035"/>
                </a:cubicBezTo>
                <a:cubicBezTo>
                  <a:pt x="12358" y="8282"/>
                  <a:pt x="12397" y="7490"/>
                  <a:pt x="12437" y="6698"/>
                </a:cubicBezTo>
                <a:cubicBezTo>
                  <a:pt x="12437" y="6618"/>
                  <a:pt x="12397" y="6579"/>
                  <a:pt x="12358" y="6539"/>
                </a:cubicBezTo>
                <a:cubicBezTo>
                  <a:pt x="12414" y="6371"/>
                  <a:pt x="12272" y="6203"/>
                  <a:pt x="12127" y="6203"/>
                </a:cubicBezTo>
                <a:cubicBezTo>
                  <a:pt x="12068" y="6203"/>
                  <a:pt x="12008" y="6232"/>
                  <a:pt x="11961" y="6302"/>
                </a:cubicBezTo>
                <a:lnTo>
                  <a:pt x="11961" y="6341"/>
                </a:lnTo>
                <a:cubicBezTo>
                  <a:pt x="11922" y="6302"/>
                  <a:pt x="11882" y="6302"/>
                  <a:pt x="11843" y="6302"/>
                </a:cubicBezTo>
                <a:cubicBezTo>
                  <a:pt x="11130" y="6302"/>
                  <a:pt x="10417" y="6222"/>
                  <a:pt x="9704" y="6024"/>
                </a:cubicBezTo>
                <a:cubicBezTo>
                  <a:pt x="9681" y="6018"/>
                  <a:pt x="9659" y="6015"/>
                  <a:pt x="9639" y="6015"/>
                </a:cubicBezTo>
                <a:cubicBezTo>
                  <a:pt x="9416" y="6015"/>
                  <a:pt x="9370" y="6387"/>
                  <a:pt x="9624" y="6460"/>
                </a:cubicBezTo>
                <a:cubicBezTo>
                  <a:pt x="10298" y="6658"/>
                  <a:pt x="10971" y="6737"/>
                  <a:pt x="11645" y="6737"/>
                </a:cubicBezTo>
                <a:cubicBezTo>
                  <a:pt x="11146" y="7449"/>
                  <a:pt x="10456" y="8193"/>
                  <a:pt x="9574" y="8193"/>
                </a:cubicBezTo>
                <a:cubicBezTo>
                  <a:pt x="9474" y="8193"/>
                  <a:pt x="9372" y="8183"/>
                  <a:pt x="9268" y="8163"/>
                </a:cubicBezTo>
                <a:cubicBezTo>
                  <a:pt x="7763" y="7886"/>
                  <a:pt x="8277" y="6341"/>
                  <a:pt x="8000" y="5311"/>
                </a:cubicBezTo>
                <a:cubicBezTo>
                  <a:pt x="7742" y="4439"/>
                  <a:pt x="7167" y="4067"/>
                  <a:pt x="6405" y="4067"/>
                </a:cubicBezTo>
                <a:cubicBezTo>
                  <a:pt x="6233" y="4067"/>
                  <a:pt x="6051" y="4086"/>
                  <a:pt x="5861" y="4123"/>
                </a:cubicBezTo>
                <a:cubicBezTo>
                  <a:pt x="5573" y="4157"/>
                  <a:pt x="5292" y="4234"/>
                  <a:pt x="5025" y="4234"/>
                </a:cubicBezTo>
                <a:cubicBezTo>
                  <a:pt x="4667" y="4234"/>
                  <a:pt x="4334" y="4096"/>
                  <a:pt x="4039" y="3529"/>
                </a:cubicBezTo>
                <a:cubicBezTo>
                  <a:pt x="3801" y="3093"/>
                  <a:pt x="3841" y="2301"/>
                  <a:pt x="3722" y="1825"/>
                </a:cubicBezTo>
                <a:cubicBezTo>
                  <a:pt x="3643" y="1350"/>
                  <a:pt x="3445" y="914"/>
                  <a:pt x="3167" y="558"/>
                </a:cubicBezTo>
                <a:cubicBezTo>
                  <a:pt x="2800" y="155"/>
                  <a:pt x="2355" y="0"/>
                  <a:pt x="18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64"/>
          <p:cNvSpPr/>
          <p:nvPr/>
        </p:nvSpPr>
        <p:spPr>
          <a:xfrm rot="-2019064">
            <a:off x="3350746" y="3093442"/>
            <a:ext cx="174849" cy="184487"/>
          </a:xfrm>
          <a:custGeom>
            <a:avLst/>
            <a:gdLst/>
            <a:ahLst/>
            <a:cxnLst/>
            <a:rect l="l" t="t" r="r" b="b"/>
            <a:pathLst>
              <a:path w="4517" h="4766" extrusionOk="0">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64"/>
          <p:cNvSpPr/>
          <p:nvPr/>
        </p:nvSpPr>
        <p:spPr>
          <a:xfrm rot="-2019064">
            <a:off x="4167277" y="3723790"/>
            <a:ext cx="105947" cy="97740"/>
          </a:xfrm>
          <a:custGeom>
            <a:avLst/>
            <a:gdLst/>
            <a:ahLst/>
            <a:cxnLst/>
            <a:rect l="l" t="t" r="r" b="b"/>
            <a:pathLst>
              <a:path w="2737" h="2525" extrusionOk="0">
                <a:moveTo>
                  <a:pt x="514" y="0"/>
                </a:moveTo>
                <a:cubicBezTo>
                  <a:pt x="329" y="0"/>
                  <a:pt x="187" y="258"/>
                  <a:pt x="344" y="415"/>
                </a:cubicBezTo>
                <a:cubicBezTo>
                  <a:pt x="502" y="573"/>
                  <a:pt x="621" y="692"/>
                  <a:pt x="780" y="811"/>
                </a:cubicBezTo>
                <a:lnTo>
                  <a:pt x="304" y="851"/>
                </a:lnTo>
                <a:cubicBezTo>
                  <a:pt x="0" y="889"/>
                  <a:pt x="25" y="1328"/>
                  <a:pt x="307" y="1328"/>
                </a:cubicBezTo>
                <a:cubicBezTo>
                  <a:pt x="319" y="1328"/>
                  <a:pt x="331" y="1328"/>
                  <a:pt x="344" y="1326"/>
                </a:cubicBezTo>
                <a:lnTo>
                  <a:pt x="740" y="1286"/>
                </a:lnTo>
                <a:lnTo>
                  <a:pt x="740" y="1286"/>
                </a:lnTo>
                <a:cubicBezTo>
                  <a:pt x="582" y="1484"/>
                  <a:pt x="423" y="1722"/>
                  <a:pt x="265" y="1960"/>
                </a:cubicBezTo>
                <a:cubicBezTo>
                  <a:pt x="130" y="2121"/>
                  <a:pt x="288" y="2283"/>
                  <a:pt x="453" y="2283"/>
                </a:cubicBezTo>
                <a:cubicBezTo>
                  <a:pt x="531" y="2283"/>
                  <a:pt x="610" y="2247"/>
                  <a:pt x="661" y="2158"/>
                </a:cubicBezTo>
                <a:lnTo>
                  <a:pt x="1017" y="1603"/>
                </a:lnTo>
                <a:cubicBezTo>
                  <a:pt x="1057" y="1841"/>
                  <a:pt x="1097" y="2118"/>
                  <a:pt x="1097" y="2316"/>
                </a:cubicBezTo>
                <a:cubicBezTo>
                  <a:pt x="1116" y="2455"/>
                  <a:pt x="1225" y="2524"/>
                  <a:pt x="1334" y="2524"/>
                </a:cubicBezTo>
                <a:cubicBezTo>
                  <a:pt x="1443" y="2524"/>
                  <a:pt x="1552" y="2455"/>
                  <a:pt x="1572" y="2316"/>
                </a:cubicBezTo>
                <a:cubicBezTo>
                  <a:pt x="1572" y="2039"/>
                  <a:pt x="1493" y="1762"/>
                  <a:pt x="1493" y="1484"/>
                </a:cubicBezTo>
                <a:lnTo>
                  <a:pt x="1493" y="1484"/>
                </a:lnTo>
                <a:lnTo>
                  <a:pt x="1849" y="1762"/>
                </a:lnTo>
                <a:cubicBezTo>
                  <a:pt x="1898" y="1802"/>
                  <a:pt x="1949" y="1820"/>
                  <a:pt x="1996" y="1820"/>
                </a:cubicBezTo>
                <a:cubicBezTo>
                  <a:pt x="2179" y="1820"/>
                  <a:pt x="2315" y="1562"/>
                  <a:pt x="2127" y="1405"/>
                </a:cubicBezTo>
                <a:cubicBezTo>
                  <a:pt x="2008" y="1326"/>
                  <a:pt x="1929" y="1247"/>
                  <a:pt x="1810" y="1128"/>
                </a:cubicBezTo>
                <a:lnTo>
                  <a:pt x="2443" y="1049"/>
                </a:lnTo>
                <a:cubicBezTo>
                  <a:pt x="2736" y="975"/>
                  <a:pt x="2725" y="564"/>
                  <a:pt x="2503" y="564"/>
                </a:cubicBezTo>
                <a:cubicBezTo>
                  <a:pt x="2484" y="564"/>
                  <a:pt x="2465" y="567"/>
                  <a:pt x="2443" y="573"/>
                </a:cubicBezTo>
                <a:lnTo>
                  <a:pt x="1691" y="653"/>
                </a:lnTo>
                <a:lnTo>
                  <a:pt x="1849" y="415"/>
                </a:lnTo>
                <a:cubicBezTo>
                  <a:pt x="1994" y="241"/>
                  <a:pt x="1843" y="47"/>
                  <a:pt x="1674" y="47"/>
                </a:cubicBezTo>
                <a:cubicBezTo>
                  <a:pt x="1611" y="47"/>
                  <a:pt x="1546" y="73"/>
                  <a:pt x="1493" y="138"/>
                </a:cubicBezTo>
                <a:lnTo>
                  <a:pt x="1374" y="336"/>
                </a:lnTo>
                <a:lnTo>
                  <a:pt x="1374" y="296"/>
                </a:lnTo>
                <a:cubicBezTo>
                  <a:pt x="1355" y="143"/>
                  <a:pt x="1234" y="73"/>
                  <a:pt x="1118" y="73"/>
                </a:cubicBezTo>
                <a:cubicBezTo>
                  <a:pt x="995" y="73"/>
                  <a:pt x="878" y="153"/>
                  <a:pt x="899" y="296"/>
                </a:cubicBezTo>
                <a:lnTo>
                  <a:pt x="661" y="58"/>
                </a:lnTo>
                <a:cubicBezTo>
                  <a:pt x="612" y="18"/>
                  <a:pt x="561" y="0"/>
                  <a:pt x="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64"/>
          <p:cNvSpPr/>
          <p:nvPr/>
        </p:nvSpPr>
        <p:spPr>
          <a:xfrm rot="-2019064">
            <a:off x="3231388" y="3373725"/>
            <a:ext cx="277738" cy="274989"/>
          </a:xfrm>
          <a:custGeom>
            <a:avLst/>
            <a:gdLst/>
            <a:ahLst/>
            <a:cxnLst/>
            <a:rect l="l" t="t" r="r" b="b"/>
            <a:pathLst>
              <a:path w="7175" h="7104" extrusionOk="0">
                <a:moveTo>
                  <a:pt x="1980" y="0"/>
                </a:moveTo>
                <a:cubicBezTo>
                  <a:pt x="1831" y="0"/>
                  <a:pt x="1685" y="128"/>
                  <a:pt x="1760" y="303"/>
                </a:cubicBezTo>
                <a:cubicBezTo>
                  <a:pt x="2116" y="1016"/>
                  <a:pt x="2433" y="1729"/>
                  <a:pt x="2750" y="2482"/>
                </a:cubicBezTo>
                <a:cubicBezTo>
                  <a:pt x="1958" y="2284"/>
                  <a:pt x="1126" y="2086"/>
                  <a:pt x="334" y="1888"/>
                </a:cubicBezTo>
                <a:cubicBezTo>
                  <a:pt x="311" y="1881"/>
                  <a:pt x="289" y="1878"/>
                  <a:pt x="269" y="1878"/>
                </a:cubicBezTo>
                <a:cubicBezTo>
                  <a:pt x="46" y="1878"/>
                  <a:pt x="0" y="2251"/>
                  <a:pt x="255" y="2324"/>
                </a:cubicBezTo>
                <a:lnTo>
                  <a:pt x="2631" y="2918"/>
                </a:lnTo>
                <a:lnTo>
                  <a:pt x="1364" y="3552"/>
                </a:lnTo>
                <a:cubicBezTo>
                  <a:pt x="1159" y="3688"/>
                  <a:pt x="1307" y="3972"/>
                  <a:pt x="1529" y="3972"/>
                </a:cubicBezTo>
                <a:cubicBezTo>
                  <a:pt x="1565" y="3972"/>
                  <a:pt x="1603" y="3964"/>
                  <a:pt x="1641" y="3948"/>
                </a:cubicBezTo>
                <a:lnTo>
                  <a:pt x="2909" y="3314"/>
                </a:lnTo>
                <a:lnTo>
                  <a:pt x="2909" y="3314"/>
                </a:lnTo>
                <a:cubicBezTo>
                  <a:pt x="2552" y="4067"/>
                  <a:pt x="2275" y="4819"/>
                  <a:pt x="1958" y="5611"/>
                </a:cubicBezTo>
                <a:cubicBezTo>
                  <a:pt x="1906" y="5795"/>
                  <a:pt x="2060" y="5943"/>
                  <a:pt x="2206" y="5943"/>
                </a:cubicBezTo>
                <a:cubicBezTo>
                  <a:pt x="2281" y="5943"/>
                  <a:pt x="2353" y="5904"/>
                  <a:pt x="2394" y="5809"/>
                </a:cubicBezTo>
                <a:cubicBezTo>
                  <a:pt x="2671" y="5057"/>
                  <a:pt x="2988" y="4304"/>
                  <a:pt x="3305" y="3591"/>
                </a:cubicBezTo>
                <a:cubicBezTo>
                  <a:pt x="3780" y="4700"/>
                  <a:pt x="4255" y="5809"/>
                  <a:pt x="4691" y="6958"/>
                </a:cubicBezTo>
                <a:cubicBezTo>
                  <a:pt x="4735" y="7060"/>
                  <a:pt x="4810" y="7103"/>
                  <a:pt x="4887" y="7103"/>
                </a:cubicBezTo>
                <a:cubicBezTo>
                  <a:pt x="5018" y="7103"/>
                  <a:pt x="5152" y="6975"/>
                  <a:pt x="5127" y="6800"/>
                </a:cubicBezTo>
                <a:cubicBezTo>
                  <a:pt x="4651" y="5572"/>
                  <a:pt x="4137" y="4344"/>
                  <a:pt x="3582" y="3155"/>
                </a:cubicBezTo>
                <a:lnTo>
                  <a:pt x="3582" y="3155"/>
                </a:lnTo>
                <a:cubicBezTo>
                  <a:pt x="4651" y="3393"/>
                  <a:pt x="5721" y="3631"/>
                  <a:pt x="6830" y="3868"/>
                </a:cubicBezTo>
                <a:cubicBezTo>
                  <a:pt x="6842" y="3870"/>
                  <a:pt x="6854" y="3871"/>
                  <a:pt x="6865" y="3871"/>
                </a:cubicBezTo>
                <a:cubicBezTo>
                  <a:pt x="7114" y="3871"/>
                  <a:pt x="7175" y="3469"/>
                  <a:pt x="6909" y="3393"/>
                </a:cubicBezTo>
                <a:cubicBezTo>
                  <a:pt x="5919" y="3195"/>
                  <a:pt x="4929" y="2957"/>
                  <a:pt x="3978" y="2759"/>
                </a:cubicBezTo>
                <a:lnTo>
                  <a:pt x="5483" y="1927"/>
                </a:lnTo>
                <a:cubicBezTo>
                  <a:pt x="5722" y="1825"/>
                  <a:pt x="5550" y="1547"/>
                  <a:pt x="5346" y="1547"/>
                </a:cubicBezTo>
                <a:cubicBezTo>
                  <a:pt x="5313" y="1547"/>
                  <a:pt x="5279" y="1554"/>
                  <a:pt x="5246" y="1571"/>
                </a:cubicBezTo>
                <a:lnTo>
                  <a:pt x="3859" y="2284"/>
                </a:lnTo>
                <a:cubicBezTo>
                  <a:pt x="4176" y="1690"/>
                  <a:pt x="4453" y="1096"/>
                  <a:pt x="4770" y="501"/>
                </a:cubicBezTo>
                <a:cubicBezTo>
                  <a:pt x="4849" y="318"/>
                  <a:pt x="4703" y="170"/>
                  <a:pt x="4549" y="170"/>
                </a:cubicBezTo>
                <a:cubicBezTo>
                  <a:pt x="4470" y="170"/>
                  <a:pt x="4388" y="209"/>
                  <a:pt x="4335" y="303"/>
                </a:cubicBezTo>
                <a:cubicBezTo>
                  <a:pt x="3978" y="1016"/>
                  <a:pt x="3622" y="1729"/>
                  <a:pt x="3265" y="2482"/>
                </a:cubicBezTo>
                <a:cubicBezTo>
                  <a:pt x="2909" y="1690"/>
                  <a:pt x="2552" y="898"/>
                  <a:pt x="2196" y="145"/>
                </a:cubicBezTo>
                <a:cubicBezTo>
                  <a:pt x="2152" y="43"/>
                  <a:pt x="2066" y="0"/>
                  <a:pt x="19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7" name="Google Shape;1717;p64"/>
          <p:cNvGrpSpPr/>
          <p:nvPr/>
        </p:nvGrpSpPr>
        <p:grpSpPr>
          <a:xfrm>
            <a:off x="5205782" y="3339031"/>
            <a:ext cx="352434" cy="363596"/>
            <a:chOff x="6109266" y="2958701"/>
            <a:chExt cx="158099" cy="163114"/>
          </a:xfrm>
        </p:grpSpPr>
        <p:sp>
          <p:nvSpPr>
            <p:cNvPr id="1718" name="Google Shape;1718;p64"/>
            <p:cNvSpPr/>
            <p:nvPr/>
          </p:nvSpPr>
          <p:spPr>
            <a:xfrm>
              <a:off x="6180824" y="2958701"/>
              <a:ext cx="86541" cy="69751"/>
            </a:xfrm>
            <a:custGeom>
              <a:avLst/>
              <a:gdLst/>
              <a:ahLst/>
              <a:cxnLst/>
              <a:rect l="l" t="t" r="r" b="b"/>
              <a:pathLst>
                <a:path w="2536" h="2044" extrusionOk="0">
                  <a:moveTo>
                    <a:pt x="1330" y="444"/>
                  </a:moveTo>
                  <a:cubicBezTo>
                    <a:pt x="1362" y="444"/>
                    <a:pt x="1394" y="446"/>
                    <a:pt x="1426" y="450"/>
                  </a:cubicBezTo>
                  <a:cubicBezTo>
                    <a:pt x="1783" y="529"/>
                    <a:pt x="2100" y="886"/>
                    <a:pt x="1902" y="1242"/>
                  </a:cubicBezTo>
                  <a:cubicBezTo>
                    <a:pt x="1728" y="1485"/>
                    <a:pt x="1464" y="1606"/>
                    <a:pt x="1162" y="1606"/>
                  </a:cubicBezTo>
                  <a:cubicBezTo>
                    <a:pt x="1119" y="1606"/>
                    <a:pt x="1075" y="1604"/>
                    <a:pt x="1030" y="1599"/>
                  </a:cubicBezTo>
                  <a:cubicBezTo>
                    <a:pt x="713" y="1559"/>
                    <a:pt x="515" y="1163"/>
                    <a:pt x="674" y="886"/>
                  </a:cubicBezTo>
                  <a:cubicBezTo>
                    <a:pt x="781" y="601"/>
                    <a:pt x="1047" y="444"/>
                    <a:pt x="1330" y="444"/>
                  </a:cubicBezTo>
                  <a:close/>
                  <a:moveTo>
                    <a:pt x="1309" y="0"/>
                  </a:moveTo>
                  <a:cubicBezTo>
                    <a:pt x="911" y="0"/>
                    <a:pt x="531" y="202"/>
                    <a:pt x="317" y="569"/>
                  </a:cubicBezTo>
                  <a:lnTo>
                    <a:pt x="278" y="608"/>
                  </a:lnTo>
                  <a:cubicBezTo>
                    <a:pt x="0" y="1123"/>
                    <a:pt x="238" y="1797"/>
                    <a:pt x="832" y="1995"/>
                  </a:cubicBezTo>
                  <a:cubicBezTo>
                    <a:pt x="947" y="2028"/>
                    <a:pt x="1064" y="2043"/>
                    <a:pt x="1182" y="2043"/>
                  </a:cubicBezTo>
                  <a:cubicBezTo>
                    <a:pt x="1633" y="2043"/>
                    <a:pt x="2078" y="1809"/>
                    <a:pt x="2298" y="1401"/>
                  </a:cubicBezTo>
                  <a:cubicBezTo>
                    <a:pt x="2535" y="846"/>
                    <a:pt x="2258" y="212"/>
                    <a:pt x="1664" y="54"/>
                  </a:cubicBezTo>
                  <a:cubicBezTo>
                    <a:pt x="1547" y="18"/>
                    <a:pt x="1427" y="0"/>
                    <a:pt x="13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64"/>
            <p:cNvSpPr/>
            <p:nvPr/>
          </p:nvSpPr>
          <p:spPr>
            <a:xfrm>
              <a:off x="6109266" y="3049675"/>
              <a:ext cx="54020" cy="42349"/>
            </a:xfrm>
            <a:custGeom>
              <a:avLst/>
              <a:gdLst/>
              <a:ahLst/>
              <a:cxnLst/>
              <a:rect l="l" t="t" r="r" b="b"/>
              <a:pathLst>
                <a:path w="1583" h="1241" extrusionOk="0">
                  <a:moveTo>
                    <a:pt x="847" y="1"/>
                  </a:moveTo>
                  <a:cubicBezTo>
                    <a:pt x="735" y="1"/>
                    <a:pt x="622" y="27"/>
                    <a:pt x="513" y="82"/>
                  </a:cubicBezTo>
                  <a:cubicBezTo>
                    <a:pt x="473" y="82"/>
                    <a:pt x="434" y="121"/>
                    <a:pt x="434" y="161"/>
                  </a:cubicBezTo>
                  <a:lnTo>
                    <a:pt x="394" y="161"/>
                  </a:lnTo>
                  <a:cubicBezTo>
                    <a:pt x="1" y="619"/>
                    <a:pt x="393" y="1240"/>
                    <a:pt x="899" y="1240"/>
                  </a:cubicBezTo>
                  <a:cubicBezTo>
                    <a:pt x="1005" y="1240"/>
                    <a:pt x="1116" y="1213"/>
                    <a:pt x="1226" y="1151"/>
                  </a:cubicBezTo>
                  <a:cubicBezTo>
                    <a:pt x="1503" y="953"/>
                    <a:pt x="1582" y="597"/>
                    <a:pt x="1424" y="280"/>
                  </a:cubicBezTo>
                  <a:cubicBezTo>
                    <a:pt x="1268" y="97"/>
                    <a:pt x="1060" y="1"/>
                    <a:pt x="8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64"/>
            <p:cNvSpPr/>
            <p:nvPr/>
          </p:nvSpPr>
          <p:spPr>
            <a:xfrm>
              <a:off x="6194337" y="3081137"/>
              <a:ext cx="43714" cy="40677"/>
            </a:xfrm>
            <a:custGeom>
              <a:avLst/>
              <a:gdLst/>
              <a:ahLst/>
              <a:cxnLst/>
              <a:rect l="l" t="t" r="r" b="b"/>
              <a:pathLst>
                <a:path w="1281" h="1192" extrusionOk="0">
                  <a:moveTo>
                    <a:pt x="520" y="1"/>
                  </a:moveTo>
                  <a:cubicBezTo>
                    <a:pt x="349" y="1"/>
                    <a:pt x="193" y="77"/>
                    <a:pt x="119" y="269"/>
                  </a:cubicBezTo>
                  <a:cubicBezTo>
                    <a:pt x="40" y="308"/>
                    <a:pt x="40" y="388"/>
                    <a:pt x="0" y="467"/>
                  </a:cubicBezTo>
                  <a:cubicBezTo>
                    <a:pt x="0" y="704"/>
                    <a:pt x="119" y="942"/>
                    <a:pt x="317" y="1101"/>
                  </a:cubicBezTo>
                  <a:cubicBezTo>
                    <a:pt x="416" y="1164"/>
                    <a:pt x="521" y="1192"/>
                    <a:pt x="623" y="1192"/>
                  </a:cubicBezTo>
                  <a:cubicBezTo>
                    <a:pt x="970" y="1192"/>
                    <a:pt x="1281" y="865"/>
                    <a:pt x="1189" y="467"/>
                  </a:cubicBezTo>
                  <a:cubicBezTo>
                    <a:pt x="1139" y="218"/>
                    <a:pt x="808" y="1"/>
                    <a:pt x="5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1" name="Google Shape;1721;p64"/>
          <p:cNvSpPr/>
          <p:nvPr/>
        </p:nvSpPr>
        <p:spPr>
          <a:xfrm>
            <a:off x="5703521" y="3361839"/>
            <a:ext cx="310645" cy="420960"/>
          </a:xfrm>
          <a:custGeom>
            <a:avLst/>
            <a:gdLst/>
            <a:ahLst/>
            <a:cxnLst/>
            <a:rect l="l" t="t" r="r" b="b"/>
            <a:pathLst>
              <a:path w="6412" h="8689" extrusionOk="0">
                <a:moveTo>
                  <a:pt x="1262" y="565"/>
                </a:moveTo>
                <a:cubicBezTo>
                  <a:pt x="2252" y="1001"/>
                  <a:pt x="3164" y="1556"/>
                  <a:pt x="3995" y="2190"/>
                </a:cubicBezTo>
                <a:lnTo>
                  <a:pt x="3045" y="2704"/>
                </a:lnTo>
                <a:cubicBezTo>
                  <a:pt x="2821" y="2816"/>
                  <a:pt x="2984" y="3104"/>
                  <a:pt x="3169" y="3104"/>
                </a:cubicBezTo>
                <a:cubicBezTo>
                  <a:pt x="3180" y="3104"/>
                  <a:pt x="3192" y="3103"/>
                  <a:pt x="3203" y="3101"/>
                </a:cubicBezTo>
                <a:cubicBezTo>
                  <a:pt x="3679" y="3932"/>
                  <a:pt x="4114" y="4764"/>
                  <a:pt x="4550" y="5636"/>
                </a:cubicBezTo>
                <a:cubicBezTo>
                  <a:pt x="4867" y="6111"/>
                  <a:pt x="5144" y="6587"/>
                  <a:pt x="5342" y="7101"/>
                </a:cubicBezTo>
                <a:cubicBezTo>
                  <a:pt x="5515" y="7552"/>
                  <a:pt x="5689" y="8214"/>
                  <a:pt x="5173" y="8214"/>
                </a:cubicBezTo>
                <a:cubicBezTo>
                  <a:pt x="5099" y="8214"/>
                  <a:pt x="5011" y="8201"/>
                  <a:pt x="4907" y="8171"/>
                </a:cubicBezTo>
                <a:cubicBezTo>
                  <a:pt x="4233" y="7973"/>
                  <a:pt x="3797" y="6547"/>
                  <a:pt x="3441" y="5913"/>
                </a:cubicBezTo>
                <a:cubicBezTo>
                  <a:pt x="2966" y="5002"/>
                  <a:pt x="2490" y="4091"/>
                  <a:pt x="2015" y="3180"/>
                </a:cubicBezTo>
                <a:cubicBezTo>
                  <a:pt x="1993" y="3114"/>
                  <a:pt x="1935" y="3085"/>
                  <a:pt x="1874" y="3085"/>
                </a:cubicBezTo>
                <a:cubicBezTo>
                  <a:pt x="1825" y="3085"/>
                  <a:pt x="1773" y="3105"/>
                  <a:pt x="1738" y="3140"/>
                </a:cubicBezTo>
                <a:lnTo>
                  <a:pt x="1658" y="3140"/>
                </a:lnTo>
                <a:lnTo>
                  <a:pt x="589" y="3695"/>
                </a:lnTo>
                <a:cubicBezTo>
                  <a:pt x="826" y="2665"/>
                  <a:pt x="1064" y="1595"/>
                  <a:pt x="1262" y="565"/>
                </a:cubicBezTo>
                <a:close/>
                <a:moveTo>
                  <a:pt x="1139" y="1"/>
                </a:moveTo>
                <a:cubicBezTo>
                  <a:pt x="1013" y="1"/>
                  <a:pt x="906" y="72"/>
                  <a:pt x="906" y="169"/>
                </a:cubicBezTo>
                <a:cubicBezTo>
                  <a:pt x="628" y="1477"/>
                  <a:pt x="311" y="2784"/>
                  <a:pt x="34" y="4051"/>
                </a:cubicBezTo>
                <a:cubicBezTo>
                  <a:pt x="1" y="4185"/>
                  <a:pt x="136" y="4347"/>
                  <a:pt x="275" y="4347"/>
                </a:cubicBezTo>
                <a:cubicBezTo>
                  <a:pt x="300" y="4347"/>
                  <a:pt x="326" y="4341"/>
                  <a:pt x="351" y="4329"/>
                </a:cubicBezTo>
                <a:lnTo>
                  <a:pt x="1738" y="3616"/>
                </a:lnTo>
                <a:cubicBezTo>
                  <a:pt x="2451" y="5042"/>
                  <a:pt x="3203" y="6428"/>
                  <a:pt x="3956" y="7775"/>
                </a:cubicBezTo>
                <a:cubicBezTo>
                  <a:pt x="4279" y="8362"/>
                  <a:pt x="4537" y="8689"/>
                  <a:pt x="5004" y="8689"/>
                </a:cubicBezTo>
                <a:cubicBezTo>
                  <a:pt x="5167" y="8689"/>
                  <a:pt x="5355" y="8649"/>
                  <a:pt x="5580" y="8567"/>
                </a:cubicBezTo>
                <a:cubicBezTo>
                  <a:pt x="6412" y="8290"/>
                  <a:pt x="6333" y="7933"/>
                  <a:pt x="5936" y="7220"/>
                </a:cubicBezTo>
                <a:lnTo>
                  <a:pt x="3639" y="2903"/>
                </a:lnTo>
                <a:lnTo>
                  <a:pt x="4550" y="2388"/>
                </a:lnTo>
                <a:cubicBezTo>
                  <a:pt x="4669" y="2348"/>
                  <a:pt x="4669" y="2150"/>
                  <a:pt x="4550" y="2071"/>
                </a:cubicBezTo>
                <a:cubicBezTo>
                  <a:pt x="3679" y="1160"/>
                  <a:pt x="2292" y="645"/>
                  <a:pt x="1223" y="11"/>
                </a:cubicBezTo>
                <a:cubicBezTo>
                  <a:pt x="1195" y="4"/>
                  <a:pt x="1166" y="1"/>
                  <a:pt x="11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64"/>
          <p:cNvSpPr/>
          <p:nvPr/>
        </p:nvSpPr>
        <p:spPr>
          <a:xfrm>
            <a:off x="5031465" y="3854896"/>
            <a:ext cx="250506" cy="302808"/>
          </a:xfrm>
          <a:custGeom>
            <a:avLst/>
            <a:gdLst/>
            <a:ahLst/>
            <a:cxnLst/>
            <a:rect l="l" t="t" r="r" b="b"/>
            <a:pathLst>
              <a:path w="6945" h="8395" extrusionOk="0">
                <a:moveTo>
                  <a:pt x="1685" y="0"/>
                </a:moveTo>
                <a:cubicBezTo>
                  <a:pt x="1533" y="0"/>
                  <a:pt x="1382" y="187"/>
                  <a:pt x="1465" y="354"/>
                </a:cubicBezTo>
                <a:cubicBezTo>
                  <a:pt x="2020" y="1424"/>
                  <a:pt x="2456" y="2493"/>
                  <a:pt x="2852" y="3602"/>
                </a:cubicBezTo>
                <a:cubicBezTo>
                  <a:pt x="2060" y="3246"/>
                  <a:pt x="1267" y="2929"/>
                  <a:pt x="475" y="2572"/>
                </a:cubicBezTo>
                <a:cubicBezTo>
                  <a:pt x="440" y="2557"/>
                  <a:pt x="405" y="2550"/>
                  <a:pt x="372" y="2550"/>
                </a:cubicBezTo>
                <a:cubicBezTo>
                  <a:pt x="146" y="2550"/>
                  <a:pt x="1" y="2865"/>
                  <a:pt x="277" y="2968"/>
                </a:cubicBezTo>
                <a:cubicBezTo>
                  <a:pt x="1030" y="3325"/>
                  <a:pt x="1782" y="3642"/>
                  <a:pt x="2575" y="3959"/>
                </a:cubicBezTo>
                <a:cubicBezTo>
                  <a:pt x="2060" y="4196"/>
                  <a:pt x="1505" y="4394"/>
                  <a:pt x="990" y="4632"/>
                </a:cubicBezTo>
                <a:cubicBezTo>
                  <a:pt x="736" y="4705"/>
                  <a:pt x="848" y="5077"/>
                  <a:pt x="1082" y="5077"/>
                </a:cubicBezTo>
                <a:cubicBezTo>
                  <a:pt x="1104" y="5077"/>
                  <a:pt x="1126" y="5074"/>
                  <a:pt x="1149" y="5068"/>
                </a:cubicBezTo>
                <a:cubicBezTo>
                  <a:pt x="1703" y="4830"/>
                  <a:pt x="2258" y="4593"/>
                  <a:pt x="2852" y="4355"/>
                </a:cubicBezTo>
                <a:lnTo>
                  <a:pt x="2852" y="4355"/>
                </a:lnTo>
                <a:cubicBezTo>
                  <a:pt x="2416" y="5266"/>
                  <a:pt x="1980" y="6177"/>
                  <a:pt x="1584" y="7088"/>
                </a:cubicBezTo>
                <a:cubicBezTo>
                  <a:pt x="1506" y="7271"/>
                  <a:pt x="1652" y="7437"/>
                  <a:pt x="1795" y="7437"/>
                </a:cubicBezTo>
                <a:cubicBezTo>
                  <a:pt x="1868" y="7437"/>
                  <a:pt x="1940" y="7394"/>
                  <a:pt x="1980" y="7286"/>
                </a:cubicBezTo>
                <a:cubicBezTo>
                  <a:pt x="2416" y="6415"/>
                  <a:pt x="2812" y="5504"/>
                  <a:pt x="3208" y="4593"/>
                </a:cubicBezTo>
                <a:cubicBezTo>
                  <a:pt x="3644" y="5860"/>
                  <a:pt x="4159" y="7088"/>
                  <a:pt x="4714" y="8276"/>
                </a:cubicBezTo>
                <a:cubicBezTo>
                  <a:pt x="4755" y="8359"/>
                  <a:pt x="4835" y="8394"/>
                  <a:pt x="4917" y="8394"/>
                </a:cubicBezTo>
                <a:cubicBezTo>
                  <a:pt x="5069" y="8394"/>
                  <a:pt x="5227" y="8273"/>
                  <a:pt x="5149" y="8118"/>
                </a:cubicBezTo>
                <a:cubicBezTo>
                  <a:pt x="4595" y="6890"/>
                  <a:pt x="4080" y="5662"/>
                  <a:pt x="3644" y="4394"/>
                </a:cubicBezTo>
                <a:lnTo>
                  <a:pt x="3644" y="4394"/>
                </a:lnTo>
                <a:cubicBezTo>
                  <a:pt x="4595" y="4791"/>
                  <a:pt x="5546" y="5147"/>
                  <a:pt x="6536" y="5504"/>
                </a:cubicBezTo>
                <a:cubicBezTo>
                  <a:pt x="6559" y="5511"/>
                  <a:pt x="6582" y="5515"/>
                  <a:pt x="6604" y="5515"/>
                </a:cubicBezTo>
                <a:cubicBezTo>
                  <a:pt x="6808" y="5515"/>
                  <a:pt x="6944" y="5211"/>
                  <a:pt x="6694" y="5068"/>
                </a:cubicBezTo>
                <a:cubicBezTo>
                  <a:pt x="5704" y="4751"/>
                  <a:pt x="4753" y="4355"/>
                  <a:pt x="3803" y="3998"/>
                </a:cubicBezTo>
                <a:cubicBezTo>
                  <a:pt x="4357" y="3761"/>
                  <a:pt x="4912" y="3563"/>
                  <a:pt x="5427" y="3365"/>
                </a:cubicBezTo>
                <a:cubicBezTo>
                  <a:pt x="5690" y="3252"/>
                  <a:pt x="5561" y="2926"/>
                  <a:pt x="5344" y="2926"/>
                </a:cubicBezTo>
                <a:cubicBezTo>
                  <a:pt x="5332" y="2926"/>
                  <a:pt x="5320" y="2927"/>
                  <a:pt x="5308" y="2929"/>
                </a:cubicBezTo>
                <a:cubicBezTo>
                  <a:pt x="4753" y="3127"/>
                  <a:pt x="4238" y="3325"/>
                  <a:pt x="3723" y="3523"/>
                </a:cubicBezTo>
                <a:lnTo>
                  <a:pt x="4714" y="1384"/>
                </a:lnTo>
                <a:cubicBezTo>
                  <a:pt x="4792" y="1201"/>
                  <a:pt x="4629" y="1052"/>
                  <a:pt x="4475" y="1052"/>
                </a:cubicBezTo>
                <a:cubicBezTo>
                  <a:pt x="4395" y="1052"/>
                  <a:pt x="4318" y="1092"/>
                  <a:pt x="4278" y="1186"/>
                </a:cubicBezTo>
                <a:lnTo>
                  <a:pt x="3288" y="3404"/>
                </a:lnTo>
                <a:cubicBezTo>
                  <a:pt x="2892" y="2255"/>
                  <a:pt x="2416" y="1186"/>
                  <a:pt x="1862" y="116"/>
                </a:cubicBezTo>
                <a:cubicBezTo>
                  <a:pt x="1814" y="34"/>
                  <a:pt x="1750" y="0"/>
                  <a:pt x="1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64"/>
          <p:cNvSpPr/>
          <p:nvPr/>
        </p:nvSpPr>
        <p:spPr>
          <a:xfrm>
            <a:off x="4980500" y="2321415"/>
            <a:ext cx="352456" cy="355014"/>
          </a:xfrm>
          <a:custGeom>
            <a:avLst/>
            <a:gdLst/>
            <a:ahLst/>
            <a:cxnLst/>
            <a:rect l="l" t="t" r="r" b="b"/>
            <a:pathLst>
              <a:path w="6933" h="6984" extrusionOk="0">
                <a:moveTo>
                  <a:pt x="3526" y="457"/>
                </a:moveTo>
                <a:cubicBezTo>
                  <a:pt x="3724" y="497"/>
                  <a:pt x="3922" y="497"/>
                  <a:pt x="4120" y="536"/>
                </a:cubicBezTo>
                <a:cubicBezTo>
                  <a:pt x="4199" y="536"/>
                  <a:pt x="4437" y="536"/>
                  <a:pt x="4476" y="576"/>
                </a:cubicBezTo>
                <a:cubicBezTo>
                  <a:pt x="4516" y="655"/>
                  <a:pt x="4476" y="972"/>
                  <a:pt x="4476" y="1051"/>
                </a:cubicBezTo>
                <a:cubicBezTo>
                  <a:pt x="4358" y="1606"/>
                  <a:pt x="4278" y="2121"/>
                  <a:pt x="4199" y="2676"/>
                </a:cubicBezTo>
                <a:cubicBezTo>
                  <a:pt x="4199" y="2834"/>
                  <a:pt x="4278" y="2953"/>
                  <a:pt x="4437" y="2953"/>
                </a:cubicBezTo>
                <a:cubicBezTo>
                  <a:pt x="4476" y="2992"/>
                  <a:pt x="4516" y="2992"/>
                  <a:pt x="4556" y="2992"/>
                </a:cubicBezTo>
                <a:lnTo>
                  <a:pt x="6417" y="3349"/>
                </a:lnTo>
                <a:cubicBezTo>
                  <a:pt x="6338" y="3785"/>
                  <a:pt x="6180" y="4181"/>
                  <a:pt x="5942" y="4498"/>
                </a:cubicBezTo>
                <a:cubicBezTo>
                  <a:pt x="5858" y="4582"/>
                  <a:pt x="5766" y="4609"/>
                  <a:pt x="5671" y="4609"/>
                </a:cubicBezTo>
                <a:cubicBezTo>
                  <a:pt x="5542" y="4609"/>
                  <a:pt x="5405" y="4560"/>
                  <a:pt x="5269" y="4537"/>
                </a:cubicBezTo>
                <a:lnTo>
                  <a:pt x="4516" y="4458"/>
                </a:lnTo>
                <a:cubicBezTo>
                  <a:pt x="4437" y="4458"/>
                  <a:pt x="4318" y="4498"/>
                  <a:pt x="4278" y="4577"/>
                </a:cubicBezTo>
                <a:cubicBezTo>
                  <a:pt x="4239" y="4617"/>
                  <a:pt x="4199" y="4656"/>
                  <a:pt x="4199" y="4735"/>
                </a:cubicBezTo>
                <a:lnTo>
                  <a:pt x="4041" y="6082"/>
                </a:lnTo>
                <a:lnTo>
                  <a:pt x="4001" y="6439"/>
                </a:lnTo>
                <a:cubicBezTo>
                  <a:pt x="4001" y="6504"/>
                  <a:pt x="3989" y="6534"/>
                  <a:pt x="3958" y="6534"/>
                </a:cubicBezTo>
                <a:cubicBezTo>
                  <a:pt x="3933" y="6534"/>
                  <a:pt x="3896" y="6514"/>
                  <a:pt x="3843" y="6478"/>
                </a:cubicBezTo>
                <a:cubicBezTo>
                  <a:pt x="3565" y="6478"/>
                  <a:pt x="3328" y="6478"/>
                  <a:pt x="3090" y="6439"/>
                </a:cubicBezTo>
                <a:lnTo>
                  <a:pt x="2813" y="6399"/>
                </a:lnTo>
                <a:cubicBezTo>
                  <a:pt x="2785" y="6406"/>
                  <a:pt x="2762" y="6409"/>
                  <a:pt x="2742" y="6409"/>
                </a:cubicBezTo>
                <a:cubicBezTo>
                  <a:pt x="2644" y="6409"/>
                  <a:pt x="2628" y="6332"/>
                  <a:pt x="2694" y="6201"/>
                </a:cubicBezTo>
                <a:cubicBezTo>
                  <a:pt x="2694" y="5963"/>
                  <a:pt x="2733" y="5765"/>
                  <a:pt x="2813" y="5567"/>
                </a:cubicBezTo>
                <a:cubicBezTo>
                  <a:pt x="2852" y="5131"/>
                  <a:pt x="2892" y="4735"/>
                  <a:pt x="2932" y="4300"/>
                </a:cubicBezTo>
                <a:cubicBezTo>
                  <a:pt x="3011" y="4181"/>
                  <a:pt x="3011" y="3943"/>
                  <a:pt x="2813" y="3943"/>
                </a:cubicBezTo>
                <a:cubicBezTo>
                  <a:pt x="2377" y="3904"/>
                  <a:pt x="1941" y="3864"/>
                  <a:pt x="1505" y="3824"/>
                </a:cubicBezTo>
                <a:cubicBezTo>
                  <a:pt x="1442" y="3835"/>
                  <a:pt x="1375" y="3840"/>
                  <a:pt x="1307" y="3840"/>
                </a:cubicBezTo>
                <a:cubicBezTo>
                  <a:pt x="1122" y="3840"/>
                  <a:pt x="927" y="3803"/>
                  <a:pt x="753" y="3745"/>
                </a:cubicBezTo>
                <a:cubicBezTo>
                  <a:pt x="515" y="3626"/>
                  <a:pt x="634" y="3309"/>
                  <a:pt x="634" y="3072"/>
                </a:cubicBezTo>
                <a:cubicBezTo>
                  <a:pt x="634" y="2953"/>
                  <a:pt x="634" y="2834"/>
                  <a:pt x="674" y="2715"/>
                </a:cubicBezTo>
                <a:cubicBezTo>
                  <a:pt x="704" y="2623"/>
                  <a:pt x="687" y="2531"/>
                  <a:pt x="752" y="2531"/>
                </a:cubicBezTo>
                <a:cubicBezTo>
                  <a:pt x="771" y="2531"/>
                  <a:pt x="796" y="2539"/>
                  <a:pt x="832" y="2557"/>
                </a:cubicBezTo>
                <a:cubicBezTo>
                  <a:pt x="1030" y="2557"/>
                  <a:pt x="1268" y="2596"/>
                  <a:pt x="1466" y="2636"/>
                </a:cubicBezTo>
                <a:lnTo>
                  <a:pt x="2813" y="2874"/>
                </a:lnTo>
                <a:cubicBezTo>
                  <a:pt x="2892" y="2874"/>
                  <a:pt x="2971" y="2874"/>
                  <a:pt x="3011" y="2834"/>
                </a:cubicBezTo>
                <a:cubicBezTo>
                  <a:pt x="3031" y="2841"/>
                  <a:pt x="3053" y="2844"/>
                  <a:pt x="3074" y="2844"/>
                </a:cubicBezTo>
                <a:cubicBezTo>
                  <a:pt x="3179" y="2844"/>
                  <a:pt x="3288" y="2767"/>
                  <a:pt x="3288" y="2636"/>
                </a:cubicBezTo>
                <a:cubicBezTo>
                  <a:pt x="3328" y="2279"/>
                  <a:pt x="3367" y="1883"/>
                  <a:pt x="3407" y="1527"/>
                </a:cubicBezTo>
                <a:cubicBezTo>
                  <a:pt x="3407" y="1170"/>
                  <a:pt x="3486" y="814"/>
                  <a:pt x="3526" y="457"/>
                </a:cubicBezTo>
                <a:close/>
                <a:moveTo>
                  <a:pt x="3510" y="0"/>
                </a:moveTo>
                <a:cubicBezTo>
                  <a:pt x="3330" y="0"/>
                  <a:pt x="3194" y="61"/>
                  <a:pt x="3130" y="299"/>
                </a:cubicBezTo>
                <a:cubicBezTo>
                  <a:pt x="3011" y="655"/>
                  <a:pt x="2971" y="1051"/>
                  <a:pt x="2971" y="1408"/>
                </a:cubicBezTo>
                <a:cubicBezTo>
                  <a:pt x="2932" y="1764"/>
                  <a:pt x="2892" y="2081"/>
                  <a:pt x="2852" y="2398"/>
                </a:cubicBezTo>
                <a:cubicBezTo>
                  <a:pt x="2139" y="2240"/>
                  <a:pt x="1466" y="2161"/>
                  <a:pt x="753" y="2081"/>
                </a:cubicBezTo>
                <a:cubicBezTo>
                  <a:pt x="198" y="2081"/>
                  <a:pt x="198" y="2557"/>
                  <a:pt x="159" y="3032"/>
                </a:cubicBezTo>
                <a:cubicBezTo>
                  <a:pt x="159" y="3468"/>
                  <a:pt x="0" y="4062"/>
                  <a:pt x="476" y="4181"/>
                </a:cubicBezTo>
                <a:cubicBezTo>
                  <a:pt x="832" y="4260"/>
                  <a:pt x="1149" y="4300"/>
                  <a:pt x="1505" y="4300"/>
                </a:cubicBezTo>
                <a:lnTo>
                  <a:pt x="2456" y="4379"/>
                </a:lnTo>
                <a:cubicBezTo>
                  <a:pt x="2456" y="4775"/>
                  <a:pt x="2377" y="5171"/>
                  <a:pt x="2337" y="5567"/>
                </a:cubicBezTo>
                <a:cubicBezTo>
                  <a:pt x="2298" y="5805"/>
                  <a:pt x="2179" y="6082"/>
                  <a:pt x="2179" y="6359"/>
                </a:cubicBezTo>
                <a:cubicBezTo>
                  <a:pt x="2139" y="6914"/>
                  <a:pt x="2773" y="6874"/>
                  <a:pt x="3169" y="6914"/>
                </a:cubicBezTo>
                <a:cubicBezTo>
                  <a:pt x="3347" y="6934"/>
                  <a:pt x="3595" y="6983"/>
                  <a:pt x="3828" y="6983"/>
                </a:cubicBezTo>
                <a:cubicBezTo>
                  <a:pt x="4060" y="6983"/>
                  <a:pt x="4278" y="6934"/>
                  <a:pt x="4397" y="6756"/>
                </a:cubicBezTo>
                <a:cubicBezTo>
                  <a:pt x="4476" y="6478"/>
                  <a:pt x="4516" y="6241"/>
                  <a:pt x="4516" y="5963"/>
                </a:cubicBezTo>
                <a:cubicBezTo>
                  <a:pt x="4556" y="5607"/>
                  <a:pt x="4595" y="5290"/>
                  <a:pt x="4635" y="4933"/>
                </a:cubicBezTo>
                <a:lnTo>
                  <a:pt x="5546" y="5052"/>
                </a:lnTo>
                <a:cubicBezTo>
                  <a:pt x="5637" y="5083"/>
                  <a:pt x="5727" y="5095"/>
                  <a:pt x="5816" y="5095"/>
                </a:cubicBezTo>
                <a:cubicBezTo>
                  <a:pt x="5959" y="5095"/>
                  <a:pt x="6097" y="5062"/>
                  <a:pt x="6219" y="5013"/>
                </a:cubicBezTo>
                <a:cubicBezTo>
                  <a:pt x="6417" y="4854"/>
                  <a:pt x="6497" y="4617"/>
                  <a:pt x="6536" y="4379"/>
                </a:cubicBezTo>
                <a:cubicBezTo>
                  <a:pt x="6655" y="4022"/>
                  <a:pt x="6774" y="3626"/>
                  <a:pt x="6893" y="3230"/>
                </a:cubicBezTo>
                <a:cubicBezTo>
                  <a:pt x="6932" y="3111"/>
                  <a:pt x="6853" y="2992"/>
                  <a:pt x="6734" y="2953"/>
                </a:cubicBezTo>
                <a:lnTo>
                  <a:pt x="4714" y="2557"/>
                </a:lnTo>
                <a:cubicBezTo>
                  <a:pt x="4833" y="1923"/>
                  <a:pt x="4912" y="1289"/>
                  <a:pt x="4991" y="655"/>
                </a:cubicBezTo>
                <a:cubicBezTo>
                  <a:pt x="4991" y="101"/>
                  <a:pt x="4437" y="140"/>
                  <a:pt x="4041" y="61"/>
                </a:cubicBezTo>
                <a:cubicBezTo>
                  <a:pt x="3842" y="43"/>
                  <a:pt x="3660" y="0"/>
                  <a:pt x="3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64"/>
          <p:cNvSpPr/>
          <p:nvPr/>
        </p:nvSpPr>
        <p:spPr>
          <a:xfrm>
            <a:off x="4387764" y="2321550"/>
            <a:ext cx="167427" cy="202340"/>
          </a:xfrm>
          <a:custGeom>
            <a:avLst/>
            <a:gdLst/>
            <a:ahLst/>
            <a:cxnLst/>
            <a:rect l="l" t="t" r="r" b="b"/>
            <a:pathLst>
              <a:path w="6945" h="8395" extrusionOk="0">
                <a:moveTo>
                  <a:pt x="1685" y="0"/>
                </a:moveTo>
                <a:cubicBezTo>
                  <a:pt x="1533" y="0"/>
                  <a:pt x="1382" y="187"/>
                  <a:pt x="1465" y="354"/>
                </a:cubicBezTo>
                <a:cubicBezTo>
                  <a:pt x="2020" y="1424"/>
                  <a:pt x="2456" y="2493"/>
                  <a:pt x="2852" y="3602"/>
                </a:cubicBezTo>
                <a:cubicBezTo>
                  <a:pt x="2060" y="3246"/>
                  <a:pt x="1267" y="2929"/>
                  <a:pt x="475" y="2572"/>
                </a:cubicBezTo>
                <a:cubicBezTo>
                  <a:pt x="440" y="2557"/>
                  <a:pt x="405" y="2550"/>
                  <a:pt x="372" y="2550"/>
                </a:cubicBezTo>
                <a:cubicBezTo>
                  <a:pt x="146" y="2550"/>
                  <a:pt x="1" y="2865"/>
                  <a:pt x="277" y="2968"/>
                </a:cubicBezTo>
                <a:cubicBezTo>
                  <a:pt x="1030" y="3325"/>
                  <a:pt x="1782" y="3642"/>
                  <a:pt x="2575" y="3959"/>
                </a:cubicBezTo>
                <a:cubicBezTo>
                  <a:pt x="2060" y="4196"/>
                  <a:pt x="1505" y="4394"/>
                  <a:pt x="990" y="4632"/>
                </a:cubicBezTo>
                <a:cubicBezTo>
                  <a:pt x="736" y="4705"/>
                  <a:pt x="848" y="5077"/>
                  <a:pt x="1082" y="5077"/>
                </a:cubicBezTo>
                <a:cubicBezTo>
                  <a:pt x="1104" y="5077"/>
                  <a:pt x="1126" y="5074"/>
                  <a:pt x="1149" y="5068"/>
                </a:cubicBezTo>
                <a:cubicBezTo>
                  <a:pt x="1703" y="4830"/>
                  <a:pt x="2258" y="4593"/>
                  <a:pt x="2852" y="4355"/>
                </a:cubicBezTo>
                <a:lnTo>
                  <a:pt x="2852" y="4355"/>
                </a:lnTo>
                <a:cubicBezTo>
                  <a:pt x="2416" y="5266"/>
                  <a:pt x="1980" y="6177"/>
                  <a:pt x="1584" y="7088"/>
                </a:cubicBezTo>
                <a:cubicBezTo>
                  <a:pt x="1506" y="7271"/>
                  <a:pt x="1652" y="7437"/>
                  <a:pt x="1795" y="7437"/>
                </a:cubicBezTo>
                <a:cubicBezTo>
                  <a:pt x="1868" y="7437"/>
                  <a:pt x="1940" y="7394"/>
                  <a:pt x="1980" y="7286"/>
                </a:cubicBezTo>
                <a:cubicBezTo>
                  <a:pt x="2416" y="6415"/>
                  <a:pt x="2812" y="5504"/>
                  <a:pt x="3208" y="4593"/>
                </a:cubicBezTo>
                <a:cubicBezTo>
                  <a:pt x="3644" y="5860"/>
                  <a:pt x="4159" y="7088"/>
                  <a:pt x="4714" y="8276"/>
                </a:cubicBezTo>
                <a:cubicBezTo>
                  <a:pt x="4755" y="8359"/>
                  <a:pt x="4835" y="8394"/>
                  <a:pt x="4917" y="8394"/>
                </a:cubicBezTo>
                <a:cubicBezTo>
                  <a:pt x="5069" y="8394"/>
                  <a:pt x="5227" y="8273"/>
                  <a:pt x="5149" y="8118"/>
                </a:cubicBezTo>
                <a:cubicBezTo>
                  <a:pt x="4595" y="6890"/>
                  <a:pt x="4080" y="5662"/>
                  <a:pt x="3644" y="4394"/>
                </a:cubicBezTo>
                <a:lnTo>
                  <a:pt x="3644" y="4394"/>
                </a:lnTo>
                <a:cubicBezTo>
                  <a:pt x="4595" y="4791"/>
                  <a:pt x="5546" y="5147"/>
                  <a:pt x="6536" y="5504"/>
                </a:cubicBezTo>
                <a:cubicBezTo>
                  <a:pt x="6559" y="5511"/>
                  <a:pt x="6582" y="5515"/>
                  <a:pt x="6604" y="5515"/>
                </a:cubicBezTo>
                <a:cubicBezTo>
                  <a:pt x="6808" y="5515"/>
                  <a:pt x="6944" y="5211"/>
                  <a:pt x="6694" y="5068"/>
                </a:cubicBezTo>
                <a:cubicBezTo>
                  <a:pt x="5704" y="4751"/>
                  <a:pt x="4753" y="4355"/>
                  <a:pt x="3803" y="3998"/>
                </a:cubicBezTo>
                <a:cubicBezTo>
                  <a:pt x="4357" y="3761"/>
                  <a:pt x="4912" y="3563"/>
                  <a:pt x="5427" y="3365"/>
                </a:cubicBezTo>
                <a:cubicBezTo>
                  <a:pt x="5690" y="3252"/>
                  <a:pt x="5561" y="2926"/>
                  <a:pt x="5344" y="2926"/>
                </a:cubicBezTo>
                <a:cubicBezTo>
                  <a:pt x="5332" y="2926"/>
                  <a:pt x="5320" y="2927"/>
                  <a:pt x="5308" y="2929"/>
                </a:cubicBezTo>
                <a:cubicBezTo>
                  <a:pt x="4753" y="3127"/>
                  <a:pt x="4238" y="3325"/>
                  <a:pt x="3723" y="3523"/>
                </a:cubicBezTo>
                <a:lnTo>
                  <a:pt x="4714" y="1384"/>
                </a:lnTo>
                <a:cubicBezTo>
                  <a:pt x="4792" y="1201"/>
                  <a:pt x="4629" y="1052"/>
                  <a:pt x="4475" y="1052"/>
                </a:cubicBezTo>
                <a:cubicBezTo>
                  <a:pt x="4395" y="1052"/>
                  <a:pt x="4318" y="1092"/>
                  <a:pt x="4278" y="1186"/>
                </a:cubicBezTo>
                <a:lnTo>
                  <a:pt x="3288" y="3404"/>
                </a:lnTo>
                <a:cubicBezTo>
                  <a:pt x="2892" y="2255"/>
                  <a:pt x="2416" y="1186"/>
                  <a:pt x="1862" y="116"/>
                </a:cubicBezTo>
                <a:cubicBezTo>
                  <a:pt x="1814" y="34"/>
                  <a:pt x="1750" y="0"/>
                  <a:pt x="1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5" name="Google Shape;1725;p64"/>
          <p:cNvGrpSpPr/>
          <p:nvPr/>
        </p:nvGrpSpPr>
        <p:grpSpPr>
          <a:xfrm rot="-1723955">
            <a:off x="4360087" y="3943511"/>
            <a:ext cx="222757" cy="246344"/>
            <a:chOff x="5414907" y="2017485"/>
            <a:chExt cx="220338" cy="243702"/>
          </a:xfrm>
        </p:grpSpPr>
        <p:sp>
          <p:nvSpPr>
            <p:cNvPr id="1726" name="Google Shape;1726;p64"/>
            <p:cNvSpPr/>
            <p:nvPr/>
          </p:nvSpPr>
          <p:spPr>
            <a:xfrm>
              <a:off x="5414907" y="2017485"/>
              <a:ext cx="131370" cy="113351"/>
            </a:xfrm>
            <a:custGeom>
              <a:avLst/>
              <a:gdLst/>
              <a:ahLst/>
              <a:cxnLst/>
              <a:rect l="l" t="t" r="r" b="b"/>
              <a:pathLst>
                <a:path w="2457" h="2120" extrusionOk="0">
                  <a:moveTo>
                    <a:pt x="1361" y="470"/>
                  </a:moveTo>
                  <a:cubicBezTo>
                    <a:pt x="1383" y="470"/>
                    <a:pt x="1405" y="472"/>
                    <a:pt x="1427" y="476"/>
                  </a:cubicBezTo>
                  <a:cubicBezTo>
                    <a:pt x="1506" y="555"/>
                    <a:pt x="1585" y="634"/>
                    <a:pt x="1664" y="714"/>
                  </a:cubicBezTo>
                  <a:cubicBezTo>
                    <a:pt x="1902" y="951"/>
                    <a:pt x="2021" y="1308"/>
                    <a:pt x="1704" y="1546"/>
                  </a:cubicBezTo>
                  <a:cubicBezTo>
                    <a:pt x="1565" y="1645"/>
                    <a:pt x="1407" y="1694"/>
                    <a:pt x="1248" y="1694"/>
                  </a:cubicBezTo>
                  <a:cubicBezTo>
                    <a:pt x="1090" y="1694"/>
                    <a:pt x="931" y="1645"/>
                    <a:pt x="793" y="1546"/>
                  </a:cubicBezTo>
                  <a:cubicBezTo>
                    <a:pt x="515" y="1347"/>
                    <a:pt x="515" y="951"/>
                    <a:pt x="753" y="714"/>
                  </a:cubicBezTo>
                  <a:lnTo>
                    <a:pt x="793" y="714"/>
                  </a:lnTo>
                  <a:cubicBezTo>
                    <a:pt x="934" y="608"/>
                    <a:pt x="1171" y="470"/>
                    <a:pt x="1361" y="470"/>
                  </a:cubicBezTo>
                  <a:close/>
                  <a:moveTo>
                    <a:pt x="1427" y="1"/>
                  </a:moveTo>
                  <a:cubicBezTo>
                    <a:pt x="1149" y="1"/>
                    <a:pt x="872" y="80"/>
                    <a:pt x="634" y="238"/>
                  </a:cubicBezTo>
                  <a:cubicBezTo>
                    <a:pt x="623" y="227"/>
                    <a:pt x="608" y="222"/>
                    <a:pt x="591" y="222"/>
                  </a:cubicBezTo>
                  <a:cubicBezTo>
                    <a:pt x="552" y="222"/>
                    <a:pt x="504" y="250"/>
                    <a:pt x="476" y="278"/>
                  </a:cubicBezTo>
                  <a:cubicBezTo>
                    <a:pt x="40" y="714"/>
                    <a:pt x="1" y="1387"/>
                    <a:pt x="436" y="1823"/>
                  </a:cubicBezTo>
                  <a:cubicBezTo>
                    <a:pt x="674" y="2021"/>
                    <a:pt x="961" y="2120"/>
                    <a:pt x="1248" y="2120"/>
                  </a:cubicBezTo>
                  <a:cubicBezTo>
                    <a:pt x="1536" y="2120"/>
                    <a:pt x="1823" y="2021"/>
                    <a:pt x="2060" y="1823"/>
                  </a:cubicBezTo>
                  <a:cubicBezTo>
                    <a:pt x="2417" y="1466"/>
                    <a:pt x="2456" y="833"/>
                    <a:pt x="2100" y="476"/>
                  </a:cubicBezTo>
                  <a:cubicBezTo>
                    <a:pt x="1942" y="238"/>
                    <a:pt x="1704" y="80"/>
                    <a:pt x="1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64"/>
            <p:cNvSpPr/>
            <p:nvPr/>
          </p:nvSpPr>
          <p:spPr>
            <a:xfrm>
              <a:off x="5469978" y="2200929"/>
              <a:ext cx="77849" cy="60258"/>
            </a:xfrm>
            <a:custGeom>
              <a:avLst/>
              <a:gdLst/>
              <a:ahLst/>
              <a:cxnLst/>
              <a:rect l="l" t="t" r="r" b="b"/>
              <a:pathLst>
                <a:path w="1456" h="1127" extrusionOk="0">
                  <a:moveTo>
                    <a:pt x="707" y="0"/>
                  </a:moveTo>
                  <a:cubicBezTo>
                    <a:pt x="599" y="0"/>
                    <a:pt x="492" y="32"/>
                    <a:pt x="397" y="95"/>
                  </a:cubicBezTo>
                  <a:cubicBezTo>
                    <a:pt x="278" y="95"/>
                    <a:pt x="238" y="135"/>
                    <a:pt x="199" y="214"/>
                  </a:cubicBezTo>
                  <a:cubicBezTo>
                    <a:pt x="40" y="372"/>
                    <a:pt x="0" y="610"/>
                    <a:pt x="80" y="808"/>
                  </a:cubicBezTo>
                  <a:cubicBezTo>
                    <a:pt x="199" y="1006"/>
                    <a:pt x="436" y="1125"/>
                    <a:pt x="634" y="1125"/>
                  </a:cubicBezTo>
                  <a:cubicBezTo>
                    <a:pt x="651" y="1126"/>
                    <a:pt x="667" y="1127"/>
                    <a:pt x="683" y="1127"/>
                  </a:cubicBezTo>
                  <a:cubicBezTo>
                    <a:pt x="1169" y="1127"/>
                    <a:pt x="1456" y="559"/>
                    <a:pt x="1149" y="214"/>
                  </a:cubicBezTo>
                  <a:cubicBezTo>
                    <a:pt x="1030" y="71"/>
                    <a:pt x="869" y="0"/>
                    <a:pt x="7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64"/>
            <p:cNvSpPr/>
            <p:nvPr/>
          </p:nvSpPr>
          <p:spPr>
            <a:xfrm>
              <a:off x="5603431" y="2178473"/>
              <a:ext cx="31813" cy="25451"/>
            </a:xfrm>
            <a:custGeom>
              <a:avLst/>
              <a:gdLst/>
              <a:ahLst/>
              <a:cxnLst/>
              <a:rect l="l" t="t" r="r" b="b"/>
              <a:pathLst>
                <a:path w="595" h="476" extrusionOk="0">
                  <a:moveTo>
                    <a:pt x="277" y="0"/>
                  </a:moveTo>
                  <a:cubicBezTo>
                    <a:pt x="0" y="0"/>
                    <a:pt x="0" y="476"/>
                    <a:pt x="317" y="476"/>
                  </a:cubicBezTo>
                  <a:cubicBezTo>
                    <a:pt x="594" y="476"/>
                    <a:pt x="594" y="0"/>
                    <a:pt x="2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9" name="Google Shape;1729;p64"/>
          <p:cNvSpPr/>
          <p:nvPr/>
        </p:nvSpPr>
        <p:spPr>
          <a:xfrm>
            <a:off x="4069075" y="2586504"/>
            <a:ext cx="891234" cy="1252701"/>
          </a:xfrm>
          <a:custGeom>
            <a:avLst/>
            <a:gdLst/>
            <a:ahLst/>
            <a:cxnLst/>
            <a:rect l="l" t="t" r="r" b="b"/>
            <a:pathLst>
              <a:path w="27149" h="38347" extrusionOk="0">
                <a:moveTo>
                  <a:pt x="15271" y="12033"/>
                </a:moveTo>
                <a:lnTo>
                  <a:pt x="13722" y="17418"/>
                </a:lnTo>
                <a:cubicBezTo>
                  <a:pt x="13280" y="19078"/>
                  <a:pt x="12136" y="19889"/>
                  <a:pt x="10402" y="19963"/>
                </a:cubicBezTo>
                <a:cubicBezTo>
                  <a:pt x="9886" y="19963"/>
                  <a:pt x="9333" y="19963"/>
                  <a:pt x="8816" y="20000"/>
                </a:cubicBezTo>
                <a:cubicBezTo>
                  <a:pt x="10734" y="17160"/>
                  <a:pt x="12874" y="14504"/>
                  <a:pt x="15271" y="12033"/>
                </a:cubicBezTo>
                <a:close/>
                <a:moveTo>
                  <a:pt x="19590" y="1"/>
                </a:moveTo>
                <a:cubicBezTo>
                  <a:pt x="16150" y="1"/>
                  <a:pt x="11851" y="4839"/>
                  <a:pt x="10107" y="6832"/>
                </a:cubicBezTo>
                <a:cubicBezTo>
                  <a:pt x="7968" y="9230"/>
                  <a:pt x="5976" y="11775"/>
                  <a:pt x="4169" y="14430"/>
                </a:cubicBezTo>
                <a:cubicBezTo>
                  <a:pt x="2620" y="16607"/>
                  <a:pt x="1" y="19373"/>
                  <a:pt x="222" y="22250"/>
                </a:cubicBezTo>
                <a:cubicBezTo>
                  <a:pt x="552" y="27147"/>
                  <a:pt x="5745" y="27468"/>
                  <a:pt x="10078" y="27468"/>
                </a:cubicBezTo>
                <a:cubicBezTo>
                  <a:pt x="10732" y="27468"/>
                  <a:pt x="11366" y="27461"/>
                  <a:pt x="11962" y="27461"/>
                </a:cubicBezTo>
                <a:cubicBezTo>
                  <a:pt x="12710" y="27461"/>
                  <a:pt x="13396" y="27472"/>
                  <a:pt x="13980" y="27525"/>
                </a:cubicBezTo>
                <a:cubicBezTo>
                  <a:pt x="13943" y="27525"/>
                  <a:pt x="13870" y="27598"/>
                  <a:pt x="13870" y="27635"/>
                </a:cubicBezTo>
                <a:cubicBezTo>
                  <a:pt x="13353" y="30070"/>
                  <a:pt x="12357" y="33463"/>
                  <a:pt x="12837" y="35934"/>
                </a:cubicBezTo>
                <a:cubicBezTo>
                  <a:pt x="13259" y="38012"/>
                  <a:pt x="14939" y="38347"/>
                  <a:pt x="16719" y="38347"/>
                </a:cubicBezTo>
                <a:cubicBezTo>
                  <a:pt x="16961" y="38347"/>
                  <a:pt x="17205" y="38341"/>
                  <a:pt x="17448" y="38332"/>
                </a:cubicBezTo>
                <a:cubicBezTo>
                  <a:pt x="19107" y="38258"/>
                  <a:pt x="22169" y="38221"/>
                  <a:pt x="22943" y="36451"/>
                </a:cubicBezTo>
                <a:cubicBezTo>
                  <a:pt x="23939" y="34201"/>
                  <a:pt x="22759" y="30328"/>
                  <a:pt x="21911" y="28078"/>
                </a:cubicBezTo>
                <a:lnTo>
                  <a:pt x="21911" y="28078"/>
                </a:lnTo>
                <a:cubicBezTo>
                  <a:pt x="22775" y="28332"/>
                  <a:pt x="23726" y="28779"/>
                  <a:pt x="24621" y="28779"/>
                </a:cubicBezTo>
                <a:cubicBezTo>
                  <a:pt x="25024" y="28779"/>
                  <a:pt x="25417" y="28688"/>
                  <a:pt x="25784" y="28447"/>
                </a:cubicBezTo>
                <a:cubicBezTo>
                  <a:pt x="27148" y="27488"/>
                  <a:pt x="26706" y="24795"/>
                  <a:pt x="26632" y="23467"/>
                </a:cubicBezTo>
                <a:cubicBezTo>
                  <a:pt x="26521" y="22176"/>
                  <a:pt x="26595" y="20627"/>
                  <a:pt x="25009" y="20406"/>
                </a:cubicBezTo>
                <a:cubicBezTo>
                  <a:pt x="24749" y="20367"/>
                  <a:pt x="24482" y="20349"/>
                  <a:pt x="24210" y="20349"/>
                </a:cubicBezTo>
                <a:cubicBezTo>
                  <a:pt x="22666" y="20349"/>
                  <a:pt x="20967" y="20928"/>
                  <a:pt x="19587" y="21586"/>
                </a:cubicBezTo>
                <a:cubicBezTo>
                  <a:pt x="20878" y="18008"/>
                  <a:pt x="21874" y="14357"/>
                  <a:pt x="22612" y="10631"/>
                </a:cubicBezTo>
                <a:cubicBezTo>
                  <a:pt x="23128" y="7975"/>
                  <a:pt x="24161" y="4361"/>
                  <a:pt x="22612" y="1889"/>
                </a:cubicBezTo>
                <a:cubicBezTo>
                  <a:pt x="21783" y="536"/>
                  <a:pt x="20734" y="1"/>
                  <a:pt x="19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733"/>
        <p:cNvGrpSpPr/>
        <p:nvPr/>
      </p:nvGrpSpPr>
      <p:grpSpPr>
        <a:xfrm>
          <a:off x="0" y="0"/>
          <a:ext cx="0" cy="0"/>
          <a:chOff x="0" y="0"/>
          <a:chExt cx="0" cy="0"/>
        </a:xfrm>
      </p:grpSpPr>
      <p:sp>
        <p:nvSpPr>
          <p:cNvPr id="20" name="Google Shape;1271;p48">
            <a:extLst>
              <a:ext uri="{FF2B5EF4-FFF2-40B4-BE49-F238E27FC236}">
                <a16:creationId xmlns:a16="http://schemas.microsoft.com/office/drawing/2014/main" id="{5399908A-7066-6646-99AC-60930C42FA86}"/>
              </a:ext>
            </a:extLst>
          </p:cNvPr>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a:buSzPts val="2800"/>
            </a:pPr>
            <a:r>
              <a:rPr lang="en-US" sz="2800" dirty="0"/>
              <a:t>Summary</a:t>
            </a:r>
            <a:endParaRPr sz="2800" dirty="0"/>
          </a:p>
        </p:txBody>
      </p:sp>
      <p:sp>
        <p:nvSpPr>
          <p:cNvPr id="63" name="Google Shape;1498;p58">
            <a:extLst>
              <a:ext uri="{FF2B5EF4-FFF2-40B4-BE49-F238E27FC236}">
                <a16:creationId xmlns:a16="http://schemas.microsoft.com/office/drawing/2014/main" id="{D6572B84-C365-7D41-B27E-FD5E2807B68C}"/>
              </a:ext>
            </a:extLst>
          </p:cNvPr>
          <p:cNvSpPr txBox="1">
            <a:spLocks/>
          </p:cNvSpPr>
          <p:nvPr/>
        </p:nvSpPr>
        <p:spPr>
          <a:xfrm>
            <a:off x="5718153" y="1568122"/>
            <a:ext cx="3012684" cy="388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Montserrat"/>
              <a:buChar char="●"/>
              <a:defRPr sz="1800" b="0" i="0" u="none" strike="noStrike" cap="none">
                <a:solidFill>
                  <a:schemeClr val="dk1"/>
                </a:solidFill>
                <a:latin typeface="Montserrat"/>
                <a:ea typeface="Montserrat"/>
                <a:cs typeface="Montserrat"/>
                <a:sym typeface="Montserrat"/>
              </a:defRPr>
            </a:lvl1pPr>
            <a:lvl2pPr marL="914400" marR="0" lvl="1" indent="-317500" algn="l" rtl="0">
              <a:lnSpc>
                <a:spcPct val="100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9pPr>
          </a:lstStyle>
          <a:p>
            <a:pPr marL="0" indent="0">
              <a:spcAft>
                <a:spcPts val="1600"/>
              </a:spcAft>
              <a:buFont typeface="Montserrat"/>
              <a:buNone/>
            </a:pPr>
            <a:r>
              <a:rPr lang="en" sz="1600" dirty="0">
                <a:sym typeface="Kalam"/>
              </a:rPr>
              <a:t>Found </a:t>
            </a:r>
            <a:r>
              <a:rPr lang="en" sz="1600" b="1" dirty="0">
                <a:sym typeface="Kalam"/>
              </a:rPr>
              <a:t>potential causes </a:t>
            </a:r>
            <a:r>
              <a:rPr lang="en" sz="1600" dirty="0">
                <a:sym typeface="Kalam"/>
              </a:rPr>
              <a:t>of low performance from both demographical and behavioral perspective. </a:t>
            </a:r>
          </a:p>
        </p:txBody>
      </p:sp>
      <p:sp>
        <p:nvSpPr>
          <p:cNvPr id="66" name="Google Shape;1501;p58">
            <a:extLst>
              <a:ext uri="{FF2B5EF4-FFF2-40B4-BE49-F238E27FC236}">
                <a16:creationId xmlns:a16="http://schemas.microsoft.com/office/drawing/2014/main" id="{C917312C-FC41-4747-9D52-938630C93EB8}"/>
              </a:ext>
            </a:extLst>
          </p:cNvPr>
          <p:cNvSpPr txBox="1">
            <a:spLocks/>
          </p:cNvSpPr>
          <p:nvPr/>
        </p:nvSpPr>
        <p:spPr>
          <a:xfrm>
            <a:off x="5718153" y="3439793"/>
            <a:ext cx="2289240" cy="647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Montserrat"/>
              <a:buChar char="●"/>
              <a:defRPr sz="1800" b="0" i="0" u="none" strike="noStrike" cap="none">
                <a:solidFill>
                  <a:schemeClr val="dk1"/>
                </a:solidFill>
                <a:latin typeface="Montserrat"/>
                <a:ea typeface="Montserrat"/>
                <a:cs typeface="Montserrat"/>
                <a:sym typeface="Montserrat"/>
              </a:defRPr>
            </a:lvl1pPr>
            <a:lvl2pPr marL="914400" marR="0" lvl="1" indent="-317500" algn="l" rtl="0">
              <a:lnSpc>
                <a:spcPct val="100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9pPr>
          </a:lstStyle>
          <a:p>
            <a:pPr marL="0" indent="0">
              <a:spcAft>
                <a:spcPts val="1600"/>
              </a:spcAft>
              <a:buFont typeface="Montserrat"/>
              <a:buNone/>
            </a:pPr>
            <a:r>
              <a:rPr lang="en" sz="1600" dirty="0"/>
              <a:t>Need more data and varied features to </a:t>
            </a:r>
            <a:r>
              <a:rPr lang="en" sz="1600" b="1" dirty="0"/>
              <a:t>predict future result</a:t>
            </a:r>
            <a:r>
              <a:rPr lang="en" sz="1600" dirty="0"/>
              <a:t>.</a:t>
            </a:r>
          </a:p>
        </p:txBody>
      </p:sp>
      <p:sp>
        <p:nvSpPr>
          <p:cNvPr id="68" name="Google Shape;1503;p58">
            <a:extLst>
              <a:ext uri="{FF2B5EF4-FFF2-40B4-BE49-F238E27FC236}">
                <a16:creationId xmlns:a16="http://schemas.microsoft.com/office/drawing/2014/main" id="{0D1599A6-3989-6949-A13C-C274253304CF}"/>
              </a:ext>
            </a:extLst>
          </p:cNvPr>
          <p:cNvSpPr txBox="1">
            <a:spLocks/>
          </p:cNvSpPr>
          <p:nvPr/>
        </p:nvSpPr>
        <p:spPr>
          <a:xfrm>
            <a:off x="610355" y="3574361"/>
            <a:ext cx="2799761" cy="647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Montserrat"/>
              <a:buChar char="●"/>
              <a:defRPr sz="1800" b="0" i="0" u="none" strike="noStrike" cap="none">
                <a:solidFill>
                  <a:schemeClr val="dk1"/>
                </a:solidFill>
                <a:latin typeface="Montserrat"/>
                <a:ea typeface="Montserrat"/>
                <a:cs typeface="Montserrat"/>
                <a:sym typeface="Montserrat"/>
              </a:defRPr>
            </a:lvl1pPr>
            <a:lvl2pPr marL="914400" marR="0" lvl="1" indent="-317500" algn="l" rtl="0">
              <a:lnSpc>
                <a:spcPct val="100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9pPr>
          </a:lstStyle>
          <a:p>
            <a:pPr marL="0" indent="0" algn="r">
              <a:spcAft>
                <a:spcPts val="1600"/>
              </a:spcAft>
              <a:buFont typeface="Montserrat"/>
              <a:buNone/>
            </a:pPr>
            <a:r>
              <a:rPr lang="en" sz="1600" dirty="0"/>
              <a:t>Made corresponding </a:t>
            </a:r>
            <a:r>
              <a:rPr lang="en" sz="1600" b="1" dirty="0"/>
              <a:t>solutions</a:t>
            </a:r>
            <a:r>
              <a:rPr lang="en" sz="1600" dirty="0"/>
              <a:t> and </a:t>
            </a:r>
            <a:r>
              <a:rPr lang="en" sz="1600" b="1" dirty="0"/>
              <a:t>measurement methods</a:t>
            </a:r>
            <a:r>
              <a:rPr lang="en" sz="1600" dirty="0"/>
              <a:t>.</a:t>
            </a:r>
          </a:p>
        </p:txBody>
      </p:sp>
      <p:sp>
        <p:nvSpPr>
          <p:cNvPr id="70" name="Google Shape;1505;p58">
            <a:extLst>
              <a:ext uri="{FF2B5EF4-FFF2-40B4-BE49-F238E27FC236}">
                <a16:creationId xmlns:a16="http://schemas.microsoft.com/office/drawing/2014/main" id="{58D079FA-ED06-0A4D-B0CA-AC6BBD3A319A}"/>
              </a:ext>
            </a:extLst>
          </p:cNvPr>
          <p:cNvSpPr txBox="1">
            <a:spLocks/>
          </p:cNvSpPr>
          <p:nvPr/>
        </p:nvSpPr>
        <p:spPr>
          <a:xfrm>
            <a:off x="1039751" y="1568122"/>
            <a:ext cx="2362330" cy="647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Montserrat"/>
              <a:buChar char="●"/>
              <a:defRPr sz="1800" b="0" i="0" u="none" strike="noStrike" cap="none">
                <a:solidFill>
                  <a:schemeClr val="dk1"/>
                </a:solidFill>
                <a:latin typeface="Montserrat"/>
                <a:ea typeface="Montserrat"/>
                <a:cs typeface="Montserrat"/>
                <a:sym typeface="Montserrat"/>
              </a:defRPr>
            </a:lvl1pPr>
            <a:lvl2pPr marL="914400" marR="0" lvl="1" indent="-317500" algn="l" rtl="0">
              <a:lnSpc>
                <a:spcPct val="100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9pPr>
          </a:lstStyle>
          <a:p>
            <a:pPr marL="0" indent="0" algn="r">
              <a:spcAft>
                <a:spcPts val="1600"/>
              </a:spcAft>
              <a:buFont typeface="Montserrat"/>
              <a:buNone/>
            </a:pPr>
            <a:r>
              <a:rPr lang="en" sz="1600" b="1" dirty="0"/>
              <a:t>Defined</a:t>
            </a:r>
            <a:r>
              <a:rPr lang="en" sz="1600" dirty="0"/>
              <a:t> relevant </a:t>
            </a:r>
            <a:r>
              <a:rPr lang="en" sz="1600" b="1" dirty="0"/>
              <a:t>metrics </a:t>
            </a:r>
            <a:r>
              <a:rPr lang="en" sz="1600" dirty="0"/>
              <a:t>that could impact the student final result. </a:t>
            </a:r>
          </a:p>
        </p:txBody>
      </p:sp>
      <p:grpSp>
        <p:nvGrpSpPr>
          <p:cNvPr id="71" name="Google Shape;1506;p58">
            <a:extLst>
              <a:ext uri="{FF2B5EF4-FFF2-40B4-BE49-F238E27FC236}">
                <a16:creationId xmlns:a16="http://schemas.microsoft.com/office/drawing/2014/main" id="{E29965EA-5238-3940-8738-591C80244ABE}"/>
              </a:ext>
            </a:extLst>
          </p:cNvPr>
          <p:cNvGrpSpPr/>
          <p:nvPr/>
        </p:nvGrpSpPr>
        <p:grpSpPr>
          <a:xfrm rot="10800000">
            <a:off x="4606742" y="2058044"/>
            <a:ext cx="953658" cy="846345"/>
            <a:chOff x="919926" y="2705665"/>
            <a:chExt cx="758316" cy="672984"/>
          </a:xfrm>
        </p:grpSpPr>
        <p:sp>
          <p:nvSpPr>
            <p:cNvPr id="72" name="Google Shape;1507;p58">
              <a:extLst>
                <a:ext uri="{FF2B5EF4-FFF2-40B4-BE49-F238E27FC236}">
                  <a16:creationId xmlns:a16="http://schemas.microsoft.com/office/drawing/2014/main" id="{3FFADEA7-C00B-A04C-963A-F33A0F59BB71}"/>
                </a:ext>
              </a:extLst>
            </p:cNvPr>
            <p:cNvSpPr/>
            <p:nvPr/>
          </p:nvSpPr>
          <p:spPr>
            <a:xfrm>
              <a:off x="919926" y="2705665"/>
              <a:ext cx="758316" cy="672984"/>
            </a:xfrm>
            <a:custGeom>
              <a:avLst/>
              <a:gdLst/>
              <a:ahLst/>
              <a:cxnLst/>
              <a:rect l="l" t="t" r="r" b="b"/>
              <a:pathLst>
                <a:path w="48610" h="43140" extrusionOk="0">
                  <a:moveTo>
                    <a:pt x="25898" y="1339"/>
                  </a:moveTo>
                  <a:cubicBezTo>
                    <a:pt x="27617" y="1339"/>
                    <a:pt x="29330" y="1531"/>
                    <a:pt x="31006" y="1973"/>
                  </a:cubicBezTo>
                  <a:cubicBezTo>
                    <a:pt x="35932" y="3277"/>
                    <a:pt x="39844" y="6755"/>
                    <a:pt x="42416" y="11029"/>
                  </a:cubicBezTo>
                  <a:cubicBezTo>
                    <a:pt x="42416" y="11029"/>
                    <a:pt x="42416" y="11029"/>
                    <a:pt x="42416" y="11029"/>
                  </a:cubicBezTo>
                  <a:lnTo>
                    <a:pt x="42416" y="11029"/>
                  </a:lnTo>
                  <a:cubicBezTo>
                    <a:pt x="42419" y="11035"/>
                    <a:pt x="42423" y="11041"/>
                    <a:pt x="42426" y="11047"/>
                  </a:cubicBezTo>
                  <a:lnTo>
                    <a:pt x="42426" y="11047"/>
                  </a:lnTo>
                  <a:cubicBezTo>
                    <a:pt x="47051" y="19303"/>
                    <a:pt x="45887" y="30049"/>
                    <a:pt x="37852" y="35768"/>
                  </a:cubicBezTo>
                  <a:cubicBezTo>
                    <a:pt x="34435" y="38217"/>
                    <a:pt x="29375" y="39940"/>
                    <a:pt x="24552" y="39940"/>
                  </a:cubicBezTo>
                  <a:cubicBezTo>
                    <a:pt x="20173" y="39940"/>
                    <a:pt x="15988" y="38520"/>
                    <a:pt x="13403" y="34935"/>
                  </a:cubicBezTo>
                  <a:cubicBezTo>
                    <a:pt x="13286" y="34724"/>
                    <a:pt x="13078" y="34604"/>
                    <a:pt x="12858" y="34604"/>
                  </a:cubicBezTo>
                  <a:cubicBezTo>
                    <a:pt x="12737" y="34604"/>
                    <a:pt x="12613" y="34640"/>
                    <a:pt x="12497" y="34717"/>
                  </a:cubicBezTo>
                  <a:cubicBezTo>
                    <a:pt x="10360" y="36239"/>
                    <a:pt x="8187" y="37724"/>
                    <a:pt x="5977" y="39136"/>
                  </a:cubicBezTo>
                  <a:cubicBezTo>
                    <a:pt x="5252" y="39572"/>
                    <a:pt x="3246" y="41171"/>
                    <a:pt x="1882" y="41639"/>
                  </a:cubicBezTo>
                  <a:lnTo>
                    <a:pt x="1882" y="41639"/>
                  </a:lnTo>
                  <a:cubicBezTo>
                    <a:pt x="3600" y="37701"/>
                    <a:pt x="5447" y="33816"/>
                    <a:pt x="7173" y="29900"/>
                  </a:cubicBezTo>
                  <a:cubicBezTo>
                    <a:pt x="7318" y="29610"/>
                    <a:pt x="7281" y="29284"/>
                    <a:pt x="7064" y="29067"/>
                  </a:cubicBezTo>
                  <a:cubicBezTo>
                    <a:pt x="3695" y="25010"/>
                    <a:pt x="3007" y="19577"/>
                    <a:pt x="3985" y="14542"/>
                  </a:cubicBezTo>
                  <a:cubicBezTo>
                    <a:pt x="5181" y="8385"/>
                    <a:pt x="9600" y="5306"/>
                    <a:pt x="15250" y="3350"/>
                  </a:cubicBezTo>
                  <a:cubicBezTo>
                    <a:pt x="18618" y="2195"/>
                    <a:pt x="22269" y="1339"/>
                    <a:pt x="25898" y="1339"/>
                  </a:cubicBezTo>
                  <a:close/>
                  <a:moveTo>
                    <a:pt x="25815" y="0"/>
                  </a:moveTo>
                  <a:cubicBezTo>
                    <a:pt x="21320" y="0"/>
                    <a:pt x="16782" y="1232"/>
                    <a:pt x="12678" y="2879"/>
                  </a:cubicBezTo>
                  <a:cubicBezTo>
                    <a:pt x="7136" y="5161"/>
                    <a:pt x="3514" y="8892"/>
                    <a:pt x="2536" y="14904"/>
                  </a:cubicBezTo>
                  <a:cubicBezTo>
                    <a:pt x="1658" y="20142"/>
                    <a:pt x="2485" y="25449"/>
                    <a:pt x="5779" y="29664"/>
                  </a:cubicBezTo>
                  <a:lnTo>
                    <a:pt x="5779" y="29664"/>
                  </a:lnTo>
                  <a:cubicBezTo>
                    <a:pt x="3952" y="33819"/>
                    <a:pt x="2001" y="37911"/>
                    <a:pt x="218" y="42070"/>
                  </a:cubicBezTo>
                  <a:cubicBezTo>
                    <a:pt x="1" y="42469"/>
                    <a:pt x="218" y="42940"/>
                    <a:pt x="617" y="43085"/>
                  </a:cubicBezTo>
                  <a:cubicBezTo>
                    <a:pt x="760" y="43122"/>
                    <a:pt x="910" y="43140"/>
                    <a:pt x="1066" y="43140"/>
                  </a:cubicBezTo>
                  <a:cubicBezTo>
                    <a:pt x="2405" y="43140"/>
                    <a:pt x="4135" y="41858"/>
                    <a:pt x="5108" y="41274"/>
                  </a:cubicBezTo>
                  <a:cubicBezTo>
                    <a:pt x="7700" y="39705"/>
                    <a:pt x="10228" y="37975"/>
                    <a:pt x="12692" y="36206"/>
                  </a:cubicBezTo>
                  <a:lnTo>
                    <a:pt x="12692" y="36206"/>
                  </a:lnTo>
                  <a:cubicBezTo>
                    <a:pt x="15618" y="39795"/>
                    <a:pt x="20059" y="41261"/>
                    <a:pt x="24669" y="41261"/>
                  </a:cubicBezTo>
                  <a:cubicBezTo>
                    <a:pt x="29668" y="41261"/>
                    <a:pt x="34864" y="39537"/>
                    <a:pt x="38540" y="36927"/>
                  </a:cubicBezTo>
                  <a:cubicBezTo>
                    <a:pt x="47197" y="30806"/>
                    <a:pt x="48610" y="19287"/>
                    <a:pt x="43575" y="10341"/>
                  </a:cubicBezTo>
                  <a:cubicBezTo>
                    <a:pt x="43539" y="10271"/>
                    <a:pt x="43496" y="10214"/>
                    <a:pt x="43448" y="10168"/>
                  </a:cubicBezTo>
                  <a:lnTo>
                    <a:pt x="43448" y="10168"/>
                  </a:lnTo>
                  <a:cubicBezTo>
                    <a:pt x="40620" y="5557"/>
                    <a:pt x="36287" y="1882"/>
                    <a:pt x="30970" y="597"/>
                  </a:cubicBezTo>
                  <a:cubicBezTo>
                    <a:pt x="29276" y="184"/>
                    <a:pt x="27549" y="0"/>
                    <a:pt x="258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508;p58">
              <a:extLst>
                <a:ext uri="{FF2B5EF4-FFF2-40B4-BE49-F238E27FC236}">
                  <a16:creationId xmlns:a16="http://schemas.microsoft.com/office/drawing/2014/main" id="{530F0DE5-D261-154E-B7E5-338C255EF279}"/>
                </a:ext>
              </a:extLst>
            </p:cNvPr>
            <p:cNvSpPr/>
            <p:nvPr/>
          </p:nvSpPr>
          <p:spPr>
            <a:xfrm>
              <a:off x="1075661" y="2804709"/>
              <a:ext cx="95144" cy="87563"/>
            </a:xfrm>
            <a:custGeom>
              <a:avLst/>
              <a:gdLst/>
              <a:ahLst/>
              <a:cxnLst/>
              <a:rect l="l" t="t" r="r" b="b"/>
              <a:pathLst>
                <a:path w="6099" h="5613" extrusionOk="0">
                  <a:moveTo>
                    <a:pt x="5361" y="1"/>
                  </a:moveTo>
                  <a:cubicBezTo>
                    <a:pt x="5331" y="1"/>
                    <a:pt x="5299" y="3"/>
                    <a:pt x="5267" y="7"/>
                  </a:cubicBezTo>
                  <a:cubicBezTo>
                    <a:pt x="2695" y="297"/>
                    <a:pt x="595" y="2217"/>
                    <a:pt x="87" y="4752"/>
                  </a:cubicBezTo>
                  <a:cubicBezTo>
                    <a:pt x="0" y="5274"/>
                    <a:pt x="435" y="5613"/>
                    <a:pt x="828" y="5613"/>
                  </a:cubicBezTo>
                  <a:cubicBezTo>
                    <a:pt x="1090" y="5613"/>
                    <a:pt x="1333" y="5462"/>
                    <a:pt x="1391" y="5114"/>
                  </a:cubicBezTo>
                  <a:cubicBezTo>
                    <a:pt x="1754" y="3158"/>
                    <a:pt x="3311" y="1673"/>
                    <a:pt x="5267" y="1347"/>
                  </a:cubicBezTo>
                  <a:cubicBezTo>
                    <a:pt x="6068" y="1243"/>
                    <a:pt x="6099" y="1"/>
                    <a:pt x="53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509;p58">
              <a:extLst>
                <a:ext uri="{FF2B5EF4-FFF2-40B4-BE49-F238E27FC236}">
                  <a16:creationId xmlns:a16="http://schemas.microsoft.com/office/drawing/2014/main" id="{6638C5D3-C98B-3044-8EF2-C4DA056752B0}"/>
                </a:ext>
              </a:extLst>
            </p:cNvPr>
            <p:cNvSpPr/>
            <p:nvPr/>
          </p:nvSpPr>
          <p:spPr>
            <a:xfrm>
              <a:off x="1437534" y="3139454"/>
              <a:ext cx="115268" cy="113974"/>
            </a:xfrm>
            <a:custGeom>
              <a:avLst/>
              <a:gdLst/>
              <a:ahLst/>
              <a:cxnLst/>
              <a:rect l="l" t="t" r="r" b="b"/>
              <a:pathLst>
                <a:path w="7389" h="7306" extrusionOk="0">
                  <a:moveTo>
                    <a:pt x="6589" y="1"/>
                  </a:moveTo>
                  <a:cubicBezTo>
                    <a:pt x="6322" y="1"/>
                    <a:pt x="6056" y="152"/>
                    <a:pt x="5940" y="499"/>
                  </a:cubicBezTo>
                  <a:cubicBezTo>
                    <a:pt x="5288" y="3071"/>
                    <a:pt x="3332" y="5172"/>
                    <a:pt x="760" y="5969"/>
                  </a:cubicBezTo>
                  <a:cubicBezTo>
                    <a:pt x="0" y="6200"/>
                    <a:pt x="235" y="7305"/>
                    <a:pt x="914" y="7305"/>
                  </a:cubicBezTo>
                  <a:cubicBezTo>
                    <a:pt x="980" y="7305"/>
                    <a:pt x="1049" y="7295"/>
                    <a:pt x="1122" y="7273"/>
                  </a:cubicBezTo>
                  <a:cubicBezTo>
                    <a:pt x="4129" y="6331"/>
                    <a:pt x="6483" y="3904"/>
                    <a:pt x="7280" y="862"/>
                  </a:cubicBezTo>
                  <a:cubicBezTo>
                    <a:pt x="7389" y="340"/>
                    <a:pt x="6989" y="1"/>
                    <a:pt x="65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1510;p58">
            <a:extLst>
              <a:ext uri="{FF2B5EF4-FFF2-40B4-BE49-F238E27FC236}">
                <a16:creationId xmlns:a16="http://schemas.microsoft.com/office/drawing/2014/main" id="{20C0C4AD-889D-254F-9E2F-B66AA025F13C}"/>
              </a:ext>
            </a:extLst>
          </p:cNvPr>
          <p:cNvGrpSpPr/>
          <p:nvPr/>
        </p:nvGrpSpPr>
        <p:grpSpPr>
          <a:xfrm>
            <a:off x="4909815" y="2234676"/>
            <a:ext cx="347475" cy="493064"/>
            <a:chOff x="7888346" y="1022004"/>
            <a:chExt cx="600544" cy="853347"/>
          </a:xfrm>
        </p:grpSpPr>
        <p:sp>
          <p:nvSpPr>
            <p:cNvPr id="76" name="Google Shape;1511;p58">
              <a:extLst>
                <a:ext uri="{FF2B5EF4-FFF2-40B4-BE49-F238E27FC236}">
                  <a16:creationId xmlns:a16="http://schemas.microsoft.com/office/drawing/2014/main" id="{8D54A8B4-806C-ED49-932C-04776F7B02A2}"/>
                </a:ext>
              </a:extLst>
            </p:cNvPr>
            <p:cNvSpPr/>
            <p:nvPr/>
          </p:nvSpPr>
          <p:spPr>
            <a:xfrm>
              <a:off x="7931726" y="1062392"/>
              <a:ext cx="521562" cy="769578"/>
            </a:xfrm>
            <a:custGeom>
              <a:avLst/>
              <a:gdLst/>
              <a:ahLst/>
              <a:cxnLst/>
              <a:rect l="l" t="t" r="r" b="b"/>
              <a:pathLst>
                <a:path w="5230" h="7717" extrusionOk="0">
                  <a:moveTo>
                    <a:pt x="1823" y="982"/>
                  </a:moveTo>
                  <a:cubicBezTo>
                    <a:pt x="2061" y="1022"/>
                    <a:pt x="2338" y="1101"/>
                    <a:pt x="2615" y="1180"/>
                  </a:cubicBezTo>
                  <a:cubicBezTo>
                    <a:pt x="2893" y="1259"/>
                    <a:pt x="3091" y="1457"/>
                    <a:pt x="3170" y="1695"/>
                  </a:cubicBezTo>
                  <a:cubicBezTo>
                    <a:pt x="3289" y="2052"/>
                    <a:pt x="3210" y="2289"/>
                    <a:pt x="2893" y="2448"/>
                  </a:cubicBezTo>
                  <a:cubicBezTo>
                    <a:pt x="2576" y="2567"/>
                    <a:pt x="2259" y="2646"/>
                    <a:pt x="1902" y="2725"/>
                  </a:cubicBezTo>
                  <a:cubicBezTo>
                    <a:pt x="1744" y="2765"/>
                    <a:pt x="1546" y="2725"/>
                    <a:pt x="1387" y="2883"/>
                  </a:cubicBezTo>
                  <a:cubicBezTo>
                    <a:pt x="1341" y="2930"/>
                    <a:pt x="1298" y="2949"/>
                    <a:pt x="1259" y="2949"/>
                  </a:cubicBezTo>
                  <a:cubicBezTo>
                    <a:pt x="1166" y="2949"/>
                    <a:pt x="1098" y="2837"/>
                    <a:pt x="1070" y="2725"/>
                  </a:cubicBezTo>
                  <a:cubicBezTo>
                    <a:pt x="1070" y="2527"/>
                    <a:pt x="1031" y="2250"/>
                    <a:pt x="991" y="2012"/>
                  </a:cubicBezTo>
                  <a:cubicBezTo>
                    <a:pt x="952" y="1893"/>
                    <a:pt x="952" y="1735"/>
                    <a:pt x="912" y="1576"/>
                  </a:cubicBezTo>
                  <a:cubicBezTo>
                    <a:pt x="833" y="1220"/>
                    <a:pt x="872" y="1180"/>
                    <a:pt x="1229" y="1101"/>
                  </a:cubicBezTo>
                  <a:lnTo>
                    <a:pt x="1189" y="1101"/>
                  </a:lnTo>
                  <a:cubicBezTo>
                    <a:pt x="1387" y="1061"/>
                    <a:pt x="1585" y="1022"/>
                    <a:pt x="1823" y="982"/>
                  </a:cubicBezTo>
                  <a:close/>
                  <a:moveTo>
                    <a:pt x="2251" y="4859"/>
                  </a:moveTo>
                  <a:cubicBezTo>
                    <a:pt x="2582" y="4859"/>
                    <a:pt x="2909" y="4940"/>
                    <a:pt x="3210" y="5102"/>
                  </a:cubicBezTo>
                  <a:cubicBezTo>
                    <a:pt x="3764" y="5379"/>
                    <a:pt x="3764" y="6171"/>
                    <a:pt x="3170" y="6409"/>
                  </a:cubicBezTo>
                  <a:cubicBezTo>
                    <a:pt x="2813" y="6567"/>
                    <a:pt x="2417" y="6726"/>
                    <a:pt x="2021" y="6845"/>
                  </a:cubicBezTo>
                  <a:lnTo>
                    <a:pt x="2021" y="6765"/>
                  </a:lnTo>
                  <a:cubicBezTo>
                    <a:pt x="1665" y="6765"/>
                    <a:pt x="1506" y="6686"/>
                    <a:pt x="1467" y="6369"/>
                  </a:cubicBezTo>
                  <a:cubicBezTo>
                    <a:pt x="1427" y="6013"/>
                    <a:pt x="1348" y="5736"/>
                    <a:pt x="1308" y="5419"/>
                  </a:cubicBezTo>
                  <a:cubicBezTo>
                    <a:pt x="1269" y="5221"/>
                    <a:pt x="1387" y="5023"/>
                    <a:pt x="1546" y="4983"/>
                  </a:cubicBezTo>
                  <a:cubicBezTo>
                    <a:pt x="1777" y="4900"/>
                    <a:pt x="2015" y="4859"/>
                    <a:pt x="2251" y="4859"/>
                  </a:cubicBezTo>
                  <a:close/>
                  <a:moveTo>
                    <a:pt x="1307" y="0"/>
                  </a:moveTo>
                  <a:cubicBezTo>
                    <a:pt x="860" y="0"/>
                    <a:pt x="417" y="101"/>
                    <a:pt x="1" y="309"/>
                  </a:cubicBezTo>
                  <a:cubicBezTo>
                    <a:pt x="80" y="982"/>
                    <a:pt x="199" y="1655"/>
                    <a:pt x="239" y="2289"/>
                  </a:cubicBezTo>
                  <a:cubicBezTo>
                    <a:pt x="357" y="3953"/>
                    <a:pt x="437" y="5577"/>
                    <a:pt x="556" y="7201"/>
                  </a:cubicBezTo>
                  <a:cubicBezTo>
                    <a:pt x="595" y="7677"/>
                    <a:pt x="635" y="7716"/>
                    <a:pt x="1110" y="7716"/>
                  </a:cubicBezTo>
                  <a:cubicBezTo>
                    <a:pt x="2021" y="7716"/>
                    <a:pt x="2972" y="7558"/>
                    <a:pt x="3843" y="7241"/>
                  </a:cubicBezTo>
                  <a:cubicBezTo>
                    <a:pt x="4477" y="7003"/>
                    <a:pt x="4952" y="6449"/>
                    <a:pt x="5071" y="5815"/>
                  </a:cubicBezTo>
                  <a:cubicBezTo>
                    <a:pt x="5230" y="5300"/>
                    <a:pt x="5071" y="4785"/>
                    <a:pt x="4715" y="4428"/>
                  </a:cubicBezTo>
                  <a:cubicBezTo>
                    <a:pt x="4596" y="4310"/>
                    <a:pt x="4438" y="4230"/>
                    <a:pt x="4279" y="4151"/>
                  </a:cubicBezTo>
                  <a:cubicBezTo>
                    <a:pt x="4041" y="4032"/>
                    <a:pt x="3804" y="3993"/>
                    <a:pt x="3526" y="3913"/>
                  </a:cubicBezTo>
                  <a:cubicBezTo>
                    <a:pt x="3408" y="3874"/>
                    <a:pt x="3289" y="3795"/>
                    <a:pt x="3210" y="3715"/>
                  </a:cubicBezTo>
                  <a:cubicBezTo>
                    <a:pt x="3210" y="3636"/>
                    <a:pt x="3289" y="3478"/>
                    <a:pt x="3368" y="3398"/>
                  </a:cubicBezTo>
                  <a:cubicBezTo>
                    <a:pt x="3447" y="3319"/>
                    <a:pt x="3645" y="3161"/>
                    <a:pt x="3724" y="3042"/>
                  </a:cubicBezTo>
                  <a:cubicBezTo>
                    <a:pt x="4517" y="2052"/>
                    <a:pt x="4239" y="1220"/>
                    <a:pt x="3289" y="586"/>
                  </a:cubicBezTo>
                  <a:cubicBezTo>
                    <a:pt x="2932" y="388"/>
                    <a:pt x="2615" y="269"/>
                    <a:pt x="2259" y="150"/>
                  </a:cubicBezTo>
                  <a:cubicBezTo>
                    <a:pt x="1946" y="51"/>
                    <a:pt x="1625" y="0"/>
                    <a:pt x="13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512;p58">
              <a:extLst>
                <a:ext uri="{FF2B5EF4-FFF2-40B4-BE49-F238E27FC236}">
                  <a16:creationId xmlns:a16="http://schemas.microsoft.com/office/drawing/2014/main" id="{B0F185F0-12C6-6943-B0D1-37CB657B93BC}"/>
                </a:ext>
              </a:extLst>
            </p:cNvPr>
            <p:cNvSpPr/>
            <p:nvPr/>
          </p:nvSpPr>
          <p:spPr>
            <a:xfrm>
              <a:off x="7888346" y="1022004"/>
              <a:ext cx="600544" cy="853347"/>
            </a:xfrm>
            <a:custGeom>
              <a:avLst/>
              <a:gdLst/>
              <a:ahLst/>
              <a:cxnLst/>
              <a:rect l="l" t="t" r="r" b="b"/>
              <a:pathLst>
                <a:path w="6022" h="8557" extrusionOk="0">
                  <a:moveTo>
                    <a:pt x="1751" y="428"/>
                  </a:moveTo>
                  <a:cubicBezTo>
                    <a:pt x="2068" y="428"/>
                    <a:pt x="2387" y="482"/>
                    <a:pt x="2694" y="595"/>
                  </a:cubicBezTo>
                  <a:cubicBezTo>
                    <a:pt x="3050" y="674"/>
                    <a:pt x="3367" y="793"/>
                    <a:pt x="3724" y="991"/>
                  </a:cubicBezTo>
                  <a:cubicBezTo>
                    <a:pt x="4714" y="1625"/>
                    <a:pt x="4952" y="2496"/>
                    <a:pt x="4159" y="3487"/>
                  </a:cubicBezTo>
                  <a:cubicBezTo>
                    <a:pt x="4080" y="3605"/>
                    <a:pt x="3922" y="3685"/>
                    <a:pt x="3803" y="3803"/>
                  </a:cubicBezTo>
                  <a:cubicBezTo>
                    <a:pt x="3724" y="3962"/>
                    <a:pt x="3645" y="4041"/>
                    <a:pt x="3645" y="4120"/>
                  </a:cubicBezTo>
                  <a:cubicBezTo>
                    <a:pt x="3724" y="4239"/>
                    <a:pt x="3843" y="4318"/>
                    <a:pt x="3961" y="4358"/>
                  </a:cubicBezTo>
                  <a:cubicBezTo>
                    <a:pt x="4199" y="4437"/>
                    <a:pt x="4437" y="4477"/>
                    <a:pt x="4714" y="4556"/>
                  </a:cubicBezTo>
                  <a:cubicBezTo>
                    <a:pt x="4873" y="4635"/>
                    <a:pt x="5031" y="4754"/>
                    <a:pt x="5150" y="4873"/>
                  </a:cubicBezTo>
                  <a:cubicBezTo>
                    <a:pt x="5506" y="5190"/>
                    <a:pt x="5665" y="5744"/>
                    <a:pt x="5506" y="6220"/>
                  </a:cubicBezTo>
                  <a:cubicBezTo>
                    <a:pt x="5387" y="6893"/>
                    <a:pt x="4912" y="7408"/>
                    <a:pt x="4278" y="7685"/>
                  </a:cubicBezTo>
                  <a:cubicBezTo>
                    <a:pt x="3407" y="7963"/>
                    <a:pt x="2456" y="8121"/>
                    <a:pt x="1545" y="8121"/>
                  </a:cubicBezTo>
                  <a:cubicBezTo>
                    <a:pt x="1070" y="8121"/>
                    <a:pt x="1030" y="8082"/>
                    <a:pt x="991" y="7646"/>
                  </a:cubicBezTo>
                  <a:cubicBezTo>
                    <a:pt x="872" y="5982"/>
                    <a:pt x="792" y="4358"/>
                    <a:pt x="674" y="2734"/>
                  </a:cubicBezTo>
                  <a:cubicBezTo>
                    <a:pt x="594" y="2100"/>
                    <a:pt x="515" y="1427"/>
                    <a:pt x="436" y="753"/>
                  </a:cubicBezTo>
                  <a:cubicBezTo>
                    <a:pt x="835" y="542"/>
                    <a:pt x="1290" y="428"/>
                    <a:pt x="1751" y="428"/>
                  </a:cubicBezTo>
                  <a:close/>
                  <a:moveTo>
                    <a:pt x="1788" y="1"/>
                  </a:moveTo>
                  <a:cubicBezTo>
                    <a:pt x="1367" y="1"/>
                    <a:pt x="951" y="80"/>
                    <a:pt x="555" y="238"/>
                  </a:cubicBezTo>
                  <a:cubicBezTo>
                    <a:pt x="40" y="436"/>
                    <a:pt x="0" y="516"/>
                    <a:pt x="40" y="1031"/>
                  </a:cubicBezTo>
                  <a:cubicBezTo>
                    <a:pt x="198" y="2298"/>
                    <a:pt x="277" y="3566"/>
                    <a:pt x="357" y="4794"/>
                  </a:cubicBezTo>
                  <a:cubicBezTo>
                    <a:pt x="396" y="5784"/>
                    <a:pt x="476" y="6814"/>
                    <a:pt x="594" y="7844"/>
                  </a:cubicBezTo>
                  <a:cubicBezTo>
                    <a:pt x="634" y="8398"/>
                    <a:pt x="753" y="8478"/>
                    <a:pt x="1268" y="8557"/>
                  </a:cubicBezTo>
                  <a:lnTo>
                    <a:pt x="1545" y="8557"/>
                  </a:lnTo>
                  <a:cubicBezTo>
                    <a:pt x="2417" y="8517"/>
                    <a:pt x="3328" y="8398"/>
                    <a:pt x="4159" y="8161"/>
                  </a:cubicBezTo>
                  <a:cubicBezTo>
                    <a:pt x="4714" y="8042"/>
                    <a:pt x="5150" y="7685"/>
                    <a:pt x="5506" y="7250"/>
                  </a:cubicBezTo>
                  <a:cubicBezTo>
                    <a:pt x="5823" y="6814"/>
                    <a:pt x="6021" y="6299"/>
                    <a:pt x="6021" y="5744"/>
                  </a:cubicBezTo>
                  <a:cubicBezTo>
                    <a:pt x="5982" y="4992"/>
                    <a:pt x="5467" y="4358"/>
                    <a:pt x="4793" y="4120"/>
                  </a:cubicBezTo>
                  <a:lnTo>
                    <a:pt x="4278" y="3962"/>
                  </a:lnTo>
                  <a:cubicBezTo>
                    <a:pt x="4397" y="3843"/>
                    <a:pt x="4516" y="3724"/>
                    <a:pt x="4595" y="3605"/>
                  </a:cubicBezTo>
                  <a:cubicBezTo>
                    <a:pt x="5150" y="2892"/>
                    <a:pt x="5150" y="1902"/>
                    <a:pt x="4595" y="1229"/>
                  </a:cubicBezTo>
                  <a:cubicBezTo>
                    <a:pt x="4159" y="753"/>
                    <a:pt x="3645" y="397"/>
                    <a:pt x="3050" y="238"/>
                  </a:cubicBezTo>
                  <a:cubicBezTo>
                    <a:pt x="2634" y="80"/>
                    <a:pt x="2209" y="1"/>
                    <a:pt x="178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513;p58">
              <a:extLst>
                <a:ext uri="{FF2B5EF4-FFF2-40B4-BE49-F238E27FC236}">
                  <a16:creationId xmlns:a16="http://schemas.microsoft.com/office/drawing/2014/main" id="{4DABF65A-C787-F34D-A4A9-E2C67F9EEAAE}"/>
                </a:ext>
              </a:extLst>
            </p:cNvPr>
            <p:cNvSpPr/>
            <p:nvPr/>
          </p:nvSpPr>
          <p:spPr>
            <a:xfrm>
              <a:off x="8054187" y="1546948"/>
              <a:ext cx="249013" cy="198054"/>
            </a:xfrm>
            <a:custGeom>
              <a:avLst/>
              <a:gdLst/>
              <a:ahLst/>
              <a:cxnLst/>
              <a:rect l="l" t="t" r="r" b="b"/>
              <a:pathLst>
                <a:path w="2497" h="1986" extrusionOk="0">
                  <a:moveTo>
                    <a:pt x="964" y="414"/>
                  </a:moveTo>
                  <a:cubicBezTo>
                    <a:pt x="1233" y="414"/>
                    <a:pt x="1496" y="475"/>
                    <a:pt x="1744" y="599"/>
                  </a:cubicBezTo>
                  <a:cubicBezTo>
                    <a:pt x="2021" y="797"/>
                    <a:pt x="2061" y="995"/>
                    <a:pt x="1744" y="1154"/>
                  </a:cubicBezTo>
                  <a:cubicBezTo>
                    <a:pt x="1387" y="1312"/>
                    <a:pt x="1070" y="1431"/>
                    <a:pt x="714" y="1550"/>
                  </a:cubicBezTo>
                  <a:cubicBezTo>
                    <a:pt x="595" y="1154"/>
                    <a:pt x="555" y="837"/>
                    <a:pt x="476" y="480"/>
                  </a:cubicBezTo>
                  <a:cubicBezTo>
                    <a:pt x="640" y="436"/>
                    <a:pt x="803" y="414"/>
                    <a:pt x="964" y="414"/>
                  </a:cubicBezTo>
                  <a:close/>
                  <a:moveTo>
                    <a:pt x="991" y="0"/>
                  </a:moveTo>
                  <a:cubicBezTo>
                    <a:pt x="761" y="0"/>
                    <a:pt x="532" y="41"/>
                    <a:pt x="318" y="124"/>
                  </a:cubicBezTo>
                  <a:cubicBezTo>
                    <a:pt x="120" y="164"/>
                    <a:pt x="1" y="362"/>
                    <a:pt x="80" y="520"/>
                  </a:cubicBezTo>
                  <a:cubicBezTo>
                    <a:pt x="120" y="837"/>
                    <a:pt x="159" y="1193"/>
                    <a:pt x="199" y="1510"/>
                  </a:cubicBezTo>
                  <a:cubicBezTo>
                    <a:pt x="278" y="1788"/>
                    <a:pt x="437" y="1906"/>
                    <a:pt x="754" y="1906"/>
                  </a:cubicBezTo>
                  <a:lnTo>
                    <a:pt x="754" y="1986"/>
                  </a:lnTo>
                  <a:cubicBezTo>
                    <a:pt x="1150" y="1867"/>
                    <a:pt x="1546" y="1708"/>
                    <a:pt x="1942" y="1550"/>
                  </a:cubicBezTo>
                  <a:cubicBezTo>
                    <a:pt x="2496" y="1312"/>
                    <a:pt x="2496" y="480"/>
                    <a:pt x="1942" y="243"/>
                  </a:cubicBezTo>
                  <a:cubicBezTo>
                    <a:pt x="1642" y="81"/>
                    <a:pt x="1314" y="0"/>
                    <a:pt x="99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514;p58">
              <a:extLst>
                <a:ext uri="{FF2B5EF4-FFF2-40B4-BE49-F238E27FC236}">
                  <a16:creationId xmlns:a16="http://schemas.microsoft.com/office/drawing/2014/main" id="{F9FDFD0F-3E74-024F-A81C-8E7D0AE4A116}"/>
                </a:ext>
              </a:extLst>
            </p:cNvPr>
            <p:cNvSpPr/>
            <p:nvPr/>
          </p:nvSpPr>
          <p:spPr>
            <a:xfrm>
              <a:off x="8014696" y="1160320"/>
              <a:ext cx="245024" cy="195162"/>
            </a:xfrm>
            <a:custGeom>
              <a:avLst/>
              <a:gdLst/>
              <a:ahLst/>
              <a:cxnLst/>
              <a:rect l="l" t="t" r="r" b="b"/>
              <a:pathLst>
                <a:path w="2457" h="1957" extrusionOk="0">
                  <a:moveTo>
                    <a:pt x="934" y="369"/>
                  </a:moveTo>
                  <a:cubicBezTo>
                    <a:pt x="1193" y="369"/>
                    <a:pt x="1457" y="431"/>
                    <a:pt x="1704" y="555"/>
                  </a:cubicBezTo>
                  <a:lnTo>
                    <a:pt x="1665" y="555"/>
                  </a:lnTo>
                  <a:cubicBezTo>
                    <a:pt x="1823" y="634"/>
                    <a:pt x="1902" y="753"/>
                    <a:pt x="1942" y="872"/>
                  </a:cubicBezTo>
                  <a:cubicBezTo>
                    <a:pt x="1942" y="951"/>
                    <a:pt x="1783" y="1109"/>
                    <a:pt x="1665" y="1149"/>
                  </a:cubicBezTo>
                  <a:cubicBezTo>
                    <a:pt x="1348" y="1228"/>
                    <a:pt x="1031" y="1307"/>
                    <a:pt x="674" y="1387"/>
                  </a:cubicBezTo>
                  <a:cubicBezTo>
                    <a:pt x="635" y="1070"/>
                    <a:pt x="555" y="753"/>
                    <a:pt x="476" y="436"/>
                  </a:cubicBezTo>
                  <a:cubicBezTo>
                    <a:pt x="625" y="391"/>
                    <a:pt x="779" y="369"/>
                    <a:pt x="934" y="369"/>
                  </a:cubicBezTo>
                  <a:close/>
                  <a:moveTo>
                    <a:pt x="991" y="0"/>
                  </a:moveTo>
                  <a:cubicBezTo>
                    <a:pt x="793" y="40"/>
                    <a:pt x="555" y="79"/>
                    <a:pt x="357" y="119"/>
                  </a:cubicBezTo>
                  <a:cubicBezTo>
                    <a:pt x="1" y="198"/>
                    <a:pt x="1" y="238"/>
                    <a:pt x="80" y="594"/>
                  </a:cubicBezTo>
                  <a:cubicBezTo>
                    <a:pt x="120" y="753"/>
                    <a:pt x="159" y="911"/>
                    <a:pt x="159" y="1030"/>
                  </a:cubicBezTo>
                  <a:cubicBezTo>
                    <a:pt x="199" y="1268"/>
                    <a:pt x="199" y="1505"/>
                    <a:pt x="238" y="1703"/>
                  </a:cubicBezTo>
                  <a:cubicBezTo>
                    <a:pt x="266" y="1868"/>
                    <a:pt x="350" y="1956"/>
                    <a:pt x="438" y="1956"/>
                  </a:cubicBezTo>
                  <a:cubicBezTo>
                    <a:pt x="478" y="1956"/>
                    <a:pt x="519" y="1938"/>
                    <a:pt x="555" y="1901"/>
                  </a:cubicBezTo>
                  <a:cubicBezTo>
                    <a:pt x="674" y="1783"/>
                    <a:pt x="912" y="1783"/>
                    <a:pt x="1070" y="1743"/>
                  </a:cubicBezTo>
                  <a:cubicBezTo>
                    <a:pt x="1427" y="1664"/>
                    <a:pt x="1744" y="1585"/>
                    <a:pt x="2061" y="1466"/>
                  </a:cubicBezTo>
                  <a:cubicBezTo>
                    <a:pt x="2378" y="1307"/>
                    <a:pt x="2457" y="1070"/>
                    <a:pt x="2338" y="713"/>
                  </a:cubicBezTo>
                  <a:cubicBezTo>
                    <a:pt x="2259" y="475"/>
                    <a:pt x="2061" y="277"/>
                    <a:pt x="1823" y="198"/>
                  </a:cubicBezTo>
                  <a:cubicBezTo>
                    <a:pt x="1506" y="119"/>
                    <a:pt x="1229" y="40"/>
                    <a:pt x="99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 name="Google Shape;1515;p58">
            <a:extLst>
              <a:ext uri="{FF2B5EF4-FFF2-40B4-BE49-F238E27FC236}">
                <a16:creationId xmlns:a16="http://schemas.microsoft.com/office/drawing/2014/main" id="{1E361AF4-7BA5-F14F-9A0A-38C15BF3C310}"/>
              </a:ext>
            </a:extLst>
          </p:cNvPr>
          <p:cNvGrpSpPr/>
          <p:nvPr/>
        </p:nvGrpSpPr>
        <p:grpSpPr>
          <a:xfrm>
            <a:off x="3879964" y="3429820"/>
            <a:ext cx="347476" cy="405095"/>
            <a:chOff x="-581823" y="2834345"/>
            <a:chExt cx="347476" cy="405095"/>
          </a:xfrm>
        </p:grpSpPr>
        <p:sp>
          <p:nvSpPr>
            <p:cNvPr id="81" name="Google Shape;1516;p58">
              <a:extLst>
                <a:ext uri="{FF2B5EF4-FFF2-40B4-BE49-F238E27FC236}">
                  <a16:creationId xmlns:a16="http://schemas.microsoft.com/office/drawing/2014/main" id="{383960E5-7BC2-6944-9059-A35E79A0E828}"/>
                </a:ext>
              </a:extLst>
            </p:cNvPr>
            <p:cNvSpPr/>
            <p:nvPr/>
          </p:nvSpPr>
          <p:spPr>
            <a:xfrm>
              <a:off x="-577649" y="2857081"/>
              <a:ext cx="301452" cy="355782"/>
            </a:xfrm>
            <a:custGeom>
              <a:avLst/>
              <a:gdLst/>
              <a:ahLst/>
              <a:cxnLst/>
              <a:rect l="l" t="t" r="r" b="b"/>
              <a:pathLst>
                <a:path w="5705" h="6652" extrusionOk="0">
                  <a:moveTo>
                    <a:pt x="3770" y="1"/>
                  </a:moveTo>
                  <a:cubicBezTo>
                    <a:pt x="3333" y="1"/>
                    <a:pt x="2885" y="126"/>
                    <a:pt x="2496" y="348"/>
                  </a:cubicBezTo>
                  <a:cubicBezTo>
                    <a:pt x="1664" y="823"/>
                    <a:pt x="1030" y="1615"/>
                    <a:pt x="713" y="2527"/>
                  </a:cubicBezTo>
                  <a:cubicBezTo>
                    <a:pt x="0" y="4428"/>
                    <a:pt x="951" y="6131"/>
                    <a:pt x="2971" y="6567"/>
                  </a:cubicBezTo>
                  <a:cubicBezTo>
                    <a:pt x="3321" y="6622"/>
                    <a:pt x="3678" y="6652"/>
                    <a:pt x="4041" y="6652"/>
                  </a:cubicBezTo>
                  <a:cubicBezTo>
                    <a:pt x="4459" y="6652"/>
                    <a:pt x="4884" y="6612"/>
                    <a:pt x="5308" y="6527"/>
                  </a:cubicBezTo>
                  <a:cubicBezTo>
                    <a:pt x="5427" y="6527"/>
                    <a:pt x="5586" y="6488"/>
                    <a:pt x="5705" y="6448"/>
                  </a:cubicBezTo>
                  <a:cubicBezTo>
                    <a:pt x="5625" y="6012"/>
                    <a:pt x="5586" y="5616"/>
                    <a:pt x="5546" y="5220"/>
                  </a:cubicBezTo>
                  <a:cubicBezTo>
                    <a:pt x="5427" y="5260"/>
                    <a:pt x="5308" y="5299"/>
                    <a:pt x="5190" y="5299"/>
                  </a:cubicBezTo>
                  <a:cubicBezTo>
                    <a:pt x="4833" y="5398"/>
                    <a:pt x="4467" y="5448"/>
                    <a:pt x="4095" y="5448"/>
                  </a:cubicBezTo>
                  <a:cubicBezTo>
                    <a:pt x="3724" y="5448"/>
                    <a:pt x="3348" y="5398"/>
                    <a:pt x="2971" y="5299"/>
                  </a:cubicBezTo>
                  <a:cubicBezTo>
                    <a:pt x="1704" y="4784"/>
                    <a:pt x="1308" y="3160"/>
                    <a:pt x="2219" y="2091"/>
                  </a:cubicBezTo>
                  <a:cubicBezTo>
                    <a:pt x="2758" y="1443"/>
                    <a:pt x="3560" y="1090"/>
                    <a:pt x="4414" y="1090"/>
                  </a:cubicBezTo>
                  <a:cubicBezTo>
                    <a:pt x="4501" y="1090"/>
                    <a:pt x="4587" y="1093"/>
                    <a:pt x="4675" y="1101"/>
                  </a:cubicBezTo>
                  <a:cubicBezTo>
                    <a:pt x="4635" y="902"/>
                    <a:pt x="4635" y="665"/>
                    <a:pt x="4675" y="467"/>
                  </a:cubicBezTo>
                  <a:cubicBezTo>
                    <a:pt x="4714" y="189"/>
                    <a:pt x="4556" y="71"/>
                    <a:pt x="4318" y="71"/>
                  </a:cubicBezTo>
                  <a:cubicBezTo>
                    <a:pt x="4141" y="23"/>
                    <a:pt x="3956" y="1"/>
                    <a:pt x="3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517;p58">
              <a:extLst>
                <a:ext uri="{FF2B5EF4-FFF2-40B4-BE49-F238E27FC236}">
                  <a16:creationId xmlns:a16="http://schemas.microsoft.com/office/drawing/2014/main" id="{4CFCF073-1126-4241-92E6-273B0453EBED}"/>
                </a:ext>
              </a:extLst>
            </p:cNvPr>
            <p:cNvSpPr/>
            <p:nvPr/>
          </p:nvSpPr>
          <p:spPr>
            <a:xfrm>
              <a:off x="-581823" y="2834345"/>
              <a:ext cx="347476" cy="405095"/>
            </a:xfrm>
            <a:custGeom>
              <a:avLst/>
              <a:gdLst/>
              <a:ahLst/>
              <a:cxnLst/>
              <a:rect l="l" t="t" r="r" b="b"/>
              <a:pathLst>
                <a:path w="6576" h="7574" extrusionOk="0">
                  <a:moveTo>
                    <a:pt x="3870" y="443"/>
                  </a:moveTo>
                  <a:cubicBezTo>
                    <a:pt x="4047" y="443"/>
                    <a:pt x="4224" y="461"/>
                    <a:pt x="4397" y="496"/>
                  </a:cubicBezTo>
                  <a:cubicBezTo>
                    <a:pt x="4635" y="535"/>
                    <a:pt x="4793" y="614"/>
                    <a:pt x="4754" y="892"/>
                  </a:cubicBezTo>
                  <a:cubicBezTo>
                    <a:pt x="4714" y="1090"/>
                    <a:pt x="4714" y="1327"/>
                    <a:pt x="4754" y="1526"/>
                  </a:cubicBezTo>
                  <a:cubicBezTo>
                    <a:pt x="4666" y="1518"/>
                    <a:pt x="4580" y="1515"/>
                    <a:pt x="4493" y="1515"/>
                  </a:cubicBezTo>
                  <a:cubicBezTo>
                    <a:pt x="3639" y="1515"/>
                    <a:pt x="2837" y="1868"/>
                    <a:pt x="2298" y="2516"/>
                  </a:cubicBezTo>
                  <a:cubicBezTo>
                    <a:pt x="1387" y="3585"/>
                    <a:pt x="1783" y="5209"/>
                    <a:pt x="3090" y="5724"/>
                  </a:cubicBezTo>
                  <a:cubicBezTo>
                    <a:pt x="3482" y="5833"/>
                    <a:pt x="3886" y="5894"/>
                    <a:pt x="4288" y="5894"/>
                  </a:cubicBezTo>
                  <a:cubicBezTo>
                    <a:pt x="4618" y="5894"/>
                    <a:pt x="4947" y="5853"/>
                    <a:pt x="5269" y="5764"/>
                  </a:cubicBezTo>
                  <a:cubicBezTo>
                    <a:pt x="5387" y="5764"/>
                    <a:pt x="5506" y="5685"/>
                    <a:pt x="5625" y="5685"/>
                  </a:cubicBezTo>
                  <a:cubicBezTo>
                    <a:pt x="5665" y="6081"/>
                    <a:pt x="5704" y="6437"/>
                    <a:pt x="5784" y="6873"/>
                  </a:cubicBezTo>
                  <a:cubicBezTo>
                    <a:pt x="5665" y="6913"/>
                    <a:pt x="5506" y="6952"/>
                    <a:pt x="5387" y="6952"/>
                  </a:cubicBezTo>
                  <a:cubicBezTo>
                    <a:pt x="4943" y="7041"/>
                    <a:pt x="4498" y="7093"/>
                    <a:pt x="4060" y="7093"/>
                  </a:cubicBezTo>
                  <a:cubicBezTo>
                    <a:pt x="3718" y="7093"/>
                    <a:pt x="3380" y="7062"/>
                    <a:pt x="3050" y="6992"/>
                  </a:cubicBezTo>
                  <a:cubicBezTo>
                    <a:pt x="1030" y="6596"/>
                    <a:pt x="79" y="4893"/>
                    <a:pt x="792" y="2991"/>
                  </a:cubicBezTo>
                  <a:lnTo>
                    <a:pt x="792" y="2952"/>
                  </a:lnTo>
                  <a:cubicBezTo>
                    <a:pt x="1109" y="2040"/>
                    <a:pt x="1743" y="1248"/>
                    <a:pt x="2615" y="773"/>
                  </a:cubicBezTo>
                  <a:cubicBezTo>
                    <a:pt x="3007" y="548"/>
                    <a:pt x="3440" y="443"/>
                    <a:pt x="3870" y="443"/>
                  </a:cubicBezTo>
                  <a:close/>
                  <a:moveTo>
                    <a:pt x="3932" y="0"/>
                  </a:moveTo>
                  <a:cubicBezTo>
                    <a:pt x="3376" y="0"/>
                    <a:pt x="2830" y="154"/>
                    <a:pt x="2337" y="416"/>
                  </a:cubicBezTo>
                  <a:cubicBezTo>
                    <a:pt x="1545" y="892"/>
                    <a:pt x="872" y="1605"/>
                    <a:pt x="476" y="2476"/>
                  </a:cubicBezTo>
                  <a:cubicBezTo>
                    <a:pt x="159" y="3070"/>
                    <a:pt x="0" y="3744"/>
                    <a:pt x="79" y="4457"/>
                  </a:cubicBezTo>
                  <a:cubicBezTo>
                    <a:pt x="198" y="5843"/>
                    <a:pt x="1189" y="7032"/>
                    <a:pt x="2535" y="7388"/>
                  </a:cubicBezTo>
                  <a:cubicBezTo>
                    <a:pt x="3035" y="7513"/>
                    <a:pt x="3542" y="7574"/>
                    <a:pt x="4050" y="7574"/>
                  </a:cubicBezTo>
                  <a:cubicBezTo>
                    <a:pt x="4671" y="7574"/>
                    <a:pt x="5293" y="7483"/>
                    <a:pt x="5902" y="7309"/>
                  </a:cubicBezTo>
                  <a:cubicBezTo>
                    <a:pt x="6061" y="7230"/>
                    <a:pt x="6219" y="7190"/>
                    <a:pt x="6338" y="7071"/>
                  </a:cubicBezTo>
                  <a:cubicBezTo>
                    <a:pt x="6417" y="6952"/>
                    <a:pt x="6497" y="6834"/>
                    <a:pt x="6576" y="6715"/>
                  </a:cubicBezTo>
                  <a:cubicBezTo>
                    <a:pt x="6536" y="6715"/>
                    <a:pt x="6497" y="6675"/>
                    <a:pt x="6497" y="6675"/>
                  </a:cubicBezTo>
                  <a:lnTo>
                    <a:pt x="6219" y="6715"/>
                  </a:lnTo>
                  <a:cubicBezTo>
                    <a:pt x="6180" y="6437"/>
                    <a:pt x="6100" y="6160"/>
                    <a:pt x="6061" y="5922"/>
                  </a:cubicBezTo>
                  <a:cubicBezTo>
                    <a:pt x="5972" y="5388"/>
                    <a:pt x="5949" y="5254"/>
                    <a:pt x="5626" y="5254"/>
                  </a:cubicBezTo>
                  <a:cubicBezTo>
                    <a:pt x="5519" y="5254"/>
                    <a:pt x="5378" y="5269"/>
                    <a:pt x="5189" y="5289"/>
                  </a:cubicBezTo>
                  <a:cubicBezTo>
                    <a:pt x="4857" y="5365"/>
                    <a:pt x="4524" y="5409"/>
                    <a:pt x="4181" y="5409"/>
                  </a:cubicBezTo>
                  <a:cubicBezTo>
                    <a:pt x="3993" y="5409"/>
                    <a:pt x="3801" y="5396"/>
                    <a:pt x="3605" y="5368"/>
                  </a:cubicBezTo>
                  <a:cubicBezTo>
                    <a:pt x="2615" y="5289"/>
                    <a:pt x="1981" y="4259"/>
                    <a:pt x="2337" y="3348"/>
                  </a:cubicBezTo>
                  <a:cubicBezTo>
                    <a:pt x="2496" y="2833"/>
                    <a:pt x="2813" y="2476"/>
                    <a:pt x="3288" y="2239"/>
                  </a:cubicBezTo>
                  <a:cubicBezTo>
                    <a:pt x="3559" y="2066"/>
                    <a:pt x="3892" y="1970"/>
                    <a:pt x="4219" y="1970"/>
                  </a:cubicBezTo>
                  <a:cubicBezTo>
                    <a:pt x="4417" y="1970"/>
                    <a:pt x="4614" y="2005"/>
                    <a:pt x="4793" y="2080"/>
                  </a:cubicBezTo>
                  <a:cubicBezTo>
                    <a:pt x="4844" y="2105"/>
                    <a:pt x="4889" y="2116"/>
                    <a:pt x="4929" y="2116"/>
                  </a:cubicBezTo>
                  <a:cubicBezTo>
                    <a:pt x="5078" y="2116"/>
                    <a:pt x="5158" y="1967"/>
                    <a:pt x="5189" y="1842"/>
                  </a:cubicBezTo>
                  <a:cubicBezTo>
                    <a:pt x="5189" y="1407"/>
                    <a:pt x="5189" y="1011"/>
                    <a:pt x="5189" y="575"/>
                  </a:cubicBezTo>
                  <a:cubicBezTo>
                    <a:pt x="5150" y="416"/>
                    <a:pt x="5110" y="298"/>
                    <a:pt x="4991" y="179"/>
                  </a:cubicBezTo>
                  <a:cubicBezTo>
                    <a:pt x="4952" y="99"/>
                    <a:pt x="4872" y="60"/>
                    <a:pt x="4793" y="20"/>
                  </a:cubicBezTo>
                  <a:lnTo>
                    <a:pt x="4278" y="20"/>
                  </a:lnTo>
                  <a:cubicBezTo>
                    <a:pt x="4163" y="7"/>
                    <a:pt x="4047" y="0"/>
                    <a:pt x="393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 name="Google Shape;1518;p58">
            <a:extLst>
              <a:ext uri="{FF2B5EF4-FFF2-40B4-BE49-F238E27FC236}">
                <a16:creationId xmlns:a16="http://schemas.microsoft.com/office/drawing/2014/main" id="{211C0EB4-FC05-3F4F-92E6-FAAA01B5864F}"/>
              </a:ext>
            </a:extLst>
          </p:cNvPr>
          <p:cNvSpPr/>
          <p:nvPr/>
        </p:nvSpPr>
        <p:spPr>
          <a:xfrm>
            <a:off x="3878213" y="2290275"/>
            <a:ext cx="350975" cy="381875"/>
          </a:xfrm>
          <a:custGeom>
            <a:avLst/>
            <a:gdLst/>
            <a:ahLst/>
            <a:cxnLst/>
            <a:rect l="l" t="t" r="r" b="b"/>
            <a:pathLst>
              <a:path w="14039" h="15275" extrusionOk="0">
                <a:moveTo>
                  <a:pt x="7201" y="5965"/>
                </a:moveTo>
                <a:cubicBezTo>
                  <a:pt x="7710" y="6837"/>
                  <a:pt x="8219" y="7638"/>
                  <a:pt x="8656" y="8510"/>
                </a:cubicBezTo>
                <a:lnTo>
                  <a:pt x="6692" y="8656"/>
                </a:lnTo>
                <a:cubicBezTo>
                  <a:pt x="6838" y="7783"/>
                  <a:pt x="7056" y="6837"/>
                  <a:pt x="7201" y="5965"/>
                </a:cubicBezTo>
                <a:close/>
                <a:moveTo>
                  <a:pt x="8656" y="0"/>
                </a:moveTo>
                <a:cubicBezTo>
                  <a:pt x="7929" y="73"/>
                  <a:pt x="7201" y="146"/>
                  <a:pt x="6474" y="146"/>
                </a:cubicBezTo>
                <a:cubicBezTo>
                  <a:pt x="6435" y="136"/>
                  <a:pt x="6396" y="132"/>
                  <a:pt x="6358" y="132"/>
                </a:cubicBezTo>
                <a:cubicBezTo>
                  <a:pt x="6110" y="132"/>
                  <a:pt x="5892" y="321"/>
                  <a:pt x="5892" y="510"/>
                </a:cubicBezTo>
                <a:cubicBezTo>
                  <a:pt x="5747" y="1019"/>
                  <a:pt x="5601" y="1455"/>
                  <a:pt x="5456" y="1891"/>
                </a:cubicBezTo>
                <a:cubicBezTo>
                  <a:pt x="3710" y="5892"/>
                  <a:pt x="2037" y="9965"/>
                  <a:pt x="364" y="13966"/>
                </a:cubicBezTo>
                <a:cubicBezTo>
                  <a:pt x="1" y="14838"/>
                  <a:pt x="146" y="15057"/>
                  <a:pt x="1019" y="15129"/>
                </a:cubicBezTo>
                <a:cubicBezTo>
                  <a:pt x="1964" y="15202"/>
                  <a:pt x="2910" y="15275"/>
                  <a:pt x="3855" y="15275"/>
                </a:cubicBezTo>
                <a:cubicBezTo>
                  <a:pt x="4146" y="15275"/>
                  <a:pt x="4437" y="15057"/>
                  <a:pt x="4510" y="14766"/>
                </a:cubicBezTo>
                <a:cubicBezTo>
                  <a:pt x="4874" y="13966"/>
                  <a:pt x="5237" y="13093"/>
                  <a:pt x="5674" y="12293"/>
                </a:cubicBezTo>
                <a:cubicBezTo>
                  <a:pt x="5747" y="12074"/>
                  <a:pt x="5965" y="12002"/>
                  <a:pt x="6183" y="11929"/>
                </a:cubicBezTo>
                <a:lnTo>
                  <a:pt x="8510" y="11929"/>
                </a:lnTo>
                <a:cubicBezTo>
                  <a:pt x="8510" y="12074"/>
                  <a:pt x="8656" y="12365"/>
                  <a:pt x="8729" y="12584"/>
                </a:cubicBezTo>
                <a:cubicBezTo>
                  <a:pt x="8947" y="13238"/>
                  <a:pt x="9092" y="13893"/>
                  <a:pt x="9383" y="14547"/>
                </a:cubicBezTo>
                <a:cubicBezTo>
                  <a:pt x="9447" y="14864"/>
                  <a:pt x="9786" y="15070"/>
                  <a:pt x="10112" y="15070"/>
                </a:cubicBezTo>
                <a:cubicBezTo>
                  <a:pt x="10161" y="15070"/>
                  <a:pt x="10209" y="15066"/>
                  <a:pt x="10256" y="15057"/>
                </a:cubicBezTo>
                <a:cubicBezTo>
                  <a:pt x="11347" y="14984"/>
                  <a:pt x="12365" y="14911"/>
                  <a:pt x="13384" y="14838"/>
                </a:cubicBezTo>
                <a:cubicBezTo>
                  <a:pt x="13965" y="14766"/>
                  <a:pt x="14038" y="14620"/>
                  <a:pt x="13893" y="14111"/>
                </a:cubicBezTo>
                <a:cubicBezTo>
                  <a:pt x="13747" y="13529"/>
                  <a:pt x="13456" y="13093"/>
                  <a:pt x="13311" y="12511"/>
                </a:cubicBezTo>
                <a:cubicBezTo>
                  <a:pt x="13020" y="11638"/>
                  <a:pt x="12729" y="10838"/>
                  <a:pt x="12438" y="9965"/>
                </a:cubicBezTo>
                <a:cubicBezTo>
                  <a:pt x="11493" y="6837"/>
                  <a:pt x="10474" y="3783"/>
                  <a:pt x="9529" y="655"/>
                </a:cubicBezTo>
                <a:cubicBezTo>
                  <a:pt x="9456" y="291"/>
                  <a:pt x="9092" y="0"/>
                  <a:pt x="86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 name="Google Shape;1519;p58">
            <a:extLst>
              <a:ext uri="{FF2B5EF4-FFF2-40B4-BE49-F238E27FC236}">
                <a16:creationId xmlns:a16="http://schemas.microsoft.com/office/drawing/2014/main" id="{E54A0594-E60F-8A4F-9C11-0311E535FE4E}"/>
              </a:ext>
            </a:extLst>
          </p:cNvPr>
          <p:cNvGrpSpPr/>
          <p:nvPr/>
        </p:nvGrpSpPr>
        <p:grpSpPr>
          <a:xfrm flipH="1">
            <a:off x="4606742" y="3209194"/>
            <a:ext cx="953658" cy="846345"/>
            <a:chOff x="919926" y="2705665"/>
            <a:chExt cx="758316" cy="672984"/>
          </a:xfrm>
        </p:grpSpPr>
        <p:sp>
          <p:nvSpPr>
            <p:cNvPr id="85" name="Google Shape;1520;p58">
              <a:extLst>
                <a:ext uri="{FF2B5EF4-FFF2-40B4-BE49-F238E27FC236}">
                  <a16:creationId xmlns:a16="http://schemas.microsoft.com/office/drawing/2014/main" id="{F98E4CCC-6F6F-3D41-B556-04C31E418605}"/>
                </a:ext>
              </a:extLst>
            </p:cNvPr>
            <p:cNvSpPr/>
            <p:nvPr/>
          </p:nvSpPr>
          <p:spPr>
            <a:xfrm>
              <a:off x="919926" y="2705665"/>
              <a:ext cx="758316" cy="672984"/>
            </a:xfrm>
            <a:custGeom>
              <a:avLst/>
              <a:gdLst/>
              <a:ahLst/>
              <a:cxnLst/>
              <a:rect l="l" t="t" r="r" b="b"/>
              <a:pathLst>
                <a:path w="48610" h="43140" extrusionOk="0">
                  <a:moveTo>
                    <a:pt x="25898" y="1339"/>
                  </a:moveTo>
                  <a:cubicBezTo>
                    <a:pt x="27617" y="1339"/>
                    <a:pt x="29330" y="1531"/>
                    <a:pt x="31006" y="1973"/>
                  </a:cubicBezTo>
                  <a:cubicBezTo>
                    <a:pt x="35932" y="3277"/>
                    <a:pt x="39844" y="6755"/>
                    <a:pt x="42416" y="11029"/>
                  </a:cubicBezTo>
                  <a:cubicBezTo>
                    <a:pt x="42416" y="11029"/>
                    <a:pt x="42416" y="11029"/>
                    <a:pt x="42416" y="11029"/>
                  </a:cubicBezTo>
                  <a:lnTo>
                    <a:pt x="42416" y="11029"/>
                  </a:lnTo>
                  <a:cubicBezTo>
                    <a:pt x="42419" y="11035"/>
                    <a:pt x="42423" y="11041"/>
                    <a:pt x="42426" y="11047"/>
                  </a:cubicBezTo>
                  <a:lnTo>
                    <a:pt x="42426" y="11047"/>
                  </a:lnTo>
                  <a:cubicBezTo>
                    <a:pt x="47051" y="19303"/>
                    <a:pt x="45887" y="30049"/>
                    <a:pt x="37852" y="35768"/>
                  </a:cubicBezTo>
                  <a:cubicBezTo>
                    <a:pt x="34435" y="38217"/>
                    <a:pt x="29375" y="39940"/>
                    <a:pt x="24552" y="39940"/>
                  </a:cubicBezTo>
                  <a:cubicBezTo>
                    <a:pt x="20173" y="39940"/>
                    <a:pt x="15988" y="38520"/>
                    <a:pt x="13403" y="34935"/>
                  </a:cubicBezTo>
                  <a:cubicBezTo>
                    <a:pt x="13286" y="34724"/>
                    <a:pt x="13078" y="34604"/>
                    <a:pt x="12858" y="34604"/>
                  </a:cubicBezTo>
                  <a:cubicBezTo>
                    <a:pt x="12737" y="34604"/>
                    <a:pt x="12613" y="34640"/>
                    <a:pt x="12497" y="34717"/>
                  </a:cubicBezTo>
                  <a:cubicBezTo>
                    <a:pt x="10360" y="36239"/>
                    <a:pt x="8187" y="37724"/>
                    <a:pt x="5977" y="39136"/>
                  </a:cubicBezTo>
                  <a:cubicBezTo>
                    <a:pt x="5252" y="39572"/>
                    <a:pt x="3246" y="41171"/>
                    <a:pt x="1882" y="41639"/>
                  </a:cubicBezTo>
                  <a:lnTo>
                    <a:pt x="1882" y="41639"/>
                  </a:lnTo>
                  <a:cubicBezTo>
                    <a:pt x="3600" y="37701"/>
                    <a:pt x="5447" y="33816"/>
                    <a:pt x="7173" y="29900"/>
                  </a:cubicBezTo>
                  <a:cubicBezTo>
                    <a:pt x="7318" y="29610"/>
                    <a:pt x="7281" y="29284"/>
                    <a:pt x="7064" y="29067"/>
                  </a:cubicBezTo>
                  <a:cubicBezTo>
                    <a:pt x="3695" y="25010"/>
                    <a:pt x="3007" y="19577"/>
                    <a:pt x="3985" y="14542"/>
                  </a:cubicBezTo>
                  <a:cubicBezTo>
                    <a:pt x="5181" y="8385"/>
                    <a:pt x="9600" y="5306"/>
                    <a:pt x="15250" y="3350"/>
                  </a:cubicBezTo>
                  <a:cubicBezTo>
                    <a:pt x="18618" y="2195"/>
                    <a:pt x="22269" y="1339"/>
                    <a:pt x="25898" y="1339"/>
                  </a:cubicBezTo>
                  <a:close/>
                  <a:moveTo>
                    <a:pt x="25815" y="0"/>
                  </a:moveTo>
                  <a:cubicBezTo>
                    <a:pt x="21320" y="0"/>
                    <a:pt x="16782" y="1232"/>
                    <a:pt x="12678" y="2879"/>
                  </a:cubicBezTo>
                  <a:cubicBezTo>
                    <a:pt x="7136" y="5161"/>
                    <a:pt x="3514" y="8892"/>
                    <a:pt x="2536" y="14904"/>
                  </a:cubicBezTo>
                  <a:cubicBezTo>
                    <a:pt x="1658" y="20142"/>
                    <a:pt x="2485" y="25449"/>
                    <a:pt x="5779" y="29664"/>
                  </a:cubicBezTo>
                  <a:lnTo>
                    <a:pt x="5779" y="29664"/>
                  </a:lnTo>
                  <a:cubicBezTo>
                    <a:pt x="3952" y="33819"/>
                    <a:pt x="2001" y="37911"/>
                    <a:pt x="218" y="42070"/>
                  </a:cubicBezTo>
                  <a:cubicBezTo>
                    <a:pt x="1" y="42469"/>
                    <a:pt x="218" y="42940"/>
                    <a:pt x="617" y="43085"/>
                  </a:cubicBezTo>
                  <a:cubicBezTo>
                    <a:pt x="760" y="43122"/>
                    <a:pt x="910" y="43140"/>
                    <a:pt x="1066" y="43140"/>
                  </a:cubicBezTo>
                  <a:cubicBezTo>
                    <a:pt x="2405" y="43140"/>
                    <a:pt x="4135" y="41858"/>
                    <a:pt x="5108" y="41274"/>
                  </a:cubicBezTo>
                  <a:cubicBezTo>
                    <a:pt x="7700" y="39705"/>
                    <a:pt x="10228" y="37975"/>
                    <a:pt x="12692" y="36206"/>
                  </a:cubicBezTo>
                  <a:lnTo>
                    <a:pt x="12692" y="36206"/>
                  </a:lnTo>
                  <a:cubicBezTo>
                    <a:pt x="15618" y="39795"/>
                    <a:pt x="20059" y="41261"/>
                    <a:pt x="24669" y="41261"/>
                  </a:cubicBezTo>
                  <a:cubicBezTo>
                    <a:pt x="29668" y="41261"/>
                    <a:pt x="34864" y="39537"/>
                    <a:pt x="38540" y="36927"/>
                  </a:cubicBezTo>
                  <a:cubicBezTo>
                    <a:pt x="47197" y="30806"/>
                    <a:pt x="48610" y="19287"/>
                    <a:pt x="43575" y="10341"/>
                  </a:cubicBezTo>
                  <a:cubicBezTo>
                    <a:pt x="43539" y="10271"/>
                    <a:pt x="43496" y="10214"/>
                    <a:pt x="43448" y="10168"/>
                  </a:cubicBezTo>
                  <a:lnTo>
                    <a:pt x="43448" y="10168"/>
                  </a:lnTo>
                  <a:cubicBezTo>
                    <a:pt x="40620" y="5557"/>
                    <a:pt x="36287" y="1882"/>
                    <a:pt x="30970" y="597"/>
                  </a:cubicBezTo>
                  <a:cubicBezTo>
                    <a:pt x="29276" y="184"/>
                    <a:pt x="27549" y="0"/>
                    <a:pt x="258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521;p58">
              <a:extLst>
                <a:ext uri="{FF2B5EF4-FFF2-40B4-BE49-F238E27FC236}">
                  <a16:creationId xmlns:a16="http://schemas.microsoft.com/office/drawing/2014/main" id="{78DC15C6-FC3B-0942-9DF9-3D2FD6C983D3}"/>
                </a:ext>
              </a:extLst>
            </p:cNvPr>
            <p:cNvSpPr/>
            <p:nvPr/>
          </p:nvSpPr>
          <p:spPr>
            <a:xfrm>
              <a:off x="1075661" y="2804709"/>
              <a:ext cx="95144" cy="87563"/>
            </a:xfrm>
            <a:custGeom>
              <a:avLst/>
              <a:gdLst/>
              <a:ahLst/>
              <a:cxnLst/>
              <a:rect l="l" t="t" r="r" b="b"/>
              <a:pathLst>
                <a:path w="6099" h="5613" extrusionOk="0">
                  <a:moveTo>
                    <a:pt x="5361" y="1"/>
                  </a:moveTo>
                  <a:cubicBezTo>
                    <a:pt x="5331" y="1"/>
                    <a:pt x="5299" y="3"/>
                    <a:pt x="5267" y="7"/>
                  </a:cubicBezTo>
                  <a:cubicBezTo>
                    <a:pt x="2695" y="297"/>
                    <a:pt x="595" y="2217"/>
                    <a:pt x="87" y="4752"/>
                  </a:cubicBezTo>
                  <a:cubicBezTo>
                    <a:pt x="0" y="5274"/>
                    <a:pt x="435" y="5613"/>
                    <a:pt x="828" y="5613"/>
                  </a:cubicBezTo>
                  <a:cubicBezTo>
                    <a:pt x="1090" y="5613"/>
                    <a:pt x="1333" y="5462"/>
                    <a:pt x="1391" y="5114"/>
                  </a:cubicBezTo>
                  <a:cubicBezTo>
                    <a:pt x="1754" y="3158"/>
                    <a:pt x="3311" y="1673"/>
                    <a:pt x="5267" y="1347"/>
                  </a:cubicBezTo>
                  <a:cubicBezTo>
                    <a:pt x="6068" y="1243"/>
                    <a:pt x="6099" y="1"/>
                    <a:pt x="53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522;p58">
              <a:extLst>
                <a:ext uri="{FF2B5EF4-FFF2-40B4-BE49-F238E27FC236}">
                  <a16:creationId xmlns:a16="http://schemas.microsoft.com/office/drawing/2014/main" id="{236AC70D-6712-2242-A625-6490F6927F31}"/>
                </a:ext>
              </a:extLst>
            </p:cNvPr>
            <p:cNvSpPr/>
            <p:nvPr/>
          </p:nvSpPr>
          <p:spPr>
            <a:xfrm>
              <a:off x="1437534" y="3139454"/>
              <a:ext cx="115268" cy="113974"/>
            </a:xfrm>
            <a:custGeom>
              <a:avLst/>
              <a:gdLst/>
              <a:ahLst/>
              <a:cxnLst/>
              <a:rect l="l" t="t" r="r" b="b"/>
              <a:pathLst>
                <a:path w="7389" h="7306" extrusionOk="0">
                  <a:moveTo>
                    <a:pt x="6589" y="1"/>
                  </a:moveTo>
                  <a:cubicBezTo>
                    <a:pt x="6322" y="1"/>
                    <a:pt x="6056" y="152"/>
                    <a:pt x="5940" y="499"/>
                  </a:cubicBezTo>
                  <a:cubicBezTo>
                    <a:pt x="5288" y="3071"/>
                    <a:pt x="3332" y="5172"/>
                    <a:pt x="760" y="5969"/>
                  </a:cubicBezTo>
                  <a:cubicBezTo>
                    <a:pt x="0" y="6200"/>
                    <a:pt x="235" y="7305"/>
                    <a:pt x="914" y="7305"/>
                  </a:cubicBezTo>
                  <a:cubicBezTo>
                    <a:pt x="980" y="7305"/>
                    <a:pt x="1049" y="7295"/>
                    <a:pt x="1122" y="7273"/>
                  </a:cubicBezTo>
                  <a:cubicBezTo>
                    <a:pt x="4129" y="6331"/>
                    <a:pt x="6483" y="3904"/>
                    <a:pt x="7280" y="862"/>
                  </a:cubicBezTo>
                  <a:cubicBezTo>
                    <a:pt x="7389" y="340"/>
                    <a:pt x="6989" y="1"/>
                    <a:pt x="65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1523;p58">
            <a:extLst>
              <a:ext uri="{FF2B5EF4-FFF2-40B4-BE49-F238E27FC236}">
                <a16:creationId xmlns:a16="http://schemas.microsoft.com/office/drawing/2014/main" id="{C1A9AA60-6645-1240-8510-4AF61AB77FE6}"/>
              </a:ext>
            </a:extLst>
          </p:cNvPr>
          <p:cNvGrpSpPr/>
          <p:nvPr/>
        </p:nvGrpSpPr>
        <p:grpSpPr>
          <a:xfrm>
            <a:off x="3576892" y="3209194"/>
            <a:ext cx="953658" cy="846345"/>
            <a:chOff x="919926" y="2705665"/>
            <a:chExt cx="758316" cy="672984"/>
          </a:xfrm>
        </p:grpSpPr>
        <p:sp>
          <p:nvSpPr>
            <p:cNvPr id="89" name="Google Shape;1524;p58">
              <a:extLst>
                <a:ext uri="{FF2B5EF4-FFF2-40B4-BE49-F238E27FC236}">
                  <a16:creationId xmlns:a16="http://schemas.microsoft.com/office/drawing/2014/main" id="{971B65A6-9575-2D40-BCFB-4D630960DB19}"/>
                </a:ext>
              </a:extLst>
            </p:cNvPr>
            <p:cNvSpPr/>
            <p:nvPr/>
          </p:nvSpPr>
          <p:spPr>
            <a:xfrm>
              <a:off x="919926" y="2705665"/>
              <a:ext cx="758316" cy="672984"/>
            </a:xfrm>
            <a:custGeom>
              <a:avLst/>
              <a:gdLst/>
              <a:ahLst/>
              <a:cxnLst/>
              <a:rect l="l" t="t" r="r" b="b"/>
              <a:pathLst>
                <a:path w="48610" h="43140" extrusionOk="0">
                  <a:moveTo>
                    <a:pt x="25898" y="1339"/>
                  </a:moveTo>
                  <a:cubicBezTo>
                    <a:pt x="27617" y="1339"/>
                    <a:pt x="29330" y="1531"/>
                    <a:pt x="31006" y="1973"/>
                  </a:cubicBezTo>
                  <a:cubicBezTo>
                    <a:pt x="35932" y="3277"/>
                    <a:pt x="39844" y="6755"/>
                    <a:pt x="42416" y="11029"/>
                  </a:cubicBezTo>
                  <a:cubicBezTo>
                    <a:pt x="42416" y="11029"/>
                    <a:pt x="42416" y="11029"/>
                    <a:pt x="42416" y="11029"/>
                  </a:cubicBezTo>
                  <a:lnTo>
                    <a:pt x="42416" y="11029"/>
                  </a:lnTo>
                  <a:cubicBezTo>
                    <a:pt x="42419" y="11035"/>
                    <a:pt x="42423" y="11041"/>
                    <a:pt x="42426" y="11047"/>
                  </a:cubicBezTo>
                  <a:lnTo>
                    <a:pt x="42426" y="11047"/>
                  </a:lnTo>
                  <a:cubicBezTo>
                    <a:pt x="47051" y="19303"/>
                    <a:pt x="45887" y="30049"/>
                    <a:pt x="37852" y="35768"/>
                  </a:cubicBezTo>
                  <a:cubicBezTo>
                    <a:pt x="34435" y="38217"/>
                    <a:pt x="29375" y="39940"/>
                    <a:pt x="24552" y="39940"/>
                  </a:cubicBezTo>
                  <a:cubicBezTo>
                    <a:pt x="20173" y="39940"/>
                    <a:pt x="15988" y="38520"/>
                    <a:pt x="13403" y="34935"/>
                  </a:cubicBezTo>
                  <a:cubicBezTo>
                    <a:pt x="13286" y="34724"/>
                    <a:pt x="13078" y="34604"/>
                    <a:pt x="12858" y="34604"/>
                  </a:cubicBezTo>
                  <a:cubicBezTo>
                    <a:pt x="12737" y="34604"/>
                    <a:pt x="12613" y="34640"/>
                    <a:pt x="12497" y="34717"/>
                  </a:cubicBezTo>
                  <a:cubicBezTo>
                    <a:pt x="10360" y="36239"/>
                    <a:pt x="8187" y="37724"/>
                    <a:pt x="5977" y="39136"/>
                  </a:cubicBezTo>
                  <a:cubicBezTo>
                    <a:pt x="5252" y="39572"/>
                    <a:pt x="3246" y="41171"/>
                    <a:pt x="1882" y="41639"/>
                  </a:cubicBezTo>
                  <a:lnTo>
                    <a:pt x="1882" y="41639"/>
                  </a:lnTo>
                  <a:cubicBezTo>
                    <a:pt x="3600" y="37701"/>
                    <a:pt x="5447" y="33816"/>
                    <a:pt x="7173" y="29900"/>
                  </a:cubicBezTo>
                  <a:cubicBezTo>
                    <a:pt x="7318" y="29610"/>
                    <a:pt x="7281" y="29284"/>
                    <a:pt x="7064" y="29067"/>
                  </a:cubicBezTo>
                  <a:cubicBezTo>
                    <a:pt x="3695" y="25010"/>
                    <a:pt x="3007" y="19577"/>
                    <a:pt x="3985" y="14542"/>
                  </a:cubicBezTo>
                  <a:cubicBezTo>
                    <a:pt x="5181" y="8385"/>
                    <a:pt x="9600" y="5306"/>
                    <a:pt x="15250" y="3350"/>
                  </a:cubicBezTo>
                  <a:cubicBezTo>
                    <a:pt x="18618" y="2195"/>
                    <a:pt x="22269" y="1339"/>
                    <a:pt x="25898" y="1339"/>
                  </a:cubicBezTo>
                  <a:close/>
                  <a:moveTo>
                    <a:pt x="25815" y="0"/>
                  </a:moveTo>
                  <a:cubicBezTo>
                    <a:pt x="21320" y="0"/>
                    <a:pt x="16782" y="1232"/>
                    <a:pt x="12678" y="2879"/>
                  </a:cubicBezTo>
                  <a:cubicBezTo>
                    <a:pt x="7136" y="5161"/>
                    <a:pt x="3514" y="8892"/>
                    <a:pt x="2536" y="14904"/>
                  </a:cubicBezTo>
                  <a:cubicBezTo>
                    <a:pt x="1658" y="20142"/>
                    <a:pt x="2485" y="25449"/>
                    <a:pt x="5779" y="29664"/>
                  </a:cubicBezTo>
                  <a:lnTo>
                    <a:pt x="5779" y="29664"/>
                  </a:lnTo>
                  <a:cubicBezTo>
                    <a:pt x="3952" y="33819"/>
                    <a:pt x="2001" y="37911"/>
                    <a:pt x="218" y="42070"/>
                  </a:cubicBezTo>
                  <a:cubicBezTo>
                    <a:pt x="1" y="42469"/>
                    <a:pt x="218" y="42940"/>
                    <a:pt x="617" y="43085"/>
                  </a:cubicBezTo>
                  <a:cubicBezTo>
                    <a:pt x="760" y="43122"/>
                    <a:pt x="910" y="43140"/>
                    <a:pt x="1066" y="43140"/>
                  </a:cubicBezTo>
                  <a:cubicBezTo>
                    <a:pt x="2405" y="43140"/>
                    <a:pt x="4135" y="41858"/>
                    <a:pt x="5108" y="41274"/>
                  </a:cubicBezTo>
                  <a:cubicBezTo>
                    <a:pt x="7700" y="39705"/>
                    <a:pt x="10228" y="37975"/>
                    <a:pt x="12692" y="36206"/>
                  </a:cubicBezTo>
                  <a:lnTo>
                    <a:pt x="12692" y="36206"/>
                  </a:lnTo>
                  <a:cubicBezTo>
                    <a:pt x="15618" y="39795"/>
                    <a:pt x="20059" y="41261"/>
                    <a:pt x="24669" y="41261"/>
                  </a:cubicBezTo>
                  <a:cubicBezTo>
                    <a:pt x="29668" y="41261"/>
                    <a:pt x="34864" y="39537"/>
                    <a:pt x="38540" y="36927"/>
                  </a:cubicBezTo>
                  <a:cubicBezTo>
                    <a:pt x="47197" y="30806"/>
                    <a:pt x="48610" y="19287"/>
                    <a:pt x="43575" y="10341"/>
                  </a:cubicBezTo>
                  <a:cubicBezTo>
                    <a:pt x="43539" y="10271"/>
                    <a:pt x="43496" y="10214"/>
                    <a:pt x="43448" y="10168"/>
                  </a:cubicBezTo>
                  <a:lnTo>
                    <a:pt x="43448" y="10168"/>
                  </a:lnTo>
                  <a:cubicBezTo>
                    <a:pt x="40620" y="5557"/>
                    <a:pt x="36287" y="1882"/>
                    <a:pt x="30970" y="597"/>
                  </a:cubicBezTo>
                  <a:cubicBezTo>
                    <a:pt x="29276" y="184"/>
                    <a:pt x="27549" y="0"/>
                    <a:pt x="258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525;p58">
              <a:extLst>
                <a:ext uri="{FF2B5EF4-FFF2-40B4-BE49-F238E27FC236}">
                  <a16:creationId xmlns:a16="http://schemas.microsoft.com/office/drawing/2014/main" id="{BE6C65E9-3964-4A4E-AAFA-F0002242EBE0}"/>
                </a:ext>
              </a:extLst>
            </p:cNvPr>
            <p:cNvSpPr/>
            <p:nvPr/>
          </p:nvSpPr>
          <p:spPr>
            <a:xfrm>
              <a:off x="1075661" y="2804709"/>
              <a:ext cx="95144" cy="87563"/>
            </a:xfrm>
            <a:custGeom>
              <a:avLst/>
              <a:gdLst/>
              <a:ahLst/>
              <a:cxnLst/>
              <a:rect l="l" t="t" r="r" b="b"/>
              <a:pathLst>
                <a:path w="6099" h="5613" extrusionOk="0">
                  <a:moveTo>
                    <a:pt x="5361" y="1"/>
                  </a:moveTo>
                  <a:cubicBezTo>
                    <a:pt x="5331" y="1"/>
                    <a:pt x="5299" y="3"/>
                    <a:pt x="5267" y="7"/>
                  </a:cubicBezTo>
                  <a:cubicBezTo>
                    <a:pt x="2695" y="297"/>
                    <a:pt x="595" y="2217"/>
                    <a:pt x="87" y="4752"/>
                  </a:cubicBezTo>
                  <a:cubicBezTo>
                    <a:pt x="0" y="5274"/>
                    <a:pt x="435" y="5613"/>
                    <a:pt x="828" y="5613"/>
                  </a:cubicBezTo>
                  <a:cubicBezTo>
                    <a:pt x="1090" y="5613"/>
                    <a:pt x="1333" y="5462"/>
                    <a:pt x="1391" y="5114"/>
                  </a:cubicBezTo>
                  <a:cubicBezTo>
                    <a:pt x="1754" y="3158"/>
                    <a:pt x="3311" y="1673"/>
                    <a:pt x="5267" y="1347"/>
                  </a:cubicBezTo>
                  <a:cubicBezTo>
                    <a:pt x="6068" y="1243"/>
                    <a:pt x="6099" y="1"/>
                    <a:pt x="53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526;p58">
              <a:extLst>
                <a:ext uri="{FF2B5EF4-FFF2-40B4-BE49-F238E27FC236}">
                  <a16:creationId xmlns:a16="http://schemas.microsoft.com/office/drawing/2014/main" id="{741EE1F0-E0B6-0340-A6EF-D879694D0D87}"/>
                </a:ext>
              </a:extLst>
            </p:cNvPr>
            <p:cNvSpPr/>
            <p:nvPr/>
          </p:nvSpPr>
          <p:spPr>
            <a:xfrm>
              <a:off x="1437534" y="3139454"/>
              <a:ext cx="115268" cy="113974"/>
            </a:xfrm>
            <a:custGeom>
              <a:avLst/>
              <a:gdLst/>
              <a:ahLst/>
              <a:cxnLst/>
              <a:rect l="l" t="t" r="r" b="b"/>
              <a:pathLst>
                <a:path w="7389" h="7306" extrusionOk="0">
                  <a:moveTo>
                    <a:pt x="6589" y="1"/>
                  </a:moveTo>
                  <a:cubicBezTo>
                    <a:pt x="6322" y="1"/>
                    <a:pt x="6056" y="152"/>
                    <a:pt x="5940" y="499"/>
                  </a:cubicBezTo>
                  <a:cubicBezTo>
                    <a:pt x="5288" y="3071"/>
                    <a:pt x="3332" y="5172"/>
                    <a:pt x="760" y="5969"/>
                  </a:cubicBezTo>
                  <a:cubicBezTo>
                    <a:pt x="0" y="6200"/>
                    <a:pt x="235" y="7305"/>
                    <a:pt x="914" y="7305"/>
                  </a:cubicBezTo>
                  <a:cubicBezTo>
                    <a:pt x="980" y="7305"/>
                    <a:pt x="1049" y="7295"/>
                    <a:pt x="1122" y="7273"/>
                  </a:cubicBezTo>
                  <a:cubicBezTo>
                    <a:pt x="4129" y="6331"/>
                    <a:pt x="6483" y="3904"/>
                    <a:pt x="7280" y="862"/>
                  </a:cubicBezTo>
                  <a:cubicBezTo>
                    <a:pt x="7389" y="340"/>
                    <a:pt x="6989" y="1"/>
                    <a:pt x="65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1527;p58">
            <a:extLst>
              <a:ext uri="{FF2B5EF4-FFF2-40B4-BE49-F238E27FC236}">
                <a16:creationId xmlns:a16="http://schemas.microsoft.com/office/drawing/2014/main" id="{BECBABA2-657E-0E44-A0F7-B48A92B5D3AA}"/>
              </a:ext>
            </a:extLst>
          </p:cNvPr>
          <p:cNvGrpSpPr/>
          <p:nvPr/>
        </p:nvGrpSpPr>
        <p:grpSpPr>
          <a:xfrm rot="10800000" flipH="1">
            <a:off x="3576892" y="2058044"/>
            <a:ext cx="953658" cy="846345"/>
            <a:chOff x="919926" y="2705665"/>
            <a:chExt cx="758316" cy="672984"/>
          </a:xfrm>
        </p:grpSpPr>
        <p:sp>
          <p:nvSpPr>
            <p:cNvPr id="93" name="Google Shape;1528;p58">
              <a:extLst>
                <a:ext uri="{FF2B5EF4-FFF2-40B4-BE49-F238E27FC236}">
                  <a16:creationId xmlns:a16="http://schemas.microsoft.com/office/drawing/2014/main" id="{0FF454F4-4B93-D942-9AF7-A9FAD0C5780D}"/>
                </a:ext>
              </a:extLst>
            </p:cNvPr>
            <p:cNvSpPr/>
            <p:nvPr/>
          </p:nvSpPr>
          <p:spPr>
            <a:xfrm>
              <a:off x="919926" y="2705665"/>
              <a:ext cx="758316" cy="672984"/>
            </a:xfrm>
            <a:custGeom>
              <a:avLst/>
              <a:gdLst/>
              <a:ahLst/>
              <a:cxnLst/>
              <a:rect l="l" t="t" r="r" b="b"/>
              <a:pathLst>
                <a:path w="48610" h="43140" extrusionOk="0">
                  <a:moveTo>
                    <a:pt x="25898" y="1339"/>
                  </a:moveTo>
                  <a:cubicBezTo>
                    <a:pt x="27617" y="1339"/>
                    <a:pt x="29330" y="1531"/>
                    <a:pt x="31006" y="1973"/>
                  </a:cubicBezTo>
                  <a:cubicBezTo>
                    <a:pt x="35932" y="3277"/>
                    <a:pt x="39844" y="6755"/>
                    <a:pt x="42416" y="11029"/>
                  </a:cubicBezTo>
                  <a:cubicBezTo>
                    <a:pt x="42416" y="11029"/>
                    <a:pt x="42416" y="11029"/>
                    <a:pt x="42416" y="11029"/>
                  </a:cubicBezTo>
                  <a:lnTo>
                    <a:pt x="42416" y="11029"/>
                  </a:lnTo>
                  <a:cubicBezTo>
                    <a:pt x="42419" y="11035"/>
                    <a:pt x="42423" y="11041"/>
                    <a:pt x="42426" y="11047"/>
                  </a:cubicBezTo>
                  <a:lnTo>
                    <a:pt x="42426" y="11047"/>
                  </a:lnTo>
                  <a:cubicBezTo>
                    <a:pt x="47051" y="19303"/>
                    <a:pt x="45887" y="30049"/>
                    <a:pt x="37852" y="35768"/>
                  </a:cubicBezTo>
                  <a:cubicBezTo>
                    <a:pt x="34435" y="38217"/>
                    <a:pt x="29375" y="39940"/>
                    <a:pt x="24552" y="39940"/>
                  </a:cubicBezTo>
                  <a:cubicBezTo>
                    <a:pt x="20173" y="39940"/>
                    <a:pt x="15988" y="38520"/>
                    <a:pt x="13403" y="34935"/>
                  </a:cubicBezTo>
                  <a:cubicBezTo>
                    <a:pt x="13286" y="34724"/>
                    <a:pt x="13078" y="34604"/>
                    <a:pt x="12858" y="34604"/>
                  </a:cubicBezTo>
                  <a:cubicBezTo>
                    <a:pt x="12737" y="34604"/>
                    <a:pt x="12613" y="34640"/>
                    <a:pt x="12497" y="34717"/>
                  </a:cubicBezTo>
                  <a:cubicBezTo>
                    <a:pt x="10360" y="36239"/>
                    <a:pt x="8187" y="37724"/>
                    <a:pt x="5977" y="39136"/>
                  </a:cubicBezTo>
                  <a:cubicBezTo>
                    <a:pt x="5252" y="39572"/>
                    <a:pt x="3246" y="41171"/>
                    <a:pt x="1882" y="41639"/>
                  </a:cubicBezTo>
                  <a:lnTo>
                    <a:pt x="1882" y="41639"/>
                  </a:lnTo>
                  <a:cubicBezTo>
                    <a:pt x="3600" y="37701"/>
                    <a:pt x="5447" y="33816"/>
                    <a:pt x="7173" y="29900"/>
                  </a:cubicBezTo>
                  <a:cubicBezTo>
                    <a:pt x="7318" y="29610"/>
                    <a:pt x="7281" y="29284"/>
                    <a:pt x="7064" y="29067"/>
                  </a:cubicBezTo>
                  <a:cubicBezTo>
                    <a:pt x="3695" y="25010"/>
                    <a:pt x="3007" y="19577"/>
                    <a:pt x="3985" y="14542"/>
                  </a:cubicBezTo>
                  <a:cubicBezTo>
                    <a:pt x="5181" y="8385"/>
                    <a:pt x="9600" y="5306"/>
                    <a:pt x="15250" y="3350"/>
                  </a:cubicBezTo>
                  <a:cubicBezTo>
                    <a:pt x="18618" y="2195"/>
                    <a:pt x="22269" y="1339"/>
                    <a:pt x="25898" y="1339"/>
                  </a:cubicBezTo>
                  <a:close/>
                  <a:moveTo>
                    <a:pt x="25815" y="0"/>
                  </a:moveTo>
                  <a:cubicBezTo>
                    <a:pt x="21320" y="0"/>
                    <a:pt x="16782" y="1232"/>
                    <a:pt x="12678" y="2879"/>
                  </a:cubicBezTo>
                  <a:cubicBezTo>
                    <a:pt x="7136" y="5161"/>
                    <a:pt x="3514" y="8892"/>
                    <a:pt x="2536" y="14904"/>
                  </a:cubicBezTo>
                  <a:cubicBezTo>
                    <a:pt x="1658" y="20142"/>
                    <a:pt x="2485" y="25449"/>
                    <a:pt x="5779" y="29664"/>
                  </a:cubicBezTo>
                  <a:lnTo>
                    <a:pt x="5779" y="29664"/>
                  </a:lnTo>
                  <a:cubicBezTo>
                    <a:pt x="3952" y="33819"/>
                    <a:pt x="2001" y="37911"/>
                    <a:pt x="218" y="42070"/>
                  </a:cubicBezTo>
                  <a:cubicBezTo>
                    <a:pt x="1" y="42469"/>
                    <a:pt x="218" y="42940"/>
                    <a:pt x="617" y="43085"/>
                  </a:cubicBezTo>
                  <a:cubicBezTo>
                    <a:pt x="760" y="43122"/>
                    <a:pt x="910" y="43140"/>
                    <a:pt x="1066" y="43140"/>
                  </a:cubicBezTo>
                  <a:cubicBezTo>
                    <a:pt x="2405" y="43140"/>
                    <a:pt x="4135" y="41858"/>
                    <a:pt x="5108" y="41274"/>
                  </a:cubicBezTo>
                  <a:cubicBezTo>
                    <a:pt x="7700" y="39705"/>
                    <a:pt x="10228" y="37975"/>
                    <a:pt x="12692" y="36206"/>
                  </a:cubicBezTo>
                  <a:lnTo>
                    <a:pt x="12692" y="36206"/>
                  </a:lnTo>
                  <a:cubicBezTo>
                    <a:pt x="15618" y="39795"/>
                    <a:pt x="20059" y="41261"/>
                    <a:pt x="24669" y="41261"/>
                  </a:cubicBezTo>
                  <a:cubicBezTo>
                    <a:pt x="29668" y="41261"/>
                    <a:pt x="34864" y="39537"/>
                    <a:pt x="38540" y="36927"/>
                  </a:cubicBezTo>
                  <a:cubicBezTo>
                    <a:pt x="47197" y="30806"/>
                    <a:pt x="48610" y="19287"/>
                    <a:pt x="43575" y="10341"/>
                  </a:cubicBezTo>
                  <a:cubicBezTo>
                    <a:pt x="43539" y="10271"/>
                    <a:pt x="43496" y="10214"/>
                    <a:pt x="43448" y="10168"/>
                  </a:cubicBezTo>
                  <a:lnTo>
                    <a:pt x="43448" y="10168"/>
                  </a:lnTo>
                  <a:cubicBezTo>
                    <a:pt x="40620" y="5557"/>
                    <a:pt x="36287" y="1882"/>
                    <a:pt x="30970" y="597"/>
                  </a:cubicBezTo>
                  <a:cubicBezTo>
                    <a:pt x="29276" y="184"/>
                    <a:pt x="27549" y="0"/>
                    <a:pt x="258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529;p58">
              <a:extLst>
                <a:ext uri="{FF2B5EF4-FFF2-40B4-BE49-F238E27FC236}">
                  <a16:creationId xmlns:a16="http://schemas.microsoft.com/office/drawing/2014/main" id="{0C5BAD7A-097F-9B4E-8054-94D6FB669A23}"/>
                </a:ext>
              </a:extLst>
            </p:cNvPr>
            <p:cNvSpPr/>
            <p:nvPr/>
          </p:nvSpPr>
          <p:spPr>
            <a:xfrm>
              <a:off x="1075661" y="2804709"/>
              <a:ext cx="95144" cy="87563"/>
            </a:xfrm>
            <a:custGeom>
              <a:avLst/>
              <a:gdLst/>
              <a:ahLst/>
              <a:cxnLst/>
              <a:rect l="l" t="t" r="r" b="b"/>
              <a:pathLst>
                <a:path w="6099" h="5613" extrusionOk="0">
                  <a:moveTo>
                    <a:pt x="5361" y="1"/>
                  </a:moveTo>
                  <a:cubicBezTo>
                    <a:pt x="5331" y="1"/>
                    <a:pt x="5299" y="3"/>
                    <a:pt x="5267" y="7"/>
                  </a:cubicBezTo>
                  <a:cubicBezTo>
                    <a:pt x="2695" y="297"/>
                    <a:pt x="595" y="2217"/>
                    <a:pt x="87" y="4752"/>
                  </a:cubicBezTo>
                  <a:cubicBezTo>
                    <a:pt x="0" y="5274"/>
                    <a:pt x="435" y="5613"/>
                    <a:pt x="828" y="5613"/>
                  </a:cubicBezTo>
                  <a:cubicBezTo>
                    <a:pt x="1090" y="5613"/>
                    <a:pt x="1333" y="5462"/>
                    <a:pt x="1391" y="5114"/>
                  </a:cubicBezTo>
                  <a:cubicBezTo>
                    <a:pt x="1754" y="3158"/>
                    <a:pt x="3311" y="1673"/>
                    <a:pt x="5267" y="1347"/>
                  </a:cubicBezTo>
                  <a:cubicBezTo>
                    <a:pt x="6068" y="1243"/>
                    <a:pt x="6099" y="1"/>
                    <a:pt x="53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530;p58">
              <a:extLst>
                <a:ext uri="{FF2B5EF4-FFF2-40B4-BE49-F238E27FC236}">
                  <a16:creationId xmlns:a16="http://schemas.microsoft.com/office/drawing/2014/main" id="{AB71F8E0-F9FE-314A-844D-0C6213266103}"/>
                </a:ext>
              </a:extLst>
            </p:cNvPr>
            <p:cNvSpPr/>
            <p:nvPr/>
          </p:nvSpPr>
          <p:spPr>
            <a:xfrm>
              <a:off x="1437534" y="3139454"/>
              <a:ext cx="115268" cy="113974"/>
            </a:xfrm>
            <a:custGeom>
              <a:avLst/>
              <a:gdLst/>
              <a:ahLst/>
              <a:cxnLst/>
              <a:rect l="l" t="t" r="r" b="b"/>
              <a:pathLst>
                <a:path w="7389" h="7306" extrusionOk="0">
                  <a:moveTo>
                    <a:pt x="6589" y="1"/>
                  </a:moveTo>
                  <a:cubicBezTo>
                    <a:pt x="6322" y="1"/>
                    <a:pt x="6056" y="152"/>
                    <a:pt x="5940" y="499"/>
                  </a:cubicBezTo>
                  <a:cubicBezTo>
                    <a:pt x="5288" y="3071"/>
                    <a:pt x="3332" y="5172"/>
                    <a:pt x="760" y="5969"/>
                  </a:cubicBezTo>
                  <a:cubicBezTo>
                    <a:pt x="0" y="6200"/>
                    <a:pt x="235" y="7305"/>
                    <a:pt x="914" y="7305"/>
                  </a:cubicBezTo>
                  <a:cubicBezTo>
                    <a:pt x="980" y="7305"/>
                    <a:pt x="1049" y="7295"/>
                    <a:pt x="1122" y="7273"/>
                  </a:cubicBezTo>
                  <a:cubicBezTo>
                    <a:pt x="4129" y="6331"/>
                    <a:pt x="6483" y="3904"/>
                    <a:pt x="7280" y="862"/>
                  </a:cubicBezTo>
                  <a:cubicBezTo>
                    <a:pt x="7389" y="340"/>
                    <a:pt x="6989" y="1"/>
                    <a:pt x="65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1531;p58">
            <a:extLst>
              <a:ext uri="{FF2B5EF4-FFF2-40B4-BE49-F238E27FC236}">
                <a16:creationId xmlns:a16="http://schemas.microsoft.com/office/drawing/2014/main" id="{2E1B6E15-EC83-534B-9116-52D6FFABF7D1}"/>
              </a:ext>
            </a:extLst>
          </p:cNvPr>
          <p:cNvSpPr/>
          <p:nvPr/>
        </p:nvSpPr>
        <p:spPr>
          <a:xfrm>
            <a:off x="4940294" y="3422613"/>
            <a:ext cx="347545" cy="419521"/>
          </a:xfrm>
          <a:custGeom>
            <a:avLst/>
            <a:gdLst/>
            <a:ahLst/>
            <a:cxnLst/>
            <a:rect l="l" t="t" r="r" b="b"/>
            <a:pathLst>
              <a:path w="139998" h="169675" extrusionOk="0">
                <a:moveTo>
                  <a:pt x="50381" y="47199"/>
                </a:moveTo>
                <a:cubicBezTo>
                  <a:pt x="53502" y="47199"/>
                  <a:pt x="56623" y="47422"/>
                  <a:pt x="59744" y="47868"/>
                </a:cubicBezTo>
                <a:cubicBezTo>
                  <a:pt x="82037" y="51435"/>
                  <a:pt x="96304" y="74619"/>
                  <a:pt x="87387" y="95128"/>
                </a:cubicBezTo>
                <a:cubicBezTo>
                  <a:pt x="84712" y="105829"/>
                  <a:pt x="76686" y="114746"/>
                  <a:pt x="66878" y="119204"/>
                </a:cubicBezTo>
                <a:cubicBezTo>
                  <a:pt x="60666" y="123087"/>
                  <a:pt x="53101" y="125617"/>
                  <a:pt x="45362" y="125617"/>
                </a:cubicBezTo>
                <a:cubicBezTo>
                  <a:pt x="44214" y="125617"/>
                  <a:pt x="43062" y="125561"/>
                  <a:pt x="41910" y="125446"/>
                </a:cubicBezTo>
                <a:cubicBezTo>
                  <a:pt x="41910" y="114746"/>
                  <a:pt x="41018" y="102262"/>
                  <a:pt x="41018" y="90670"/>
                </a:cubicBezTo>
                <a:lnTo>
                  <a:pt x="41018" y="47868"/>
                </a:lnTo>
                <a:cubicBezTo>
                  <a:pt x="44139" y="47422"/>
                  <a:pt x="47260" y="47199"/>
                  <a:pt x="50381" y="47199"/>
                </a:cubicBezTo>
                <a:close/>
                <a:moveTo>
                  <a:pt x="48911" y="0"/>
                </a:moveTo>
                <a:cubicBezTo>
                  <a:pt x="35040" y="0"/>
                  <a:pt x="21263" y="2036"/>
                  <a:pt x="8025" y="5958"/>
                </a:cubicBezTo>
                <a:cubicBezTo>
                  <a:pt x="4459" y="6850"/>
                  <a:pt x="2675" y="7741"/>
                  <a:pt x="0" y="9525"/>
                </a:cubicBezTo>
                <a:cubicBezTo>
                  <a:pt x="0" y="11308"/>
                  <a:pt x="0" y="13092"/>
                  <a:pt x="0" y="14875"/>
                </a:cubicBezTo>
                <a:lnTo>
                  <a:pt x="0" y="16658"/>
                </a:lnTo>
                <a:cubicBezTo>
                  <a:pt x="892" y="17550"/>
                  <a:pt x="892" y="19333"/>
                  <a:pt x="892" y="20225"/>
                </a:cubicBezTo>
                <a:cubicBezTo>
                  <a:pt x="1783" y="25575"/>
                  <a:pt x="2675" y="31817"/>
                  <a:pt x="3567" y="36276"/>
                </a:cubicBezTo>
                <a:cubicBezTo>
                  <a:pt x="5350" y="46976"/>
                  <a:pt x="6242" y="50543"/>
                  <a:pt x="10700" y="51435"/>
                </a:cubicBezTo>
                <a:cubicBezTo>
                  <a:pt x="11592" y="65702"/>
                  <a:pt x="14267" y="79969"/>
                  <a:pt x="16942" y="94236"/>
                </a:cubicBezTo>
                <a:cubicBezTo>
                  <a:pt x="18726" y="108504"/>
                  <a:pt x="21401" y="126338"/>
                  <a:pt x="23184" y="142388"/>
                </a:cubicBezTo>
                <a:lnTo>
                  <a:pt x="23184" y="156656"/>
                </a:lnTo>
                <a:cubicBezTo>
                  <a:pt x="24076" y="160222"/>
                  <a:pt x="24968" y="163789"/>
                  <a:pt x="26751" y="166464"/>
                </a:cubicBezTo>
                <a:cubicBezTo>
                  <a:pt x="28534" y="168248"/>
                  <a:pt x="30318" y="169139"/>
                  <a:pt x="32101" y="169139"/>
                </a:cubicBezTo>
                <a:lnTo>
                  <a:pt x="43693" y="169139"/>
                </a:lnTo>
                <a:cubicBezTo>
                  <a:pt x="46725" y="169496"/>
                  <a:pt x="49757" y="169674"/>
                  <a:pt x="52775" y="169674"/>
                </a:cubicBezTo>
                <a:cubicBezTo>
                  <a:pt x="64845" y="169674"/>
                  <a:pt x="76686" y="166821"/>
                  <a:pt x="87387" y="161114"/>
                </a:cubicBezTo>
                <a:cubicBezTo>
                  <a:pt x="105221" y="150414"/>
                  <a:pt x="120380" y="133471"/>
                  <a:pt x="129297" y="114746"/>
                </a:cubicBezTo>
                <a:cubicBezTo>
                  <a:pt x="136430" y="101370"/>
                  <a:pt x="139997" y="85319"/>
                  <a:pt x="139106" y="70160"/>
                </a:cubicBezTo>
                <a:cubicBezTo>
                  <a:pt x="136430" y="38951"/>
                  <a:pt x="114138" y="12200"/>
                  <a:pt x="82928" y="4175"/>
                </a:cubicBezTo>
                <a:cubicBezTo>
                  <a:pt x="71689" y="1365"/>
                  <a:pt x="60268" y="0"/>
                  <a:pt x="48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09331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733"/>
        <p:cNvGrpSpPr/>
        <p:nvPr/>
      </p:nvGrpSpPr>
      <p:grpSpPr>
        <a:xfrm>
          <a:off x="0" y="0"/>
          <a:ext cx="0" cy="0"/>
          <a:chOff x="0" y="0"/>
          <a:chExt cx="0" cy="0"/>
        </a:xfrm>
      </p:grpSpPr>
      <p:sp>
        <p:nvSpPr>
          <p:cNvPr id="20" name="Google Shape;1271;p48">
            <a:extLst>
              <a:ext uri="{FF2B5EF4-FFF2-40B4-BE49-F238E27FC236}">
                <a16:creationId xmlns:a16="http://schemas.microsoft.com/office/drawing/2014/main" id="{5399908A-7066-6646-99AC-60930C42FA86}"/>
              </a:ext>
            </a:extLst>
          </p:cNvPr>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a:buSzPts val="2800"/>
            </a:pPr>
            <a:r>
              <a:rPr lang="en-US" sz="2800" dirty="0"/>
              <a:t>Limitation &amp; Future Work</a:t>
            </a:r>
            <a:endParaRPr sz="2800" dirty="0"/>
          </a:p>
        </p:txBody>
      </p:sp>
      <p:sp>
        <p:nvSpPr>
          <p:cNvPr id="21" name="Google Shape;1221;p47">
            <a:extLst>
              <a:ext uri="{FF2B5EF4-FFF2-40B4-BE49-F238E27FC236}">
                <a16:creationId xmlns:a16="http://schemas.microsoft.com/office/drawing/2014/main" id="{C8D7A189-90D4-8646-918D-A7AE83736AF4}"/>
              </a:ext>
            </a:extLst>
          </p:cNvPr>
          <p:cNvSpPr txBox="1">
            <a:spLocks/>
          </p:cNvSpPr>
          <p:nvPr/>
        </p:nvSpPr>
        <p:spPr>
          <a:xfrm>
            <a:off x="1062133" y="3269863"/>
            <a:ext cx="1719600" cy="388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Montserrat"/>
              <a:buChar char="●"/>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9pPr>
          </a:lstStyle>
          <a:p>
            <a:pPr marL="0" indent="0">
              <a:buFont typeface="Montserrat"/>
              <a:buNone/>
            </a:pPr>
            <a:r>
              <a:rPr lang="en" sz="2000" dirty="0"/>
              <a:t>The dataset is too old, small</a:t>
            </a:r>
          </a:p>
        </p:txBody>
      </p:sp>
      <p:sp>
        <p:nvSpPr>
          <p:cNvPr id="24" name="Google Shape;1224;p47">
            <a:extLst>
              <a:ext uri="{FF2B5EF4-FFF2-40B4-BE49-F238E27FC236}">
                <a16:creationId xmlns:a16="http://schemas.microsoft.com/office/drawing/2014/main" id="{9E234B57-C79A-A74C-A945-CBD86CC642EA}"/>
              </a:ext>
            </a:extLst>
          </p:cNvPr>
          <p:cNvSpPr txBox="1">
            <a:spLocks/>
          </p:cNvSpPr>
          <p:nvPr/>
        </p:nvSpPr>
        <p:spPr>
          <a:xfrm>
            <a:off x="3709492" y="2597159"/>
            <a:ext cx="1718100" cy="9939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000" dirty="0">
                <a:solidFill>
                  <a:schemeClr val="dk1"/>
                </a:solidFill>
                <a:latin typeface="Montserrat"/>
                <a:sym typeface="Montserrat"/>
              </a:rPr>
              <a:t>Need more varied features</a:t>
            </a:r>
          </a:p>
        </p:txBody>
      </p:sp>
      <p:sp>
        <p:nvSpPr>
          <p:cNvPr id="26" name="Google Shape;1226;p47">
            <a:extLst>
              <a:ext uri="{FF2B5EF4-FFF2-40B4-BE49-F238E27FC236}">
                <a16:creationId xmlns:a16="http://schemas.microsoft.com/office/drawing/2014/main" id="{F0CDFCEA-4D43-BD4E-AA2C-CB27BF3E972A}"/>
              </a:ext>
            </a:extLst>
          </p:cNvPr>
          <p:cNvSpPr txBox="1">
            <a:spLocks/>
          </p:cNvSpPr>
          <p:nvPr/>
        </p:nvSpPr>
        <p:spPr>
          <a:xfrm>
            <a:off x="6029114" y="2458635"/>
            <a:ext cx="2292521" cy="9939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000" dirty="0">
                <a:solidFill>
                  <a:schemeClr val="dk1"/>
                </a:solidFill>
                <a:latin typeface="Montserrat"/>
              </a:rPr>
              <a:t>Model selection</a:t>
            </a:r>
          </a:p>
          <a:p>
            <a:pPr algn="ctr"/>
            <a:r>
              <a:rPr lang="en" sz="2000" dirty="0">
                <a:solidFill>
                  <a:schemeClr val="dk1"/>
                </a:solidFill>
                <a:latin typeface="Montserrat"/>
              </a:rPr>
              <a:t>(parameters, supervised VS unsupervised)</a:t>
            </a:r>
          </a:p>
        </p:txBody>
      </p:sp>
      <p:grpSp>
        <p:nvGrpSpPr>
          <p:cNvPr id="27" name="Google Shape;1227;p47">
            <a:extLst>
              <a:ext uri="{FF2B5EF4-FFF2-40B4-BE49-F238E27FC236}">
                <a16:creationId xmlns:a16="http://schemas.microsoft.com/office/drawing/2014/main" id="{11677081-2250-8C4E-8522-EAFDF8D38728}"/>
              </a:ext>
            </a:extLst>
          </p:cNvPr>
          <p:cNvGrpSpPr/>
          <p:nvPr/>
        </p:nvGrpSpPr>
        <p:grpSpPr>
          <a:xfrm>
            <a:off x="6071800" y="1670681"/>
            <a:ext cx="2201226" cy="2511698"/>
            <a:chOff x="4875791" y="946666"/>
            <a:chExt cx="1263475" cy="1443671"/>
          </a:xfrm>
        </p:grpSpPr>
        <p:sp>
          <p:nvSpPr>
            <p:cNvPr id="28" name="Google Shape;1228;p47">
              <a:extLst>
                <a:ext uri="{FF2B5EF4-FFF2-40B4-BE49-F238E27FC236}">
                  <a16:creationId xmlns:a16="http://schemas.microsoft.com/office/drawing/2014/main" id="{C1CC9C6C-89A8-EE4A-BF06-E29AE264F09B}"/>
                </a:ext>
              </a:extLst>
            </p:cNvPr>
            <p:cNvSpPr/>
            <p:nvPr/>
          </p:nvSpPr>
          <p:spPr>
            <a:xfrm>
              <a:off x="5455534" y="1055601"/>
              <a:ext cx="53695" cy="44148"/>
            </a:xfrm>
            <a:custGeom>
              <a:avLst/>
              <a:gdLst/>
              <a:ahLst/>
              <a:cxnLst/>
              <a:rect l="l" t="t" r="r" b="b"/>
              <a:pathLst>
                <a:path w="3442" h="2830" extrusionOk="0">
                  <a:moveTo>
                    <a:pt x="2902" y="0"/>
                  </a:moveTo>
                  <a:cubicBezTo>
                    <a:pt x="2802" y="0"/>
                    <a:pt x="2699" y="38"/>
                    <a:pt x="2608" y="113"/>
                  </a:cubicBezTo>
                  <a:cubicBezTo>
                    <a:pt x="2174" y="439"/>
                    <a:pt x="1666" y="838"/>
                    <a:pt x="1232" y="1200"/>
                  </a:cubicBezTo>
                  <a:cubicBezTo>
                    <a:pt x="906" y="1490"/>
                    <a:pt x="580" y="1743"/>
                    <a:pt x="254" y="1997"/>
                  </a:cubicBezTo>
                  <a:cubicBezTo>
                    <a:pt x="36" y="2142"/>
                    <a:pt x="0" y="2432"/>
                    <a:pt x="145" y="2649"/>
                  </a:cubicBezTo>
                  <a:cubicBezTo>
                    <a:pt x="254" y="2758"/>
                    <a:pt x="362" y="2830"/>
                    <a:pt x="507" y="2830"/>
                  </a:cubicBezTo>
                  <a:cubicBezTo>
                    <a:pt x="616" y="2830"/>
                    <a:pt x="725" y="2794"/>
                    <a:pt x="797" y="2721"/>
                  </a:cubicBezTo>
                  <a:cubicBezTo>
                    <a:pt x="1123" y="2504"/>
                    <a:pt x="1449" y="2214"/>
                    <a:pt x="1811" y="1924"/>
                  </a:cubicBezTo>
                  <a:cubicBezTo>
                    <a:pt x="2246" y="1562"/>
                    <a:pt x="2717" y="1200"/>
                    <a:pt x="3151" y="874"/>
                  </a:cubicBezTo>
                  <a:cubicBezTo>
                    <a:pt x="3369" y="729"/>
                    <a:pt x="3441" y="403"/>
                    <a:pt x="3260" y="222"/>
                  </a:cubicBezTo>
                  <a:cubicBezTo>
                    <a:pt x="3176" y="74"/>
                    <a:pt x="3042" y="0"/>
                    <a:pt x="2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29;p47">
              <a:extLst>
                <a:ext uri="{FF2B5EF4-FFF2-40B4-BE49-F238E27FC236}">
                  <a16:creationId xmlns:a16="http://schemas.microsoft.com/office/drawing/2014/main" id="{6AC413BC-1061-4644-B76B-9E89FE420DB8}"/>
                </a:ext>
              </a:extLst>
            </p:cNvPr>
            <p:cNvSpPr/>
            <p:nvPr/>
          </p:nvSpPr>
          <p:spPr>
            <a:xfrm>
              <a:off x="4952637" y="2200313"/>
              <a:ext cx="1086088" cy="135782"/>
            </a:xfrm>
            <a:custGeom>
              <a:avLst/>
              <a:gdLst/>
              <a:ahLst/>
              <a:cxnLst/>
              <a:rect l="l" t="t" r="r" b="b"/>
              <a:pathLst>
                <a:path w="69621" h="8704" extrusionOk="0">
                  <a:moveTo>
                    <a:pt x="68963" y="1"/>
                  </a:moveTo>
                  <a:cubicBezTo>
                    <a:pt x="68838" y="1"/>
                    <a:pt x="68709" y="56"/>
                    <a:pt x="68603" y="191"/>
                  </a:cubicBezTo>
                  <a:cubicBezTo>
                    <a:pt x="68096" y="771"/>
                    <a:pt x="67589" y="1278"/>
                    <a:pt x="67010" y="1821"/>
                  </a:cubicBezTo>
                  <a:cubicBezTo>
                    <a:pt x="66539" y="2256"/>
                    <a:pt x="66032" y="2727"/>
                    <a:pt x="65561" y="3234"/>
                  </a:cubicBezTo>
                  <a:cubicBezTo>
                    <a:pt x="65380" y="3415"/>
                    <a:pt x="65380" y="3704"/>
                    <a:pt x="65597" y="3886"/>
                  </a:cubicBezTo>
                  <a:cubicBezTo>
                    <a:pt x="65670" y="3958"/>
                    <a:pt x="65814" y="3994"/>
                    <a:pt x="65923" y="3994"/>
                  </a:cubicBezTo>
                  <a:cubicBezTo>
                    <a:pt x="66032" y="3994"/>
                    <a:pt x="66177" y="3958"/>
                    <a:pt x="66249" y="3849"/>
                  </a:cubicBezTo>
                  <a:cubicBezTo>
                    <a:pt x="66684" y="3415"/>
                    <a:pt x="67191" y="2944"/>
                    <a:pt x="67662" y="2509"/>
                  </a:cubicBezTo>
                  <a:cubicBezTo>
                    <a:pt x="68241" y="1966"/>
                    <a:pt x="68821" y="1386"/>
                    <a:pt x="69328" y="771"/>
                  </a:cubicBezTo>
                  <a:cubicBezTo>
                    <a:pt x="69620" y="425"/>
                    <a:pt x="69308" y="1"/>
                    <a:pt x="68963" y="1"/>
                  </a:cubicBezTo>
                  <a:close/>
                  <a:moveTo>
                    <a:pt x="65670" y="481"/>
                  </a:moveTo>
                  <a:cubicBezTo>
                    <a:pt x="64329" y="481"/>
                    <a:pt x="61214" y="4393"/>
                    <a:pt x="60599" y="5407"/>
                  </a:cubicBezTo>
                  <a:cubicBezTo>
                    <a:pt x="60417" y="5624"/>
                    <a:pt x="60490" y="5914"/>
                    <a:pt x="60743" y="6059"/>
                  </a:cubicBezTo>
                  <a:cubicBezTo>
                    <a:pt x="60816" y="6095"/>
                    <a:pt x="60888" y="6131"/>
                    <a:pt x="60961" y="6131"/>
                  </a:cubicBezTo>
                  <a:cubicBezTo>
                    <a:pt x="61142" y="6131"/>
                    <a:pt x="61287" y="6059"/>
                    <a:pt x="61359" y="5914"/>
                  </a:cubicBezTo>
                  <a:cubicBezTo>
                    <a:pt x="62373" y="4320"/>
                    <a:pt x="65054" y="1459"/>
                    <a:pt x="65670" y="1423"/>
                  </a:cubicBezTo>
                  <a:cubicBezTo>
                    <a:pt x="66285" y="1423"/>
                    <a:pt x="66285" y="481"/>
                    <a:pt x="65670" y="481"/>
                  </a:cubicBezTo>
                  <a:close/>
                  <a:moveTo>
                    <a:pt x="2877" y="4720"/>
                  </a:moveTo>
                  <a:cubicBezTo>
                    <a:pt x="2764" y="4720"/>
                    <a:pt x="2645" y="4763"/>
                    <a:pt x="2536" y="4864"/>
                  </a:cubicBezTo>
                  <a:cubicBezTo>
                    <a:pt x="1956" y="5479"/>
                    <a:pt x="1377" y="6168"/>
                    <a:pt x="906" y="6892"/>
                  </a:cubicBezTo>
                  <a:cubicBezTo>
                    <a:pt x="652" y="7254"/>
                    <a:pt x="435" y="7616"/>
                    <a:pt x="145" y="7942"/>
                  </a:cubicBezTo>
                  <a:cubicBezTo>
                    <a:pt x="0" y="8160"/>
                    <a:pt x="36" y="8449"/>
                    <a:pt x="254" y="8631"/>
                  </a:cubicBezTo>
                  <a:cubicBezTo>
                    <a:pt x="326" y="8667"/>
                    <a:pt x="435" y="8703"/>
                    <a:pt x="507" y="8703"/>
                  </a:cubicBezTo>
                  <a:cubicBezTo>
                    <a:pt x="688" y="8703"/>
                    <a:pt x="797" y="8667"/>
                    <a:pt x="906" y="8522"/>
                  </a:cubicBezTo>
                  <a:cubicBezTo>
                    <a:pt x="1159" y="8196"/>
                    <a:pt x="1449" y="7797"/>
                    <a:pt x="1703" y="7435"/>
                  </a:cubicBezTo>
                  <a:cubicBezTo>
                    <a:pt x="2137" y="6747"/>
                    <a:pt x="2644" y="6131"/>
                    <a:pt x="3224" y="5516"/>
                  </a:cubicBezTo>
                  <a:cubicBezTo>
                    <a:pt x="3558" y="5182"/>
                    <a:pt x="3251" y="4720"/>
                    <a:pt x="2877" y="47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30;p47">
              <a:extLst>
                <a:ext uri="{FF2B5EF4-FFF2-40B4-BE49-F238E27FC236}">
                  <a16:creationId xmlns:a16="http://schemas.microsoft.com/office/drawing/2014/main" id="{45B29D1D-4B95-CF45-BF75-D68E5D58291D}"/>
                </a:ext>
              </a:extLst>
            </p:cNvPr>
            <p:cNvSpPr/>
            <p:nvPr/>
          </p:nvSpPr>
          <p:spPr>
            <a:xfrm>
              <a:off x="4875791" y="946666"/>
              <a:ext cx="1263475" cy="1443671"/>
            </a:xfrm>
            <a:custGeom>
              <a:avLst/>
              <a:gdLst/>
              <a:ahLst/>
              <a:cxnLst/>
              <a:rect l="l" t="t" r="r" b="b"/>
              <a:pathLst>
                <a:path w="80992" h="92543" extrusionOk="0">
                  <a:moveTo>
                    <a:pt x="38286" y="939"/>
                  </a:moveTo>
                  <a:cubicBezTo>
                    <a:pt x="38395" y="975"/>
                    <a:pt x="38503" y="1011"/>
                    <a:pt x="38576" y="1084"/>
                  </a:cubicBezTo>
                  <a:cubicBezTo>
                    <a:pt x="39409" y="1663"/>
                    <a:pt x="40206" y="2315"/>
                    <a:pt x="40894" y="3040"/>
                  </a:cubicBezTo>
                  <a:cubicBezTo>
                    <a:pt x="40982" y="3127"/>
                    <a:pt x="41109" y="3175"/>
                    <a:pt x="41237" y="3175"/>
                  </a:cubicBezTo>
                  <a:cubicBezTo>
                    <a:pt x="41319" y="3175"/>
                    <a:pt x="41402" y="3155"/>
                    <a:pt x="41474" y="3112"/>
                  </a:cubicBezTo>
                  <a:cubicBezTo>
                    <a:pt x="42234" y="2714"/>
                    <a:pt x="43031" y="2315"/>
                    <a:pt x="43828" y="1989"/>
                  </a:cubicBezTo>
                  <a:cubicBezTo>
                    <a:pt x="44009" y="1881"/>
                    <a:pt x="44190" y="1844"/>
                    <a:pt x="44371" y="1844"/>
                  </a:cubicBezTo>
                  <a:cubicBezTo>
                    <a:pt x="44589" y="1844"/>
                    <a:pt x="44806" y="1953"/>
                    <a:pt x="44987" y="2098"/>
                  </a:cubicBezTo>
                  <a:cubicBezTo>
                    <a:pt x="45494" y="2424"/>
                    <a:pt x="45929" y="2931"/>
                    <a:pt x="46219" y="3510"/>
                  </a:cubicBezTo>
                  <a:cubicBezTo>
                    <a:pt x="46298" y="3670"/>
                    <a:pt x="46455" y="3770"/>
                    <a:pt x="46633" y="3770"/>
                  </a:cubicBezTo>
                  <a:cubicBezTo>
                    <a:pt x="46698" y="3770"/>
                    <a:pt x="46766" y="3757"/>
                    <a:pt x="46834" y="3728"/>
                  </a:cubicBezTo>
                  <a:lnTo>
                    <a:pt x="49877" y="2532"/>
                  </a:lnTo>
                  <a:lnTo>
                    <a:pt x="49877" y="2532"/>
                  </a:lnTo>
                  <a:cubicBezTo>
                    <a:pt x="49442" y="5177"/>
                    <a:pt x="49189" y="7821"/>
                    <a:pt x="49152" y="10501"/>
                  </a:cubicBezTo>
                  <a:cubicBezTo>
                    <a:pt x="49008" y="14232"/>
                    <a:pt x="48863" y="18071"/>
                    <a:pt x="47595" y="21694"/>
                  </a:cubicBezTo>
                  <a:cubicBezTo>
                    <a:pt x="47052" y="21186"/>
                    <a:pt x="46508" y="20752"/>
                    <a:pt x="45893" y="20390"/>
                  </a:cubicBezTo>
                  <a:cubicBezTo>
                    <a:pt x="45675" y="20208"/>
                    <a:pt x="45422" y="20136"/>
                    <a:pt x="45168" y="20100"/>
                  </a:cubicBezTo>
                  <a:lnTo>
                    <a:pt x="45096" y="20100"/>
                  </a:lnTo>
                  <a:cubicBezTo>
                    <a:pt x="44842" y="20136"/>
                    <a:pt x="44589" y="20245"/>
                    <a:pt x="44371" y="20462"/>
                  </a:cubicBezTo>
                  <a:lnTo>
                    <a:pt x="43430" y="21295"/>
                  </a:lnTo>
                  <a:cubicBezTo>
                    <a:pt x="43246" y="21494"/>
                    <a:pt x="42997" y="21590"/>
                    <a:pt x="42749" y="21590"/>
                  </a:cubicBezTo>
                  <a:cubicBezTo>
                    <a:pt x="42411" y="21590"/>
                    <a:pt x="42075" y="21412"/>
                    <a:pt x="41908" y="21078"/>
                  </a:cubicBezTo>
                  <a:lnTo>
                    <a:pt x="41800" y="20897"/>
                  </a:lnTo>
                  <a:cubicBezTo>
                    <a:pt x="41510" y="20390"/>
                    <a:pt x="41039" y="20027"/>
                    <a:pt x="40496" y="19846"/>
                  </a:cubicBezTo>
                  <a:cubicBezTo>
                    <a:pt x="40314" y="19774"/>
                    <a:pt x="40097" y="19738"/>
                    <a:pt x="39916" y="19738"/>
                  </a:cubicBezTo>
                  <a:cubicBezTo>
                    <a:pt x="39300" y="19774"/>
                    <a:pt x="38721" y="19955"/>
                    <a:pt x="38214" y="20208"/>
                  </a:cubicBezTo>
                  <a:lnTo>
                    <a:pt x="35533" y="21331"/>
                  </a:lnTo>
                  <a:cubicBezTo>
                    <a:pt x="34773" y="20788"/>
                    <a:pt x="34012" y="20136"/>
                    <a:pt x="33360" y="19448"/>
                  </a:cubicBezTo>
                  <a:cubicBezTo>
                    <a:pt x="33276" y="19342"/>
                    <a:pt x="33142" y="19286"/>
                    <a:pt x="33009" y="19286"/>
                  </a:cubicBezTo>
                  <a:cubicBezTo>
                    <a:pt x="32914" y="19286"/>
                    <a:pt x="32820" y="19315"/>
                    <a:pt x="32744" y="19375"/>
                  </a:cubicBezTo>
                  <a:lnTo>
                    <a:pt x="31875" y="20027"/>
                  </a:lnTo>
                  <a:cubicBezTo>
                    <a:pt x="32020" y="13978"/>
                    <a:pt x="32636" y="7966"/>
                    <a:pt x="33795" y="2025"/>
                  </a:cubicBezTo>
                  <a:lnTo>
                    <a:pt x="35497" y="2750"/>
                  </a:lnTo>
                  <a:cubicBezTo>
                    <a:pt x="35557" y="2786"/>
                    <a:pt x="35622" y="2802"/>
                    <a:pt x="35686" y="2802"/>
                  </a:cubicBezTo>
                  <a:cubicBezTo>
                    <a:pt x="35815" y="2802"/>
                    <a:pt x="35944" y="2738"/>
                    <a:pt x="36040" y="2641"/>
                  </a:cubicBezTo>
                  <a:cubicBezTo>
                    <a:pt x="36620" y="2025"/>
                    <a:pt x="37272" y="1482"/>
                    <a:pt x="37996" y="1047"/>
                  </a:cubicBezTo>
                  <a:cubicBezTo>
                    <a:pt x="38069" y="1011"/>
                    <a:pt x="38177" y="939"/>
                    <a:pt x="38286" y="939"/>
                  </a:cubicBezTo>
                  <a:close/>
                  <a:moveTo>
                    <a:pt x="14090" y="12892"/>
                  </a:moveTo>
                  <a:cubicBezTo>
                    <a:pt x="19089" y="12892"/>
                    <a:pt x="25065" y="12928"/>
                    <a:pt x="31295" y="12964"/>
                  </a:cubicBezTo>
                  <a:cubicBezTo>
                    <a:pt x="31078" y="15645"/>
                    <a:pt x="30969" y="18289"/>
                    <a:pt x="30933" y="20969"/>
                  </a:cubicBezTo>
                  <a:cubicBezTo>
                    <a:pt x="30933" y="21114"/>
                    <a:pt x="31006" y="21295"/>
                    <a:pt x="31187" y="21368"/>
                  </a:cubicBezTo>
                  <a:cubicBezTo>
                    <a:pt x="31252" y="21400"/>
                    <a:pt x="31332" y="21418"/>
                    <a:pt x="31410" y="21418"/>
                  </a:cubicBezTo>
                  <a:cubicBezTo>
                    <a:pt x="31505" y="21418"/>
                    <a:pt x="31598" y="21391"/>
                    <a:pt x="31658" y="21331"/>
                  </a:cubicBezTo>
                  <a:lnTo>
                    <a:pt x="32962" y="20390"/>
                  </a:lnTo>
                  <a:cubicBezTo>
                    <a:pt x="33650" y="21078"/>
                    <a:pt x="34410" y="21694"/>
                    <a:pt x="35244" y="22237"/>
                  </a:cubicBezTo>
                  <a:cubicBezTo>
                    <a:pt x="35312" y="22306"/>
                    <a:pt x="35410" y="22331"/>
                    <a:pt x="35510" y="22331"/>
                  </a:cubicBezTo>
                  <a:cubicBezTo>
                    <a:pt x="35567" y="22331"/>
                    <a:pt x="35625" y="22323"/>
                    <a:pt x="35678" y="22309"/>
                  </a:cubicBezTo>
                  <a:lnTo>
                    <a:pt x="38576" y="21042"/>
                  </a:lnTo>
                  <a:cubicBezTo>
                    <a:pt x="38979" y="20840"/>
                    <a:pt x="39429" y="20730"/>
                    <a:pt x="39888" y="20730"/>
                  </a:cubicBezTo>
                  <a:cubicBezTo>
                    <a:pt x="40005" y="20730"/>
                    <a:pt x="40124" y="20737"/>
                    <a:pt x="40242" y="20752"/>
                  </a:cubicBezTo>
                  <a:cubicBezTo>
                    <a:pt x="40568" y="20824"/>
                    <a:pt x="40749" y="21078"/>
                    <a:pt x="41003" y="21440"/>
                  </a:cubicBezTo>
                  <a:lnTo>
                    <a:pt x="41184" y="21657"/>
                  </a:lnTo>
                  <a:cubicBezTo>
                    <a:pt x="41546" y="22164"/>
                    <a:pt x="42162" y="22490"/>
                    <a:pt x="42814" y="22527"/>
                  </a:cubicBezTo>
                  <a:cubicBezTo>
                    <a:pt x="42959" y="22527"/>
                    <a:pt x="43067" y="22490"/>
                    <a:pt x="43212" y="22490"/>
                  </a:cubicBezTo>
                  <a:cubicBezTo>
                    <a:pt x="43502" y="22382"/>
                    <a:pt x="43792" y="22201"/>
                    <a:pt x="44045" y="21983"/>
                  </a:cubicBezTo>
                  <a:lnTo>
                    <a:pt x="44987" y="21186"/>
                  </a:lnTo>
                  <a:cubicBezTo>
                    <a:pt x="45023" y="21150"/>
                    <a:pt x="45096" y="21078"/>
                    <a:pt x="45132" y="21078"/>
                  </a:cubicBezTo>
                  <a:cubicBezTo>
                    <a:pt x="45204" y="21078"/>
                    <a:pt x="45277" y="21114"/>
                    <a:pt x="45349" y="21186"/>
                  </a:cubicBezTo>
                  <a:cubicBezTo>
                    <a:pt x="46110" y="21657"/>
                    <a:pt x="46798" y="22237"/>
                    <a:pt x="47450" y="22853"/>
                  </a:cubicBezTo>
                  <a:cubicBezTo>
                    <a:pt x="47523" y="22925"/>
                    <a:pt x="47667" y="22997"/>
                    <a:pt x="47776" y="22997"/>
                  </a:cubicBezTo>
                  <a:lnTo>
                    <a:pt x="47885" y="22997"/>
                  </a:lnTo>
                  <a:cubicBezTo>
                    <a:pt x="48030" y="22961"/>
                    <a:pt x="48175" y="22853"/>
                    <a:pt x="48211" y="22708"/>
                  </a:cubicBezTo>
                  <a:cubicBezTo>
                    <a:pt x="49442" y="19593"/>
                    <a:pt x="49804" y="16369"/>
                    <a:pt x="49986" y="13182"/>
                  </a:cubicBezTo>
                  <a:cubicBezTo>
                    <a:pt x="64112" y="13363"/>
                    <a:pt x="76391" y="13544"/>
                    <a:pt x="78782" y="13580"/>
                  </a:cubicBezTo>
                  <a:cubicBezTo>
                    <a:pt x="79941" y="26982"/>
                    <a:pt x="77369" y="83559"/>
                    <a:pt x="77188" y="88087"/>
                  </a:cubicBezTo>
                  <a:cubicBezTo>
                    <a:pt x="72044" y="90369"/>
                    <a:pt x="57157" y="91637"/>
                    <a:pt x="36149" y="91637"/>
                  </a:cubicBezTo>
                  <a:cubicBezTo>
                    <a:pt x="18799" y="91637"/>
                    <a:pt x="3441" y="90695"/>
                    <a:pt x="2137" y="89934"/>
                  </a:cubicBezTo>
                  <a:cubicBezTo>
                    <a:pt x="725" y="87508"/>
                    <a:pt x="1304" y="42847"/>
                    <a:pt x="2029" y="13037"/>
                  </a:cubicBezTo>
                  <a:cubicBezTo>
                    <a:pt x="4274" y="12928"/>
                    <a:pt x="8331" y="12892"/>
                    <a:pt x="14090" y="12892"/>
                  </a:cubicBezTo>
                  <a:close/>
                  <a:moveTo>
                    <a:pt x="38269" y="0"/>
                  </a:moveTo>
                  <a:cubicBezTo>
                    <a:pt x="37999" y="0"/>
                    <a:pt x="37725" y="82"/>
                    <a:pt x="37489" y="251"/>
                  </a:cubicBezTo>
                  <a:cubicBezTo>
                    <a:pt x="36801" y="685"/>
                    <a:pt x="36149" y="1192"/>
                    <a:pt x="35569" y="1772"/>
                  </a:cubicBezTo>
                  <a:lnTo>
                    <a:pt x="33650" y="866"/>
                  </a:lnTo>
                  <a:cubicBezTo>
                    <a:pt x="33577" y="830"/>
                    <a:pt x="33505" y="812"/>
                    <a:pt x="33432" y="812"/>
                  </a:cubicBezTo>
                  <a:cubicBezTo>
                    <a:pt x="33360" y="812"/>
                    <a:pt x="33288" y="830"/>
                    <a:pt x="33215" y="866"/>
                  </a:cubicBezTo>
                  <a:cubicBezTo>
                    <a:pt x="33106" y="939"/>
                    <a:pt x="32998" y="1047"/>
                    <a:pt x="32998" y="1192"/>
                  </a:cubicBezTo>
                  <a:cubicBezTo>
                    <a:pt x="32273" y="4778"/>
                    <a:pt x="31730" y="8364"/>
                    <a:pt x="31404" y="12022"/>
                  </a:cubicBezTo>
                  <a:cubicBezTo>
                    <a:pt x="25102" y="11950"/>
                    <a:pt x="19125" y="11914"/>
                    <a:pt x="14090" y="11914"/>
                  </a:cubicBezTo>
                  <a:cubicBezTo>
                    <a:pt x="7933" y="11914"/>
                    <a:pt x="3695" y="11986"/>
                    <a:pt x="1521" y="12059"/>
                  </a:cubicBezTo>
                  <a:cubicBezTo>
                    <a:pt x="1268" y="12095"/>
                    <a:pt x="1087" y="12276"/>
                    <a:pt x="1051" y="12530"/>
                  </a:cubicBezTo>
                  <a:cubicBezTo>
                    <a:pt x="1051" y="12711"/>
                    <a:pt x="616" y="31691"/>
                    <a:pt x="399" y="50671"/>
                  </a:cubicBezTo>
                  <a:cubicBezTo>
                    <a:pt x="0" y="89282"/>
                    <a:pt x="1051" y="90188"/>
                    <a:pt x="1485" y="90586"/>
                  </a:cubicBezTo>
                  <a:cubicBezTo>
                    <a:pt x="2862" y="91782"/>
                    <a:pt x="20501" y="92542"/>
                    <a:pt x="36149" y="92542"/>
                  </a:cubicBezTo>
                  <a:cubicBezTo>
                    <a:pt x="46291" y="92542"/>
                    <a:pt x="70740" y="92180"/>
                    <a:pt x="77840" y="88811"/>
                  </a:cubicBezTo>
                  <a:cubicBezTo>
                    <a:pt x="77985" y="88739"/>
                    <a:pt x="78093" y="88558"/>
                    <a:pt x="78093" y="88413"/>
                  </a:cubicBezTo>
                  <a:cubicBezTo>
                    <a:pt x="78130" y="87761"/>
                    <a:pt x="80991" y="26185"/>
                    <a:pt x="79687" y="13037"/>
                  </a:cubicBezTo>
                  <a:cubicBezTo>
                    <a:pt x="79651" y="12819"/>
                    <a:pt x="79470" y="12638"/>
                    <a:pt x="79216" y="12602"/>
                  </a:cubicBezTo>
                  <a:cubicBezTo>
                    <a:pt x="78999" y="12602"/>
                    <a:pt x="65669" y="12421"/>
                    <a:pt x="50022" y="12204"/>
                  </a:cubicBezTo>
                  <a:cubicBezTo>
                    <a:pt x="50058" y="11660"/>
                    <a:pt x="50058" y="11117"/>
                    <a:pt x="50094" y="10537"/>
                  </a:cubicBezTo>
                  <a:cubicBezTo>
                    <a:pt x="50203" y="7676"/>
                    <a:pt x="50312" y="4706"/>
                    <a:pt x="50927" y="1881"/>
                  </a:cubicBezTo>
                  <a:cubicBezTo>
                    <a:pt x="51013" y="1565"/>
                    <a:pt x="50782" y="1318"/>
                    <a:pt x="50520" y="1318"/>
                  </a:cubicBezTo>
                  <a:cubicBezTo>
                    <a:pt x="50451" y="1318"/>
                    <a:pt x="50380" y="1336"/>
                    <a:pt x="50312" y="1373"/>
                  </a:cubicBezTo>
                  <a:lnTo>
                    <a:pt x="46834" y="2714"/>
                  </a:lnTo>
                  <a:cubicBezTo>
                    <a:pt x="46508" y="2170"/>
                    <a:pt x="46037" y="1699"/>
                    <a:pt x="45530" y="1337"/>
                  </a:cubicBezTo>
                  <a:cubicBezTo>
                    <a:pt x="45168" y="1047"/>
                    <a:pt x="44770" y="903"/>
                    <a:pt x="44371" y="903"/>
                  </a:cubicBezTo>
                  <a:cubicBezTo>
                    <a:pt x="44045" y="903"/>
                    <a:pt x="43719" y="975"/>
                    <a:pt x="43466" y="1120"/>
                  </a:cubicBezTo>
                  <a:cubicBezTo>
                    <a:pt x="42705" y="1446"/>
                    <a:pt x="42017" y="1772"/>
                    <a:pt x="41329" y="2134"/>
                  </a:cubicBezTo>
                  <a:cubicBezTo>
                    <a:pt x="40640" y="1482"/>
                    <a:pt x="39916" y="866"/>
                    <a:pt x="39119" y="323"/>
                  </a:cubicBezTo>
                  <a:cubicBezTo>
                    <a:pt x="38886" y="110"/>
                    <a:pt x="38581" y="0"/>
                    <a:pt x="38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1" name="Google Shape;1231;p47">
              <a:extLst>
                <a:ext uri="{FF2B5EF4-FFF2-40B4-BE49-F238E27FC236}">
                  <a16:creationId xmlns:a16="http://schemas.microsoft.com/office/drawing/2014/main" id="{4DC7B89C-19F6-0C43-9C2C-79AE65AD1773}"/>
                </a:ext>
              </a:extLst>
            </p:cNvPr>
            <p:cNvSpPr/>
            <p:nvPr/>
          </p:nvSpPr>
          <p:spPr>
            <a:xfrm>
              <a:off x="5451010" y="1048035"/>
              <a:ext cx="109075" cy="99419"/>
            </a:xfrm>
            <a:custGeom>
              <a:avLst/>
              <a:gdLst/>
              <a:ahLst/>
              <a:cxnLst/>
              <a:rect l="l" t="t" r="r" b="b"/>
              <a:pathLst>
                <a:path w="6992" h="6373" extrusionOk="0">
                  <a:moveTo>
                    <a:pt x="6448" y="1"/>
                  </a:moveTo>
                  <a:cubicBezTo>
                    <a:pt x="6330" y="1"/>
                    <a:pt x="6212" y="55"/>
                    <a:pt x="6122" y="164"/>
                  </a:cubicBezTo>
                  <a:cubicBezTo>
                    <a:pt x="4311" y="2011"/>
                    <a:pt x="2210" y="4148"/>
                    <a:pt x="326" y="5488"/>
                  </a:cubicBezTo>
                  <a:cubicBezTo>
                    <a:pt x="73" y="5633"/>
                    <a:pt x="0" y="5959"/>
                    <a:pt x="182" y="6176"/>
                  </a:cubicBezTo>
                  <a:cubicBezTo>
                    <a:pt x="269" y="6307"/>
                    <a:pt x="408" y="6372"/>
                    <a:pt x="552" y="6372"/>
                  </a:cubicBezTo>
                  <a:cubicBezTo>
                    <a:pt x="648" y="6372"/>
                    <a:pt x="747" y="6343"/>
                    <a:pt x="834" y="6285"/>
                  </a:cubicBezTo>
                  <a:cubicBezTo>
                    <a:pt x="2826" y="4872"/>
                    <a:pt x="4963" y="2735"/>
                    <a:pt x="6774" y="816"/>
                  </a:cubicBezTo>
                  <a:cubicBezTo>
                    <a:pt x="6991" y="635"/>
                    <a:pt x="6991" y="345"/>
                    <a:pt x="6774" y="164"/>
                  </a:cubicBezTo>
                  <a:cubicBezTo>
                    <a:pt x="6683" y="55"/>
                    <a:pt x="6566" y="1"/>
                    <a:pt x="6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32;p47">
              <a:extLst>
                <a:ext uri="{FF2B5EF4-FFF2-40B4-BE49-F238E27FC236}">
                  <a16:creationId xmlns:a16="http://schemas.microsoft.com/office/drawing/2014/main" id="{0FBAA3C3-E8EC-754F-A9AE-83A90909B3E8}"/>
                </a:ext>
              </a:extLst>
            </p:cNvPr>
            <p:cNvSpPr/>
            <p:nvPr/>
          </p:nvSpPr>
          <p:spPr>
            <a:xfrm>
              <a:off x="5519557" y="1088423"/>
              <a:ext cx="44476" cy="37346"/>
            </a:xfrm>
            <a:custGeom>
              <a:avLst/>
              <a:gdLst/>
              <a:ahLst/>
              <a:cxnLst/>
              <a:rect l="l" t="t" r="r" b="b"/>
              <a:pathLst>
                <a:path w="2851" h="2394" extrusionOk="0">
                  <a:moveTo>
                    <a:pt x="2320" y="0"/>
                  </a:moveTo>
                  <a:cubicBezTo>
                    <a:pt x="2232" y="0"/>
                    <a:pt x="2141" y="24"/>
                    <a:pt x="2054" y="74"/>
                  </a:cubicBezTo>
                  <a:cubicBezTo>
                    <a:pt x="1366" y="472"/>
                    <a:pt x="786" y="980"/>
                    <a:pt x="315" y="1595"/>
                  </a:cubicBezTo>
                  <a:cubicBezTo>
                    <a:pt x="0" y="1910"/>
                    <a:pt x="226" y="2394"/>
                    <a:pt x="634" y="2394"/>
                  </a:cubicBezTo>
                  <a:cubicBezTo>
                    <a:pt x="648" y="2394"/>
                    <a:pt x="663" y="2393"/>
                    <a:pt x="677" y="2392"/>
                  </a:cubicBezTo>
                  <a:cubicBezTo>
                    <a:pt x="822" y="2356"/>
                    <a:pt x="931" y="2320"/>
                    <a:pt x="1040" y="2211"/>
                  </a:cubicBezTo>
                  <a:cubicBezTo>
                    <a:pt x="1438" y="1668"/>
                    <a:pt x="1945" y="1233"/>
                    <a:pt x="2525" y="907"/>
                  </a:cubicBezTo>
                  <a:cubicBezTo>
                    <a:pt x="2778" y="798"/>
                    <a:pt x="2851" y="472"/>
                    <a:pt x="2742" y="255"/>
                  </a:cubicBezTo>
                  <a:cubicBezTo>
                    <a:pt x="2647" y="89"/>
                    <a:pt x="2489" y="0"/>
                    <a:pt x="23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33;p47">
              <a:extLst>
                <a:ext uri="{FF2B5EF4-FFF2-40B4-BE49-F238E27FC236}">
                  <a16:creationId xmlns:a16="http://schemas.microsoft.com/office/drawing/2014/main" id="{CABB4ADC-E2E1-BC49-98C8-4AA04A812F9A}"/>
                </a:ext>
              </a:extLst>
            </p:cNvPr>
            <p:cNvSpPr/>
            <p:nvPr/>
          </p:nvSpPr>
          <p:spPr>
            <a:xfrm>
              <a:off x="5895142" y="2207801"/>
              <a:ext cx="92118" cy="88171"/>
            </a:xfrm>
            <a:custGeom>
              <a:avLst/>
              <a:gdLst/>
              <a:ahLst/>
              <a:cxnLst/>
              <a:rect l="l" t="t" r="r" b="b"/>
              <a:pathLst>
                <a:path w="5905" h="5652" extrusionOk="0">
                  <a:moveTo>
                    <a:pt x="5253" y="1"/>
                  </a:moveTo>
                  <a:cubicBezTo>
                    <a:pt x="3912" y="1"/>
                    <a:pt x="797" y="3913"/>
                    <a:pt x="182" y="4927"/>
                  </a:cubicBezTo>
                  <a:cubicBezTo>
                    <a:pt x="0" y="5144"/>
                    <a:pt x="73" y="5434"/>
                    <a:pt x="326" y="5579"/>
                  </a:cubicBezTo>
                  <a:cubicBezTo>
                    <a:pt x="399" y="5615"/>
                    <a:pt x="471" y="5651"/>
                    <a:pt x="544" y="5651"/>
                  </a:cubicBezTo>
                  <a:cubicBezTo>
                    <a:pt x="725" y="5651"/>
                    <a:pt x="870" y="5579"/>
                    <a:pt x="942" y="5434"/>
                  </a:cubicBezTo>
                  <a:cubicBezTo>
                    <a:pt x="1956" y="3840"/>
                    <a:pt x="4637" y="979"/>
                    <a:pt x="5253" y="943"/>
                  </a:cubicBezTo>
                  <a:cubicBezTo>
                    <a:pt x="5904" y="943"/>
                    <a:pt x="5904" y="1"/>
                    <a:pt x="52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234;p47">
              <a:extLst>
                <a:ext uri="{FF2B5EF4-FFF2-40B4-BE49-F238E27FC236}">
                  <a16:creationId xmlns:a16="http://schemas.microsoft.com/office/drawing/2014/main" id="{1336E98F-D88F-794C-9CFD-9016065B7586}"/>
                </a:ext>
              </a:extLst>
            </p:cNvPr>
            <p:cNvSpPr/>
            <p:nvPr/>
          </p:nvSpPr>
          <p:spPr>
            <a:xfrm>
              <a:off x="5972549" y="2200578"/>
              <a:ext cx="66768" cy="62618"/>
            </a:xfrm>
            <a:custGeom>
              <a:avLst/>
              <a:gdLst/>
              <a:ahLst/>
              <a:cxnLst/>
              <a:rect l="l" t="t" r="r" b="b"/>
              <a:pathLst>
                <a:path w="4280" h="4014" extrusionOk="0">
                  <a:moveTo>
                    <a:pt x="3613" y="0"/>
                  </a:moveTo>
                  <a:cubicBezTo>
                    <a:pt x="3490" y="0"/>
                    <a:pt x="3364" y="51"/>
                    <a:pt x="3261" y="174"/>
                  </a:cubicBezTo>
                  <a:cubicBezTo>
                    <a:pt x="2754" y="754"/>
                    <a:pt x="2210" y="1297"/>
                    <a:pt x="1631" y="1804"/>
                  </a:cubicBezTo>
                  <a:cubicBezTo>
                    <a:pt x="1160" y="2239"/>
                    <a:pt x="653" y="2710"/>
                    <a:pt x="182" y="3217"/>
                  </a:cubicBezTo>
                  <a:cubicBezTo>
                    <a:pt x="1" y="3398"/>
                    <a:pt x="37" y="3687"/>
                    <a:pt x="254" y="3869"/>
                  </a:cubicBezTo>
                  <a:cubicBezTo>
                    <a:pt x="327" y="3941"/>
                    <a:pt x="435" y="4013"/>
                    <a:pt x="544" y="4013"/>
                  </a:cubicBezTo>
                  <a:cubicBezTo>
                    <a:pt x="689" y="4013"/>
                    <a:pt x="798" y="3941"/>
                    <a:pt x="906" y="3832"/>
                  </a:cubicBezTo>
                  <a:cubicBezTo>
                    <a:pt x="1341" y="3398"/>
                    <a:pt x="1812" y="2927"/>
                    <a:pt x="2283" y="2492"/>
                  </a:cubicBezTo>
                  <a:cubicBezTo>
                    <a:pt x="2898" y="1949"/>
                    <a:pt x="3442" y="1369"/>
                    <a:pt x="3985" y="790"/>
                  </a:cubicBezTo>
                  <a:cubicBezTo>
                    <a:pt x="4280" y="415"/>
                    <a:pt x="3960"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235;p47">
              <a:extLst>
                <a:ext uri="{FF2B5EF4-FFF2-40B4-BE49-F238E27FC236}">
                  <a16:creationId xmlns:a16="http://schemas.microsoft.com/office/drawing/2014/main" id="{6055096C-3DE8-9447-AC0C-02584972949D}"/>
                </a:ext>
              </a:extLst>
            </p:cNvPr>
            <p:cNvSpPr/>
            <p:nvPr/>
          </p:nvSpPr>
          <p:spPr>
            <a:xfrm>
              <a:off x="5653295" y="1253830"/>
              <a:ext cx="46348" cy="54990"/>
            </a:xfrm>
            <a:custGeom>
              <a:avLst/>
              <a:gdLst/>
              <a:ahLst/>
              <a:cxnLst/>
              <a:rect l="l" t="t" r="r" b="b"/>
              <a:pathLst>
                <a:path w="2971" h="3525" extrusionOk="0">
                  <a:moveTo>
                    <a:pt x="2423" y="1"/>
                  </a:moveTo>
                  <a:cubicBezTo>
                    <a:pt x="2312" y="1"/>
                    <a:pt x="2199" y="38"/>
                    <a:pt x="2102" y="120"/>
                  </a:cubicBezTo>
                  <a:cubicBezTo>
                    <a:pt x="1558" y="663"/>
                    <a:pt x="1087" y="1243"/>
                    <a:pt x="725" y="1931"/>
                  </a:cubicBezTo>
                  <a:cubicBezTo>
                    <a:pt x="544" y="2257"/>
                    <a:pt x="363" y="2547"/>
                    <a:pt x="182" y="2800"/>
                  </a:cubicBezTo>
                  <a:cubicBezTo>
                    <a:pt x="1" y="2981"/>
                    <a:pt x="37" y="3307"/>
                    <a:pt x="254" y="3452"/>
                  </a:cubicBezTo>
                  <a:cubicBezTo>
                    <a:pt x="327" y="3489"/>
                    <a:pt x="435" y="3525"/>
                    <a:pt x="544" y="3525"/>
                  </a:cubicBezTo>
                  <a:cubicBezTo>
                    <a:pt x="689" y="3525"/>
                    <a:pt x="834" y="3452"/>
                    <a:pt x="906" y="3344"/>
                  </a:cubicBezTo>
                  <a:cubicBezTo>
                    <a:pt x="1124" y="3054"/>
                    <a:pt x="1341" y="2764"/>
                    <a:pt x="1522" y="2402"/>
                  </a:cubicBezTo>
                  <a:cubicBezTo>
                    <a:pt x="1848" y="1822"/>
                    <a:pt x="2246" y="1315"/>
                    <a:pt x="2717" y="844"/>
                  </a:cubicBezTo>
                  <a:cubicBezTo>
                    <a:pt x="2935" y="663"/>
                    <a:pt x="2971" y="374"/>
                    <a:pt x="2790" y="156"/>
                  </a:cubicBezTo>
                  <a:cubicBezTo>
                    <a:pt x="2690" y="57"/>
                    <a:pt x="2558" y="1"/>
                    <a:pt x="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236;p47">
              <a:extLst>
                <a:ext uri="{FF2B5EF4-FFF2-40B4-BE49-F238E27FC236}">
                  <a16:creationId xmlns:a16="http://schemas.microsoft.com/office/drawing/2014/main" id="{98425703-E421-8C42-B0A9-3D65DFDF35AE}"/>
                </a:ext>
              </a:extLst>
            </p:cNvPr>
            <p:cNvSpPr/>
            <p:nvPr/>
          </p:nvSpPr>
          <p:spPr>
            <a:xfrm>
              <a:off x="5717458" y="1246482"/>
              <a:ext cx="39406" cy="33056"/>
            </a:xfrm>
            <a:custGeom>
              <a:avLst/>
              <a:gdLst/>
              <a:ahLst/>
              <a:cxnLst/>
              <a:rect l="l" t="t" r="r" b="b"/>
              <a:pathLst>
                <a:path w="2526" h="2119" extrusionOk="0">
                  <a:moveTo>
                    <a:pt x="1813" y="0"/>
                  </a:moveTo>
                  <a:cubicBezTo>
                    <a:pt x="1710" y="0"/>
                    <a:pt x="1602" y="36"/>
                    <a:pt x="1502" y="120"/>
                  </a:cubicBezTo>
                  <a:cubicBezTo>
                    <a:pt x="1104" y="482"/>
                    <a:pt x="705" y="917"/>
                    <a:pt x="307" y="1315"/>
                  </a:cubicBezTo>
                  <a:cubicBezTo>
                    <a:pt x="1" y="1621"/>
                    <a:pt x="205" y="2119"/>
                    <a:pt x="591" y="2119"/>
                  </a:cubicBezTo>
                  <a:cubicBezTo>
                    <a:pt x="616" y="2119"/>
                    <a:pt x="642" y="2117"/>
                    <a:pt x="669" y="2112"/>
                  </a:cubicBezTo>
                  <a:cubicBezTo>
                    <a:pt x="778" y="2112"/>
                    <a:pt x="922" y="2076"/>
                    <a:pt x="995" y="1967"/>
                  </a:cubicBezTo>
                  <a:cubicBezTo>
                    <a:pt x="1357" y="1569"/>
                    <a:pt x="1756" y="1171"/>
                    <a:pt x="2154" y="808"/>
                  </a:cubicBezTo>
                  <a:cubicBezTo>
                    <a:pt x="2525" y="494"/>
                    <a:pt x="2199" y="0"/>
                    <a:pt x="18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237;p47">
              <a:extLst>
                <a:ext uri="{FF2B5EF4-FFF2-40B4-BE49-F238E27FC236}">
                  <a16:creationId xmlns:a16="http://schemas.microsoft.com/office/drawing/2014/main" id="{5A9C22AA-8955-D849-B0E8-E65B1539BD6A}"/>
                </a:ext>
              </a:extLst>
            </p:cNvPr>
            <p:cNvSpPr/>
            <p:nvPr/>
          </p:nvSpPr>
          <p:spPr>
            <a:xfrm>
              <a:off x="4952637" y="2273945"/>
              <a:ext cx="55505" cy="62150"/>
            </a:xfrm>
            <a:custGeom>
              <a:avLst/>
              <a:gdLst/>
              <a:ahLst/>
              <a:cxnLst/>
              <a:rect l="l" t="t" r="r" b="b"/>
              <a:pathLst>
                <a:path w="3558" h="3984" extrusionOk="0">
                  <a:moveTo>
                    <a:pt x="2894" y="0"/>
                  </a:moveTo>
                  <a:cubicBezTo>
                    <a:pt x="2786" y="0"/>
                    <a:pt x="2673" y="43"/>
                    <a:pt x="2572" y="144"/>
                  </a:cubicBezTo>
                  <a:cubicBezTo>
                    <a:pt x="1956" y="759"/>
                    <a:pt x="1377" y="1448"/>
                    <a:pt x="906" y="2172"/>
                  </a:cubicBezTo>
                  <a:cubicBezTo>
                    <a:pt x="688" y="2534"/>
                    <a:pt x="435" y="2896"/>
                    <a:pt x="145" y="3222"/>
                  </a:cubicBezTo>
                  <a:cubicBezTo>
                    <a:pt x="0" y="3440"/>
                    <a:pt x="36" y="3729"/>
                    <a:pt x="254" y="3911"/>
                  </a:cubicBezTo>
                  <a:cubicBezTo>
                    <a:pt x="326" y="3947"/>
                    <a:pt x="435" y="3983"/>
                    <a:pt x="544" y="3983"/>
                  </a:cubicBezTo>
                  <a:cubicBezTo>
                    <a:pt x="688" y="3983"/>
                    <a:pt x="797" y="3947"/>
                    <a:pt x="906" y="3802"/>
                  </a:cubicBezTo>
                  <a:cubicBezTo>
                    <a:pt x="1196" y="3476"/>
                    <a:pt x="1449" y="3077"/>
                    <a:pt x="1703" y="2715"/>
                  </a:cubicBezTo>
                  <a:cubicBezTo>
                    <a:pt x="2137" y="2027"/>
                    <a:pt x="2644" y="1411"/>
                    <a:pt x="3224" y="796"/>
                  </a:cubicBezTo>
                  <a:cubicBezTo>
                    <a:pt x="3558" y="462"/>
                    <a:pt x="3251" y="0"/>
                    <a:pt x="2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238;p47">
              <a:extLst>
                <a:ext uri="{FF2B5EF4-FFF2-40B4-BE49-F238E27FC236}">
                  <a16:creationId xmlns:a16="http://schemas.microsoft.com/office/drawing/2014/main" id="{E0BB3016-7F56-AC47-B087-59C8BFDFD4CA}"/>
                </a:ext>
              </a:extLst>
            </p:cNvPr>
            <p:cNvSpPr/>
            <p:nvPr/>
          </p:nvSpPr>
          <p:spPr>
            <a:xfrm>
              <a:off x="5373026" y="960737"/>
              <a:ext cx="280285" cy="323794"/>
            </a:xfrm>
            <a:custGeom>
              <a:avLst/>
              <a:gdLst/>
              <a:ahLst/>
              <a:cxnLst/>
              <a:rect l="l" t="t" r="r" b="b"/>
              <a:pathLst>
                <a:path w="17967" h="20756" extrusionOk="0">
                  <a:moveTo>
                    <a:pt x="8175" y="6081"/>
                  </a:moveTo>
                  <a:cubicBezTo>
                    <a:pt x="8318" y="6081"/>
                    <a:pt x="8465" y="6155"/>
                    <a:pt x="8549" y="6303"/>
                  </a:cubicBezTo>
                  <a:cubicBezTo>
                    <a:pt x="8694" y="6484"/>
                    <a:pt x="8658" y="6810"/>
                    <a:pt x="8440" y="6955"/>
                  </a:cubicBezTo>
                  <a:cubicBezTo>
                    <a:pt x="7970" y="7281"/>
                    <a:pt x="7535" y="7643"/>
                    <a:pt x="7064" y="8005"/>
                  </a:cubicBezTo>
                  <a:cubicBezTo>
                    <a:pt x="6738" y="8295"/>
                    <a:pt x="6412" y="8585"/>
                    <a:pt x="6086" y="8802"/>
                  </a:cubicBezTo>
                  <a:cubicBezTo>
                    <a:pt x="5977" y="8875"/>
                    <a:pt x="5905" y="8911"/>
                    <a:pt x="5796" y="8911"/>
                  </a:cubicBezTo>
                  <a:cubicBezTo>
                    <a:pt x="5651" y="8911"/>
                    <a:pt x="5507" y="8839"/>
                    <a:pt x="5398" y="8730"/>
                  </a:cubicBezTo>
                  <a:cubicBezTo>
                    <a:pt x="5253" y="8513"/>
                    <a:pt x="5289" y="8223"/>
                    <a:pt x="5507" y="8078"/>
                  </a:cubicBezTo>
                  <a:cubicBezTo>
                    <a:pt x="5833" y="7824"/>
                    <a:pt x="6159" y="7571"/>
                    <a:pt x="6485" y="7281"/>
                  </a:cubicBezTo>
                  <a:cubicBezTo>
                    <a:pt x="6955" y="6919"/>
                    <a:pt x="7390" y="6520"/>
                    <a:pt x="7897" y="6194"/>
                  </a:cubicBezTo>
                  <a:cubicBezTo>
                    <a:pt x="7973" y="6119"/>
                    <a:pt x="8073" y="6081"/>
                    <a:pt x="8175" y="6081"/>
                  </a:cubicBezTo>
                  <a:close/>
                  <a:moveTo>
                    <a:pt x="11674" y="8193"/>
                  </a:moveTo>
                  <a:cubicBezTo>
                    <a:pt x="11847" y="8193"/>
                    <a:pt x="12024" y="8291"/>
                    <a:pt x="12099" y="8440"/>
                  </a:cubicBezTo>
                  <a:cubicBezTo>
                    <a:pt x="12244" y="8657"/>
                    <a:pt x="12135" y="8983"/>
                    <a:pt x="11918" y="9092"/>
                  </a:cubicBezTo>
                  <a:cubicBezTo>
                    <a:pt x="11338" y="9418"/>
                    <a:pt x="10831" y="9853"/>
                    <a:pt x="10396" y="10396"/>
                  </a:cubicBezTo>
                  <a:cubicBezTo>
                    <a:pt x="10324" y="10505"/>
                    <a:pt x="10179" y="10541"/>
                    <a:pt x="10034" y="10577"/>
                  </a:cubicBezTo>
                  <a:cubicBezTo>
                    <a:pt x="10019" y="10578"/>
                    <a:pt x="10005" y="10579"/>
                    <a:pt x="9991" y="10579"/>
                  </a:cubicBezTo>
                  <a:cubicBezTo>
                    <a:pt x="9585" y="10579"/>
                    <a:pt x="9392" y="10095"/>
                    <a:pt x="9672" y="9780"/>
                  </a:cubicBezTo>
                  <a:cubicBezTo>
                    <a:pt x="10179" y="9165"/>
                    <a:pt x="10759" y="8657"/>
                    <a:pt x="11447" y="8259"/>
                  </a:cubicBezTo>
                  <a:cubicBezTo>
                    <a:pt x="11515" y="8214"/>
                    <a:pt x="11594" y="8193"/>
                    <a:pt x="11674" y="8193"/>
                  </a:cubicBezTo>
                  <a:close/>
                  <a:moveTo>
                    <a:pt x="11447" y="5624"/>
                  </a:moveTo>
                  <a:cubicBezTo>
                    <a:pt x="11565" y="5624"/>
                    <a:pt x="11682" y="5669"/>
                    <a:pt x="11773" y="5760"/>
                  </a:cubicBezTo>
                  <a:cubicBezTo>
                    <a:pt x="11954" y="5941"/>
                    <a:pt x="11954" y="6267"/>
                    <a:pt x="11773" y="6448"/>
                  </a:cubicBezTo>
                  <a:cubicBezTo>
                    <a:pt x="9926" y="8331"/>
                    <a:pt x="7789" y="10468"/>
                    <a:pt x="5833" y="11881"/>
                  </a:cubicBezTo>
                  <a:cubicBezTo>
                    <a:pt x="5748" y="11952"/>
                    <a:pt x="5652" y="11984"/>
                    <a:pt x="5558" y="11984"/>
                  </a:cubicBezTo>
                  <a:cubicBezTo>
                    <a:pt x="5411" y="11984"/>
                    <a:pt x="5269" y="11905"/>
                    <a:pt x="5181" y="11772"/>
                  </a:cubicBezTo>
                  <a:cubicBezTo>
                    <a:pt x="4999" y="11591"/>
                    <a:pt x="5072" y="11265"/>
                    <a:pt x="5289" y="11120"/>
                  </a:cubicBezTo>
                  <a:cubicBezTo>
                    <a:pt x="7209" y="9744"/>
                    <a:pt x="9310" y="7643"/>
                    <a:pt x="11121" y="5760"/>
                  </a:cubicBezTo>
                  <a:cubicBezTo>
                    <a:pt x="11211" y="5669"/>
                    <a:pt x="11329" y="5624"/>
                    <a:pt x="11447" y="5624"/>
                  </a:cubicBezTo>
                  <a:close/>
                  <a:moveTo>
                    <a:pt x="6412" y="1"/>
                  </a:moveTo>
                  <a:cubicBezTo>
                    <a:pt x="6303" y="37"/>
                    <a:pt x="6195" y="73"/>
                    <a:pt x="6122" y="145"/>
                  </a:cubicBezTo>
                  <a:cubicBezTo>
                    <a:pt x="5398" y="580"/>
                    <a:pt x="4746" y="1123"/>
                    <a:pt x="4166" y="1739"/>
                  </a:cubicBezTo>
                  <a:cubicBezTo>
                    <a:pt x="4070" y="1836"/>
                    <a:pt x="3941" y="1884"/>
                    <a:pt x="3812" y="1884"/>
                  </a:cubicBezTo>
                  <a:cubicBezTo>
                    <a:pt x="3748" y="1884"/>
                    <a:pt x="3683" y="1872"/>
                    <a:pt x="3623" y="1848"/>
                  </a:cubicBezTo>
                  <a:lnTo>
                    <a:pt x="1921" y="1051"/>
                  </a:lnTo>
                  <a:cubicBezTo>
                    <a:pt x="762" y="6991"/>
                    <a:pt x="146" y="13040"/>
                    <a:pt x="1" y="19089"/>
                  </a:cubicBezTo>
                  <a:lnTo>
                    <a:pt x="870" y="18437"/>
                  </a:lnTo>
                  <a:cubicBezTo>
                    <a:pt x="946" y="18377"/>
                    <a:pt x="1040" y="18348"/>
                    <a:pt x="1135" y="18348"/>
                  </a:cubicBezTo>
                  <a:cubicBezTo>
                    <a:pt x="1268" y="18348"/>
                    <a:pt x="1402" y="18404"/>
                    <a:pt x="1486" y="18510"/>
                  </a:cubicBezTo>
                  <a:cubicBezTo>
                    <a:pt x="2138" y="19198"/>
                    <a:pt x="2899" y="19850"/>
                    <a:pt x="3659" y="20393"/>
                  </a:cubicBezTo>
                  <a:lnTo>
                    <a:pt x="6340" y="19270"/>
                  </a:lnTo>
                  <a:cubicBezTo>
                    <a:pt x="6847" y="19017"/>
                    <a:pt x="7426" y="18836"/>
                    <a:pt x="8042" y="18799"/>
                  </a:cubicBezTo>
                  <a:cubicBezTo>
                    <a:pt x="8223" y="18799"/>
                    <a:pt x="8440" y="18836"/>
                    <a:pt x="8622" y="18908"/>
                  </a:cubicBezTo>
                  <a:cubicBezTo>
                    <a:pt x="9165" y="19089"/>
                    <a:pt x="9636" y="19451"/>
                    <a:pt x="9926" y="19958"/>
                  </a:cubicBezTo>
                  <a:lnTo>
                    <a:pt x="10034" y="20140"/>
                  </a:lnTo>
                  <a:cubicBezTo>
                    <a:pt x="10201" y="20474"/>
                    <a:pt x="10537" y="20652"/>
                    <a:pt x="10875" y="20652"/>
                  </a:cubicBezTo>
                  <a:cubicBezTo>
                    <a:pt x="11123" y="20652"/>
                    <a:pt x="11372" y="20556"/>
                    <a:pt x="11556" y="20357"/>
                  </a:cubicBezTo>
                  <a:lnTo>
                    <a:pt x="12497" y="19524"/>
                  </a:lnTo>
                  <a:cubicBezTo>
                    <a:pt x="12678" y="19343"/>
                    <a:pt x="12932" y="19234"/>
                    <a:pt x="13222" y="19198"/>
                  </a:cubicBezTo>
                  <a:lnTo>
                    <a:pt x="13258" y="19198"/>
                  </a:lnTo>
                  <a:cubicBezTo>
                    <a:pt x="13548" y="19198"/>
                    <a:pt x="13801" y="19306"/>
                    <a:pt x="14019" y="19451"/>
                  </a:cubicBezTo>
                  <a:cubicBezTo>
                    <a:pt x="14598" y="19850"/>
                    <a:pt x="15178" y="20284"/>
                    <a:pt x="15721" y="20755"/>
                  </a:cubicBezTo>
                  <a:cubicBezTo>
                    <a:pt x="16989" y="17133"/>
                    <a:pt x="17134" y="13294"/>
                    <a:pt x="17278" y="9599"/>
                  </a:cubicBezTo>
                  <a:cubicBezTo>
                    <a:pt x="17315" y="6919"/>
                    <a:pt x="17532" y="4238"/>
                    <a:pt x="17967" y="1594"/>
                  </a:cubicBezTo>
                  <a:lnTo>
                    <a:pt x="17967" y="1594"/>
                  </a:lnTo>
                  <a:lnTo>
                    <a:pt x="14924" y="2826"/>
                  </a:lnTo>
                  <a:cubicBezTo>
                    <a:pt x="14867" y="2854"/>
                    <a:pt x="14806" y="2868"/>
                    <a:pt x="14743" y="2868"/>
                  </a:cubicBezTo>
                  <a:cubicBezTo>
                    <a:pt x="14568" y="2868"/>
                    <a:pt x="14389" y="2760"/>
                    <a:pt x="14308" y="2572"/>
                  </a:cubicBezTo>
                  <a:cubicBezTo>
                    <a:pt x="14055" y="1993"/>
                    <a:pt x="13620" y="1522"/>
                    <a:pt x="13077" y="1160"/>
                  </a:cubicBezTo>
                  <a:cubicBezTo>
                    <a:pt x="12932" y="1015"/>
                    <a:pt x="12715" y="942"/>
                    <a:pt x="12461" y="906"/>
                  </a:cubicBezTo>
                  <a:cubicBezTo>
                    <a:pt x="12280" y="942"/>
                    <a:pt x="12099" y="979"/>
                    <a:pt x="11954" y="1051"/>
                  </a:cubicBezTo>
                  <a:cubicBezTo>
                    <a:pt x="11121" y="1413"/>
                    <a:pt x="10360" y="1775"/>
                    <a:pt x="9600" y="2210"/>
                  </a:cubicBezTo>
                  <a:cubicBezTo>
                    <a:pt x="9532" y="2251"/>
                    <a:pt x="9454" y="2271"/>
                    <a:pt x="9375" y="2271"/>
                  </a:cubicBezTo>
                  <a:cubicBezTo>
                    <a:pt x="9244" y="2271"/>
                    <a:pt x="9111" y="2215"/>
                    <a:pt x="9020" y="2101"/>
                  </a:cubicBezTo>
                  <a:cubicBezTo>
                    <a:pt x="8332" y="1413"/>
                    <a:pt x="7535" y="761"/>
                    <a:pt x="6702" y="145"/>
                  </a:cubicBezTo>
                  <a:cubicBezTo>
                    <a:pt x="6629" y="73"/>
                    <a:pt x="6521" y="37"/>
                    <a:pt x="6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39" name="Google Shape;1239;p47">
            <a:extLst>
              <a:ext uri="{FF2B5EF4-FFF2-40B4-BE49-F238E27FC236}">
                <a16:creationId xmlns:a16="http://schemas.microsoft.com/office/drawing/2014/main" id="{E442982D-C475-3147-8E12-BDF9F623EC9A}"/>
              </a:ext>
            </a:extLst>
          </p:cNvPr>
          <p:cNvGrpSpPr/>
          <p:nvPr/>
        </p:nvGrpSpPr>
        <p:grpSpPr>
          <a:xfrm>
            <a:off x="3471381" y="1670681"/>
            <a:ext cx="2201226" cy="2511698"/>
            <a:chOff x="4875791" y="946666"/>
            <a:chExt cx="1263475" cy="1443671"/>
          </a:xfrm>
        </p:grpSpPr>
        <p:sp>
          <p:nvSpPr>
            <p:cNvPr id="40" name="Google Shape;1240;p47">
              <a:extLst>
                <a:ext uri="{FF2B5EF4-FFF2-40B4-BE49-F238E27FC236}">
                  <a16:creationId xmlns:a16="http://schemas.microsoft.com/office/drawing/2014/main" id="{90AD1763-0DEB-B248-8DF7-09105CEB4156}"/>
                </a:ext>
              </a:extLst>
            </p:cNvPr>
            <p:cNvSpPr/>
            <p:nvPr/>
          </p:nvSpPr>
          <p:spPr>
            <a:xfrm>
              <a:off x="5455534" y="1055601"/>
              <a:ext cx="53695" cy="44148"/>
            </a:xfrm>
            <a:custGeom>
              <a:avLst/>
              <a:gdLst/>
              <a:ahLst/>
              <a:cxnLst/>
              <a:rect l="l" t="t" r="r" b="b"/>
              <a:pathLst>
                <a:path w="3442" h="2830" extrusionOk="0">
                  <a:moveTo>
                    <a:pt x="2902" y="0"/>
                  </a:moveTo>
                  <a:cubicBezTo>
                    <a:pt x="2802" y="0"/>
                    <a:pt x="2699" y="38"/>
                    <a:pt x="2608" y="113"/>
                  </a:cubicBezTo>
                  <a:cubicBezTo>
                    <a:pt x="2174" y="439"/>
                    <a:pt x="1666" y="838"/>
                    <a:pt x="1232" y="1200"/>
                  </a:cubicBezTo>
                  <a:cubicBezTo>
                    <a:pt x="906" y="1490"/>
                    <a:pt x="580" y="1743"/>
                    <a:pt x="254" y="1997"/>
                  </a:cubicBezTo>
                  <a:cubicBezTo>
                    <a:pt x="36" y="2142"/>
                    <a:pt x="0" y="2432"/>
                    <a:pt x="145" y="2649"/>
                  </a:cubicBezTo>
                  <a:cubicBezTo>
                    <a:pt x="254" y="2758"/>
                    <a:pt x="362" y="2830"/>
                    <a:pt x="507" y="2830"/>
                  </a:cubicBezTo>
                  <a:cubicBezTo>
                    <a:pt x="616" y="2830"/>
                    <a:pt x="725" y="2794"/>
                    <a:pt x="797" y="2721"/>
                  </a:cubicBezTo>
                  <a:cubicBezTo>
                    <a:pt x="1123" y="2504"/>
                    <a:pt x="1449" y="2214"/>
                    <a:pt x="1811" y="1924"/>
                  </a:cubicBezTo>
                  <a:cubicBezTo>
                    <a:pt x="2246" y="1562"/>
                    <a:pt x="2717" y="1200"/>
                    <a:pt x="3151" y="874"/>
                  </a:cubicBezTo>
                  <a:cubicBezTo>
                    <a:pt x="3369" y="729"/>
                    <a:pt x="3441" y="403"/>
                    <a:pt x="3260" y="222"/>
                  </a:cubicBezTo>
                  <a:cubicBezTo>
                    <a:pt x="3176" y="74"/>
                    <a:pt x="3042" y="0"/>
                    <a:pt x="2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241;p47">
              <a:extLst>
                <a:ext uri="{FF2B5EF4-FFF2-40B4-BE49-F238E27FC236}">
                  <a16:creationId xmlns:a16="http://schemas.microsoft.com/office/drawing/2014/main" id="{350377F1-1700-314D-A2D1-ECD105F91404}"/>
                </a:ext>
              </a:extLst>
            </p:cNvPr>
            <p:cNvSpPr/>
            <p:nvPr/>
          </p:nvSpPr>
          <p:spPr>
            <a:xfrm>
              <a:off x="4952637" y="2200313"/>
              <a:ext cx="1086088" cy="135782"/>
            </a:xfrm>
            <a:custGeom>
              <a:avLst/>
              <a:gdLst/>
              <a:ahLst/>
              <a:cxnLst/>
              <a:rect l="l" t="t" r="r" b="b"/>
              <a:pathLst>
                <a:path w="69621" h="8704" extrusionOk="0">
                  <a:moveTo>
                    <a:pt x="68963" y="1"/>
                  </a:moveTo>
                  <a:cubicBezTo>
                    <a:pt x="68838" y="1"/>
                    <a:pt x="68709" y="56"/>
                    <a:pt x="68603" y="191"/>
                  </a:cubicBezTo>
                  <a:cubicBezTo>
                    <a:pt x="68096" y="771"/>
                    <a:pt x="67589" y="1278"/>
                    <a:pt x="67010" y="1821"/>
                  </a:cubicBezTo>
                  <a:cubicBezTo>
                    <a:pt x="66539" y="2256"/>
                    <a:pt x="66032" y="2727"/>
                    <a:pt x="65561" y="3234"/>
                  </a:cubicBezTo>
                  <a:cubicBezTo>
                    <a:pt x="65380" y="3415"/>
                    <a:pt x="65380" y="3704"/>
                    <a:pt x="65597" y="3886"/>
                  </a:cubicBezTo>
                  <a:cubicBezTo>
                    <a:pt x="65670" y="3958"/>
                    <a:pt x="65814" y="3994"/>
                    <a:pt x="65923" y="3994"/>
                  </a:cubicBezTo>
                  <a:cubicBezTo>
                    <a:pt x="66032" y="3994"/>
                    <a:pt x="66177" y="3958"/>
                    <a:pt x="66249" y="3849"/>
                  </a:cubicBezTo>
                  <a:cubicBezTo>
                    <a:pt x="66684" y="3415"/>
                    <a:pt x="67191" y="2944"/>
                    <a:pt x="67662" y="2509"/>
                  </a:cubicBezTo>
                  <a:cubicBezTo>
                    <a:pt x="68241" y="1966"/>
                    <a:pt x="68821" y="1386"/>
                    <a:pt x="69328" y="771"/>
                  </a:cubicBezTo>
                  <a:cubicBezTo>
                    <a:pt x="69620" y="425"/>
                    <a:pt x="69308" y="1"/>
                    <a:pt x="68963" y="1"/>
                  </a:cubicBezTo>
                  <a:close/>
                  <a:moveTo>
                    <a:pt x="65670" y="481"/>
                  </a:moveTo>
                  <a:cubicBezTo>
                    <a:pt x="64329" y="481"/>
                    <a:pt x="61214" y="4393"/>
                    <a:pt x="60599" y="5407"/>
                  </a:cubicBezTo>
                  <a:cubicBezTo>
                    <a:pt x="60417" y="5624"/>
                    <a:pt x="60490" y="5914"/>
                    <a:pt x="60743" y="6059"/>
                  </a:cubicBezTo>
                  <a:cubicBezTo>
                    <a:pt x="60816" y="6095"/>
                    <a:pt x="60888" y="6131"/>
                    <a:pt x="60961" y="6131"/>
                  </a:cubicBezTo>
                  <a:cubicBezTo>
                    <a:pt x="61142" y="6131"/>
                    <a:pt x="61287" y="6059"/>
                    <a:pt x="61359" y="5914"/>
                  </a:cubicBezTo>
                  <a:cubicBezTo>
                    <a:pt x="62373" y="4320"/>
                    <a:pt x="65054" y="1459"/>
                    <a:pt x="65670" y="1423"/>
                  </a:cubicBezTo>
                  <a:cubicBezTo>
                    <a:pt x="66285" y="1423"/>
                    <a:pt x="66285" y="481"/>
                    <a:pt x="65670" y="481"/>
                  </a:cubicBezTo>
                  <a:close/>
                  <a:moveTo>
                    <a:pt x="2877" y="4720"/>
                  </a:moveTo>
                  <a:cubicBezTo>
                    <a:pt x="2764" y="4720"/>
                    <a:pt x="2645" y="4763"/>
                    <a:pt x="2536" y="4864"/>
                  </a:cubicBezTo>
                  <a:cubicBezTo>
                    <a:pt x="1956" y="5479"/>
                    <a:pt x="1377" y="6168"/>
                    <a:pt x="906" y="6892"/>
                  </a:cubicBezTo>
                  <a:cubicBezTo>
                    <a:pt x="652" y="7254"/>
                    <a:pt x="435" y="7616"/>
                    <a:pt x="145" y="7942"/>
                  </a:cubicBezTo>
                  <a:cubicBezTo>
                    <a:pt x="0" y="8160"/>
                    <a:pt x="36" y="8449"/>
                    <a:pt x="254" y="8631"/>
                  </a:cubicBezTo>
                  <a:cubicBezTo>
                    <a:pt x="326" y="8667"/>
                    <a:pt x="435" y="8703"/>
                    <a:pt x="507" y="8703"/>
                  </a:cubicBezTo>
                  <a:cubicBezTo>
                    <a:pt x="688" y="8703"/>
                    <a:pt x="797" y="8667"/>
                    <a:pt x="906" y="8522"/>
                  </a:cubicBezTo>
                  <a:cubicBezTo>
                    <a:pt x="1159" y="8196"/>
                    <a:pt x="1449" y="7797"/>
                    <a:pt x="1703" y="7435"/>
                  </a:cubicBezTo>
                  <a:cubicBezTo>
                    <a:pt x="2137" y="6747"/>
                    <a:pt x="2644" y="6131"/>
                    <a:pt x="3224" y="5516"/>
                  </a:cubicBezTo>
                  <a:cubicBezTo>
                    <a:pt x="3558" y="5182"/>
                    <a:pt x="3251" y="4720"/>
                    <a:pt x="2877" y="47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242;p47">
              <a:extLst>
                <a:ext uri="{FF2B5EF4-FFF2-40B4-BE49-F238E27FC236}">
                  <a16:creationId xmlns:a16="http://schemas.microsoft.com/office/drawing/2014/main" id="{E28AAE6F-396C-634B-ADD6-C4B7D9168AE9}"/>
                </a:ext>
              </a:extLst>
            </p:cNvPr>
            <p:cNvSpPr/>
            <p:nvPr/>
          </p:nvSpPr>
          <p:spPr>
            <a:xfrm>
              <a:off x="4875791" y="946666"/>
              <a:ext cx="1263475" cy="1443671"/>
            </a:xfrm>
            <a:custGeom>
              <a:avLst/>
              <a:gdLst/>
              <a:ahLst/>
              <a:cxnLst/>
              <a:rect l="l" t="t" r="r" b="b"/>
              <a:pathLst>
                <a:path w="80992" h="92543" extrusionOk="0">
                  <a:moveTo>
                    <a:pt x="38286" y="939"/>
                  </a:moveTo>
                  <a:cubicBezTo>
                    <a:pt x="38395" y="975"/>
                    <a:pt x="38503" y="1011"/>
                    <a:pt x="38576" y="1084"/>
                  </a:cubicBezTo>
                  <a:cubicBezTo>
                    <a:pt x="39409" y="1663"/>
                    <a:pt x="40206" y="2315"/>
                    <a:pt x="40894" y="3040"/>
                  </a:cubicBezTo>
                  <a:cubicBezTo>
                    <a:pt x="40982" y="3127"/>
                    <a:pt x="41109" y="3175"/>
                    <a:pt x="41237" y="3175"/>
                  </a:cubicBezTo>
                  <a:cubicBezTo>
                    <a:pt x="41319" y="3175"/>
                    <a:pt x="41402" y="3155"/>
                    <a:pt x="41474" y="3112"/>
                  </a:cubicBezTo>
                  <a:cubicBezTo>
                    <a:pt x="42234" y="2714"/>
                    <a:pt x="43031" y="2315"/>
                    <a:pt x="43828" y="1989"/>
                  </a:cubicBezTo>
                  <a:cubicBezTo>
                    <a:pt x="44009" y="1881"/>
                    <a:pt x="44190" y="1844"/>
                    <a:pt x="44371" y="1844"/>
                  </a:cubicBezTo>
                  <a:cubicBezTo>
                    <a:pt x="44589" y="1844"/>
                    <a:pt x="44806" y="1953"/>
                    <a:pt x="44987" y="2098"/>
                  </a:cubicBezTo>
                  <a:cubicBezTo>
                    <a:pt x="45494" y="2424"/>
                    <a:pt x="45929" y="2931"/>
                    <a:pt x="46219" y="3510"/>
                  </a:cubicBezTo>
                  <a:cubicBezTo>
                    <a:pt x="46298" y="3670"/>
                    <a:pt x="46455" y="3770"/>
                    <a:pt x="46633" y="3770"/>
                  </a:cubicBezTo>
                  <a:cubicBezTo>
                    <a:pt x="46698" y="3770"/>
                    <a:pt x="46766" y="3757"/>
                    <a:pt x="46834" y="3728"/>
                  </a:cubicBezTo>
                  <a:lnTo>
                    <a:pt x="49877" y="2532"/>
                  </a:lnTo>
                  <a:lnTo>
                    <a:pt x="49877" y="2532"/>
                  </a:lnTo>
                  <a:cubicBezTo>
                    <a:pt x="49442" y="5177"/>
                    <a:pt x="49189" y="7821"/>
                    <a:pt x="49152" y="10501"/>
                  </a:cubicBezTo>
                  <a:cubicBezTo>
                    <a:pt x="49008" y="14232"/>
                    <a:pt x="48863" y="18071"/>
                    <a:pt x="47595" y="21694"/>
                  </a:cubicBezTo>
                  <a:cubicBezTo>
                    <a:pt x="47052" y="21186"/>
                    <a:pt x="46508" y="20752"/>
                    <a:pt x="45893" y="20390"/>
                  </a:cubicBezTo>
                  <a:cubicBezTo>
                    <a:pt x="45675" y="20208"/>
                    <a:pt x="45422" y="20136"/>
                    <a:pt x="45168" y="20100"/>
                  </a:cubicBezTo>
                  <a:lnTo>
                    <a:pt x="45096" y="20100"/>
                  </a:lnTo>
                  <a:cubicBezTo>
                    <a:pt x="44842" y="20136"/>
                    <a:pt x="44589" y="20245"/>
                    <a:pt x="44371" y="20462"/>
                  </a:cubicBezTo>
                  <a:lnTo>
                    <a:pt x="43430" y="21295"/>
                  </a:lnTo>
                  <a:cubicBezTo>
                    <a:pt x="43246" y="21494"/>
                    <a:pt x="42997" y="21590"/>
                    <a:pt x="42749" y="21590"/>
                  </a:cubicBezTo>
                  <a:cubicBezTo>
                    <a:pt x="42411" y="21590"/>
                    <a:pt x="42075" y="21412"/>
                    <a:pt x="41908" y="21078"/>
                  </a:cubicBezTo>
                  <a:lnTo>
                    <a:pt x="41800" y="20897"/>
                  </a:lnTo>
                  <a:cubicBezTo>
                    <a:pt x="41510" y="20390"/>
                    <a:pt x="41039" y="20027"/>
                    <a:pt x="40496" y="19846"/>
                  </a:cubicBezTo>
                  <a:cubicBezTo>
                    <a:pt x="40314" y="19774"/>
                    <a:pt x="40097" y="19738"/>
                    <a:pt x="39916" y="19738"/>
                  </a:cubicBezTo>
                  <a:cubicBezTo>
                    <a:pt x="39300" y="19774"/>
                    <a:pt x="38721" y="19955"/>
                    <a:pt x="38214" y="20208"/>
                  </a:cubicBezTo>
                  <a:lnTo>
                    <a:pt x="35533" y="21331"/>
                  </a:lnTo>
                  <a:cubicBezTo>
                    <a:pt x="34773" y="20788"/>
                    <a:pt x="34012" y="20136"/>
                    <a:pt x="33360" y="19448"/>
                  </a:cubicBezTo>
                  <a:cubicBezTo>
                    <a:pt x="33276" y="19342"/>
                    <a:pt x="33142" y="19286"/>
                    <a:pt x="33009" y="19286"/>
                  </a:cubicBezTo>
                  <a:cubicBezTo>
                    <a:pt x="32914" y="19286"/>
                    <a:pt x="32820" y="19315"/>
                    <a:pt x="32744" y="19375"/>
                  </a:cubicBezTo>
                  <a:lnTo>
                    <a:pt x="31875" y="20027"/>
                  </a:lnTo>
                  <a:cubicBezTo>
                    <a:pt x="32020" y="13978"/>
                    <a:pt x="32636" y="7966"/>
                    <a:pt x="33795" y="2025"/>
                  </a:cubicBezTo>
                  <a:lnTo>
                    <a:pt x="35497" y="2750"/>
                  </a:lnTo>
                  <a:cubicBezTo>
                    <a:pt x="35557" y="2786"/>
                    <a:pt x="35622" y="2802"/>
                    <a:pt x="35686" y="2802"/>
                  </a:cubicBezTo>
                  <a:cubicBezTo>
                    <a:pt x="35815" y="2802"/>
                    <a:pt x="35944" y="2738"/>
                    <a:pt x="36040" y="2641"/>
                  </a:cubicBezTo>
                  <a:cubicBezTo>
                    <a:pt x="36620" y="2025"/>
                    <a:pt x="37272" y="1482"/>
                    <a:pt x="37996" y="1047"/>
                  </a:cubicBezTo>
                  <a:cubicBezTo>
                    <a:pt x="38069" y="1011"/>
                    <a:pt x="38177" y="939"/>
                    <a:pt x="38286" y="939"/>
                  </a:cubicBezTo>
                  <a:close/>
                  <a:moveTo>
                    <a:pt x="14090" y="12892"/>
                  </a:moveTo>
                  <a:cubicBezTo>
                    <a:pt x="19089" y="12892"/>
                    <a:pt x="25065" y="12928"/>
                    <a:pt x="31295" y="12964"/>
                  </a:cubicBezTo>
                  <a:cubicBezTo>
                    <a:pt x="31078" y="15645"/>
                    <a:pt x="30969" y="18289"/>
                    <a:pt x="30933" y="20969"/>
                  </a:cubicBezTo>
                  <a:cubicBezTo>
                    <a:pt x="30933" y="21114"/>
                    <a:pt x="31006" y="21295"/>
                    <a:pt x="31187" y="21368"/>
                  </a:cubicBezTo>
                  <a:cubicBezTo>
                    <a:pt x="31252" y="21400"/>
                    <a:pt x="31332" y="21418"/>
                    <a:pt x="31410" y="21418"/>
                  </a:cubicBezTo>
                  <a:cubicBezTo>
                    <a:pt x="31505" y="21418"/>
                    <a:pt x="31598" y="21391"/>
                    <a:pt x="31658" y="21331"/>
                  </a:cubicBezTo>
                  <a:lnTo>
                    <a:pt x="32962" y="20390"/>
                  </a:lnTo>
                  <a:cubicBezTo>
                    <a:pt x="33650" y="21078"/>
                    <a:pt x="34410" y="21694"/>
                    <a:pt x="35244" y="22237"/>
                  </a:cubicBezTo>
                  <a:cubicBezTo>
                    <a:pt x="35312" y="22306"/>
                    <a:pt x="35410" y="22331"/>
                    <a:pt x="35510" y="22331"/>
                  </a:cubicBezTo>
                  <a:cubicBezTo>
                    <a:pt x="35567" y="22331"/>
                    <a:pt x="35625" y="22323"/>
                    <a:pt x="35678" y="22309"/>
                  </a:cubicBezTo>
                  <a:lnTo>
                    <a:pt x="38576" y="21042"/>
                  </a:lnTo>
                  <a:cubicBezTo>
                    <a:pt x="38979" y="20840"/>
                    <a:pt x="39429" y="20730"/>
                    <a:pt x="39888" y="20730"/>
                  </a:cubicBezTo>
                  <a:cubicBezTo>
                    <a:pt x="40005" y="20730"/>
                    <a:pt x="40124" y="20737"/>
                    <a:pt x="40242" y="20752"/>
                  </a:cubicBezTo>
                  <a:cubicBezTo>
                    <a:pt x="40568" y="20824"/>
                    <a:pt x="40749" y="21078"/>
                    <a:pt x="41003" y="21440"/>
                  </a:cubicBezTo>
                  <a:lnTo>
                    <a:pt x="41184" y="21657"/>
                  </a:lnTo>
                  <a:cubicBezTo>
                    <a:pt x="41546" y="22164"/>
                    <a:pt x="42162" y="22490"/>
                    <a:pt x="42814" y="22527"/>
                  </a:cubicBezTo>
                  <a:cubicBezTo>
                    <a:pt x="42959" y="22527"/>
                    <a:pt x="43067" y="22490"/>
                    <a:pt x="43212" y="22490"/>
                  </a:cubicBezTo>
                  <a:cubicBezTo>
                    <a:pt x="43502" y="22382"/>
                    <a:pt x="43792" y="22201"/>
                    <a:pt x="44045" y="21983"/>
                  </a:cubicBezTo>
                  <a:lnTo>
                    <a:pt x="44987" y="21186"/>
                  </a:lnTo>
                  <a:cubicBezTo>
                    <a:pt x="45023" y="21150"/>
                    <a:pt x="45096" y="21078"/>
                    <a:pt x="45132" y="21078"/>
                  </a:cubicBezTo>
                  <a:cubicBezTo>
                    <a:pt x="45204" y="21078"/>
                    <a:pt x="45277" y="21114"/>
                    <a:pt x="45349" y="21186"/>
                  </a:cubicBezTo>
                  <a:cubicBezTo>
                    <a:pt x="46110" y="21657"/>
                    <a:pt x="46798" y="22237"/>
                    <a:pt x="47450" y="22853"/>
                  </a:cubicBezTo>
                  <a:cubicBezTo>
                    <a:pt x="47523" y="22925"/>
                    <a:pt x="47667" y="22997"/>
                    <a:pt x="47776" y="22997"/>
                  </a:cubicBezTo>
                  <a:lnTo>
                    <a:pt x="47885" y="22997"/>
                  </a:lnTo>
                  <a:cubicBezTo>
                    <a:pt x="48030" y="22961"/>
                    <a:pt x="48175" y="22853"/>
                    <a:pt x="48211" y="22708"/>
                  </a:cubicBezTo>
                  <a:cubicBezTo>
                    <a:pt x="49442" y="19593"/>
                    <a:pt x="49804" y="16369"/>
                    <a:pt x="49986" y="13182"/>
                  </a:cubicBezTo>
                  <a:cubicBezTo>
                    <a:pt x="64112" y="13363"/>
                    <a:pt x="76391" y="13544"/>
                    <a:pt x="78782" y="13580"/>
                  </a:cubicBezTo>
                  <a:cubicBezTo>
                    <a:pt x="79941" y="26982"/>
                    <a:pt x="77369" y="83559"/>
                    <a:pt x="77188" y="88087"/>
                  </a:cubicBezTo>
                  <a:cubicBezTo>
                    <a:pt x="72044" y="90369"/>
                    <a:pt x="57157" y="91637"/>
                    <a:pt x="36149" y="91637"/>
                  </a:cubicBezTo>
                  <a:cubicBezTo>
                    <a:pt x="18799" y="91637"/>
                    <a:pt x="3441" y="90695"/>
                    <a:pt x="2137" y="89934"/>
                  </a:cubicBezTo>
                  <a:cubicBezTo>
                    <a:pt x="725" y="87508"/>
                    <a:pt x="1304" y="42847"/>
                    <a:pt x="2029" y="13037"/>
                  </a:cubicBezTo>
                  <a:cubicBezTo>
                    <a:pt x="4274" y="12928"/>
                    <a:pt x="8331" y="12892"/>
                    <a:pt x="14090" y="12892"/>
                  </a:cubicBezTo>
                  <a:close/>
                  <a:moveTo>
                    <a:pt x="38269" y="0"/>
                  </a:moveTo>
                  <a:cubicBezTo>
                    <a:pt x="37999" y="0"/>
                    <a:pt x="37725" y="82"/>
                    <a:pt x="37489" y="251"/>
                  </a:cubicBezTo>
                  <a:cubicBezTo>
                    <a:pt x="36801" y="685"/>
                    <a:pt x="36149" y="1192"/>
                    <a:pt x="35569" y="1772"/>
                  </a:cubicBezTo>
                  <a:lnTo>
                    <a:pt x="33650" y="866"/>
                  </a:lnTo>
                  <a:cubicBezTo>
                    <a:pt x="33577" y="830"/>
                    <a:pt x="33505" y="812"/>
                    <a:pt x="33432" y="812"/>
                  </a:cubicBezTo>
                  <a:cubicBezTo>
                    <a:pt x="33360" y="812"/>
                    <a:pt x="33288" y="830"/>
                    <a:pt x="33215" y="866"/>
                  </a:cubicBezTo>
                  <a:cubicBezTo>
                    <a:pt x="33106" y="939"/>
                    <a:pt x="32998" y="1047"/>
                    <a:pt x="32998" y="1192"/>
                  </a:cubicBezTo>
                  <a:cubicBezTo>
                    <a:pt x="32273" y="4778"/>
                    <a:pt x="31730" y="8364"/>
                    <a:pt x="31404" y="12022"/>
                  </a:cubicBezTo>
                  <a:cubicBezTo>
                    <a:pt x="25102" y="11950"/>
                    <a:pt x="19125" y="11914"/>
                    <a:pt x="14090" y="11914"/>
                  </a:cubicBezTo>
                  <a:cubicBezTo>
                    <a:pt x="7933" y="11914"/>
                    <a:pt x="3695" y="11986"/>
                    <a:pt x="1521" y="12059"/>
                  </a:cubicBezTo>
                  <a:cubicBezTo>
                    <a:pt x="1268" y="12095"/>
                    <a:pt x="1087" y="12276"/>
                    <a:pt x="1051" y="12530"/>
                  </a:cubicBezTo>
                  <a:cubicBezTo>
                    <a:pt x="1051" y="12711"/>
                    <a:pt x="616" y="31691"/>
                    <a:pt x="399" y="50671"/>
                  </a:cubicBezTo>
                  <a:cubicBezTo>
                    <a:pt x="0" y="89282"/>
                    <a:pt x="1051" y="90188"/>
                    <a:pt x="1485" y="90586"/>
                  </a:cubicBezTo>
                  <a:cubicBezTo>
                    <a:pt x="2862" y="91782"/>
                    <a:pt x="20501" y="92542"/>
                    <a:pt x="36149" y="92542"/>
                  </a:cubicBezTo>
                  <a:cubicBezTo>
                    <a:pt x="46291" y="92542"/>
                    <a:pt x="70740" y="92180"/>
                    <a:pt x="77840" y="88811"/>
                  </a:cubicBezTo>
                  <a:cubicBezTo>
                    <a:pt x="77985" y="88739"/>
                    <a:pt x="78093" y="88558"/>
                    <a:pt x="78093" y="88413"/>
                  </a:cubicBezTo>
                  <a:cubicBezTo>
                    <a:pt x="78130" y="87761"/>
                    <a:pt x="80991" y="26185"/>
                    <a:pt x="79687" y="13037"/>
                  </a:cubicBezTo>
                  <a:cubicBezTo>
                    <a:pt x="79651" y="12819"/>
                    <a:pt x="79470" y="12638"/>
                    <a:pt x="79216" y="12602"/>
                  </a:cubicBezTo>
                  <a:cubicBezTo>
                    <a:pt x="78999" y="12602"/>
                    <a:pt x="65669" y="12421"/>
                    <a:pt x="50022" y="12204"/>
                  </a:cubicBezTo>
                  <a:cubicBezTo>
                    <a:pt x="50058" y="11660"/>
                    <a:pt x="50058" y="11117"/>
                    <a:pt x="50094" y="10537"/>
                  </a:cubicBezTo>
                  <a:cubicBezTo>
                    <a:pt x="50203" y="7676"/>
                    <a:pt x="50312" y="4706"/>
                    <a:pt x="50927" y="1881"/>
                  </a:cubicBezTo>
                  <a:cubicBezTo>
                    <a:pt x="51013" y="1565"/>
                    <a:pt x="50782" y="1318"/>
                    <a:pt x="50520" y="1318"/>
                  </a:cubicBezTo>
                  <a:cubicBezTo>
                    <a:pt x="50451" y="1318"/>
                    <a:pt x="50380" y="1336"/>
                    <a:pt x="50312" y="1373"/>
                  </a:cubicBezTo>
                  <a:lnTo>
                    <a:pt x="46834" y="2714"/>
                  </a:lnTo>
                  <a:cubicBezTo>
                    <a:pt x="46508" y="2170"/>
                    <a:pt x="46037" y="1699"/>
                    <a:pt x="45530" y="1337"/>
                  </a:cubicBezTo>
                  <a:cubicBezTo>
                    <a:pt x="45168" y="1047"/>
                    <a:pt x="44770" y="903"/>
                    <a:pt x="44371" y="903"/>
                  </a:cubicBezTo>
                  <a:cubicBezTo>
                    <a:pt x="44045" y="903"/>
                    <a:pt x="43719" y="975"/>
                    <a:pt x="43466" y="1120"/>
                  </a:cubicBezTo>
                  <a:cubicBezTo>
                    <a:pt x="42705" y="1446"/>
                    <a:pt x="42017" y="1772"/>
                    <a:pt x="41329" y="2134"/>
                  </a:cubicBezTo>
                  <a:cubicBezTo>
                    <a:pt x="40640" y="1482"/>
                    <a:pt x="39916" y="866"/>
                    <a:pt x="39119" y="323"/>
                  </a:cubicBezTo>
                  <a:cubicBezTo>
                    <a:pt x="38886" y="110"/>
                    <a:pt x="38581" y="0"/>
                    <a:pt x="38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3" name="Google Shape;1243;p47">
              <a:extLst>
                <a:ext uri="{FF2B5EF4-FFF2-40B4-BE49-F238E27FC236}">
                  <a16:creationId xmlns:a16="http://schemas.microsoft.com/office/drawing/2014/main" id="{43DCA3AD-811F-0446-8B27-CE511AD20326}"/>
                </a:ext>
              </a:extLst>
            </p:cNvPr>
            <p:cNvSpPr/>
            <p:nvPr/>
          </p:nvSpPr>
          <p:spPr>
            <a:xfrm>
              <a:off x="5451010" y="1048035"/>
              <a:ext cx="109075" cy="99419"/>
            </a:xfrm>
            <a:custGeom>
              <a:avLst/>
              <a:gdLst/>
              <a:ahLst/>
              <a:cxnLst/>
              <a:rect l="l" t="t" r="r" b="b"/>
              <a:pathLst>
                <a:path w="6992" h="6373" extrusionOk="0">
                  <a:moveTo>
                    <a:pt x="6448" y="1"/>
                  </a:moveTo>
                  <a:cubicBezTo>
                    <a:pt x="6330" y="1"/>
                    <a:pt x="6212" y="55"/>
                    <a:pt x="6122" y="164"/>
                  </a:cubicBezTo>
                  <a:cubicBezTo>
                    <a:pt x="4311" y="2011"/>
                    <a:pt x="2210" y="4148"/>
                    <a:pt x="326" y="5488"/>
                  </a:cubicBezTo>
                  <a:cubicBezTo>
                    <a:pt x="73" y="5633"/>
                    <a:pt x="0" y="5959"/>
                    <a:pt x="182" y="6176"/>
                  </a:cubicBezTo>
                  <a:cubicBezTo>
                    <a:pt x="269" y="6307"/>
                    <a:pt x="408" y="6372"/>
                    <a:pt x="552" y="6372"/>
                  </a:cubicBezTo>
                  <a:cubicBezTo>
                    <a:pt x="648" y="6372"/>
                    <a:pt x="747" y="6343"/>
                    <a:pt x="834" y="6285"/>
                  </a:cubicBezTo>
                  <a:cubicBezTo>
                    <a:pt x="2826" y="4872"/>
                    <a:pt x="4963" y="2735"/>
                    <a:pt x="6774" y="816"/>
                  </a:cubicBezTo>
                  <a:cubicBezTo>
                    <a:pt x="6991" y="635"/>
                    <a:pt x="6991" y="345"/>
                    <a:pt x="6774" y="164"/>
                  </a:cubicBezTo>
                  <a:cubicBezTo>
                    <a:pt x="6683" y="55"/>
                    <a:pt x="6566" y="1"/>
                    <a:pt x="6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244;p47">
              <a:extLst>
                <a:ext uri="{FF2B5EF4-FFF2-40B4-BE49-F238E27FC236}">
                  <a16:creationId xmlns:a16="http://schemas.microsoft.com/office/drawing/2014/main" id="{BC1E3604-CBD7-4849-8AC4-F8B4521859EF}"/>
                </a:ext>
              </a:extLst>
            </p:cNvPr>
            <p:cNvSpPr/>
            <p:nvPr/>
          </p:nvSpPr>
          <p:spPr>
            <a:xfrm>
              <a:off x="5519557" y="1088423"/>
              <a:ext cx="44476" cy="37346"/>
            </a:xfrm>
            <a:custGeom>
              <a:avLst/>
              <a:gdLst/>
              <a:ahLst/>
              <a:cxnLst/>
              <a:rect l="l" t="t" r="r" b="b"/>
              <a:pathLst>
                <a:path w="2851" h="2394" extrusionOk="0">
                  <a:moveTo>
                    <a:pt x="2320" y="0"/>
                  </a:moveTo>
                  <a:cubicBezTo>
                    <a:pt x="2232" y="0"/>
                    <a:pt x="2141" y="24"/>
                    <a:pt x="2054" y="74"/>
                  </a:cubicBezTo>
                  <a:cubicBezTo>
                    <a:pt x="1366" y="472"/>
                    <a:pt x="786" y="980"/>
                    <a:pt x="315" y="1595"/>
                  </a:cubicBezTo>
                  <a:cubicBezTo>
                    <a:pt x="0" y="1910"/>
                    <a:pt x="226" y="2394"/>
                    <a:pt x="634" y="2394"/>
                  </a:cubicBezTo>
                  <a:cubicBezTo>
                    <a:pt x="648" y="2394"/>
                    <a:pt x="663" y="2393"/>
                    <a:pt x="677" y="2392"/>
                  </a:cubicBezTo>
                  <a:cubicBezTo>
                    <a:pt x="822" y="2356"/>
                    <a:pt x="931" y="2320"/>
                    <a:pt x="1040" y="2211"/>
                  </a:cubicBezTo>
                  <a:cubicBezTo>
                    <a:pt x="1438" y="1668"/>
                    <a:pt x="1945" y="1233"/>
                    <a:pt x="2525" y="907"/>
                  </a:cubicBezTo>
                  <a:cubicBezTo>
                    <a:pt x="2778" y="798"/>
                    <a:pt x="2851" y="472"/>
                    <a:pt x="2742" y="255"/>
                  </a:cubicBezTo>
                  <a:cubicBezTo>
                    <a:pt x="2647" y="89"/>
                    <a:pt x="2489" y="0"/>
                    <a:pt x="23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245;p47">
              <a:extLst>
                <a:ext uri="{FF2B5EF4-FFF2-40B4-BE49-F238E27FC236}">
                  <a16:creationId xmlns:a16="http://schemas.microsoft.com/office/drawing/2014/main" id="{CD7CB7B5-695A-7047-A3C8-25D44BB808CF}"/>
                </a:ext>
              </a:extLst>
            </p:cNvPr>
            <p:cNvSpPr/>
            <p:nvPr/>
          </p:nvSpPr>
          <p:spPr>
            <a:xfrm>
              <a:off x="5895142" y="2207801"/>
              <a:ext cx="92118" cy="88171"/>
            </a:xfrm>
            <a:custGeom>
              <a:avLst/>
              <a:gdLst/>
              <a:ahLst/>
              <a:cxnLst/>
              <a:rect l="l" t="t" r="r" b="b"/>
              <a:pathLst>
                <a:path w="5905" h="5652" extrusionOk="0">
                  <a:moveTo>
                    <a:pt x="5253" y="1"/>
                  </a:moveTo>
                  <a:cubicBezTo>
                    <a:pt x="3912" y="1"/>
                    <a:pt x="797" y="3913"/>
                    <a:pt x="182" y="4927"/>
                  </a:cubicBezTo>
                  <a:cubicBezTo>
                    <a:pt x="0" y="5144"/>
                    <a:pt x="73" y="5434"/>
                    <a:pt x="326" y="5579"/>
                  </a:cubicBezTo>
                  <a:cubicBezTo>
                    <a:pt x="399" y="5615"/>
                    <a:pt x="471" y="5651"/>
                    <a:pt x="544" y="5651"/>
                  </a:cubicBezTo>
                  <a:cubicBezTo>
                    <a:pt x="725" y="5651"/>
                    <a:pt x="870" y="5579"/>
                    <a:pt x="942" y="5434"/>
                  </a:cubicBezTo>
                  <a:cubicBezTo>
                    <a:pt x="1956" y="3840"/>
                    <a:pt x="4637" y="979"/>
                    <a:pt x="5253" y="943"/>
                  </a:cubicBezTo>
                  <a:cubicBezTo>
                    <a:pt x="5904" y="943"/>
                    <a:pt x="5904" y="1"/>
                    <a:pt x="52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246;p47">
              <a:extLst>
                <a:ext uri="{FF2B5EF4-FFF2-40B4-BE49-F238E27FC236}">
                  <a16:creationId xmlns:a16="http://schemas.microsoft.com/office/drawing/2014/main" id="{F5E82D5B-6EFD-C145-9BCD-E325457E3AB0}"/>
                </a:ext>
              </a:extLst>
            </p:cNvPr>
            <p:cNvSpPr/>
            <p:nvPr/>
          </p:nvSpPr>
          <p:spPr>
            <a:xfrm>
              <a:off x="5972549" y="2200578"/>
              <a:ext cx="66768" cy="62618"/>
            </a:xfrm>
            <a:custGeom>
              <a:avLst/>
              <a:gdLst/>
              <a:ahLst/>
              <a:cxnLst/>
              <a:rect l="l" t="t" r="r" b="b"/>
              <a:pathLst>
                <a:path w="4280" h="4014" extrusionOk="0">
                  <a:moveTo>
                    <a:pt x="3613" y="0"/>
                  </a:moveTo>
                  <a:cubicBezTo>
                    <a:pt x="3490" y="0"/>
                    <a:pt x="3364" y="51"/>
                    <a:pt x="3261" y="174"/>
                  </a:cubicBezTo>
                  <a:cubicBezTo>
                    <a:pt x="2754" y="754"/>
                    <a:pt x="2210" y="1297"/>
                    <a:pt x="1631" y="1804"/>
                  </a:cubicBezTo>
                  <a:cubicBezTo>
                    <a:pt x="1160" y="2239"/>
                    <a:pt x="653" y="2710"/>
                    <a:pt x="182" y="3217"/>
                  </a:cubicBezTo>
                  <a:cubicBezTo>
                    <a:pt x="1" y="3398"/>
                    <a:pt x="37" y="3687"/>
                    <a:pt x="254" y="3869"/>
                  </a:cubicBezTo>
                  <a:cubicBezTo>
                    <a:pt x="327" y="3941"/>
                    <a:pt x="435" y="4013"/>
                    <a:pt x="544" y="4013"/>
                  </a:cubicBezTo>
                  <a:cubicBezTo>
                    <a:pt x="689" y="4013"/>
                    <a:pt x="798" y="3941"/>
                    <a:pt x="906" y="3832"/>
                  </a:cubicBezTo>
                  <a:cubicBezTo>
                    <a:pt x="1341" y="3398"/>
                    <a:pt x="1812" y="2927"/>
                    <a:pt x="2283" y="2492"/>
                  </a:cubicBezTo>
                  <a:cubicBezTo>
                    <a:pt x="2898" y="1949"/>
                    <a:pt x="3442" y="1369"/>
                    <a:pt x="3985" y="790"/>
                  </a:cubicBezTo>
                  <a:cubicBezTo>
                    <a:pt x="4280" y="415"/>
                    <a:pt x="3960"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247;p47">
              <a:extLst>
                <a:ext uri="{FF2B5EF4-FFF2-40B4-BE49-F238E27FC236}">
                  <a16:creationId xmlns:a16="http://schemas.microsoft.com/office/drawing/2014/main" id="{B9BE2D8E-1E0B-D247-A663-D04911A82C4E}"/>
                </a:ext>
              </a:extLst>
            </p:cNvPr>
            <p:cNvSpPr/>
            <p:nvPr/>
          </p:nvSpPr>
          <p:spPr>
            <a:xfrm>
              <a:off x="5653295" y="1253830"/>
              <a:ext cx="46348" cy="54990"/>
            </a:xfrm>
            <a:custGeom>
              <a:avLst/>
              <a:gdLst/>
              <a:ahLst/>
              <a:cxnLst/>
              <a:rect l="l" t="t" r="r" b="b"/>
              <a:pathLst>
                <a:path w="2971" h="3525" extrusionOk="0">
                  <a:moveTo>
                    <a:pt x="2423" y="1"/>
                  </a:moveTo>
                  <a:cubicBezTo>
                    <a:pt x="2312" y="1"/>
                    <a:pt x="2199" y="38"/>
                    <a:pt x="2102" y="120"/>
                  </a:cubicBezTo>
                  <a:cubicBezTo>
                    <a:pt x="1558" y="663"/>
                    <a:pt x="1087" y="1243"/>
                    <a:pt x="725" y="1931"/>
                  </a:cubicBezTo>
                  <a:cubicBezTo>
                    <a:pt x="544" y="2257"/>
                    <a:pt x="363" y="2547"/>
                    <a:pt x="182" y="2800"/>
                  </a:cubicBezTo>
                  <a:cubicBezTo>
                    <a:pt x="1" y="2981"/>
                    <a:pt x="37" y="3307"/>
                    <a:pt x="254" y="3452"/>
                  </a:cubicBezTo>
                  <a:cubicBezTo>
                    <a:pt x="327" y="3489"/>
                    <a:pt x="435" y="3525"/>
                    <a:pt x="544" y="3525"/>
                  </a:cubicBezTo>
                  <a:cubicBezTo>
                    <a:pt x="689" y="3525"/>
                    <a:pt x="834" y="3452"/>
                    <a:pt x="906" y="3344"/>
                  </a:cubicBezTo>
                  <a:cubicBezTo>
                    <a:pt x="1124" y="3054"/>
                    <a:pt x="1341" y="2764"/>
                    <a:pt x="1522" y="2402"/>
                  </a:cubicBezTo>
                  <a:cubicBezTo>
                    <a:pt x="1848" y="1822"/>
                    <a:pt x="2246" y="1315"/>
                    <a:pt x="2717" y="844"/>
                  </a:cubicBezTo>
                  <a:cubicBezTo>
                    <a:pt x="2935" y="663"/>
                    <a:pt x="2971" y="374"/>
                    <a:pt x="2790" y="156"/>
                  </a:cubicBezTo>
                  <a:cubicBezTo>
                    <a:pt x="2690" y="57"/>
                    <a:pt x="2558" y="1"/>
                    <a:pt x="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248;p47">
              <a:extLst>
                <a:ext uri="{FF2B5EF4-FFF2-40B4-BE49-F238E27FC236}">
                  <a16:creationId xmlns:a16="http://schemas.microsoft.com/office/drawing/2014/main" id="{88B4F15A-47A7-8C46-87AB-0292D5126494}"/>
                </a:ext>
              </a:extLst>
            </p:cNvPr>
            <p:cNvSpPr/>
            <p:nvPr/>
          </p:nvSpPr>
          <p:spPr>
            <a:xfrm>
              <a:off x="5717458" y="1246482"/>
              <a:ext cx="39406" cy="33056"/>
            </a:xfrm>
            <a:custGeom>
              <a:avLst/>
              <a:gdLst/>
              <a:ahLst/>
              <a:cxnLst/>
              <a:rect l="l" t="t" r="r" b="b"/>
              <a:pathLst>
                <a:path w="2526" h="2119" extrusionOk="0">
                  <a:moveTo>
                    <a:pt x="1813" y="0"/>
                  </a:moveTo>
                  <a:cubicBezTo>
                    <a:pt x="1710" y="0"/>
                    <a:pt x="1602" y="36"/>
                    <a:pt x="1502" y="120"/>
                  </a:cubicBezTo>
                  <a:cubicBezTo>
                    <a:pt x="1104" y="482"/>
                    <a:pt x="705" y="917"/>
                    <a:pt x="307" y="1315"/>
                  </a:cubicBezTo>
                  <a:cubicBezTo>
                    <a:pt x="1" y="1621"/>
                    <a:pt x="205" y="2119"/>
                    <a:pt x="591" y="2119"/>
                  </a:cubicBezTo>
                  <a:cubicBezTo>
                    <a:pt x="616" y="2119"/>
                    <a:pt x="642" y="2117"/>
                    <a:pt x="669" y="2112"/>
                  </a:cubicBezTo>
                  <a:cubicBezTo>
                    <a:pt x="778" y="2112"/>
                    <a:pt x="922" y="2076"/>
                    <a:pt x="995" y="1967"/>
                  </a:cubicBezTo>
                  <a:cubicBezTo>
                    <a:pt x="1357" y="1569"/>
                    <a:pt x="1756" y="1171"/>
                    <a:pt x="2154" y="808"/>
                  </a:cubicBezTo>
                  <a:cubicBezTo>
                    <a:pt x="2525" y="494"/>
                    <a:pt x="2199" y="0"/>
                    <a:pt x="18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249;p47">
              <a:extLst>
                <a:ext uri="{FF2B5EF4-FFF2-40B4-BE49-F238E27FC236}">
                  <a16:creationId xmlns:a16="http://schemas.microsoft.com/office/drawing/2014/main" id="{3035F496-4B4C-0641-BD98-5EF662E40F23}"/>
                </a:ext>
              </a:extLst>
            </p:cNvPr>
            <p:cNvSpPr/>
            <p:nvPr/>
          </p:nvSpPr>
          <p:spPr>
            <a:xfrm>
              <a:off x="4952637" y="2273945"/>
              <a:ext cx="55505" cy="62150"/>
            </a:xfrm>
            <a:custGeom>
              <a:avLst/>
              <a:gdLst/>
              <a:ahLst/>
              <a:cxnLst/>
              <a:rect l="l" t="t" r="r" b="b"/>
              <a:pathLst>
                <a:path w="3558" h="3984" extrusionOk="0">
                  <a:moveTo>
                    <a:pt x="2894" y="0"/>
                  </a:moveTo>
                  <a:cubicBezTo>
                    <a:pt x="2786" y="0"/>
                    <a:pt x="2673" y="43"/>
                    <a:pt x="2572" y="144"/>
                  </a:cubicBezTo>
                  <a:cubicBezTo>
                    <a:pt x="1956" y="759"/>
                    <a:pt x="1377" y="1448"/>
                    <a:pt x="906" y="2172"/>
                  </a:cubicBezTo>
                  <a:cubicBezTo>
                    <a:pt x="688" y="2534"/>
                    <a:pt x="435" y="2896"/>
                    <a:pt x="145" y="3222"/>
                  </a:cubicBezTo>
                  <a:cubicBezTo>
                    <a:pt x="0" y="3440"/>
                    <a:pt x="36" y="3729"/>
                    <a:pt x="254" y="3911"/>
                  </a:cubicBezTo>
                  <a:cubicBezTo>
                    <a:pt x="326" y="3947"/>
                    <a:pt x="435" y="3983"/>
                    <a:pt x="544" y="3983"/>
                  </a:cubicBezTo>
                  <a:cubicBezTo>
                    <a:pt x="688" y="3983"/>
                    <a:pt x="797" y="3947"/>
                    <a:pt x="906" y="3802"/>
                  </a:cubicBezTo>
                  <a:cubicBezTo>
                    <a:pt x="1196" y="3476"/>
                    <a:pt x="1449" y="3077"/>
                    <a:pt x="1703" y="2715"/>
                  </a:cubicBezTo>
                  <a:cubicBezTo>
                    <a:pt x="2137" y="2027"/>
                    <a:pt x="2644" y="1411"/>
                    <a:pt x="3224" y="796"/>
                  </a:cubicBezTo>
                  <a:cubicBezTo>
                    <a:pt x="3558" y="462"/>
                    <a:pt x="3251" y="0"/>
                    <a:pt x="2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250;p47">
              <a:extLst>
                <a:ext uri="{FF2B5EF4-FFF2-40B4-BE49-F238E27FC236}">
                  <a16:creationId xmlns:a16="http://schemas.microsoft.com/office/drawing/2014/main" id="{736F01EC-FC31-B847-A2E1-9023BA35AF4F}"/>
                </a:ext>
              </a:extLst>
            </p:cNvPr>
            <p:cNvSpPr/>
            <p:nvPr/>
          </p:nvSpPr>
          <p:spPr>
            <a:xfrm>
              <a:off x="5373026" y="960737"/>
              <a:ext cx="280285" cy="323794"/>
            </a:xfrm>
            <a:custGeom>
              <a:avLst/>
              <a:gdLst/>
              <a:ahLst/>
              <a:cxnLst/>
              <a:rect l="l" t="t" r="r" b="b"/>
              <a:pathLst>
                <a:path w="17967" h="20756" extrusionOk="0">
                  <a:moveTo>
                    <a:pt x="8175" y="6081"/>
                  </a:moveTo>
                  <a:cubicBezTo>
                    <a:pt x="8318" y="6081"/>
                    <a:pt x="8465" y="6155"/>
                    <a:pt x="8549" y="6303"/>
                  </a:cubicBezTo>
                  <a:cubicBezTo>
                    <a:pt x="8694" y="6484"/>
                    <a:pt x="8658" y="6810"/>
                    <a:pt x="8440" y="6955"/>
                  </a:cubicBezTo>
                  <a:cubicBezTo>
                    <a:pt x="7970" y="7281"/>
                    <a:pt x="7535" y="7643"/>
                    <a:pt x="7064" y="8005"/>
                  </a:cubicBezTo>
                  <a:cubicBezTo>
                    <a:pt x="6738" y="8295"/>
                    <a:pt x="6412" y="8585"/>
                    <a:pt x="6086" y="8802"/>
                  </a:cubicBezTo>
                  <a:cubicBezTo>
                    <a:pt x="5977" y="8875"/>
                    <a:pt x="5905" y="8911"/>
                    <a:pt x="5796" y="8911"/>
                  </a:cubicBezTo>
                  <a:cubicBezTo>
                    <a:pt x="5651" y="8911"/>
                    <a:pt x="5507" y="8839"/>
                    <a:pt x="5398" y="8730"/>
                  </a:cubicBezTo>
                  <a:cubicBezTo>
                    <a:pt x="5253" y="8513"/>
                    <a:pt x="5289" y="8223"/>
                    <a:pt x="5507" y="8078"/>
                  </a:cubicBezTo>
                  <a:cubicBezTo>
                    <a:pt x="5833" y="7824"/>
                    <a:pt x="6159" y="7571"/>
                    <a:pt x="6485" y="7281"/>
                  </a:cubicBezTo>
                  <a:cubicBezTo>
                    <a:pt x="6955" y="6919"/>
                    <a:pt x="7390" y="6520"/>
                    <a:pt x="7897" y="6194"/>
                  </a:cubicBezTo>
                  <a:cubicBezTo>
                    <a:pt x="7973" y="6119"/>
                    <a:pt x="8073" y="6081"/>
                    <a:pt x="8175" y="6081"/>
                  </a:cubicBezTo>
                  <a:close/>
                  <a:moveTo>
                    <a:pt x="11674" y="8193"/>
                  </a:moveTo>
                  <a:cubicBezTo>
                    <a:pt x="11847" y="8193"/>
                    <a:pt x="12024" y="8291"/>
                    <a:pt x="12099" y="8440"/>
                  </a:cubicBezTo>
                  <a:cubicBezTo>
                    <a:pt x="12244" y="8657"/>
                    <a:pt x="12135" y="8983"/>
                    <a:pt x="11918" y="9092"/>
                  </a:cubicBezTo>
                  <a:cubicBezTo>
                    <a:pt x="11338" y="9418"/>
                    <a:pt x="10831" y="9853"/>
                    <a:pt x="10396" y="10396"/>
                  </a:cubicBezTo>
                  <a:cubicBezTo>
                    <a:pt x="10324" y="10505"/>
                    <a:pt x="10179" y="10541"/>
                    <a:pt x="10034" y="10577"/>
                  </a:cubicBezTo>
                  <a:cubicBezTo>
                    <a:pt x="10019" y="10578"/>
                    <a:pt x="10005" y="10579"/>
                    <a:pt x="9991" y="10579"/>
                  </a:cubicBezTo>
                  <a:cubicBezTo>
                    <a:pt x="9585" y="10579"/>
                    <a:pt x="9392" y="10095"/>
                    <a:pt x="9672" y="9780"/>
                  </a:cubicBezTo>
                  <a:cubicBezTo>
                    <a:pt x="10179" y="9165"/>
                    <a:pt x="10759" y="8657"/>
                    <a:pt x="11447" y="8259"/>
                  </a:cubicBezTo>
                  <a:cubicBezTo>
                    <a:pt x="11515" y="8214"/>
                    <a:pt x="11594" y="8193"/>
                    <a:pt x="11674" y="8193"/>
                  </a:cubicBezTo>
                  <a:close/>
                  <a:moveTo>
                    <a:pt x="11447" y="5624"/>
                  </a:moveTo>
                  <a:cubicBezTo>
                    <a:pt x="11565" y="5624"/>
                    <a:pt x="11682" y="5669"/>
                    <a:pt x="11773" y="5760"/>
                  </a:cubicBezTo>
                  <a:cubicBezTo>
                    <a:pt x="11954" y="5941"/>
                    <a:pt x="11954" y="6267"/>
                    <a:pt x="11773" y="6448"/>
                  </a:cubicBezTo>
                  <a:cubicBezTo>
                    <a:pt x="9926" y="8331"/>
                    <a:pt x="7789" y="10468"/>
                    <a:pt x="5833" y="11881"/>
                  </a:cubicBezTo>
                  <a:cubicBezTo>
                    <a:pt x="5748" y="11952"/>
                    <a:pt x="5652" y="11984"/>
                    <a:pt x="5558" y="11984"/>
                  </a:cubicBezTo>
                  <a:cubicBezTo>
                    <a:pt x="5411" y="11984"/>
                    <a:pt x="5269" y="11905"/>
                    <a:pt x="5181" y="11772"/>
                  </a:cubicBezTo>
                  <a:cubicBezTo>
                    <a:pt x="4999" y="11591"/>
                    <a:pt x="5072" y="11265"/>
                    <a:pt x="5289" y="11120"/>
                  </a:cubicBezTo>
                  <a:cubicBezTo>
                    <a:pt x="7209" y="9744"/>
                    <a:pt x="9310" y="7643"/>
                    <a:pt x="11121" y="5760"/>
                  </a:cubicBezTo>
                  <a:cubicBezTo>
                    <a:pt x="11211" y="5669"/>
                    <a:pt x="11329" y="5624"/>
                    <a:pt x="11447" y="5624"/>
                  </a:cubicBezTo>
                  <a:close/>
                  <a:moveTo>
                    <a:pt x="6412" y="1"/>
                  </a:moveTo>
                  <a:cubicBezTo>
                    <a:pt x="6303" y="37"/>
                    <a:pt x="6195" y="73"/>
                    <a:pt x="6122" y="145"/>
                  </a:cubicBezTo>
                  <a:cubicBezTo>
                    <a:pt x="5398" y="580"/>
                    <a:pt x="4746" y="1123"/>
                    <a:pt x="4166" y="1739"/>
                  </a:cubicBezTo>
                  <a:cubicBezTo>
                    <a:pt x="4070" y="1836"/>
                    <a:pt x="3941" y="1884"/>
                    <a:pt x="3812" y="1884"/>
                  </a:cubicBezTo>
                  <a:cubicBezTo>
                    <a:pt x="3748" y="1884"/>
                    <a:pt x="3683" y="1872"/>
                    <a:pt x="3623" y="1848"/>
                  </a:cubicBezTo>
                  <a:lnTo>
                    <a:pt x="1921" y="1051"/>
                  </a:lnTo>
                  <a:cubicBezTo>
                    <a:pt x="762" y="6991"/>
                    <a:pt x="146" y="13040"/>
                    <a:pt x="1" y="19089"/>
                  </a:cubicBezTo>
                  <a:lnTo>
                    <a:pt x="870" y="18437"/>
                  </a:lnTo>
                  <a:cubicBezTo>
                    <a:pt x="946" y="18377"/>
                    <a:pt x="1040" y="18348"/>
                    <a:pt x="1135" y="18348"/>
                  </a:cubicBezTo>
                  <a:cubicBezTo>
                    <a:pt x="1268" y="18348"/>
                    <a:pt x="1402" y="18404"/>
                    <a:pt x="1486" y="18510"/>
                  </a:cubicBezTo>
                  <a:cubicBezTo>
                    <a:pt x="2138" y="19198"/>
                    <a:pt x="2899" y="19850"/>
                    <a:pt x="3659" y="20393"/>
                  </a:cubicBezTo>
                  <a:lnTo>
                    <a:pt x="6340" y="19270"/>
                  </a:lnTo>
                  <a:cubicBezTo>
                    <a:pt x="6847" y="19017"/>
                    <a:pt x="7426" y="18836"/>
                    <a:pt x="8042" y="18799"/>
                  </a:cubicBezTo>
                  <a:cubicBezTo>
                    <a:pt x="8223" y="18799"/>
                    <a:pt x="8440" y="18836"/>
                    <a:pt x="8622" y="18908"/>
                  </a:cubicBezTo>
                  <a:cubicBezTo>
                    <a:pt x="9165" y="19089"/>
                    <a:pt x="9636" y="19451"/>
                    <a:pt x="9926" y="19958"/>
                  </a:cubicBezTo>
                  <a:lnTo>
                    <a:pt x="10034" y="20140"/>
                  </a:lnTo>
                  <a:cubicBezTo>
                    <a:pt x="10201" y="20474"/>
                    <a:pt x="10537" y="20652"/>
                    <a:pt x="10875" y="20652"/>
                  </a:cubicBezTo>
                  <a:cubicBezTo>
                    <a:pt x="11123" y="20652"/>
                    <a:pt x="11372" y="20556"/>
                    <a:pt x="11556" y="20357"/>
                  </a:cubicBezTo>
                  <a:lnTo>
                    <a:pt x="12497" y="19524"/>
                  </a:lnTo>
                  <a:cubicBezTo>
                    <a:pt x="12678" y="19343"/>
                    <a:pt x="12932" y="19234"/>
                    <a:pt x="13222" y="19198"/>
                  </a:cubicBezTo>
                  <a:lnTo>
                    <a:pt x="13258" y="19198"/>
                  </a:lnTo>
                  <a:cubicBezTo>
                    <a:pt x="13548" y="19198"/>
                    <a:pt x="13801" y="19306"/>
                    <a:pt x="14019" y="19451"/>
                  </a:cubicBezTo>
                  <a:cubicBezTo>
                    <a:pt x="14598" y="19850"/>
                    <a:pt x="15178" y="20284"/>
                    <a:pt x="15721" y="20755"/>
                  </a:cubicBezTo>
                  <a:cubicBezTo>
                    <a:pt x="16989" y="17133"/>
                    <a:pt x="17134" y="13294"/>
                    <a:pt x="17278" y="9599"/>
                  </a:cubicBezTo>
                  <a:cubicBezTo>
                    <a:pt x="17315" y="6919"/>
                    <a:pt x="17532" y="4238"/>
                    <a:pt x="17967" y="1594"/>
                  </a:cubicBezTo>
                  <a:lnTo>
                    <a:pt x="17967" y="1594"/>
                  </a:lnTo>
                  <a:lnTo>
                    <a:pt x="14924" y="2826"/>
                  </a:lnTo>
                  <a:cubicBezTo>
                    <a:pt x="14867" y="2854"/>
                    <a:pt x="14806" y="2868"/>
                    <a:pt x="14743" y="2868"/>
                  </a:cubicBezTo>
                  <a:cubicBezTo>
                    <a:pt x="14568" y="2868"/>
                    <a:pt x="14389" y="2760"/>
                    <a:pt x="14308" y="2572"/>
                  </a:cubicBezTo>
                  <a:cubicBezTo>
                    <a:pt x="14055" y="1993"/>
                    <a:pt x="13620" y="1522"/>
                    <a:pt x="13077" y="1160"/>
                  </a:cubicBezTo>
                  <a:cubicBezTo>
                    <a:pt x="12932" y="1015"/>
                    <a:pt x="12715" y="942"/>
                    <a:pt x="12461" y="906"/>
                  </a:cubicBezTo>
                  <a:cubicBezTo>
                    <a:pt x="12280" y="942"/>
                    <a:pt x="12099" y="979"/>
                    <a:pt x="11954" y="1051"/>
                  </a:cubicBezTo>
                  <a:cubicBezTo>
                    <a:pt x="11121" y="1413"/>
                    <a:pt x="10360" y="1775"/>
                    <a:pt x="9600" y="2210"/>
                  </a:cubicBezTo>
                  <a:cubicBezTo>
                    <a:pt x="9532" y="2251"/>
                    <a:pt x="9454" y="2271"/>
                    <a:pt x="9375" y="2271"/>
                  </a:cubicBezTo>
                  <a:cubicBezTo>
                    <a:pt x="9244" y="2271"/>
                    <a:pt x="9111" y="2215"/>
                    <a:pt x="9020" y="2101"/>
                  </a:cubicBezTo>
                  <a:cubicBezTo>
                    <a:pt x="8332" y="1413"/>
                    <a:pt x="7535" y="761"/>
                    <a:pt x="6702" y="145"/>
                  </a:cubicBezTo>
                  <a:cubicBezTo>
                    <a:pt x="6629" y="73"/>
                    <a:pt x="6521" y="37"/>
                    <a:pt x="64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51" name="Google Shape;1251;p47">
            <a:extLst>
              <a:ext uri="{FF2B5EF4-FFF2-40B4-BE49-F238E27FC236}">
                <a16:creationId xmlns:a16="http://schemas.microsoft.com/office/drawing/2014/main" id="{ADB4975D-2BAB-3C44-B448-838A5AEA30CA}"/>
              </a:ext>
            </a:extLst>
          </p:cNvPr>
          <p:cNvGrpSpPr/>
          <p:nvPr/>
        </p:nvGrpSpPr>
        <p:grpSpPr>
          <a:xfrm>
            <a:off x="870961" y="1670681"/>
            <a:ext cx="2201226" cy="2511698"/>
            <a:chOff x="4875791" y="946666"/>
            <a:chExt cx="1263475" cy="1443671"/>
          </a:xfrm>
        </p:grpSpPr>
        <p:sp>
          <p:nvSpPr>
            <p:cNvPr id="52" name="Google Shape;1252;p47">
              <a:extLst>
                <a:ext uri="{FF2B5EF4-FFF2-40B4-BE49-F238E27FC236}">
                  <a16:creationId xmlns:a16="http://schemas.microsoft.com/office/drawing/2014/main" id="{2E65BA3D-B355-0841-B12A-D99B283C43E0}"/>
                </a:ext>
              </a:extLst>
            </p:cNvPr>
            <p:cNvSpPr/>
            <p:nvPr/>
          </p:nvSpPr>
          <p:spPr>
            <a:xfrm>
              <a:off x="5455534" y="1055601"/>
              <a:ext cx="53695" cy="44148"/>
            </a:xfrm>
            <a:custGeom>
              <a:avLst/>
              <a:gdLst/>
              <a:ahLst/>
              <a:cxnLst/>
              <a:rect l="l" t="t" r="r" b="b"/>
              <a:pathLst>
                <a:path w="3442" h="2830" extrusionOk="0">
                  <a:moveTo>
                    <a:pt x="2902" y="0"/>
                  </a:moveTo>
                  <a:cubicBezTo>
                    <a:pt x="2802" y="0"/>
                    <a:pt x="2699" y="38"/>
                    <a:pt x="2608" y="113"/>
                  </a:cubicBezTo>
                  <a:cubicBezTo>
                    <a:pt x="2174" y="439"/>
                    <a:pt x="1666" y="838"/>
                    <a:pt x="1232" y="1200"/>
                  </a:cubicBezTo>
                  <a:cubicBezTo>
                    <a:pt x="906" y="1490"/>
                    <a:pt x="580" y="1743"/>
                    <a:pt x="254" y="1997"/>
                  </a:cubicBezTo>
                  <a:cubicBezTo>
                    <a:pt x="36" y="2142"/>
                    <a:pt x="0" y="2432"/>
                    <a:pt x="145" y="2649"/>
                  </a:cubicBezTo>
                  <a:cubicBezTo>
                    <a:pt x="254" y="2758"/>
                    <a:pt x="362" y="2830"/>
                    <a:pt x="507" y="2830"/>
                  </a:cubicBezTo>
                  <a:cubicBezTo>
                    <a:pt x="616" y="2830"/>
                    <a:pt x="725" y="2794"/>
                    <a:pt x="797" y="2721"/>
                  </a:cubicBezTo>
                  <a:cubicBezTo>
                    <a:pt x="1123" y="2504"/>
                    <a:pt x="1449" y="2214"/>
                    <a:pt x="1811" y="1924"/>
                  </a:cubicBezTo>
                  <a:cubicBezTo>
                    <a:pt x="2246" y="1562"/>
                    <a:pt x="2717" y="1200"/>
                    <a:pt x="3151" y="874"/>
                  </a:cubicBezTo>
                  <a:cubicBezTo>
                    <a:pt x="3369" y="729"/>
                    <a:pt x="3441" y="403"/>
                    <a:pt x="3260" y="222"/>
                  </a:cubicBezTo>
                  <a:cubicBezTo>
                    <a:pt x="3176" y="74"/>
                    <a:pt x="3042" y="0"/>
                    <a:pt x="2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253;p47">
              <a:extLst>
                <a:ext uri="{FF2B5EF4-FFF2-40B4-BE49-F238E27FC236}">
                  <a16:creationId xmlns:a16="http://schemas.microsoft.com/office/drawing/2014/main" id="{28F5889C-4EF7-2643-A66E-2BD51B58DCFC}"/>
                </a:ext>
              </a:extLst>
            </p:cNvPr>
            <p:cNvSpPr/>
            <p:nvPr/>
          </p:nvSpPr>
          <p:spPr>
            <a:xfrm>
              <a:off x="4952637" y="2200313"/>
              <a:ext cx="1086088" cy="135782"/>
            </a:xfrm>
            <a:custGeom>
              <a:avLst/>
              <a:gdLst/>
              <a:ahLst/>
              <a:cxnLst/>
              <a:rect l="l" t="t" r="r" b="b"/>
              <a:pathLst>
                <a:path w="69621" h="8704" extrusionOk="0">
                  <a:moveTo>
                    <a:pt x="68963" y="1"/>
                  </a:moveTo>
                  <a:cubicBezTo>
                    <a:pt x="68838" y="1"/>
                    <a:pt x="68709" y="56"/>
                    <a:pt x="68603" y="191"/>
                  </a:cubicBezTo>
                  <a:cubicBezTo>
                    <a:pt x="68096" y="771"/>
                    <a:pt x="67589" y="1278"/>
                    <a:pt x="67010" y="1821"/>
                  </a:cubicBezTo>
                  <a:cubicBezTo>
                    <a:pt x="66539" y="2256"/>
                    <a:pt x="66032" y="2727"/>
                    <a:pt x="65561" y="3234"/>
                  </a:cubicBezTo>
                  <a:cubicBezTo>
                    <a:pt x="65380" y="3415"/>
                    <a:pt x="65380" y="3704"/>
                    <a:pt x="65597" y="3886"/>
                  </a:cubicBezTo>
                  <a:cubicBezTo>
                    <a:pt x="65670" y="3958"/>
                    <a:pt x="65814" y="3994"/>
                    <a:pt x="65923" y="3994"/>
                  </a:cubicBezTo>
                  <a:cubicBezTo>
                    <a:pt x="66032" y="3994"/>
                    <a:pt x="66177" y="3958"/>
                    <a:pt x="66249" y="3849"/>
                  </a:cubicBezTo>
                  <a:cubicBezTo>
                    <a:pt x="66684" y="3415"/>
                    <a:pt x="67191" y="2944"/>
                    <a:pt x="67662" y="2509"/>
                  </a:cubicBezTo>
                  <a:cubicBezTo>
                    <a:pt x="68241" y="1966"/>
                    <a:pt x="68821" y="1386"/>
                    <a:pt x="69328" y="771"/>
                  </a:cubicBezTo>
                  <a:cubicBezTo>
                    <a:pt x="69620" y="425"/>
                    <a:pt x="69308" y="1"/>
                    <a:pt x="68963" y="1"/>
                  </a:cubicBezTo>
                  <a:close/>
                  <a:moveTo>
                    <a:pt x="65670" y="481"/>
                  </a:moveTo>
                  <a:cubicBezTo>
                    <a:pt x="64329" y="481"/>
                    <a:pt x="61214" y="4393"/>
                    <a:pt x="60599" y="5407"/>
                  </a:cubicBezTo>
                  <a:cubicBezTo>
                    <a:pt x="60417" y="5624"/>
                    <a:pt x="60490" y="5914"/>
                    <a:pt x="60743" y="6059"/>
                  </a:cubicBezTo>
                  <a:cubicBezTo>
                    <a:pt x="60816" y="6095"/>
                    <a:pt x="60888" y="6131"/>
                    <a:pt x="60961" y="6131"/>
                  </a:cubicBezTo>
                  <a:cubicBezTo>
                    <a:pt x="61142" y="6131"/>
                    <a:pt x="61287" y="6059"/>
                    <a:pt x="61359" y="5914"/>
                  </a:cubicBezTo>
                  <a:cubicBezTo>
                    <a:pt x="62373" y="4320"/>
                    <a:pt x="65054" y="1459"/>
                    <a:pt x="65670" y="1423"/>
                  </a:cubicBezTo>
                  <a:cubicBezTo>
                    <a:pt x="66285" y="1423"/>
                    <a:pt x="66285" y="481"/>
                    <a:pt x="65670" y="481"/>
                  </a:cubicBezTo>
                  <a:close/>
                  <a:moveTo>
                    <a:pt x="2877" y="4720"/>
                  </a:moveTo>
                  <a:cubicBezTo>
                    <a:pt x="2764" y="4720"/>
                    <a:pt x="2645" y="4763"/>
                    <a:pt x="2536" y="4864"/>
                  </a:cubicBezTo>
                  <a:cubicBezTo>
                    <a:pt x="1956" y="5479"/>
                    <a:pt x="1377" y="6168"/>
                    <a:pt x="906" y="6892"/>
                  </a:cubicBezTo>
                  <a:cubicBezTo>
                    <a:pt x="652" y="7254"/>
                    <a:pt x="435" y="7616"/>
                    <a:pt x="145" y="7942"/>
                  </a:cubicBezTo>
                  <a:cubicBezTo>
                    <a:pt x="0" y="8160"/>
                    <a:pt x="36" y="8449"/>
                    <a:pt x="254" y="8631"/>
                  </a:cubicBezTo>
                  <a:cubicBezTo>
                    <a:pt x="326" y="8667"/>
                    <a:pt x="435" y="8703"/>
                    <a:pt x="507" y="8703"/>
                  </a:cubicBezTo>
                  <a:cubicBezTo>
                    <a:pt x="688" y="8703"/>
                    <a:pt x="797" y="8667"/>
                    <a:pt x="906" y="8522"/>
                  </a:cubicBezTo>
                  <a:cubicBezTo>
                    <a:pt x="1159" y="8196"/>
                    <a:pt x="1449" y="7797"/>
                    <a:pt x="1703" y="7435"/>
                  </a:cubicBezTo>
                  <a:cubicBezTo>
                    <a:pt x="2137" y="6747"/>
                    <a:pt x="2644" y="6131"/>
                    <a:pt x="3224" y="5516"/>
                  </a:cubicBezTo>
                  <a:cubicBezTo>
                    <a:pt x="3558" y="5182"/>
                    <a:pt x="3251" y="4720"/>
                    <a:pt x="2877" y="47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254;p47">
              <a:extLst>
                <a:ext uri="{FF2B5EF4-FFF2-40B4-BE49-F238E27FC236}">
                  <a16:creationId xmlns:a16="http://schemas.microsoft.com/office/drawing/2014/main" id="{0B441D0F-82AD-4C42-B631-DDBB95053E4C}"/>
                </a:ext>
              </a:extLst>
            </p:cNvPr>
            <p:cNvSpPr/>
            <p:nvPr/>
          </p:nvSpPr>
          <p:spPr>
            <a:xfrm>
              <a:off x="4875791" y="946666"/>
              <a:ext cx="1263475" cy="1443671"/>
            </a:xfrm>
            <a:custGeom>
              <a:avLst/>
              <a:gdLst/>
              <a:ahLst/>
              <a:cxnLst/>
              <a:rect l="l" t="t" r="r" b="b"/>
              <a:pathLst>
                <a:path w="80992" h="92543" extrusionOk="0">
                  <a:moveTo>
                    <a:pt x="38286" y="939"/>
                  </a:moveTo>
                  <a:cubicBezTo>
                    <a:pt x="38395" y="975"/>
                    <a:pt x="38503" y="1011"/>
                    <a:pt x="38576" y="1084"/>
                  </a:cubicBezTo>
                  <a:cubicBezTo>
                    <a:pt x="39409" y="1663"/>
                    <a:pt x="40206" y="2315"/>
                    <a:pt x="40894" y="3040"/>
                  </a:cubicBezTo>
                  <a:cubicBezTo>
                    <a:pt x="40982" y="3127"/>
                    <a:pt x="41109" y="3175"/>
                    <a:pt x="41237" y="3175"/>
                  </a:cubicBezTo>
                  <a:cubicBezTo>
                    <a:pt x="41319" y="3175"/>
                    <a:pt x="41402" y="3155"/>
                    <a:pt x="41474" y="3112"/>
                  </a:cubicBezTo>
                  <a:cubicBezTo>
                    <a:pt x="42234" y="2714"/>
                    <a:pt x="43031" y="2315"/>
                    <a:pt x="43828" y="1989"/>
                  </a:cubicBezTo>
                  <a:cubicBezTo>
                    <a:pt x="44009" y="1881"/>
                    <a:pt x="44190" y="1844"/>
                    <a:pt x="44371" y="1844"/>
                  </a:cubicBezTo>
                  <a:cubicBezTo>
                    <a:pt x="44589" y="1844"/>
                    <a:pt x="44806" y="1953"/>
                    <a:pt x="44987" y="2098"/>
                  </a:cubicBezTo>
                  <a:cubicBezTo>
                    <a:pt x="45494" y="2424"/>
                    <a:pt x="45929" y="2931"/>
                    <a:pt x="46219" y="3510"/>
                  </a:cubicBezTo>
                  <a:cubicBezTo>
                    <a:pt x="46298" y="3670"/>
                    <a:pt x="46455" y="3770"/>
                    <a:pt x="46633" y="3770"/>
                  </a:cubicBezTo>
                  <a:cubicBezTo>
                    <a:pt x="46698" y="3770"/>
                    <a:pt x="46766" y="3757"/>
                    <a:pt x="46834" y="3728"/>
                  </a:cubicBezTo>
                  <a:lnTo>
                    <a:pt x="49877" y="2532"/>
                  </a:lnTo>
                  <a:lnTo>
                    <a:pt x="49877" y="2532"/>
                  </a:lnTo>
                  <a:cubicBezTo>
                    <a:pt x="49442" y="5177"/>
                    <a:pt x="49189" y="7821"/>
                    <a:pt x="49152" y="10501"/>
                  </a:cubicBezTo>
                  <a:cubicBezTo>
                    <a:pt x="49008" y="14232"/>
                    <a:pt x="48863" y="18071"/>
                    <a:pt x="47595" y="21694"/>
                  </a:cubicBezTo>
                  <a:cubicBezTo>
                    <a:pt x="47052" y="21186"/>
                    <a:pt x="46508" y="20752"/>
                    <a:pt x="45893" y="20390"/>
                  </a:cubicBezTo>
                  <a:cubicBezTo>
                    <a:pt x="45675" y="20208"/>
                    <a:pt x="45422" y="20136"/>
                    <a:pt x="45168" y="20100"/>
                  </a:cubicBezTo>
                  <a:lnTo>
                    <a:pt x="45096" y="20100"/>
                  </a:lnTo>
                  <a:cubicBezTo>
                    <a:pt x="44842" y="20136"/>
                    <a:pt x="44589" y="20245"/>
                    <a:pt x="44371" y="20462"/>
                  </a:cubicBezTo>
                  <a:lnTo>
                    <a:pt x="43430" y="21295"/>
                  </a:lnTo>
                  <a:cubicBezTo>
                    <a:pt x="43246" y="21494"/>
                    <a:pt x="42997" y="21590"/>
                    <a:pt x="42749" y="21590"/>
                  </a:cubicBezTo>
                  <a:cubicBezTo>
                    <a:pt x="42411" y="21590"/>
                    <a:pt x="42075" y="21412"/>
                    <a:pt x="41908" y="21078"/>
                  </a:cubicBezTo>
                  <a:lnTo>
                    <a:pt x="41800" y="20897"/>
                  </a:lnTo>
                  <a:cubicBezTo>
                    <a:pt x="41510" y="20390"/>
                    <a:pt x="41039" y="20027"/>
                    <a:pt x="40496" y="19846"/>
                  </a:cubicBezTo>
                  <a:cubicBezTo>
                    <a:pt x="40314" y="19774"/>
                    <a:pt x="40097" y="19738"/>
                    <a:pt x="39916" y="19738"/>
                  </a:cubicBezTo>
                  <a:cubicBezTo>
                    <a:pt x="39300" y="19774"/>
                    <a:pt x="38721" y="19955"/>
                    <a:pt x="38214" y="20208"/>
                  </a:cubicBezTo>
                  <a:lnTo>
                    <a:pt x="35533" y="21331"/>
                  </a:lnTo>
                  <a:cubicBezTo>
                    <a:pt x="34773" y="20788"/>
                    <a:pt x="34012" y="20136"/>
                    <a:pt x="33360" y="19448"/>
                  </a:cubicBezTo>
                  <a:cubicBezTo>
                    <a:pt x="33276" y="19342"/>
                    <a:pt x="33142" y="19286"/>
                    <a:pt x="33009" y="19286"/>
                  </a:cubicBezTo>
                  <a:cubicBezTo>
                    <a:pt x="32914" y="19286"/>
                    <a:pt x="32820" y="19315"/>
                    <a:pt x="32744" y="19375"/>
                  </a:cubicBezTo>
                  <a:lnTo>
                    <a:pt x="31875" y="20027"/>
                  </a:lnTo>
                  <a:cubicBezTo>
                    <a:pt x="32020" y="13978"/>
                    <a:pt x="32636" y="7966"/>
                    <a:pt x="33795" y="2025"/>
                  </a:cubicBezTo>
                  <a:lnTo>
                    <a:pt x="35497" y="2750"/>
                  </a:lnTo>
                  <a:cubicBezTo>
                    <a:pt x="35557" y="2786"/>
                    <a:pt x="35622" y="2802"/>
                    <a:pt x="35686" y="2802"/>
                  </a:cubicBezTo>
                  <a:cubicBezTo>
                    <a:pt x="35815" y="2802"/>
                    <a:pt x="35944" y="2738"/>
                    <a:pt x="36040" y="2641"/>
                  </a:cubicBezTo>
                  <a:cubicBezTo>
                    <a:pt x="36620" y="2025"/>
                    <a:pt x="37272" y="1482"/>
                    <a:pt x="37996" y="1047"/>
                  </a:cubicBezTo>
                  <a:cubicBezTo>
                    <a:pt x="38069" y="1011"/>
                    <a:pt x="38177" y="939"/>
                    <a:pt x="38286" y="939"/>
                  </a:cubicBezTo>
                  <a:close/>
                  <a:moveTo>
                    <a:pt x="14090" y="12892"/>
                  </a:moveTo>
                  <a:cubicBezTo>
                    <a:pt x="19089" y="12892"/>
                    <a:pt x="25065" y="12928"/>
                    <a:pt x="31295" y="12964"/>
                  </a:cubicBezTo>
                  <a:cubicBezTo>
                    <a:pt x="31078" y="15645"/>
                    <a:pt x="30969" y="18289"/>
                    <a:pt x="30933" y="20969"/>
                  </a:cubicBezTo>
                  <a:cubicBezTo>
                    <a:pt x="30933" y="21114"/>
                    <a:pt x="31006" y="21295"/>
                    <a:pt x="31187" y="21368"/>
                  </a:cubicBezTo>
                  <a:cubicBezTo>
                    <a:pt x="31252" y="21400"/>
                    <a:pt x="31332" y="21418"/>
                    <a:pt x="31410" y="21418"/>
                  </a:cubicBezTo>
                  <a:cubicBezTo>
                    <a:pt x="31505" y="21418"/>
                    <a:pt x="31598" y="21391"/>
                    <a:pt x="31658" y="21331"/>
                  </a:cubicBezTo>
                  <a:lnTo>
                    <a:pt x="32962" y="20390"/>
                  </a:lnTo>
                  <a:cubicBezTo>
                    <a:pt x="33650" y="21078"/>
                    <a:pt x="34410" y="21694"/>
                    <a:pt x="35244" y="22237"/>
                  </a:cubicBezTo>
                  <a:cubicBezTo>
                    <a:pt x="35312" y="22306"/>
                    <a:pt x="35410" y="22331"/>
                    <a:pt x="35510" y="22331"/>
                  </a:cubicBezTo>
                  <a:cubicBezTo>
                    <a:pt x="35567" y="22331"/>
                    <a:pt x="35625" y="22323"/>
                    <a:pt x="35678" y="22309"/>
                  </a:cubicBezTo>
                  <a:lnTo>
                    <a:pt x="38576" y="21042"/>
                  </a:lnTo>
                  <a:cubicBezTo>
                    <a:pt x="38979" y="20840"/>
                    <a:pt x="39429" y="20730"/>
                    <a:pt x="39888" y="20730"/>
                  </a:cubicBezTo>
                  <a:cubicBezTo>
                    <a:pt x="40005" y="20730"/>
                    <a:pt x="40124" y="20737"/>
                    <a:pt x="40242" y="20752"/>
                  </a:cubicBezTo>
                  <a:cubicBezTo>
                    <a:pt x="40568" y="20824"/>
                    <a:pt x="40749" y="21078"/>
                    <a:pt x="41003" y="21440"/>
                  </a:cubicBezTo>
                  <a:lnTo>
                    <a:pt x="41184" y="21657"/>
                  </a:lnTo>
                  <a:cubicBezTo>
                    <a:pt x="41546" y="22164"/>
                    <a:pt x="42162" y="22490"/>
                    <a:pt x="42814" y="22527"/>
                  </a:cubicBezTo>
                  <a:cubicBezTo>
                    <a:pt x="42959" y="22527"/>
                    <a:pt x="43067" y="22490"/>
                    <a:pt x="43212" y="22490"/>
                  </a:cubicBezTo>
                  <a:cubicBezTo>
                    <a:pt x="43502" y="22382"/>
                    <a:pt x="43792" y="22201"/>
                    <a:pt x="44045" y="21983"/>
                  </a:cubicBezTo>
                  <a:lnTo>
                    <a:pt x="44987" y="21186"/>
                  </a:lnTo>
                  <a:cubicBezTo>
                    <a:pt x="45023" y="21150"/>
                    <a:pt x="45096" y="21078"/>
                    <a:pt x="45132" y="21078"/>
                  </a:cubicBezTo>
                  <a:cubicBezTo>
                    <a:pt x="45204" y="21078"/>
                    <a:pt x="45277" y="21114"/>
                    <a:pt x="45349" y="21186"/>
                  </a:cubicBezTo>
                  <a:cubicBezTo>
                    <a:pt x="46110" y="21657"/>
                    <a:pt x="46798" y="22237"/>
                    <a:pt x="47450" y="22853"/>
                  </a:cubicBezTo>
                  <a:cubicBezTo>
                    <a:pt x="47523" y="22925"/>
                    <a:pt x="47667" y="22997"/>
                    <a:pt x="47776" y="22997"/>
                  </a:cubicBezTo>
                  <a:lnTo>
                    <a:pt x="47885" y="22997"/>
                  </a:lnTo>
                  <a:cubicBezTo>
                    <a:pt x="48030" y="22961"/>
                    <a:pt x="48175" y="22853"/>
                    <a:pt x="48211" y="22708"/>
                  </a:cubicBezTo>
                  <a:cubicBezTo>
                    <a:pt x="49442" y="19593"/>
                    <a:pt x="49804" y="16369"/>
                    <a:pt x="49986" y="13182"/>
                  </a:cubicBezTo>
                  <a:cubicBezTo>
                    <a:pt x="64112" y="13363"/>
                    <a:pt x="76391" y="13544"/>
                    <a:pt x="78782" y="13580"/>
                  </a:cubicBezTo>
                  <a:cubicBezTo>
                    <a:pt x="79941" y="26982"/>
                    <a:pt x="77369" y="83559"/>
                    <a:pt x="77188" y="88087"/>
                  </a:cubicBezTo>
                  <a:cubicBezTo>
                    <a:pt x="72044" y="90369"/>
                    <a:pt x="57157" y="91637"/>
                    <a:pt x="36149" y="91637"/>
                  </a:cubicBezTo>
                  <a:cubicBezTo>
                    <a:pt x="18799" y="91637"/>
                    <a:pt x="3441" y="90695"/>
                    <a:pt x="2137" y="89934"/>
                  </a:cubicBezTo>
                  <a:cubicBezTo>
                    <a:pt x="725" y="87508"/>
                    <a:pt x="1304" y="42847"/>
                    <a:pt x="2029" y="13037"/>
                  </a:cubicBezTo>
                  <a:cubicBezTo>
                    <a:pt x="4274" y="12928"/>
                    <a:pt x="8331" y="12892"/>
                    <a:pt x="14090" y="12892"/>
                  </a:cubicBezTo>
                  <a:close/>
                  <a:moveTo>
                    <a:pt x="38269" y="0"/>
                  </a:moveTo>
                  <a:cubicBezTo>
                    <a:pt x="37999" y="0"/>
                    <a:pt x="37725" y="82"/>
                    <a:pt x="37489" y="251"/>
                  </a:cubicBezTo>
                  <a:cubicBezTo>
                    <a:pt x="36801" y="685"/>
                    <a:pt x="36149" y="1192"/>
                    <a:pt x="35569" y="1772"/>
                  </a:cubicBezTo>
                  <a:lnTo>
                    <a:pt x="33650" y="866"/>
                  </a:lnTo>
                  <a:cubicBezTo>
                    <a:pt x="33577" y="830"/>
                    <a:pt x="33505" y="812"/>
                    <a:pt x="33432" y="812"/>
                  </a:cubicBezTo>
                  <a:cubicBezTo>
                    <a:pt x="33360" y="812"/>
                    <a:pt x="33288" y="830"/>
                    <a:pt x="33215" y="866"/>
                  </a:cubicBezTo>
                  <a:cubicBezTo>
                    <a:pt x="33106" y="939"/>
                    <a:pt x="32998" y="1047"/>
                    <a:pt x="32998" y="1192"/>
                  </a:cubicBezTo>
                  <a:cubicBezTo>
                    <a:pt x="32273" y="4778"/>
                    <a:pt x="31730" y="8364"/>
                    <a:pt x="31404" y="12022"/>
                  </a:cubicBezTo>
                  <a:cubicBezTo>
                    <a:pt x="25102" y="11950"/>
                    <a:pt x="19125" y="11914"/>
                    <a:pt x="14090" y="11914"/>
                  </a:cubicBezTo>
                  <a:cubicBezTo>
                    <a:pt x="7933" y="11914"/>
                    <a:pt x="3695" y="11986"/>
                    <a:pt x="1521" y="12059"/>
                  </a:cubicBezTo>
                  <a:cubicBezTo>
                    <a:pt x="1268" y="12095"/>
                    <a:pt x="1087" y="12276"/>
                    <a:pt x="1051" y="12530"/>
                  </a:cubicBezTo>
                  <a:cubicBezTo>
                    <a:pt x="1051" y="12711"/>
                    <a:pt x="616" y="31691"/>
                    <a:pt x="399" y="50671"/>
                  </a:cubicBezTo>
                  <a:cubicBezTo>
                    <a:pt x="0" y="89282"/>
                    <a:pt x="1051" y="90188"/>
                    <a:pt x="1485" y="90586"/>
                  </a:cubicBezTo>
                  <a:cubicBezTo>
                    <a:pt x="2862" y="91782"/>
                    <a:pt x="20501" y="92542"/>
                    <a:pt x="36149" y="92542"/>
                  </a:cubicBezTo>
                  <a:cubicBezTo>
                    <a:pt x="46291" y="92542"/>
                    <a:pt x="70740" y="92180"/>
                    <a:pt x="77840" y="88811"/>
                  </a:cubicBezTo>
                  <a:cubicBezTo>
                    <a:pt x="77985" y="88739"/>
                    <a:pt x="78093" y="88558"/>
                    <a:pt x="78093" y="88413"/>
                  </a:cubicBezTo>
                  <a:cubicBezTo>
                    <a:pt x="78130" y="87761"/>
                    <a:pt x="80991" y="26185"/>
                    <a:pt x="79687" y="13037"/>
                  </a:cubicBezTo>
                  <a:cubicBezTo>
                    <a:pt x="79651" y="12819"/>
                    <a:pt x="79470" y="12638"/>
                    <a:pt x="79216" y="12602"/>
                  </a:cubicBezTo>
                  <a:cubicBezTo>
                    <a:pt x="78999" y="12602"/>
                    <a:pt x="65669" y="12421"/>
                    <a:pt x="50022" y="12204"/>
                  </a:cubicBezTo>
                  <a:cubicBezTo>
                    <a:pt x="50058" y="11660"/>
                    <a:pt x="50058" y="11117"/>
                    <a:pt x="50094" y="10537"/>
                  </a:cubicBezTo>
                  <a:cubicBezTo>
                    <a:pt x="50203" y="7676"/>
                    <a:pt x="50312" y="4706"/>
                    <a:pt x="50927" y="1881"/>
                  </a:cubicBezTo>
                  <a:cubicBezTo>
                    <a:pt x="51013" y="1565"/>
                    <a:pt x="50782" y="1318"/>
                    <a:pt x="50520" y="1318"/>
                  </a:cubicBezTo>
                  <a:cubicBezTo>
                    <a:pt x="50451" y="1318"/>
                    <a:pt x="50380" y="1336"/>
                    <a:pt x="50312" y="1373"/>
                  </a:cubicBezTo>
                  <a:lnTo>
                    <a:pt x="46834" y="2714"/>
                  </a:lnTo>
                  <a:cubicBezTo>
                    <a:pt x="46508" y="2170"/>
                    <a:pt x="46037" y="1699"/>
                    <a:pt x="45530" y="1337"/>
                  </a:cubicBezTo>
                  <a:cubicBezTo>
                    <a:pt x="45168" y="1047"/>
                    <a:pt x="44770" y="903"/>
                    <a:pt x="44371" y="903"/>
                  </a:cubicBezTo>
                  <a:cubicBezTo>
                    <a:pt x="44045" y="903"/>
                    <a:pt x="43719" y="975"/>
                    <a:pt x="43466" y="1120"/>
                  </a:cubicBezTo>
                  <a:cubicBezTo>
                    <a:pt x="42705" y="1446"/>
                    <a:pt x="42017" y="1772"/>
                    <a:pt x="41329" y="2134"/>
                  </a:cubicBezTo>
                  <a:cubicBezTo>
                    <a:pt x="40640" y="1482"/>
                    <a:pt x="39916" y="866"/>
                    <a:pt x="39119" y="323"/>
                  </a:cubicBezTo>
                  <a:cubicBezTo>
                    <a:pt x="38886" y="110"/>
                    <a:pt x="38581" y="0"/>
                    <a:pt x="38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5" name="Google Shape;1255;p47">
              <a:extLst>
                <a:ext uri="{FF2B5EF4-FFF2-40B4-BE49-F238E27FC236}">
                  <a16:creationId xmlns:a16="http://schemas.microsoft.com/office/drawing/2014/main" id="{8A4F7DBA-0CE8-3946-A711-F274732A1627}"/>
                </a:ext>
              </a:extLst>
            </p:cNvPr>
            <p:cNvSpPr/>
            <p:nvPr/>
          </p:nvSpPr>
          <p:spPr>
            <a:xfrm>
              <a:off x="5451010" y="1048035"/>
              <a:ext cx="109075" cy="99419"/>
            </a:xfrm>
            <a:custGeom>
              <a:avLst/>
              <a:gdLst/>
              <a:ahLst/>
              <a:cxnLst/>
              <a:rect l="l" t="t" r="r" b="b"/>
              <a:pathLst>
                <a:path w="6992" h="6373" extrusionOk="0">
                  <a:moveTo>
                    <a:pt x="6448" y="1"/>
                  </a:moveTo>
                  <a:cubicBezTo>
                    <a:pt x="6330" y="1"/>
                    <a:pt x="6212" y="55"/>
                    <a:pt x="6122" y="164"/>
                  </a:cubicBezTo>
                  <a:cubicBezTo>
                    <a:pt x="4311" y="2011"/>
                    <a:pt x="2210" y="4148"/>
                    <a:pt x="326" y="5488"/>
                  </a:cubicBezTo>
                  <a:cubicBezTo>
                    <a:pt x="73" y="5633"/>
                    <a:pt x="0" y="5959"/>
                    <a:pt x="182" y="6176"/>
                  </a:cubicBezTo>
                  <a:cubicBezTo>
                    <a:pt x="269" y="6307"/>
                    <a:pt x="408" y="6372"/>
                    <a:pt x="552" y="6372"/>
                  </a:cubicBezTo>
                  <a:cubicBezTo>
                    <a:pt x="648" y="6372"/>
                    <a:pt x="747" y="6343"/>
                    <a:pt x="834" y="6285"/>
                  </a:cubicBezTo>
                  <a:cubicBezTo>
                    <a:pt x="2826" y="4872"/>
                    <a:pt x="4963" y="2735"/>
                    <a:pt x="6774" y="816"/>
                  </a:cubicBezTo>
                  <a:cubicBezTo>
                    <a:pt x="6991" y="635"/>
                    <a:pt x="6991" y="345"/>
                    <a:pt x="6774" y="164"/>
                  </a:cubicBezTo>
                  <a:cubicBezTo>
                    <a:pt x="6683" y="55"/>
                    <a:pt x="6566" y="1"/>
                    <a:pt x="6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256;p47">
              <a:extLst>
                <a:ext uri="{FF2B5EF4-FFF2-40B4-BE49-F238E27FC236}">
                  <a16:creationId xmlns:a16="http://schemas.microsoft.com/office/drawing/2014/main" id="{D4BF0A20-4BEF-4D47-9A07-A1A4FB016087}"/>
                </a:ext>
              </a:extLst>
            </p:cNvPr>
            <p:cNvSpPr/>
            <p:nvPr/>
          </p:nvSpPr>
          <p:spPr>
            <a:xfrm>
              <a:off x="5519557" y="1088423"/>
              <a:ext cx="44476" cy="37346"/>
            </a:xfrm>
            <a:custGeom>
              <a:avLst/>
              <a:gdLst/>
              <a:ahLst/>
              <a:cxnLst/>
              <a:rect l="l" t="t" r="r" b="b"/>
              <a:pathLst>
                <a:path w="2851" h="2394" extrusionOk="0">
                  <a:moveTo>
                    <a:pt x="2320" y="0"/>
                  </a:moveTo>
                  <a:cubicBezTo>
                    <a:pt x="2232" y="0"/>
                    <a:pt x="2141" y="24"/>
                    <a:pt x="2054" y="74"/>
                  </a:cubicBezTo>
                  <a:cubicBezTo>
                    <a:pt x="1366" y="472"/>
                    <a:pt x="786" y="980"/>
                    <a:pt x="315" y="1595"/>
                  </a:cubicBezTo>
                  <a:cubicBezTo>
                    <a:pt x="0" y="1910"/>
                    <a:pt x="226" y="2394"/>
                    <a:pt x="634" y="2394"/>
                  </a:cubicBezTo>
                  <a:cubicBezTo>
                    <a:pt x="648" y="2394"/>
                    <a:pt x="663" y="2393"/>
                    <a:pt x="677" y="2392"/>
                  </a:cubicBezTo>
                  <a:cubicBezTo>
                    <a:pt x="822" y="2356"/>
                    <a:pt x="931" y="2320"/>
                    <a:pt x="1040" y="2211"/>
                  </a:cubicBezTo>
                  <a:cubicBezTo>
                    <a:pt x="1438" y="1668"/>
                    <a:pt x="1945" y="1233"/>
                    <a:pt x="2525" y="907"/>
                  </a:cubicBezTo>
                  <a:cubicBezTo>
                    <a:pt x="2778" y="798"/>
                    <a:pt x="2851" y="472"/>
                    <a:pt x="2742" y="255"/>
                  </a:cubicBezTo>
                  <a:cubicBezTo>
                    <a:pt x="2647" y="89"/>
                    <a:pt x="2489" y="0"/>
                    <a:pt x="23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257;p47">
              <a:extLst>
                <a:ext uri="{FF2B5EF4-FFF2-40B4-BE49-F238E27FC236}">
                  <a16:creationId xmlns:a16="http://schemas.microsoft.com/office/drawing/2014/main" id="{5FD863BD-2B89-3F41-965F-CF455D331CE7}"/>
                </a:ext>
              </a:extLst>
            </p:cNvPr>
            <p:cNvSpPr/>
            <p:nvPr/>
          </p:nvSpPr>
          <p:spPr>
            <a:xfrm>
              <a:off x="5895142" y="2207801"/>
              <a:ext cx="92118" cy="88171"/>
            </a:xfrm>
            <a:custGeom>
              <a:avLst/>
              <a:gdLst/>
              <a:ahLst/>
              <a:cxnLst/>
              <a:rect l="l" t="t" r="r" b="b"/>
              <a:pathLst>
                <a:path w="5905" h="5652" extrusionOk="0">
                  <a:moveTo>
                    <a:pt x="5253" y="1"/>
                  </a:moveTo>
                  <a:cubicBezTo>
                    <a:pt x="3912" y="1"/>
                    <a:pt x="797" y="3913"/>
                    <a:pt x="182" y="4927"/>
                  </a:cubicBezTo>
                  <a:cubicBezTo>
                    <a:pt x="0" y="5144"/>
                    <a:pt x="73" y="5434"/>
                    <a:pt x="326" y="5579"/>
                  </a:cubicBezTo>
                  <a:cubicBezTo>
                    <a:pt x="399" y="5615"/>
                    <a:pt x="471" y="5651"/>
                    <a:pt x="544" y="5651"/>
                  </a:cubicBezTo>
                  <a:cubicBezTo>
                    <a:pt x="725" y="5651"/>
                    <a:pt x="870" y="5579"/>
                    <a:pt x="942" y="5434"/>
                  </a:cubicBezTo>
                  <a:cubicBezTo>
                    <a:pt x="1956" y="3840"/>
                    <a:pt x="4637" y="979"/>
                    <a:pt x="5253" y="943"/>
                  </a:cubicBezTo>
                  <a:cubicBezTo>
                    <a:pt x="5904" y="943"/>
                    <a:pt x="5904" y="1"/>
                    <a:pt x="52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258;p47">
              <a:extLst>
                <a:ext uri="{FF2B5EF4-FFF2-40B4-BE49-F238E27FC236}">
                  <a16:creationId xmlns:a16="http://schemas.microsoft.com/office/drawing/2014/main" id="{BD39BAA7-5DDD-3F44-AADF-EBCD05001E43}"/>
                </a:ext>
              </a:extLst>
            </p:cNvPr>
            <p:cNvSpPr/>
            <p:nvPr/>
          </p:nvSpPr>
          <p:spPr>
            <a:xfrm>
              <a:off x="5972549" y="2200578"/>
              <a:ext cx="66768" cy="62618"/>
            </a:xfrm>
            <a:custGeom>
              <a:avLst/>
              <a:gdLst/>
              <a:ahLst/>
              <a:cxnLst/>
              <a:rect l="l" t="t" r="r" b="b"/>
              <a:pathLst>
                <a:path w="4280" h="4014" extrusionOk="0">
                  <a:moveTo>
                    <a:pt x="3613" y="0"/>
                  </a:moveTo>
                  <a:cubicBezTo>
                    <a:pt x="3490" y="0"/>
                    <a:pt x="3364" y="51"/>
                    <a:pt x="3261" y="174"/>
                  </a:cubicBezTo>
                  <a:cubicBezTo>
                    <a:pt x="2754" y="754"/>
                    <a:pt x="2210" y="1297"/>
                    <a:pt x="1631" y="1804"/>
                  </a:cubicBezTo>
                  <a:cubicBezTo>
                    <a:pt x="1160" y="2239"/>
                    <a:pt x="653" y="2710"/>
                    <a:pt x="182" y="3217"/>
                  </a:cubicBezTo>
                  <a:cubicBezTo>
                    <a:pt x="1" y="3398"/>
                    <a:pt x="37" y="3687"/>
                    <a:pt x="254" y="3869"/>
                  </a:cubicBezTo>
                  <a:cubicBezTo>
                    <a:pt x="327" y="3941"/>
                    <a:pt x="435" y="4013"/>
                    <a:pt x="544" y="4013"/>
                  </a:cubicBezTo>
                  <a:cubicBezTo>
                    <a:pt x="689" y="4013"/>
                    <a:pt x="798" y="3941"/>
                    <a:pt x="906" y="3832"/>
                  </a:cubicBezTo>
                  <a:cubicBezTo>
                    <a:pt x="1341" y="3398"/>
                    <a:pt x="1812" y="2927"/>
                    <a:pt x="2283" y="2492"/>
                  </a:cubicBezTo>
                  <a:cubicBezTo>
                    <a:pt x="2898" y="1949"/>
                    <a:pt x="3442" y="1369"/>
                    <a:pt x="3985" y="790"/>
                  </a:cubicBezTo>
                  <a:cubicBezTo>
                    <a:pt x="4280" y="415"/>
                    <a:pt x="3960"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259;p47">
              <a:extLst>
                <a:ext uri="{FF2B5EF4-FFF2-40B4-BE49-F238E27FC236}">
                  <a16:creationId xmlns:a16="http://schemas.microsoft.com/office/drawing/2014/main" id="{D8D32F14-3AB5-7A4B-A398-22B03EFC1B05}"/>
                </a:ext>
              </a:extLst>
            </p:cNvPr>
            <p:cNvSpPr/>
            <p:nvPr/>
          </p:nvSpPr>
          <p:spPr>
            <a:xfrm>
              <a:off x="5653295" y="1253830"/>
              <a:ext cx="46348" cy="54990"/>
            </a:xfrm>
            <a:custGeom>
              <a:avLst/>
              <a:gdLst/>
              <a:ahLst/>
              <a:cxnLst/>
              <a:rect l="l" t="t" r="r" b="b"/>
              <a:pathLst>
                <a:path w="2971" h="3525" extrusionOk="0">
                  <a:moveTo>
                    <a:pt x="2423" y="1"/>
                  </a:moveTo>
                  <a:cubicBezTo>
                    <a:pt x="2312" y="1"/>
                    <a:pt x="2199" y="38"/>
                    <a:pt x="2102" y="120"/>
                  </a:cubicBezTo>
                  <a:cubicBezTo>
                    <a:pt x="1558" y="663"/>
                    <a:pt x="1087" y="1243"/>
                    <a:pt x="725" y="1931"/>
                  </a:cubicBezTo>
                  <a:cubicBezTo>
                    <a:pt x="544" y="2257"/>
                    <a:pt x="363" y="2547"/>
                    <a:pt x="182" y="2800"/>
                  </a:cubicBezTo>
                  <a:cubicBezTo>
                    <a:pt x="1" y="2981"/>
                    <a:pt x="37" y="3307"/>
                    <a:pt x="254" y="3452"/>
                  </a:cubicBezTo>
                  <a:cubicBezTo>
                    <a:pt x="327" y="3489"/>
                    <a:pt x="435" y="3525"/>
                    <a:pt x="544" y="3525"/>
                  </a:cubicBezTo>
                  <a:cubicBezTo>
                    <a:pt x="689" y="3525"/>
                    <a:pt x="834" y="3452"/>
                    <a:pt x="906" y="3344"/>
                  </a:cubicBezTo>
                  <a:cubicBezTo>
                    <a:pt x="1124" y="3054"/>
                    <a:pt x="1341" y="2764"/>
                    <a:pt x="1522" y="2402"/>
                  </a:cubicBezTo>
                  <a:cubicBezTo>
                    <a:pt x="1848" y="1822"/>
                    <a:pt x="2246" y="1315"/>
                    <a:pt x="2717" y="844"/>
                  </a:cubicBezTo>
                  <a:cubicBezTo>
                    <a:pt x="2935" y="663"/>
                    <a:pt x="2971" y="374"/>
                    <a:pt x="2790" y="156"/>
                  </a:cubicBezTo>
                  <a:cubicBezTo>
                    <a:pt x="2690" y="57"/>
                    <a:pt x="2558" y="1"/>
                    <a:pt x="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260;p47">
              <a:extLst>
                <a:ext uri="{FF2B5EF4-FFF2-40B4-BE49-F238E27FC236}">
                  <a16:creationId xmlns:a16="http://schemas.microsoft.com/office/drawing/2014/main" id="{8F341DAC-5D1D-D74F-95C6-F17F94D2C3B5}"/>
                </a:ext>
              </a:extLst>
            </p:cNvPr>
            <p:cNvSpPr/>
            <p:nvPr/>
          </p:nvSpPr>
          <p:spPr>
            <a:xfrm>
              <a:off x="5717458" y="1246482"/>
              <a:ext cx="39406" cy="33056"/>
            </a:xfrm>
            <a:custGeom>
              <a:avLst/>
              <a:gdLst/>
              <a:ahLst/>
              <a:cxnLst/>
              <a:rect l="l" t="t" r="r" b="b"/>
              <a:pathLst>
                <a:path w="2526" h="2119" extrusionOk="0">
                  <a:moveTo>
                    <a:pt x="1813" y="0"/>
                  </a:moveTo>
                  <a:cubicBezTo>
                    <a:pt x="1710" y="0"/>
                    <a:pt x="1602" y="36"/>
                    <a:pt x="1502" y="120"/>
                  </a:cubicBezTo>
                  <a:cubicBezTo>
                    <a:pt x="1104" y="482"/>
                    <a:pt x="705" y="917"/>
                    <a:pt x="307" y="1315"/>
                  </a:cubicBezTo>
                  <a:cubicBezTo>
                    <a:pt x="1" y="1621"/>
                    <a:pt x="205" y="2119"/>
                    <a:pt x="591" y="2119"/>
                  </a:cubicBezTo>
                  <a:cubicBezTo>
                    <a:pt x="616" y="2119"/>
                    <a:pt x="642" y="2117"/>
                    <a:pt x="669" y="2112"/>
                  </a:cubicBezTo>
                  <a:cubicBezTo>
                    <a:pt x="778" y="2112"/>
                    <a:pt x="922" y="2076"/>
                    <a:pt x="995" y="1967"/>
                  </a:cubicBezTo>
                  <a:cubicBezTo>
                    <a:pt x="1357" y="1569"/>
                    <a:pt x="1756" y="1171"/>
                    <a:pt x="2154" y="808"/>
                  </a:cubicBezTo>
                  <a:cubicBezTo>
                    <a:pt x="2525" y="494"/>
                    <a:pt x="2199" y="0"/>
                    <a:pt x="18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261;p47">
              <a:extLst>
                <a:ext uri="{FF2B5EF4-FFF2-40B4-BE49-F238E27FC236}">
                  <a16:creationId xmlns:a16="http://schemas.microsoft.com/office/drawing/2014/main" id="{64AC131C-DF21-4E4F-AABF-5DE4ADA841B3}"/>
                </a:ext>
              </a:extLst>
            </p:cNvPr>
            <p:cNvSpPr/>
            <p:nvPr/>
          </p:nvSpPr>
          <p:spPr>
            <a:xfrm>
              <a:off x="4952637" y="2273945"/>
              <a:ext cx="55505" cy="62150"/>
            </a:xfrm>
            <a:custGeom>
              <a:avLst/>
              <a:gdLst/>
              <a:ahLst/>
              <a:cxnLst/>
              <a:rect l="l" t="t" r="r" b="b"/>
              <a:pathLst>
                <a:path w="3558" h="3984" extrusionOk="0">
                  <a:moveTo>
                    <a:pt x="2894" y="0"/>
                  </a:moveTo>
                  <a:cubicBezTo>
                    <a:pt x="2786" y="0"/>
                    <a:pt x="2673" y="43"/>
                    <a:pt x="2572" y="144"/>
                  </a:cubicBezTo>
                  <a:cubicBezTo>
                    <a:pt x="1956" y="759"/>
                    <a:pt x="1377" y="1448"/>
                    <a:pt x="906" y="2172"/>
                  </a:cubicBezTo>
                  <a:cubicBezTo>
                    <a:pt x="688" y="2534"/>
                    <a:pt x="435" y="2896"/>
                    <a:pt x="145" y="3222"/>
                  </a:cubicBezTo>
                  <a:cubicBezTo>
                    <a:pt x="0" y="3440"/>
                    <a:pt x="36" y="3729"/>
                    <a:pt x="254" y="3911"/>
                  </a:cubicBezTo>
                  <a:cubicBezTo>
                    <a:pt x="326" y="3947"/>
                    <a:pt x="435" y="3983"/>
                    <a:pt x="544" y="3983"/>
                  </a:cubicBezTo>
                  <a:cubicBezTo>
                    <a:pt x="688" y="3983"/>
                    <a:pt x="797" y="3947"/>
                    <a:pt x="906" y="3802"/>
                  </a:cubicBezTo>
                  <a:cubicBezTo>
                    <a:pt x="1196" y="3476"/>
                    <a:pt x="1449" y="3077"/>
                    <a:pt x="1703" y="2715"/>
                  </a:cubicBezTo>
                  <a:cubicBezTo>
                    <a:pt x="2137" y="2027"/>
                    <a:pt x="2644" y="1411"/>
                    <a:pt x="3224" y="796"/>
                  </a:cubicBezTo>
                  <a:cubicBezTo>
                    <a:pt x="3558" y="462"/>
                    <a:pt x="3251" y="0"/>
                    <a:pt x="2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262;p47">
              <a:extLst>
                <a:ext uri="{FF2B5EF4-FFF2-40B4-BE49-F238E27FC236}">
                  <a16:creationId xmlns:a16="http://schemas.microsoft.com/office/drawing/2014/main" id="{7CBEA9F9-B10C-F543-992B-CD0EA7961587}"/>
                </a:ext>
              </a:extLst>
            </p:cNvPr>
            <p:cNvSpPr/>
            <p:nvPr/>
          </p:nvSpPr>
          <p:spPr>
            <a:xfrm>
              <a:off x="5373026" y="960737"/>
              <a:ext cx="280285" cy="323794"/>
            </a:xfrm>
            <a:custGeom>
              <a:avLst/>
              <a:gdLst/>
              <a:ahLst/>
              <a:cxnLst/>
              <a:rect l="l" t="t" r="r" b="b"/>
              <a:pathLst>
                <a:path w="17967" h="20756" extrusionOk="0">
                  <a:moveTo>
                    <a:pt x="8175" y="6081"/>
                  </a:moveTo>
                  <a:cubicBezTo>
                    <a:pt x="8318" y="6081"/>
                    <a:pt x="8465" y="6155"/>
                    <a:pt x="8549" y="6303"/>
                  </a:cubicBezTo>
                  <a:cubicBezTo>
                    <a:pt x="8694" y="6484"/>
                    <a:pt x="8658" y="6810"/>
                    <a:pt x="8440" y="6955"/>
                  </a:cubicBezTo>
                  <a:cubicBezTo>
                    <a:pt x="7970" y="7281"/>
                    <a:pt x="7535" y="7643"/>
                    <a:pt x="7064" y="8005"/>
                  </a:cubicBezTo>
                  <a:cubicBezTo>
                    <a:pt x="6738" y="8295"/>
                    <a:pt x="6412" y="8585"/>
                    <a:pt x="6086" y="8802"/>
                  </a:cubicBezTo>
                  <a:cubicBezTo>
                    <a:pt x="5977" y="8875"/>
                    <a:pt x="5905" y="8911"/>
                    <a:pt x="5796" y="8911"/>
                  </a:cubicBezTo>
                  <a:cubicBezTo>
                    <a:pt x="5651" y="8911"/>
                    <a:pt x="5507" y="8839"/>
                    <a:pt x="5398" y="8730"/>
                  </a:cubicBezTo>
                  <a:cubicBezTo>
                    <a:pt x="5253" y="8513"/>
                    <a:pt x="5289" y="8223"/>
                    <a:pt x="5507" y="8078"/>
                  </a:cubicBezTo>
                  <a:cubicBezTo>
                    <a:pt x="5833" y="7824"/>
                    <a:pt x="6159" y="7571"/>
                    <a:pt x="6485" y="7281"/>
                  </a:cubicBezTo>
                  <a:cubicBezTo>
                    <a:pt x="6955" y="6919"/>
                    <a:pt x="7390" y="6520"/>
                    <a:pt x="7897" y="6194"/>
                  </a:cubicBezTo>
                  <a:cubicBezTo>
                    <a:pt x="7973" y="6119"/>
                    <a:pt x="8073" y="6081"/>
                    <a:pt x="8175" y="6081"/>
                  </a:cubicBezTo>
                  <a:close/>
                  <a:moveTo>
                    <a:pt x="11674" y="8193"/>
                  </a:moveTo>
                  <a:cubicBezTo>
                    <a:pt x="11847" y="8193"/>
                    <a:pt x="12024" y="8291"/>
                    <a:pt x="12099" y="8440"/>
                  </a:cubicBezTo>
                  <a:cubicBezTo>
                    <a:pt x="12244" y="8657"/>
                    <a:pt x="12135" y="8983"/>
                    <a:pt x="11918" y="9092"/>
                  </a:cubicBezTo>
                  <a:cubicBezTo>
                    <a:pt x="11338" y="9418"/>
                    <a:pt x="10831" y="9853"/>
                    <a:pt x="10396" y="10396"/>
                  </a:cubicBezTo>
                  <a:cubicBezTo>
                    <a:pt x="10324" y="10505"/>
                    <a:pt x="10179" y="10541"/>
                    <a:pt x="10034" y="10577"/>
                  </a:cubicBezTo>
                  <a:cubicBezTo>
                    <a:pt x="10019" y="10578"/>
                    <a:pt x="10005" y="10579"/>
                    <a:pt x="9991" y="10579"/>
                  </a:cubicBezTo>
                  <a:cubicBezTo>
                    <a:pt x="9585" y="10579"/>
                    <a:pt x="9392" y="10095"/>
                    <a:pt x="9672" y="9780"/>
                  </a:cubicBezTo>
                  <a:cubicBezTo>
                    <a:pt x="10179" y="9165"/>
                    <a:pt x="10759" y="8657"/>
                    <a:pt x="11447" y="8259"/>
                  </a:cubicBezTo>
                  <a:cubicBezTo>
                    <a:pt x="11515" y="8214"/>
                    <a:pt x="11594" y="8193"/>
                    <a:pt x="11674" y="8193"/>
                  </a:cubicBezTo>
                  <a:close/>
                  <a:moveTo>
                    <a:pt x="11447" y="5624"/>
                  </a:moveTo>
                  <a:cubicBezTo>
                    <a:pt x="11565" y="5624"/>
                    <a:pt x="11682" y="5669"/>
                    <a:pt x="11773" y="5760"/>
                  </a:cubicBezTo>
                  <a:cubicBezTo>
                    <a:pt x="11954" y="5941"/>
                    <a:pt x="11954" y="6267"/>
                    <a:pt x="11773" y="6448"/>
                  </a:cubicBezTo>
                  <a:cubicBezTo>
                    <a:pt x="9926" y="8331"/>
                    <a:pt x="7789" y="10468"/>
                    <a:pt x="5833" y="11881"/>
                  </a:cubicBezTo>
                  <a:cubicBezTo>
                    <a:pt x="5748" y="11952"/>
                    <a:pt x="5652" y="11984"/>
                    <a:pt x="5558" y="11984"/>
                  </a:cubicBezTo>
                  <a:cubicBezTo>
                    <a:pt x="5411" y="11984"/>
                    <a:pt x="5269" y="11905"/>
                    <a:pt x="5181" y="11772"/>
                  </a:cubicBezTo>
                  <a:cubicBezTo>
                    <a:pt x="4999" y="11591"/>
                    <a:pt x="5072" y="11265"/>
                    <a:pt x="5289" y="11120"/>
                  </a:cubicBezTo>
                  <a:cubicBezTo>
                    <a:pt x="7209" y="9744"/>
                    <a:pt x="9310" y="7643"/>
                    <a:pt x="11121" y="5760"/>
                  </a:cubicBezTo>
                  <a:cubicBezTo>
                    <a:pt x="11211" y="5669"/>
                    <a:pt x="11329" y="5624"/>
                    <a:pt x="11447" y="5624"/>
                  </a:cubicBezTo>
                  <a:close/>
                  <a:moveTo>
                    <a:pt x="6412" y="1"/>
                  </a:moveTo>
                  <a:cubicBezTo>
                    <a:pt x="6303" y="37"/>
                    <a:pt x="6195" y="73"/>
                    <a:pt x="6122" y="145"/>
                  </a:cubicBezTo>
                  <a:cubicBezTo>
                    <a:pt x="5398" y="580"/>
                    <a:pt x="4746" y="1123"/>
                    <a:pt x="4166" y="1739"/>
                  </a:cubicBezTo>
                  <a:cubicBezTo>
                    <a:pt x="4070" y="1836"/>
                    <a:pt x="3941" y="1884"/>
                    <a:pt x="3812" y="1884"/>
                  </a:cubicBezTo>
                  <a:cubicBezTo>
                    <a:pt x="3748" y="1884"/>
                    <a:pt x="3683" y="1872"/>
                    <a:pt x="3623" y="1848"/>
                  </a:cubicBezTo>
                  <a:lnTo>
                    <a:pt x="1921" y="1051"/>
                  </a:lnTo>
                  <a:cubicBezTo>
                    <a:pt x="762" y="6991"/>
                    <a:pt x="146" y="13040"/>
                    <a:pt x="1" y="19089"/>
                  </a:cubicBezTo>
                  <a:lnTo>
                    <a:pt x="870" y="18437"/>
                  </a:lnTo>
                  <a:cubicBezTo>
                    <a:pt x="946" y="18377"/>
                    <a:pt x="1040" y="18348"/>
                    <a:pt x="1135" y="18348"/>
                  </a:cubicBezTo>
                  <a:cubicBezTo>
                    <a:pt x="1268" y="18348"/>
                    <a:pt x="1402" y="18404"/>
                    <a:pt x="1486" y="18510"/>
                  </a:cubicBezTo>
                  <a:cubicBezTo>
                    <a:pt x="2138" y="19198"/>
                    <a:pt x="2899" y="19850"/>
                    <a:pt x="3659" y="20393"/>
                  </a:cubicBezTo>
                  <a:lnTo>
                    <a:pt x="6340" y="19270"/>
                  </a:lnTo>
                  <a:cubicBezTo>
                    <a:pt x="6847" y="19017"/>
                    <a:pt x="7426" y="18836"/>
                    <a:pt x="8042" y="18799"/>
                  </a:cubicBezTo>
                  <a:cubicBezTo>
                    <a:pt x="8223" y="18799"/>
                    <a:pt x="8440" y="18836"/>
                    <a:pt x="8622" y="18908"/>
                  </a:cubicBezTo>
                  <a:cubicBezTo>
                    <a:pt x="9165" y="19089"/>
                    <a:pt x="9636" y="19451"/>
                    <a:pt x="9926" y="19958"/>
                  </a:cubicBezTo>
                  <a:lnTo>
                    <a:pt x="10034" y="20140"/>
                  </a:lnTo>
                  <a:cubicBezTo>
                    <a:pt x="10201" y="20474"/>
                    <a:pt x="10537" y="20652"/>
                    <a:pt x="10875" y="20652"/>
                  </a:cubicBezTo>
                  <a:cubicBezTo>
                    <a:pt x="11123" y="20652"/>
                    <a:pt x="11372" y="20556"/>
                    <a:pt x="11556" y="20357"/>
                  </a:cubicBezTo>
                  <a:lnTo>
                    <a:pt x="12497" y="19524"/>
                  </a:lnTo>
                  <a:cubicBezTo>
                    <a:pt x="12678" y="19343"/>
                    <a:pt x="12932" y="19234"/>
                    <a:pt x="13222" y="19198"/>
                  </a:cubicBezTo>
                  <a:lnTo>
                    <a:pt x="13258" y="19198"/>
                  </a:lnTo>
                  <a:cubicBezTo>
                    <a:pt x="13548" y="19198"/>
                    <a:pt x="13801" y="19306"/>
                    <a:pt x="14019" y="19451"/>
                  </a:cubicBezTo>
                  <a:cubicBezTo>
                    <a:pt x="14598" y="19850"/>
                    <a:pt x="15178" y="20284"/>
                    <a:pt x="15721" y="20755"/>
                  </a:cubicBezTo>
                  <a:cubicBezTo>
                    <a:pt x="16989" y="17133"/>
                    <a:pt x="17134" y="13294"/>
                    <a:pt x="17278" y="9599"/>
                  </a:cubicBezTo>
                  <a:cubicBezTo>
                    <a:pt x="17315" y="6919"/>
                    <a:pt x="17532" y="4238"/>
                    <a:pt x="17967" y="1594"/>
                  </a:cubicBezTo>
                  <a:lnTo>
                    <a:pt x="17967" y="1594"/>
                  </a:lnTo>
                  <a:lnTo>
                    <a:pt x="14924" y="2826"/>
                  </a:lnTo>
                  <a:cubicBezTo>
                    <a:pt x="14867" y="2854"/>
                    <a:pt x="14806" y="2868"/>
                    <a:pt x="14743" y="2868"/>
                  </a:cubicBezTo>
                  <a:cubicBezTo>
                    <a:pt x="14568" y="2868"/>
                    <a:pt x="14389" y="2760"/>
                    <a:pt x="14308" y="2572"/>
                  </a:cubicBezTo>
                  <a:cubicBezTo>
                    <a:pt x="14055" y="1993"/>
                    <a:pt x="13620" y="1522"/>
                    <a:pt x="13077" y="1160"/>
                  </a:cubicBezTo>
                  <a:cubicBezTo>
                    <a:pt x="12932" y="1015"/>
                    <a:pt x="12715" y="942"/>
                    <a:pt x="12461" y="906"/>
                  </a:cubicBezTo>
                  <a:cubicBezTo>
                    <a:pt x="12280" y="942"/>
                    <a:pt x="12099" y="979"/>
                    <a:pt x="11954" y="1051"/>
                  </a:cubicBezTo>
                  <a:cubicBezTo>
                    <a:pt x="11121" y="1413"/>
                    <a:pt x="10360" y="1775"/>
                    <a:pt x="9600" y="2210"/>
                  </a:cubicBezTo>
                  <a:cubicBezTo>
                    <a:pt x="9532" y="2251"/>
                    <a:pt x="9454" y="2271"/>
                    <a:pt x="9375" y="2271"/>
                  </a:cubicBezTo>
                  <a:cubicBezTo>
                    <a:pt x="9244" y="2271"/>
                    <a:pt x="9111" y="2215"/>
                    <a:pt x="9020" y="2101"/>
                  </a:cubicBezTo>
                  <a:cubicBezTo>
                    <a:pt x="8332" y="1413"/>
                    <a:pt x="7535" y="761"/>
                    <a:pt x="6702" y="145"/>
                  </a:cubicBezTo>
                  <a:cubicBezTo>
                    <a:pt x="6629" y="73"/>
                    <a:pt x="6521" y="37"/>
                    <a:pt x="64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401"/>
        <p:cNvGrpSpPr/>
        <p:nvPr/>
      </p:nvGrpSpPr>
      <p:grpSpPr>
        <a:xfrm>
          <a:off x="0" y="0"/>
          <a:ext cx="0" cy="0"/>
          <a:chOff x="0" y="0"/>
          <a:chExt cx="0" cy="0"/>
        </a:xfrm>
      </p:grpSpPr>
      <p:grpSp>
        <p:nvGrpSpPr>
          <p:cNvPr id="55" name="Google Shape;1907;p70">
            <a:extLst>
              <a:ext uri="{FF2B5EF4-FFF2-40B4-BE49-F238E27FC236}">
                <a16:creationId xmlns:a16="http://schemas.microsoft.com/office/drawing/2014/main" id="{97069B20-45D9-454B-B7E0-A331D38B379F}"/>
              </a:ext>
            </a:extLst>
          </p:cNvPr>
          <p:cNvGrpSpPr/>
          <p:nvPr/>
        </p:nvGrpSpPr>
        <p:grpSpPr>
          <a:xfrm flipH="1">
            <a:off x="3389700" y="1410011"/>
            <a:ext cx="4989863" cy="2502112"/>
            <a:chOff x="4630559" y="2846886"/>
            <a:chExt cx="1462360" cy="1323613"/>
          </a:xfrm>
        </p:grpSpPr>
        <p:sp>
          <p:nvSpPr>
            <p:cNvPr id="56" name="Google Shape;1908;p70">
              <a:extLst>
                <a:ext uri="{FF2B5EF4-FFF2-40B4-BE49-F238E27FC236}">
                  <a16:creationId xmlns:a16="http://schemas.microsoft.com/office/drawing/2014/main" id="{8EB94996-F42E-CF4B-A05C-2AEF608971A9}"/>
                </a:ext>
              </a:extLst>
            </p:cNvPr>
            <p:cNvSpPr/>
            <p:nvPr/>
          </p:nvSpPr>
          <p:spPr>
            <a:xfrm>
              <a:off x="4630559" y="2846886"/>
              <a:ext cx="1462360" cy="1323613"/>
            </a:xfrm>
            <a:custGeom>
              <a:avLst/>
              <a:gdLst/>
              <a:ahLst/>
              <a:cxnLst/>
              <a:rect l="l" t="t" r="r" b="b"/>
              <a:pathLst>
                <a:path w="93741" h="84847" extrusionOk="0">
                  <a:moveTo>
                    <a:pt x="66979" y="1296"/>
                  </a:moveTo>
                  <a:cubicBezTo>
                    <a:pt x="72250" y="1296"/>
                    <a:pt x="77161" y="3076"/>
                    <a:pt x="81100" y="6701"/>
                  </a:cubicBezTo>
                  <a:cubicBezTo>
                    <a:pt x="81230" y="6831"/>
                    <a:pt x="81400" y="6897"/>
                    <a:pt x="81569" y="6897"/>
                  </a:cubicBezTo>
                  <a:cubicBezTo>
                    <a:pt x="81682" y="6897"/>
                    <a:pt x="81795" y="6868"/>
                    <a:pt x="81897" y="6810"/>
                  </a:cubicBezTo>
                  <a:lnTo>
                    <a:pt x="90175" y="3063"/>
                  </a:lnTo>
                  <a:lnTo>
                    <a:pt x="90175" y="3063"/>
                  </a:lnTo>
                  <a:cubicBezTo>
                    <a:pt x="88490" y="5808"/>
                    <a:pt x="86877" y="8597"/>
                    <a:pt x="85338" y="11410"/>
                  </a:cubicBezTo>
                  <a:cubicBezTo>
                    <a:pt x="85318" y="11445"/>
                    <a:pt x="85302" y="11480"/>
                    <a:pt x="85289" y="11515"/>
                  </a:cubicBezTo>
                  <a:lnTo>
                    <a:pt x="85289" y="11515"/>
                  </a:lnTo>
                  <a:cubicBezTo>
                    <a:pt x="85216" y="11683"/>
                    <a:pt x="85216" y="11886"/>
                    <a:pt x="85338" y="12098"/>
                  </a:cubicBezTo>
                  <a:cubicBezTo>
                    <a:pt x="90481" y="20936"/>
                    <a:pt x="91894" y="31657"/>
                    <a:pt x="92292" y="41727"/>
                  </a:cubicBezTo>
                  <a:cubicBezTo>
                    <a:pt x="92437" y="46363"/>
                    <a:pt x="92364" y="51000"/>
                    <a:pt x="92038" y="55600"/>
                  </a:cubicBezTo>
                  <a:cubicBezTo>
                    <a:pt x="91749" y="60055"/>
                    <a:pt x="91640" y="64655"/>
                    <a:pt x="90843" y="69038"/>
                  </a:cubicBezTo>
                  <a:cubicBezTo>
                    <a:pt x="90046" y="73457"/>
                    <a:pt x="88271" y="77513"/>
                    <a:pt x="84541" y="80121"/>
                  </a:cubicBezTo>
                  <a:cubicBezTo>
                    <a:pt x="80972" y="82622"/>
                    <a:pt x="76728" y="83619"/>
                    <a:pt x="72467" y="83619"/>
                  </a:cubicBezTo>
                  <a:cubicBezTo>
                    <a:pt x="71236" y="83619"/>
                    <a:pt x="70003" y="83536"/>
                    <a:pt x="68784" y="83381"/>
                  </a:cubicBezTo>
                  <a:cubicBezTo>
                    <a:pt x="59648" y="82207"/>
                    <a:pt x="51069" y="77739"/>
                    <a:pt x="41805" y="77739"/>
                  </a:cubicBezTo>
                  <a:cubicBezTo>
                    <a:pt x="40786" y="77739"/>
                    <a:pt x="39758" y="77793"/>
                    <a:pt x="38721" y="77912"/>
                  </a:cubicBezTo>
                  <a:cubicBezTo>
                    <a:pt x="32454" y="78639"/>
                    <a:pt x="25560" y="81765"/>
                    <a:pt x="18991" y="81765"/>
                  </a:cubicBezTo>
                  <a:cubicBezTo>
                    <a:pt x="17056" y="81765"/>
                    <a:pt x="15148" y="81494"/>
                    <a:pt x="13293" y="80810"/>
                  </a:cubicBezTo>
                  <a:cubicBezTo>
                    <a:pt x="3441" y="77151"/>
                    <a:pt x="1920" y="64655"/>
                    <a:pt x="1884" y="55672"/>
                  </a:cubicBezTo>
                  <a:cubicBezTo>
                    <a:pt x="1811" y="46798"/>
                    <a:pt x="2789" y="37960"/>
                    <a:pt x="2825" y="29086"/>
                  </a:cubicBezTo>
                  <a:cubicBezTo>
                    <a:pt x="2862" y="20972"/>
                    <a:pt x="3151" y="11156"/>
                    <a:pt x="10432" y="5904"/>
                  </a:cubicBezTo>
                  <a:cubicBezTo>
                    <a:pt x="15050" y="2574"/>
                    <a:pt x="20444" y="1608"/>
                    <a:pt x="26045" y="1608"/>
                  </a:cubicBezTo>
                  <a:cubicBezTo>
                    <a:pt x="33360" y="1608"/>
                    <a:pt x="41027" y="3256"/>
                    <a:pt x="47776" y="3441"/>
                  </a:cubicBezTo>
                  <a:cubicBezTo>
                    <a:pt x="48389" y="3471"/>
                    <a:pt x="49004" y="3485"/>
                    <a:pt x="49619" y="3485"/>
                  </a:cubicBezTo>
                  <a:cubicBezTo>
                    <a:pt x="51984" y="3485"/>
                    <a:pt x="54358" y="3271"/>
                    <a:pt x="56686" y="2898"/>
                  </a:cubicBezTo>
                  <a:cubicBezTo>
                    <a:pt x="59910" y="2318"/>
                    <a:pt x="63025" y="1413"/>
                    <a:pt x="66358" y="1304"/>
                  </a:cubicBezTo>
                  <a:cubicBezTo>
                    <a:pt x="66565" y="1299"/>
                    <a:pt x="66772" y="1296"/>
                    <a:pt x="66979" y="1296"/>
                  </a:cubicBezTo>
                  <a:close/>
                  <a:moveTo>
                    <a:pt x="67698" y="0"/>
                  </a:moveTo>
                  <a:cubicBezTo>
                    <a:pt x="62833" y="0"/>
                    <a:pt x="58260" y="1529"/>
                    <a:pt x="53354" y="1956"/>
                  </a:cubicBezTo>
                  <a:cubicBezTo>
                    <a:pt x="52075" y="2069"/>
                    <a:pt x="50793" y="2117"/>
                    <a:pt x="49509" y="2117"/>
                  </a:cubicBezTo>
                  <a:cubicBezTo>
                    <a:pt x="41807" y="2117"/>
                    <a:pt x="34046" y="375"/>
                    <a:pt x="26374" y="375"/>
                  </a:cubicBezTo>
                  <a:cubicBezTo>
                    <a:pt x="23019" y="375"/>
                    <a:pt x="19681" y="708"/>
                    <a:pt x="16372" y="1666"/>
                  </a:cubicBezTo>
                  <a:cubicBezTo>
                    <a:pt x="12134" y="2898"/>
                    <a:pt x="8259" y="5143"/>
                    <a:pt x="5723" y="8838"/>
                  </a:cubicBezTo>
                  <a:cubicBezTo>
                    <a:pt x="3369" y="12207"/>
                    <a:pt x="2354" y="16300"/>
                    <a:pt x="1884" y="20320"/>
                  </a:cubicBezTo>
                  <a:cubicBezTo>
                    <a:pt x="1340" y="24993"/>
                    <a:pt x="1558" y="29665"/>
                    <a:pt x="1485" y="34338"/>
                  </a:cubicBezTo>
                  <a:cubicBezTo>
                    <a:pt x="1413" y="39264"/>
                    <a:pt x="942" y="44154"/>
                    <a:pt x="688" y="49044"/>
                  </a:cubicBezTo>
                  <a:cubicBezTo>
                    <a:pt x="254" y="58171"/>
                    <a:pt x="0" y="69001"/>
                    <a:pt x="5832" y="76644"/>
                  </a:cubicBezTo>
                  <a:cubicBezTo>
                    <a:pt x="8585" y="80230"/>
                    <a:pt x="12352" y="82548"/>
                    <a:pt x="16879" y="82947"/>
                  </a:cubicBezTo>
                  <a:cubicBezTo>
                    <a:pt x="17467" y="82998"/>
                    <a:pt x="18055" y="83022"/>
                    <a:pt x="18643" y="83022"/>
                  </a:cubicBezTo>
                  <a:cubicBezTo>
                    <a:pt x="22624" y="83022"/>
                    <a:pt x="26608" y="81937"/>
                    <a:pt x="30426" y="80991"/>
                  </a:cubicBezTo>
                  <a:cubicBezTo>
                    <a:pt x="34452" y="79977"/>
                    <a:pt x="38391" y="79139"/>
                    <a:pt x="42446" y="79139"/>
                  </a:cubicBezTo>
                  <a:cubicBezTo>
                    <a:pt x="43608" y="79139"/>
                    <a:pt x="44779" y="79208"/>
                    <a:pt x="45965" y="79361"/>
                  </a:cubicBezTo>
                  <a:cubicBezTo>
                    <a:pt x="51760" y="80085"/>
                    <a:pt x="57266" y="82186"/>
                    <a:pt x="62917" y="83599"/>
                  </a:cubicBezTo>
                  <a:cubicBezTo>
                    <a:pt x="65935" y="84350"/>
                    <a:pt x="69260" y="84846"/>
                    <a:pt x="72560" y="84846"/>
                  </a:cubicBezTo>
                  <a:cubicBezTo>
                    <a:pt x="79279" y="84846"/>
                    <a:pt x="85895" y="82790"/>
                    <a:pt x="89612" y="76644"/>
                  </a:cubicBezTo>
                  <a:cubicBezTo>
                    <a:pt x="92111" y="72551"/>
                    <a:pt x="92546" y="67553"/>
                    <a:pt x="92908" y="62880"/>
                  </a:cubicBezTo>
                  <a:cubicBezTo>
                    <a:pt x="93306" y="57230"/>
                    <a:pt x="93741" y="51579"/>
                    <a:pt x="93741" y="45856"/>
                  </a:cubicBezTo>
                  <a:cubicBezTo>
                    <a:pt x="93705" y="34393"/>
                    <a:pt x="92500" y="21902"/>
                    <a:pt x="86692" y="11748"/>
                  </a:cubicBezTo>
                  <a:lnTo>
                    <a:pt x="86692" y="11748"/>
                  </a:lnTo>
                  <a:cubicBezTo>
                    <a:pt x="88552" y="8426"/>
                    <a:pt x="90480" y="5139"/>
                    <a:pt x="92509" y="1920"/>
                  </a:cubicBezTo>
                  <a:cubicBezTo>
                    <a:pt x="92812" y="1406"/>
                    <a:pt x="92357" y="917"/>
                    <a:pt x="91861" y="917"/>
                  </a:cubicBezTo>
                  <a:cubicBezTo>
                    <a:pt x="91763" y="917"/>
                    <a:pt x="91663" y="936"/>
                    <a:pt x="91568" y="978"/>
                  </a:cubicBezTo>
                  <a:lnTo>
                    <a:pt x="81724" y="5433"/>
                  </a:lnTo>
                  <a:lnTo>
                    <a:pt x="81724" y="5433"/>
                  </a:lnTo>
                  <a:cubicBezTo>
                    <a:pt x="78593" y="2611"/>
                    <a:pt x="74674" y="774"/>
                    <a:pt x="70487" y="181"/>
                  </a:cubicBezTo>
                  <a:cubicBezTo>
                    <a:pt x="69544" y="55"/>
                    <a:pt x="68616" y="0"/>
                    <a:pt x="67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909;p70">
              <a:extLst>
                <a:ext uri="{FF2B5EF4-FFF2-40B4-BE49-F238E27FC236}">
                  <a16:creationId xmlns:a16="http://schemas.microsoft.com/office/drawing/2014/main" id="{625BDABE-9287-A248-AEBE-5499DC54773C}"/>
                </a:ext>
              </a:extLst>
            </p:cNvPr>
            <p:cNvSpPr/>
            <p:nvPr/>
          </p:nvSpPr>
          <p:spPr>
            <a:xfrm>
              <a:off x="4749541" y="2980844"/>
              <a:ext cx="81104" cy="90652"/>
            </a:xfrm>
            <a:custGeom>
              <a:avLst/>
              <a:gdLst/>
              <a:ahLst/>
              <a:cxnLst/>
              <a:rect l="l" t="t" r="r" b="b"/>
              <a:pathLst>
                <a:path w="5199" h="5811" extrusionOk="0">
                  <a:moveTo>
                    <a:pt x="4127" y="1"/>
                  </a:moveTo>
                  <a:cubicBezTo>
                    <a:pt x="4028" y="1"/>
                    <a:pt x="3925" y="22"/>
                    <a:pt x="3819" y="70"/>
                  </a:cubicBezTo>
                  <a:cubicBezTo>
                    <a:pt x="1827" y="975"/>
                    <a:pt x="450" y="2787"/>
                    <a:pt x="88" y="4960"/>
                  </a:cubicBezTo>
                  <a:cubicBezTo>
                    <a:pt x="0" y="5465"/>
                    <a:pt x="445" y="5810"/>
                    <a:pt x="841" y="5810"/>
                  </a:cubicBezTo>
                  <a:cubicBezTo>
                    <a:pt x="1098" y="5810"/>
                    <a:pt x="1335" y="5664"/>
                    <a:pt x="1392" y="5322"/>
                  </a:cubicBezTo>
                  <a:cubicBezTo>
                    <a:pt x="1646" y="3511"/>
                    <a:pt x="2841" y="1990"/>
                    <a:pt x="4507" y="1229"/>
                  </a:cubicBezTo>
                  <a:cubicBezTo>
                    <a:pt x="5199" y="915"/>
                    <a:pt x="4772" y="1"/>
                    <a:pt x="41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910;p70">
              <a:extLst>
                <a:ext uri="{FF2B5EF4-FFF2-40B4-BE49-F238E27FC236}">
                  <a16:creationId xmlns:a16="http://schemas.microsoft.com/office/drawing/2014/main" id="{31EF8065-6B8A-E743-8E5A-9FAA02AF13E9}"/>
                </a:ext>
              </a:extLst>
            </p:cNvPr>
            <p:cNvSpPr/>
            <p:nvPr/>
          </p:nvSpPr>
          <p:spPr>
            <a:xfrm>
              <a:off x="4730290" y="3404025"/>
              <a:ext cx="25724" cy="253157"/>
            </a:xfrm>
            <a:custGeom>
              <a:avLst/>
              <a:gdLst/>
              <a:ahLst/>
              <a:cxnLst/>
              <a:rect l="l" t="t" r="r" b="b"/>
              <a:pathLst>
                <a:path w="1649" h="16228" extrusionOk="0">
                  <a:moveTo>
                    <a:pt x="661" y="0"/>
                  </a:moveTo>
                  <a:cubicBezTo>
                    <a:pt x="326" y="0"/>
                    <a:pt x="0" y="218"/>
                    <a:pt x="18" y="652"/>
                  </a:cubicBezTo>
                  <a:cubicBezTo>
                    <a:pt x="236" y="5614"/>
                    <a:pt x="272" y="10613"/>
                    <a:pt x="163" y="15575"/>
                  </a:cubicBezTo>
                  <a:cubicBezTo>
                    <a:pt x="163" y="16010"/>
                    <a:pt x="507" y="16227"/>
                    <a:pt x="851" y="16227"/>
                  </a:cubicBezTo>
                  <a:cubicBezTo>
                    <a:pt x="1195" y="16227"/>
                    <a:pt x="1540" y="16010"/>
                    <a:pt x="1540" y="15575"/>
                  </a:cubicBezTo>
                  <a:cubicBezTo>
                    <a:pt x="1648" y="10613"/>
                    <a:pt x="1576" y="5614"/>
                    <a:pt x="1358" y="652"/>
                  </a:cubicBezTo>
                  <a:cubicBezTo>
                    <a:pt x="1340" y="218"/>
                    <a:pt x="996" y="0"/>
                    <a:pt x="6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911;p70">
              <a:extLst>
                <a:ext uri="{FF2B5EF4-FFF2-40B4-BE49-F238E27FC236}">
                  <a16:creationId xmlns:a16="http://schemas.microsoft.com/office/drawing/2014/main" id="{CC335719-865C-6943-A5A6-D6F45481A752}"/>
                </a:ext>
              </a:extLst>
            </p:cNvPr>
            <p:cNvSpPr/>
            <p:nvPr/>
          </p:nvSpPr>
          <p:spPr>
            <a:xfrm>
              <a:off x="5180771" y="4000553"/>
              <a:ext cx="252892" cy="46878"/>
            </a:xfrm>
            <a:custGeom>
              <a:avLst/>
              <a:gdLst/>
              <a:ahLst/>
              <a:cxnLst/>
              <a:rect l="l" t="t" r="r" b="b"/>
              <a:pathLst>
                <a:path w="16211" h="3005" extrusionOk="0">
                  <a:moveTo>
                    <a:pt x="5293" y="0"/>
                  </a:moveTo>
                  <a:cubicBezTo>
                    <a:pt x="3794" y="0"/>
                    <a:pt x="2287" y="153"/>
                    <a:pt x="770" y="518"/>
                  </a:cubicBezTo>
                  <a:cubicBezTo>
                    <a:pt x="1" y="719"/>
                    <a:pt x="251" y="1846"/>
                    <a:pt x="950" y="1846"/>
                  </a:cubicBezTo>
                  <a:cubicBezTo>
                    <a:pt x="1008" y="1846"/>
                    <a:pt x="1069" y="1838"/>
                    <a:pt x="1133" y="1822"/>
                  </a:cubicBezTo>
                  <a:cubicBezTo>
                    <a:pt x="2525" y="1490"/>
                    <a:pt x="3911" y="1351"/>
                    <a:pt x="5291" y="1351"/>
                  </a:cubicBezTo>
                  <a:cubicBezTo>
                    <a:pt x="8580" y="1351"/>
                    <a:pt x="11838" y="2139"/>
                    <a:pt x="15078" y="2981"/>
                  </a:cubicBezTo>
                  <a:cubicBezTo>
                    <a:pt x="15140" y="2997"/>
                    <a:pt x="15199" y="3005"/>
                    <a:pt x="15256" y="3005"/>
                  </a:cubicBezTo>
                  <a:cubicBezTo>
                    <a:pt x="15958" y="3005"/>
                    <a:pt x="16211" y="1842"/>
                    <a:pt x="15440" y="1641"/>
                  </a:cubicBezTo>
                  <a:cubicBezTo>
                    <a:pt x="12070" y="786"/>
                    <a:pt x="8700" y="0"/>
                    <a:pt x="52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912;p70">
              <a:extLst>
                <a:ext uri="{FF2B5EF4-FFF2-40B4-BE49-F238E27FC236}">
                  <a16:creationId xmlns:a16="http://schemas.microsoft.com/office/drawing/2014/main" id="{94C8BA96-A958-F54D-BCF5-6533E300120E}"/>
                </a:ext>
              </a:extLst>
            </p:cNvPr>
            <p:cNvSpPr/>
            <p:nvPr/>
          </p:nvSpPr>
          <p:spPr>
            <a:xfrm>
              <a:off x="5488871" y="4035747"/>
              <a:ext cx="28267" cy="20920"/>
            </a:xfrm>
            <a:custGeom>
              <a:avLst/>
              <a:gdLst/>
              <a:ahLst/>
              <a:cxnLst/>
              <a:rect l="l" t="t" r="r" b="b"/>
              <a:pathLst>
                <a:path w="1812" h="1341" extrusionOk="0">
                  <a:moveTo>
                    <a:pt x="906" y="1"/>
                  </a:moveTo>
                  <a:cubicBezTo>
                    <a:pt x="0" y="1"/>
                    <a:pt x="0" y="1341"/>
                    <a:pt x="906" y="1341"/>
                  </a:cubicBezTo>
                  <a:cubicBezTo>
                    <a:pt x="1811" y="1341"/>
                    <a:pt x="1811" y="1"/>
                    <a:pt x="9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913;p70">
              <a:extLst>
                <a:ext uri="{FF2B5EF4-FFF2-40B4-BE49-F238E27FC236}">
                  <a16:creationId xmlns:a16="http://schemas.microsoft.com/office/drawing/2014/main" id="{6F093495-FA79-1E44-A7CF-DCE92FCB4B27}"/>
                </a:ext>
              </a:extLst>
            </p:cNvPr>
            <p:cNvSpPr/>
            <p:nvPr/>
          </p:nvSpPr>
          <p:spPr>
            <a:xfrm>
              <a:off x="5910976" y="3121259"/>
              <a:ext cx="68375" cy="169759"/>
            </a:xfrm>
            <a:custGeom>
              <a:avLst/>
              <a:gdLst/>
              <a:ahLst/>
              <a:cxnLst/>
              <a:rect l="l" t="t" r="r" b="b"/>
              <a:pathLst>
                <a:path w="4383" h="10882" extrusionOk="0">
                  <a:moveTo>
                    <a:pt x="1003" y="1"/>
                  </a:moveTo>
                  <a:cubicBezTo>
                    <a:pt x="476" y="1"/>
                    <a:pt x="1" y="697"/>
                    <a:pt x="507" y="1175"/>
                  </a:cubicBezTo>
                  <a:cubicBezTo>
                    <a:pt x="3006" y="3529"/>
                    <a:pt x="3006" y="7006"/>
                    <a:pt x="2934" y="10230"/>
                  </a:cubicBezTo>
                  <a:cubicBezTo>
                    <a:pt x="2934" y="10665"/>
                    <a:pt x="3278" y="10882"/>
                    <a:pt x="3622" y="10882"/>
                  </a:cubicBezTo>
                  <a:cubicBezTo>
                    <a:pt x="3966" y="10882"/>
                    <a:pt x="4310" y="10665"/>
                    <a:pt x="4310" y="10230"/>
                  </a:cubicBezTo>
                  <a:cubicBezTo>
                    <a:pt x="4382" y="6608"/>
                    <a:pt x="4238" y="2841"/>
                    <a:pt x="1448" y="197"/>
                  </a:cubicBezTo>
                  <a:cubicBezTo>
                    <a:pt x="1311" y="59"/>
                    <a:pt x="1154" y="1"/>
                    <a:pt x="10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 name="Google Shape;1914;p70">
            <a:extLst>
              <a:ext uri="{FF2B5EF4-FFF2-40B4-BE49-F238E27FC236}">
                <a16:creationId xmlns:a16="http://schemas.microsoft.com/office/drawing/2014/main" id="{B7DDC88F-15AC-9B4E-88F7-395369B88402}"/>
              </a:ext>
            </a:extLst>
          </p:cNvPr>
          <p:cNvSpPr txBox="1">
            <a:spLocks noGrp="1"/>
          </p:cNvSpPr>
          <p:nvPr>
            <p:ph type="title"/>
          </p:nvPr>
        </p:nvSpPr>
        <p:spPr>
          <a:xfrm>
            <a:off x="534116" y="850585"/>
            <a:ext cx="3096300" cy="86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000"/>
              <a:t>Thanks</a:t>
            </a:r>
            <a:endParaRPr sz="6000"/>
          </a:p>
        </p:txBody>
      </p:sp>
      <p:sp>
        <p:nvSpPr>
          <p:cNvPr id="63" name="Google Shape;1915;p70">
            <a:extLst>
              <a:ext uri="{FF2B5EF4-FFF2-40B4-BE49-F238E27FC236}">
                <a16:creationId xmlns:a16="http://schemas.microsoft.com/office/drawing/2014/main" id="{D40E923F-9065-254E-9729-A81CC169AAF1}"/>
              </a:ext>
            </a:extLst>
          </p:cNvPr>
          <p:cNvSpPr txBox="1">
            <a:spLocks noGrp="1"/>
          </p:cNvSpPr>
          <p:nvPr>
            <p:ph type="subTitle" idx="1"/>
          </p:nvPr>
        </p:nvSpPr>
        <p:spPr>
          <a:xfrm>
            <a:off x="4062338" y="1765363"/>
            <a:ext cx="3636300" cy="146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b="0" dirty="0">
                <a:latin typeface="Montserrat"/>
                <a:sym typeface="Montserrat"/>
              </a:rPr>
              <a:t>Do you have any questions?</a:t>
            </a:r>
            <a:endParaRPr sz="1600" b="0" dirty="0">
              <a:latin typeface="Montserrat"/>
              <a:sym typeface="Montserrat"/>
            </a:endParaRPr>
          </a:p>
          <a:p>
            <a:pPr marL="0" lvl="0" indent="0" algn="ctr" rtl="0">
              <a:spcBef>
                <a:spcPts val="0"/>
              </a:spcBef>
              <a:spcAft>
                <a:spcPts val="0"/>
              </a:spcAft>
              <a:buNone/>
            </a:pPr>
            <a:endParaRPr sz="1600" b="0" dirty="0">
              <a:latin typeface="Montserrat"/>
              <a:sym typeface="Montserrat"/>
            </a:endParaRPr>
          </a:p>
          <a:p>
            <a:pPr marL="0" lvl="0" indent="0" algn="ctr" rtl="0">
              <a:spcBef>
                <a:spcPts val="0"/>
              </a:spcBef>
              <a:spcAft>
                <a:spcPts val="0"/>
              </a:spcAft>
              <a:buNone/>
            </a:pPr>
            <a:r>
              <a:rPr lang="en-US" sz="1600" b="0" dirty="0" err="1">
                <a:latin typeface="Montserrat"/>
                <a:sym typeface="Montserrat"/>
              </a:rPr>
              <a:t>Xiaoran.Li@ur.Rochester.edu</a:t>
            </a:r>
            <a:endParaRPr sz="1600" b="0" dirty="0">
              <a:latin typeface="Montserrat"/>
              <a:sym typeface="Montserrat"/>
            </a:endParaRPr>
          </a:p>
          <a:p>
            <a:pPr marL="0" lvl="0" indent="0" algn="ctr" rtl="0">
              <a:spcBef>
                <a:spcPts val="0"/>
              </a:spcBef>
              <a:spcAft>
                <a:spcPts val="0"/>
              </a:spcAft>
              <a:buNone/>
            </a:pPr>
            <a:r>
              <a:rPr lang="en" sz="1600" b="0" dirty="0">
                <a:latin typeface="Montserrat"/>
                <a:sym typeface="Montserrat"/>
              </a:rPr>
              <a:t>+1 5857641431</a:t>
            </a:r>
          </a:p>
          <a:p>
            <a:pPr marL="0" lvl="0" indent="0"/>
            <a:r>
              <a:rPr lang="en" sz="1600" b="0" dirty="0">
                <a:latin typeface="Montserrat"/>
                <a:sym typeface="Montserrat"/>
                <a:hlinkClick r:id="rId3">
                  <a:extLst>
                    <a:ext uri="{A12FA001-AC4F-418D-AE19-62706E023703}">
                      <ahyp:hlinkClr xmlns:ahyp="http://schemas.microsoft.com/office/drawing/2018/hyperlinkcolor" val="tx"/>
                    </a:ext>
                  </a:extLst>
                </a:hlinkClick>
              </a:rPr>
              <a:t>https://www.linkedin.com/in/xiaoransharonli/</a:t>
            </a:r>
            <a:r>
              <a:rPr lang="en" sz="1600" b="0" dirty="0">
                <a:latin typeface="Montserrat"/>
                <a:sym typeface="Montserrat"/>
              </a:rPr>
              <a:t> </a:t>
            </a:r>
          </a:p>
        </p:txBody>
      </p:sp>
      <p:grpSp>
        <p:nvGrpSpPr>
          <p:cNvPr id="64" name="Google Shape;1931;p70">
            <a:extLst>
              <a:ext uri="{FF2B5EF4-FFF2-40B4-BE49-F238E27FC236}">
                <a16:creationId xmlns:a16="http://schemas.microsoft.com/office/drawing/2014/main" id="{881464B1-D7E7-184D-9341-B550187A0CAF}"/>
              </a:ext>
            </a:extLst>
          </p:cNvPr>
          <p:cNvGrpSpPr/>
          <p:nvPr/>
        </p:nvGrpSpPr>
        <p:grpSpPr>
          <a:xfrm>
            <a:off x="4753983" y="3228163"/>
            <a:ext cx="318609" cy="318612"/>
            <a:chOff x="2326674" y="1849826"/>
            <a:chExt cx="700800" cy="702625"/>
          </a:xfrm>
        </p:grpSpPr>
        <p:sp>
          <p:nvSpPr>
            <p:cNvPr id="65" name="Google Shape;1932;p70">
              <a:extLst>
                <a:ext uri="{FF2B5EF4-FFF2-40B4-BE49-F238E27FC236}">
                  <a16:creationId xmlns:a16="http://schemas.microsoft.com/office/drawing/2014/main" id="{551F72CD-BC01-1F47-891F-B4B30663313A}"/>
                </a:ext>
              </a:extLst>
            </p:cNvPr>
            <p:cNvSpPr/>
            <p:nvPr/>
          </p:nvSpPr>
          <p:spPr>
            <a:xfrm>
              <a:off x="2328376" y="1856090"/>
              <a:ext cx="672009" cy="685676"/>
            </a:xfrm>
            <a:custGeom>
              <a:avLst/>
              <a:gdLst/>
              <a:ahLst/>
              <a:cxnLst/>
              <a:rect l="l" t="t" r="r" b="b"/>
              <a:pathLst>
                <a:path w="38302" h="39081" extrusionOk="0">
                  <a:moveTo>
                    <a:pt x="11582" y="6328"/>
                  </a:moveTo>
                  <a:cubicBezTo>
                    <a:pt x="12935" y="6328"/>
                    <a:pt x="14165" y="8124"/>
                    <a:pt x="14086" y="9395"/>
                  </a:cubicBezTo>
                  <a:lnTo>
                    <a:pt x="14086" y="9299"/>
                  </a:lnTo>
                  <a:cubicBezTo>
                    <a:pt x="13935" y="11031"/>
                    <a:pt x="12315" y="12058"/>
                    <a:pt x="10739" y="12058"/>
                  </a:cubicBezTo>
                  <a:cubicBezTo>
                    <a:pt x="10296" y="12058"/>
                    <a:pt x="9857" y="11977"/>
                    <a:pt x="9455" y="11807"/>
                  </a:cubicBezTo>
                  <a:cubicBezTo>
                    <a:pt x="8104" y="11132"/>
                    <a:pt x="7622" y="9492"/>
                    <a:pt x="8490" y="8238"/>
                  </a:cubicBezTo>
                  <a:cubicBezTo>
                    <a:pt x="9069" y="7466"/>
                    <a:pt x="9841" y="6887"/>
                    <a:pt x="10709" y="6597"/>
                  </a:cubicBezTo>
                  <a:cubicBezTo>
                    <a:pt x="10998" y="6410"/>
                    <a:pt x="11293" y="6328"/>
                    <a:pt x="11582" y="6328"/>
                  </a:cubicBezTo>
                  <a:close/>
                  <a:moveTo>
                    <a:pt x="16208" y="14412"/>
                  </a:moveTo>
                  <a:cubicBezTo>
                    <a:pt x="17019" y="14933"/>
                    <a:pt x="18107" y="15037"/>
                    <a:pt x="19161" y="15037"/>
                  </a:cubicBezTo>
                  <a:cubicBezTo>
                    <a:pt x="19863" y="15037"/>
                    <a:pt x="20550" y="14991"/>
                    <a:pt x="21129" y="14991"/>
                  </a:cubicBezTo>
                  <a:cubicBezTo>
                    <a:pt x="21225" y="15473"/>
                    <a:pt x="21225" y="16052"/>
                    <a:pt x="21129" y="16535"/>
                  </a:cubicBezTo>
                  <a:lnTo>
                    <a:pt x="21322" y="16631"/>
                  </a:lnTo>
                  <a:cubicBezTo>
                    <a:pt x="23080" y="15459"/>
                    <a:pt x="25074" y="14434"/>
                    <a:pt x="26979" y="14434"/>
                  </a:cubicBezTo>
                  <a:cubicBezTo>
                    <a:pt x="28522" y="14434"/>
                    <a:pt x="30006" y="15107"/>
                    <a:pt x="31259" y="16921"/>
                  </a:cubicBezTo>
                  <a:cubicBezTo>
                    <a:pt x="32513" y="18754"/>
                    <a:pt x="32513" y="21648"/>
                    <a:pt x="32417" y="23771"/>
                  </a:cubicBezTo>
                  <a:cubicBezTo>
                    <a:pt x="32320" y="25893"/>
                    <a:pt x="32127" y="28016"/>
                    <a:pt x="32127" y="30235"/>
                  </a:cubicBezTo>
                  <a:lnTo>
                    <a:pt x="31162" y="30235"/>
                  </a:lnTo>
                  <a:cubicBezTo>
                    <a:pt x="30873" y="30138"/>
                    <a:pt x="30680" y="30138"/>
                    <a:pt x="30391" y="30138"/>
                  </a:cubicBezTo>
                  <a:cubicBezTo>
                    <a:pt x="30157" y="30105"/>
                    <a:pt x="29927" y="30092"/>
                    <a:pt x="29699" y="30092"/>
                  </a:cubicBezTo>
                  <a:cubicBezTo>
                    <a:pt x="28835" y="30092"/>
                    <a:pt x="28005" y="30281"/>
                    <a:pt x="27182" y="30281"/>
                  </a:cubicBezTo>
                  <a:cubicBezTo>
                    <a:pt x="26965" y="30281"/>
                    <a:pt x="26748" y="30268"/>
                    <a:pt x="26531" y="30235"/>
                  </a:cubicBezTo>
                  <a:lnTo>
                    <a:pt x="26531" y="29945"/>
                  </a:lnTo>
                  <a:cubicBezTo>
                    <a:pt x="26531" y="27666"/>
                    <a:pt x="28124" y="18856"/>
                    <a:pt x="24436" y="18856"/>
                  </a:cubicBezTo>
                  <a:cubicBezTo>
                    <a:pt x="24065" y="18856"/>
                    <a:pt x="23640" y="18946"/>
                    <a:pt x="23155" y="19140"/>
                  </a:cubicBezTo>
                  <a:cubicBezTo>
                    <a:pt x="21032" y="19911"/>
                    <a:pt x="20839" y="21648"/>
                    <a:pt x="20839" y="23771"/>
                  </a:cubicBezTo>
                  <a:cubicBezTo>
                    <a:pt x="20839" y="25121"/>
                    <a:pt x="21032" y="26472"/>
                    <a:pt x="21129" y="27726"/>
                  </a:cubicBezTo>
                  <a:cubicBezTo>
                    <a:pt x="21129" y="28209"/>
                    <a:pt x="21418" y="29656"/>
                    <a:pt x="21032" y="30042"/>
                  </a:cubicBezTo>
                  <a:lnTo>
                    <a:pt x="21032" y="30235"/>
                  </a:lnTo>
                  <a:cubicBezTo>
                    <a:pt x="20706" y="30235"/>
                    <a:pt x="20087" y="30253"/>
                    <a:pt x="19392" y="30253"/>
                  </a:cubicBezTo>
                  <a:cubicBezTo>
                    <a:pt x="17829" y="30253"/>
                    <a:pt x="15882" y="30160"/>
                    <a:pt x="16015" y="29559"/>
                  </a:cubicBezTo>
                  <a:lnTo>
                    <a:pt x="16015" y="22999"/>
                  </a:lnTo>
                  <a:cubicBezTo>
                    <a:pt x="16015" y="21455"/>
                    <a:pt x="16112" y="19815"/>
                    <a:pt x="16112" y="18271"/>
                  </a:cubicBezTo>
                  <a:cubicBezTo>
                    <a:pt x="16305" y="17017"/>
                    <a:pt x="16305" y="15763"/>
                    <a:pt x="16112" y="14509"/>
                  </a:cubicBezTo>
                  <a:lnTo>
                    <a:pt x="16208" y="14412"/>
                  </a:lnTo>
                  <a:close/>
                  <a:moveTo>
                    <a:pt x="12563" y="14248"/>
                  </a:moveTo>
                  <a:cubicBezTo>
                    <a:pt x="13026" y="14248"/>
                    <a:pt x="13475" y="14289"/>
                    <a:pt x="13893" y="14412"/>
                  </a:cubicBezTo>
                  <a:lnTo>
                    <a:pt x="13893" y="14702"/>
                  </a:lnTo>
                  <a:lnTo>
                    <a:pt x="13796" y="14605"/>
                  </a:lnTo>
                  <a:cubicBezTo>
                    <a:pt x="13796" y="19718"/>
                    <a:pt x="13507" y="24832"/>
                    <a:pt x="13507" y="29752"/>
                  </a:cubicBezTo>
                  <a:lnTo>
                    <a:pt x="13410" y="30138"/>
                  </a:lnTo>
                  <a:cubicBezTo>
                    <a:pt x="13042" y="30384"/>
                    <a:pt x="12642" y="30467"/>
                    <a:pt x="12230" y="30467"/>
                  </a:cubicBezTo>
                  <a:cubicBezTo>
                    <a:pt x="11372" y="30467"/>
                    <a:pt x="10460" y="30106"/>
                    <a:pt x="9669" y="30106"/>
                  </a:cubicBezTo>
                  <a:cubicBezTo>
                    <a:pt x="9349" y="30106"/>
                    <a:pt x="9049" y="30165"/>
                    <a:pt x="8780" y="30331"/>
                  </a:cubicBezTo>
                  <a:lnTo>
                    <a:pt x="8683" y="30138"/>
                  </a:lnTo>
                  <a:cubicBezTo>
                    <a:pt x="8201" y="29463"/>
                    <a:pt x="8683" y="27919"/>
                    <a:pt x="8683" y="27051"/>
                  </a:cubicBezTo>
                  <a:lnTo>
                    <a:pt x="8683" y="22613"/>
                  </a:lnTo>
                  <a:cubicBezTo>
                    <a:pt x="8683" y="19911"/>
                    <a:pt x="8394" y="17307"/>
                    <a:pt x="8394" y="14605"/>
                  </a:cubicBezTo>
                  <a:lnTo>
                    <a:pt x="8587" y="14316"/>
                  </a:lnTo>
                  <a:cubicBezTo>
                    <a:pt x="8918" y="14399"/>
                    <a:pt x="9276" y="14428"/>
                    <a:pt x="9650" y="14428"/>
                  </a:cubicBezTo>
                  <a:cubicBezTo>
                    <a:pt x="10575" y="14428"/>
                    <a:pt x="11599" y="14248"/>
                    <a:pt x="12563" y="14248"/>
                  </a:cubicBezTo>
                  <a:close/>
                  <a:moveTo>
                    <a:pt x="26292" y="1"/>
                  </a:moveTo>
                  <a:cubicBezTo>
                    <a:pt x="25573" y="1"/>
                    <a:pt x="24867" y="109"/>
                    <a:pt x="24216" y="326"/>
                  </a:cubicBezTo>
                  <a:cubicBezTo>
                    <a:pt x="23637" y="543"/>
                    <a:pt x="23058" y="652"/>
                    <a:pt x="22479" y="652"/>
                  </a:cubicBezTo>
                  <a:cubicBezTo>
                    <a:pt x="22286" y="652"/>
                    <a:pt x="22093" y="640"/>
                    <a:pt x="21900" y="616"/>
                  </a:cubicBezTo>
                  <a:lnTo>
                    <a:pt x="16980" y="230"/>
                  </a:lnTo>
                  <a:cubicBezTo>
                    <a:pt x="15147" y="133"/>
                    <a:pt x="13290" y="109"/>
                    <a:pt x="11445" y="109"/>
                  </a:cubicBezTo>
                  <a:cubicBezTo>
                    <a:pt x="9600" y="109"/>
                    <a:pt x="7766" y="133"/>
                    <a:pt x="5982" y="133"/>
                  </a:cubicBezTo>
                  <a:cubicBezTo>
                    <a:pt x="5804" y="133"/>
                    <a:pt x="5589" y="131"/>
                    <a:pt x="5350" y="131"/>
                  </a:cubicBezTo>
                  <a:cubicBezTo>
                    <a:pt x="4036" y="131"/>
                    <a:pt x="1989" y="200"/>
                    <a:pt x="1254" y="1098"/>
                  </a:cubicBezTo>
                  <a:cubicBezTo>
                    <a:pt x="675" y="1870"/>
                    <a:pt x="772" y="3800"/>
                    <a:pt x="772" y="4668"/>
                  </a:cubicBezTo>
                  <a:cubicBezTo>
                    <a:pt x="675" y="8045"/>
                    <a:pt x="675" y="11325"/>
                    <a:pt x="386" y="14605"/>
                  </a:cubicBezTo>
                  <a:cubicBezTo>
                    <a:pt x="0" y="21262"/>
                    <a:pt x="772" y="27919"/>
                    <a:pt x="772" y="34576"/>
                  </a:cubicBezTo>
                  <a:cubicBezTo>
                    <a:pt x="772" y="35830"/>
                    <a:pt x="675" y="37470"/>
                    <a:pt x="1640" y="38339"/>
                  </a:cubicBezTo>
                  <a:cubicBezTo>
                    <a:pt x="2219" y="38853"/>
                    <a:pt x="3441" y="38939"/>
                    <a:pt x="4534" y="38939"/>
                  </a:cubicBezTo>
                  <a:cubicBezTo>
                    <a:pt x="5081" y="38939"/>
                    <a:pt x="5596" y="38918"/>
                    <a:pt x="5982" y="38918"/>
                  </a:cubicBezTo>
                  <a:cubicBezTo>
                    <a:pt x="8008" y="38918"/>
                    <a:pt x="9979" y="39080"/>
                    <a:pt x="12019" y="39080"/>
                  </a:cubicBezTo>
                  <a:cubicBezTo>
                    <a:pt x="12699" y="39080"/>
                    <a:pt x="13386" y="39062"/>
                    <a:pt x="14086" y="39014"/>
                  </a:cubicBezTo>
                  <a:cubicBezTo>
                    <a:pt x="15919" y="38918"/>
                    <a:pt x="17800" y="38918"/>
                    <a:pt x="19681" y="38918"/>
                  </a:cubicBezTo>
                  <a:cubicBezTo>
                    <a:pt x="21563" y="38918"/>
                    <a:pt x="23444" y="38918"/>
                    <a:pt x="25277" y="38821"/>
                  </a:cubicBezTo>
                  <a:cubicBezTo>
                    <a:pt x="28654" y="38628"/>
                    <a:pt x="32031" y="38628"/>
                    <a:pt x="35407" y="38628"/>
                  </a:cubicBezTo>
                  <a:cubicBezTo>
                    <a:pt x="35507" y="38642"/>
                    <a:pt x="35606" y="38649"/>
                    <a:pt x="35703" y="38649"/>
                  </a:cubicBezTo>
                  <a:cubicBezTo>
                    <a:pt x="36936" y="38649"/>
                    <a:pt x="38019" y="37557"/>
                    <a:pt x="38109" y="36216"/>
                  </a:cubicBezTo>
                  <a:cubicBezTo>
                    <a:pt x="38302" y="34480"/>
                    <a:pt x="38302" y="32647"/>
                    <a:pt x="38205" y="30910"/>
                  </a:cubicBezTo>
                  <a:cubicBezTo>
                    <a:pt x="37916" y="27630"/>
                    <a:pt x="38205" y="24639"/>
                    <a:pt x="37916" y="21166"/>
                  </a:cubicBezTo>
                  <a:cubicBezTo>
                    <a:pt x="37723" y="17789"/>
                    <a:pt x="37819" y="14316"/>
                    <a:pt x="37819" y="10939"/>
                  </a:cubicBezTo>
                  <a:cubicBezTo>
                    <a:pt x="37819" y="8141"/>
                    <a:pt x="38109" y="5440"/>
                    <a:pt x="37916" y="2738"/>
                  </a:cubicBezTo>
                  <a:cubicBezTo>
                    <a:pt x="37819" y="1291"/>
                    <a:pt x="37433" y="230"/>
                    <a:pt x="35890" y="133"/>
                  </a:cubicBezTo>
                  <a:cubicBezTo>
                    <a:pt x="35375" y="101"/>
                    <a:pt x="34850" y="91"/>
                    <a:pt x="34318" y="91"/>
                  </a:cubicBezTo>
                  <a:cubicBezTo>
                    <a:pt x="33253" y="91"/>
                    <a:pt x="32159" y="133"/>
                    <a:pt x="31066" y="133"/>
                  </a:cubicBezTo>
                  <a:cubicBezTo>
                    <a:pt x="29619" y="133"/>
                    <a:pt x="28364" y="37"/>
                    <a:pt x="27014" y="37"/>
                  </a:cubicBezTo>
                  <a:cubicBezTo>
                    <a:pt x="26773" y="13"/>
                    <a:pt x="26531" y="1"/>
                    <a:pt x="26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933;p70">
              <a:extLst>
                <a:ext uri="{FF2B5EF4-FFF2-40B4-BE49-F238E27FC236}">
                  <a16:creationId xmlns:a16="http://schemas.microsoft.com/office/drawing/2014/main" id="{B850D3A5-542E-724D-88A2-385946F69E2F}"/>
                </a:ext>
              </a:extLst>
            </p:cNvPr>
            <p:cNvSpPr/>
            <p:nvPr/>
          </p:nvSpPr>
          <p:spPr>
            <a:xfrm>
              <a:off x="2460893" y="1962202"/>
              <a:ext cx="128166" cy="114551"/>
            </a:xfrm>
            <a:custGeom>
              <a:avLst/>
              <a:gdLst/>
              <a:ahLst/>
              <a:cxnLst/>
              <a:rect l="l" t="t" r="r" b="b"/>
              <a:pathLst>
                <a:path w="7305" h="6529" extrusionOk="0">
                  <a:moveTo>
                    <a:pt x="4293" y="805"/>
                  </a:moveTo>
                  <a:cubicBezTo>
                    <a:pt x="5234" y="805"/>
                    <a:pt x="6013" y="1848"/>
                    <a:pt x="6243" y="2768"/>
                  </a:cubicBezTo>
                  <a:cubicBezTo>
                    <a:pt x="6533" y="4023"/>
                    <a:pt x="5761" y="5277"/>
                    <a:pt x="4507" y="5566"/>
                  </a:cubicBezTo>
                  <a:cubicBezTo>
                    <a:pt x="4171" y="5721"/>
                    <a:pt x="3821" y="5793"/>
                    <a:pt x="3479" y="5793"/>
                  </a:cubicBezTo>
                  <a:cubicBezTo>
                    <a:pt x="2546" y="5793"/>
                    <a:pt x="1676" y="5256"/>
                    <a:pt x="1323" y="4409"/>
                  </a:cubicBezTo>
                  <a:cubicBezTo>
                    <a:pt x="744" y="2672"/>
                    <a:pt x="2288" y="1514"/>
                    <a:pt x="3638" y="1032"/>
                  </a:cubicBezTo>
                  <a:cubicBezTo>
                    <a:pt x="3719" y="1000"/>
                    <a:pt x="3778" y="952"/>
                    <a:pt x="3818" y="895"/>
                  </a:cubicBezTo>
                  <a:lnTo>
                    <a:pt x="3818" y="895"/>
                  </a:lnTo>
                  <a:cubicBezTo>
                    <a:pt x="3980" y="833"/>
                    <a:pt x="4139" y="805"/>
                    <a:pt x="4293" y="805"/>
                  </a:cubicBezTo>
                  <a:close/>
                  <a:moveTo>
                    <a:pt x="4180" y="0"/>
                  </a:moveTo>
                  <a:cubicBezTo>
                    <a:pt x="3840" y="0"/>
                    <a:pt x="3494" y="81"/>
                    <a:pt x="3156" y="260"/>
                  </a:cubicBezTo>
                  <a:cubicBezTo>
                    <a:pt x="3101" y="301"/>
                    <a:pt x="3061" y="349"/>
                    <a:pt x="3036" y="399"/>
                  </a:cubicBezTo>
                  <a:lnTo>
                    <a:pt x="3036" y="399"/>
                  </a:lnTo>
                  <a:cubicBezTo>
                    <a:pt x="1345" y="1190"/>
                    <a:pt x="0" y="2510"/>
                    <a:pt x="455" y="4602"/>
                  </a:cubicBezTo>
                  <a:cubicBezTo>
                    <a:pt x="814" y="5965"/>
                    <a:pt x="2134" y="6528"/>
                    <a:pt x="3422" y="6528"/>
                  </a:cubicBezTo>
                  <a:cubicBezTo>
                    <a:pt x="3865" y="6528"/>
                    <a:pt x="4305" y="6462"/>
                    <a:pt x="4700" y="6338"/>
                  </a:cubicBezTo>
                  <a:cubicBezTo>
                    <a:pt x="6340" y="5856"/>
                    <a:pt x="7305" y="4216"/>
                    <a:pt x="7015" y="2576"/>
                  </a:cubicBezTo>
                  <a:cubicBezTo>
                    <a:pt x="6709" y="1197"/>
                    <a:pt x="5490" y="0"/>
                    <a:pt x="418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934;p70">
              <a:extLst>
                <a:ext uri="{FF2B5EF4-FFF2-40B4-BE49-F238E27FC236}">
                  <a16:creationId xmlns:a16="http://schemas.microsoft.com/office/drawing/2014/main" id="{95095274-8F54-3449-A2A4-1BD45FE94341}"/>
                </a:ext>
              </a:extLst>
            </p:cNvPr>
            <p:cNvSpPr/>
            <p:nvPr/>
          </p:nvSpPr>
          <p:spPr>
            <a:xfrm>
              <a:off x="2471052" y="2101457"/>
              <a:ext cx="114025" cy="16106"/>
            </a:xfrm>
            <a:custGeom>
              <a:avLst/>
              <a:gdLst/>
              <a:ahLst/>
              <a:cxnLst/>
              <a:rect l="l" t="t" r="r" b="b"/>
              <a:pathLst>
                <a:path w="6499" h="918" extrusionOk="0">
                  <a:moveTo>
                    <a:pt x="4553" y="0"/>
                  </a:moveTo>
                  <a:cubicBezTo>
                    <a:pt x="3654" y="0"/>
                    <a:pt x="2748" y="126"/>
                    <a:pt x="1822" y="126"/>
                  </a:cubicBezTo>
                  <a:cubicBezTo>
                    <a:pt x="1434" y="126"/>
                    <a:pt x="1043" y="104"/>
                    <a:pt x="648" y="41"/>
                  </a:cubicBezTo>
                  <a:cubicBezTo>
                    <a:pt x="619" y="36"/>
                    <a:pt x="592" y="33"/>
                    <a:pt x="566" y="33"/>
                  </a:cubicBezTo>
                  <a:cubicBezTo>
                    <a:pt x="145" y="33"/>
                    <a:pt x="0" y="722"/>
                    <a:pt x="455" y="813"/>
                  </a:cubicBezTo>
                  <a:cubicBezTo>
                    <a:pt x="850" y="876"/>
                    <a:pt x="1246" y="898"/>
                    <a:pt x="1640" y="898"/>
                  </a:cubicBezTo>
                  <a:cubicBezTo>
                    <a:pt x="2580" y="898"/>
                    <a:pt x="3510" y="772"/>
                    <a:pt x="4402" y="772"/>
                  </a:cubicBezTo>
                  <a:cubicBezTo>
                    <a:pt x="4866" y="772"/>
                    <a:pt x="5320" y="806"/>
                    <a:pt x="5761" y="910"/>
                  </a:cubicBezTo>
                  <a:cubicBezTo>
                    <a:pt x="5789" y="915"/>
                    <a:pt x="5817" y="918"/>
                    <a:pt x="5844" y="918"/>
                  </a:cubicBezTo>
                  <a:cubicBezTo>
                    <a:pt x="6274" y="918"/>
                    <a:pt x="6499" y="229"/>
                    <a:pt x="5954" y="138"/>
                  </a:cubicBezTo>
                  <a:cubicBezTo>
                    <a:pt x="5488" y="34"/>
                    <a:pt x="5021" y="0"/>
                    <a:pt x="455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935;p70">
              <a:extLst>
                <a:ext uri="{FF2B5EF4-FFF2-40B4-BE49-F238E27FC236}">
                  <a16:creationId xmlns:a16="http://schemas.microsoft.com/office/drawing/2014/main" id="{65ED24DF-6009-774C-9BB3-25BBB980CC6E}"/>
                </a:ext>
              </a:extLst>
            </p:cNvPr>
            <p:cNvSpPr/>
            <p:nvPr/>
          </p:nvSpPr>
          <p:spPr>
            <a:xfrm>
              <a:off x="2472245" y="2107247"/>
              <a:ext cx="17545" cy="286598"/>
            </a:xfrm>
            <a:custGeom>
              <a:avLst/>
              <a:gdLst/>
              <a:ahLst/>
              <a:cxnLst/>
              <a:rect l="l" t="t" r="r" b="b"/>
              <a:pathLst>
                <a:path w="1000" h="16335" extrusionOk="0">
                  <a:moveTo>
                    <a:pt x="338" y="1"/>
                  </a:moveTo>
                  <a:cubicBezTo>
                    <a:pt x="169" y="1"/>
                    <a:pt x="1" y="97"/>
                    <a:pt x="1" y="290"/>
                  </a:cubicBezTo>
                  <a:cubicBezTo>
                    <a:pt x="1" y="3474"/>
                    <a:pt x="194" y="6561"/>
                    <a:pt x="194" y="9648"/>
                  </a:cubicBezTo>
                  <a:cubicBezTo>
                    <a:pt x="290" y="11096"/>
                    <a:pt x="194" y="12639"/>
                    <a:pt x="97" y="14086"/>
                  </a:cubicBezTo>
                  <a:cubicBezTo>
                    <a:pt x="1" y="14762"/>
                    <a:pt x="1" y="15534"/>
                    <a:pt x="290" y="16113"/>
                  </a:cubicBezTo>
                  <a:cubicBezTo>
                    <a:pt x="353" y="16269"/>
                    <a:pt x="456" y="16334"/>
                    <a:pt x="560" y="16334"/>
                  </a:cubicBezTo>
                  <a:cubicBezTo>
                    <a:pt x="778" y="16334"/>
                    <a:pt x="999" y="16052"/>
                    <a:pt x="869" y="15727"/>
                  </a:cubicBezTo>
                  <a:cubicBezTo>
                    <a:pt x="580" y="14569"/>
                    <a:pt x="580" y="13411"/>
                    <a:pt x="772" y="12253"/>
                  </a:cubicBezTo>
                  <a:lnTo>
                    <a:pt x="772" y="8394"/>
                  </a:lnTo>
                  <a:cubicBezTo>
                    <a:pt x="772" y="5789"/>
                    <a:pt x="676" y="2992"/>
                    <a:pt x="676" y="290"/>
                  </a:cubicBezTo>
                  <a:cubicBezTo>
                    <a:pt x="676" y="97"/>
                    <a:pt x="507" y="1"/>
                    <a:pt x="33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936;p70">
              <a:extLst>
                <a:ext uri="{FF2B5EF4-FFF2-40B4-BE49-F238E27FC236}">
                  <a16:creationId xmlns:a16="http://schemas.microsoft.com/office/drawing/2014/main" id="{BABCC0B3-52BC-6540-B3D2-E38E37A61398}"/>
                </a:ext>
              </a:extLst>
            </p:cNvPr>
            <p:cNvSpPr/>
            <p:nvPr/>
          </p:nvSpPr>
          <p:spPr>
            <a:xfrm>
              <a:off x="2561953" y="2108948"/>
              <a:ext cx="20335" cy="278878"/>
            </a:xfrm>
            <a:custGeom>
              <a:avLst/>
              <a:gdLst/>
              <a:ahLst/>
              <a:cxnLst/>
              <a:rect l="l" t="t" r="r" b="b"/>
              <a:pathLst>
                <a:path w="1159" h="15895" extrusionOk="0">
                  <a:moveTo>
                    <a:pt x="737" y="0"/>
                  </a:moveTo>
                  <a:cubicBezTo>
                    <a:pt x="556" y="0"/>
                    <a:pt x="387" y="97"/>
                    <a:pt x="387" y="290"/>
                  </a:cubicBezTo>
                  <a:cubicBezTo>
                    <a:pt x="387" y="5403"/>
                    <a:pt x="1" y="10420"/>
                    <a:pt x="1" y="15533"/>
                  </a:cubicBezTo>
                  <a:cubicBezTo>
                    <a:pt x="1" y="15774"/>
                    <a:pt x="194" y="15895"/>
                    <a:pt x="387" y="15895"/>
                  </a:cubicBezTo>
                  <a:cubicBezTo>
                    <a:pt x="580" y="15895"/>
                    <a:pt x="773" y="15774"/>
                    <a:pt x="773" y="15533"/>
                  </a:cubicBezTo>
                  <a:cubicBezTo>
                    <a:pt x="773" y="10420"/>
                    <a:pt x="1159" y="5403"/>
                    <a:pt x="1159" y="290"/>
                  </a:cubicBezTo>
                  <a:cubicBezTo>
                    <a:pt x="1110" y="97"/>
                    <a:pt x="918" y="0"/>
                    <a:pt x="73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937;p70">
              <a:extLst>
                <a:ext uri="{FF2B5EF4-FFF2-40B4-BE49-F238E27FC236}">
                  <a16:creationId xmlns:a16="http://schemas.microsoft.com/office/drawing/2014/main" id="{DF3AC175-12AD-E140-9E7F-11C710961901}"/>
                </a:ext>
              </a:extLst>
            </p:cNvPr>
            <p:cNvSpPr/>
            <p:nvPr/>
          </p:nvSpPr>
          <p:spPr>
            <a:xfrm>
              <a:off x="2475386" y="2380229"/>
              <a:ext cx="100673" cy="19545"/>
            </a:xfrm>
            <a:custGeom>
              <a:avLst/>
              <a:gdLst/>
              <a:ahLst/>
              <a:cxnLst/>
              <a:rect l="l" t="t" r="r" b="b"/>
              <a:pathLst>
                <a:path w="5738" h="1114" extrusionOk="0">
                  <a:moveTo>
                    <a:pt x="5225" y="1"/>
                  </a:moveTo>
                  <a:cubicBezTo>
                    <a:pt x="5163" y="1"/>
                    <a:pt x="5097" y="22"/>
                    <a:pt x="5031" y="71"/>
                  </a:cubicBezTo>
                  <a:cubicBezTo>
                    <a:pt x="4686" y="256"/>
                    <a:pt x="4324" y="319"/>
                    <a:pt x="3953" y="319"/>
                  </a:cubicBezTo>
                  <a:cubicBezTo>
                    <a:pt x="3142" y="319"/>
                    <a:pt x="2290" y="16"/>
                    <a:pt x="1479" y="16"/>
                  </a:cubicBezTo>
                  <a:cubicBezTo>
                    <a:pt x="1108" y="16"/>
                    <a:pt x="746" y="80"/>
                    <a:pt x="401" y="264"/>
                  </a:cubicBezTo>
                  <a:cubicBezTo>
                    <a:pt x="0" y="504"/>
                    <a:pt x="264" y="1010"/>
                    <a:pt x="586" y="1010"/>
                  </a:cubicBezTo>
                  <a:cubicBezTo>
                    <a:pt x="652" y="1010"/>
                    <a:pt x="721" y="989"/>
                    <a:pt x="786" y="939"/>
                  </a:cubicBezTo>
                  <a:cubicBezTo>
                    <a:pt x="1034" y="816"/>
                    <a:pt x="1301" y="771"/>
                    <a:pt x="1576" y="771"/>
                  </a:cubicBezTo>
                  <a:cubicBezTo>
                    <a:pt x="2157" y="771"/>
                    <a:pt x="2771" y="970"/>
                    <a:pt x="3295" y="1036"/>
                  </a:cubicBezTo>
                  <a:cubicBezTo>
                    <a:pt x="3483" y="1090"/>
                    <a:pt x="3680" y="1114"/>
                    <a:pt x="3879" y="1114"/>
                  </a:cubicBezTo>
                  <a:cubicBezTo>
                    <a:pt x="4394" y="1114"/>
                    <a:pt x="4931" y="955"/>
                    <a:pt x="5417" y="746"/>
                  </a:cubicBezTo>
                  <a:cubicBezTo>
                    <a:pt x="5738" y="506"/>
                    <a:pt x="5526" y="1"/>
                    <a:pt x="522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938;p70">
              <a:extLst>
                <a:ext uri="{FF2B5EF4-FFF2-40B4-BE49-F238E27FC236}">
                  <a16:creationId xmlns:a16="http://schemas.microsoft.com/office/drawing/2014/main" id="{90D6A11A-03EB-7C48-BB20-0FAC3375F1CB}"/>
                </a:ext>
              </a:extLst>
            </p:cNvPr>
            <p:cNvSpPr/>
            <p:nvPr/>
          </p:nvSpPr>
          <p:spPr>
            <a:xfrm>
              <a:off x="2605973" y="2104597"/>
              <a:ext cx="25405" cy="276457"/>
            </a:xfrm>
            <a:custGeom>
              <a:avLst/>
              <a:gdLst/>
              <a:ahLst/>
              <a:cxnLst/>
              <a:rect l="l" t="t" r="r" b="b"/>
              <a:pathLst>
                <a:path w="1448" h="15757" extrusionOk="0">
                  <a:moveTo>
                    <a:pt x="572" y="0"/>
                  </a:moveTo>
                  <a:cubicBezTo>
                    <a:pt x="328" y="0"/>
                    <a:pt x="35" y="230"/>
                    <a:pt x="97" y="538"/>
                  </a:cubicBezTo>
                  <a:cubicBezTo>
                    <a:pt x="290" y="1792"/>
                    <a:pt x="290" y="2950"/>
                    <a:pt x="97" y="4204"/>
                  </a:cubicBezTo>
                  <a:cubicBezTo>
                    <a:pt x="97" y="5362"/>
                    <a:pt x="97" y="6616"/>
                    <a:pt x="0" y="7773"/>
                  </a:cubicBezTo>
                  <a:cubicBezTo>
                    <a:pt x="0" y="10185"/>
                    <a:pt x="0" y="12597"/>
                    <a:pt x="0" y="15106"/>
                  </a:cubicBezTo>
                  <a:cubicBezTo>
                    <a:pt x="0" y="15540"/>
                    <a:pt x="193" y="15757"/>
                    <a:pt x="386" y="15757"/>
                  </a:cubicBezTo>
                  <a:cubicBezTo>
                    <a:pt x="579" y="15757"/>
                    <a:pt x="772" y="15540"/>
                    <a:pt x="772" y="15106"/>
                  </a:cubicBezTo>
                  <a:lnTo>
                    <a:pt x="772" y="7773"/>
                  </a:lnTo>
                  <a:cubicBezTo>
                    <a:pt x="772" y="5265"/>
                    <a:pt x="1448" y="2564"/>
                    <a:pt x="869" y="248"/>
                  </a:cubicBezTo>
                  <a:cubicBezTo>
                    <a:pt x="834" y="74"/>
                    <a:pt x="711" y="0"/>
                    <a:pt x="5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939;p70">
              <a:extLst>
                <a:ext uri="{FF2B5EF4-FFF2-40B4-BE49-F238E27FC236}">
                  <a16:creationId xmlns:a16="http://schemas.microsoft.com/office/drawing/2014/main" id="{D68E5BFE-6DF6-664C-A537-EA0886B9312C}"/>
                </a:ext>
              </a:extLst>
            </p:cNvPr>
            <p:cNvSpPr/>
            <p:nvPr/>
          </p:nvSpPr>
          <p:spPr>
            <a:xfrm>
              <a:off x="2607131" y="2104317"/>
              <a:ext cx="105498" cy="24598"/>
            </a:xfrm>
            <a:custGeom>
              <a:avLst/>
              <a:gdLst/>
              <a:ahLst/>
              <a:cxnLst/>
              <a:rect l="l" t="t" r="r" b="b"/>
              <a:pathLst>
                <a:path w="6013" h="1402" extrusionOk="0">
                  <a:moveTo>
                    <a:pt x="513" y="1"/>
                  </a:moveTo>
                  <a:cubicBezTo>
                    <a:pt x="211" y="1"/>
                    <a:pt x="0" y="506"/>
                    <a:pt x="320" y="747"/>
                  </a:cubicBezTo>
                  <a:lnTo>
                    <a:pt x="417" y="747"/>
                  </a:lnTo>
                  <a:cubicBezTo>
                    <a:pt x="1221" y="1283"/>
                    <a:pt x="2174" y="1402"/>
                    <a:pt x="3160" y="1402"/>
                  </a:cubicBezTo>
                  <a:cubicBezTo>
                    <a:pt x="3948" y="1402"/>
                    <a:pt x="4758" y="1325"/>
                    <a:pt x="5530" y="1325"/>
                  </a:cubicBezTo>
                  <a:cubicBezTo>
                    <a:pt x="6012" y="1325"/>
                    <a:pt x="6012" y="650"/>
                    <a:pt x="5530" y="554"/>
                  </a:cubicBezTo>
                  <a:cubicBezTo>
                    <a:pt x="4804" y="554"/>
                    <a:pt x="4013" y="639"/>
                    <a:pt x="3229" y="639"/>
                  </a:cubicBezTo>
                  <a:cubicBezTo>
                    <a:pt x="2347" y="639"/>
                    <a:pt x="1472" y="531"/>
                    <a:pt x="706" y="71"/>
                  </a:cubicBezTo>
                  <a:cubicBezTo>
                    <a:pt x="640" y="22"/>
                    <a:pt x="575" y="1"/>
                    <a:pt x="51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940;p70">
              <a:extLst>
                <a:ext uri="{FF2B5EF4-FFF2-40B4-BE49-F238E27FC236}">
                  <a16:creationId xmlns:a16="http://schemas.microsoft.com/office/drawing/2014/main" id="{3BE42663-78F5-AC4A-B251-68E36D210D69}"/>
                </a:ext>
              </a:extLst>
            </p:cNvPr>
            <p:cNvSpPr/>
            <p:nvPr/>
          </p:nvSpPr>
          <p:spPr>
            <a:xfrm>
              <a:off x="2693294" y="2112212"/>
              <a:ext cx="19335" cy="42459"/>
            </a:xfrm>
            <a:custGeom>
              <a:avLst/>
              <a:gdLst/>
              <a:ahLst/>
              <a:cxnLst/>
              <a:rect l="l" t="t" r="r" b="b"/>
              <a:pathLst>
                <a:path w="1102" h="2420" extrusionOk="0">
                  <a:moveTo>
                    <a:pt x="552" y="0"/>
                  </a:moveTo>
                  <a:cubicBezTo>
                    <a:pt x="298" y="0"/>
                    <a:pt x="0" y="341"/>
                    <a:pt x="137" y="682"/>
                  </a:cubicBezTo>
                  <a:cubicBezTo>
                    <a:pt x="330" y="1068"/>
                    <a:pt x="330" y="1647"/>
                    <a:pt x="233" y="2130"/>
                  </a:cubicBezTo>
                  <a:cubicBezTo>
                    <a:pt x="281" y="2323"/>
                    <a:pt x="450" y="2419"/>
                    <a:pt x="619" y="2419"/>
                  </a:cubicBezTo>
                  <a:cubicBezTo>
                    <a:pt x="788" y="2419"/>
                    <a:pt x="957" y="2323"/>
                    <a:pt x="1005" y="2130"/>
                  </a:cubicBezTo>
                  <a:cubicBezTo>
                    <a:pt x="1101" y="1454"/>
                    <a:pt x="1005" y="875"/>
                    <a:pt x="812" y="200"/>
                  </a:cubicBezTo>
                  <a:cubicBezTo>
                    <a:pt x="756" y="59"/>
                    <a:pt x="658" y="0"/>
                    <a:pt x="55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941;p70">
              <a:extLst>
                <a:ext uri="{FF2B5EF4-FFF2-40B4-BE49-F238E27FC236}">
                  <a16:creationId xmlns:a16="http://schemas.microsoft.com/office/drawing/2014/main" id="{3D5257E1-3706-BB47-9F35-EA700F143F1B}"/>
                </a:ext>
              </a:extLst>
            </p:cNvPr>
            <p:cNvSpPr/>
            <p:nvPr/>
          </p:nvSpPr>
          <p:spPr>
            <a:xfrm>
              <a:off x="2695154" y="2105615"/>
              <a:ext cx="233173" cy="290686"/>
            </a:xfrm>
            <a:custGeom>
              <a:avLst/>
              <a:gdLst/>
              <a:ahLst/>
              <a:cxnLst/>
              <a:rect l="l" t="t" r="r" b="b"/>
              <a:pathLst>
                <a:path w="13290" h="16568" extrusionOk="0">
                  <a:moveTo>
                    <a:pt x="6374" y="0"/>
                  </a:moveTo>
                  <a:cubicBezTo>
                    <a:pt x="4293" y="0"/>
                    <a:pt x="2108" y="1108"/>
                    <a:pt x="417" y="2216"/>
                  </a:cubicBezTo>
                  <a:cubicBezTo>
                    <a:pt x="1" y="2466"/>
                    <a:pt x="230" y="2930"/>
                    <a:pt x="610" y="2930"/>
                  </a:cubicBezTo>
                  <a:cubicBezTo>
                    <a:pt x="671" y="2930"/>
                    <a:pt x="736" y="2918"/>
                    <a:pt x="803" y="2892"/>
                  </a:cubicBezTo>
                  <a:cubicBezTo>
                    <a:pt x="2553" y="1759"/>
                    <a:pt x="4496" y="818"/>
                    <a:pt x="6295" y="818"/>
                  </a:cubicBezTo>
                  <a:cubicBezTo>
                    <a:pt x="7865" y="818"/>
                    <a:pt x="9326" y="1536"/>
                    <a:pt x="10450" y="3470"/>
                  </a:cubicBezTo>
                  <a:cubicBezTo>
                    <a:pt x="11512" y="5207"/>
                    <a:pt x="11415" y="7619"/>
                    <a:pt x="11319" y="9645"/>
                  </a:cubicBezTo>
                  <a:cubicBezTo>
                    <a:pt x="11222" y="11671"/>
                    <a:pt x="11029" y="13987"/>
                    <a:pt x="10933" y="16206"/>
                  </a:cubicBezTo>
                  <a:cubicBezTo>
                    <a:pt x="10933" y="16224"/>
                    <a:pt x="10934" y="16242"/>
                    <a:pt x="10936" y="16259"/>
                  </a:cubicBezTo>
                  <a:lnTo>
                    <a:pt x="10936" y="16259"/>
                  </a:lnTo>
                  <a:cubicBezTo>
                    <a:pt x="10934" y="16300"/>
                    <a:pt x="10933" y="16347"/>
                    <a:pt x="10933" y="16398"/>
                  </a:cubicBezTo>
                  <a:lnTo>
                    <a:pt x="10985" y="16398"/>
                  </a:lnTo>
                  <a:cubicBezTo>
                    <a:pt x="11055" y="16511"/>
                    <a:pt x="11187" y="16567"/>
                    <a:pt x="11319" y="16567"/>
                  </a:cubicBezTo>
                  <a:cubicBezTo>
                    <a:pt x="11450" y="16567"/>
                    <a:pt x="11582" y="16511"/>
                    <a:pt x="11653" y="16398"/>
                  </a:cubicBezTo>
                  <a:lnTo>
                    <a:pt x="11705" y="16398"/>
                  </a:lnTo>
                  <a:cubicBezTo>
                    <a:pt x="11705" y="16334"/>
                    <a:pt x="11705" y="16270"/>
                    <a:pt x="11705" y="16205"/>
                  </a:cubicBezTo>
                  <a:lnTo>
                    <a:pt x="11705" y="16205"/>
                  </a:lnTo>
                  <a:cubicBezTo>
                    <a:pt x="11881" y="16072"/>
                    <a:pt x="11835" y="15879"/>
                    <a:pt x="11715" y="15746"/>
                  </a:cubicBezTo>
                  <a:lnTo>
                    <a:pt x="11715" y="15746"/>
                  </a:lnTo>
                  <a:cubicBezTo>
                    <a:pt x="11855" y="11201"/>
                    <a:pt x="13289" y="5414"/>
                    <a:pt x="10161" y="1734"/>
                  </a:cubicBezTo>
                  <a:cubicBezTo>
                    <a:pt x="9054" y="475"/>
                    <a:pt x="7736" y="0"/>
                    <a:pt x="637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942;p70">
              <a:extLst>
                <a:ext uri="{FF2B5EF4-FFF2-40B4-BE49-F238E27FC236}">
                  <a16:creationId xmlns:a16="http://schemas.microsoft.com/office/drawing/2014/main" id="{0988BCCC-5A8A-FC48-BEC4-AA929284397E}"/>
                </a:ext>
              </a:extLst>
            </p:cNvPr>
            <p:cNvSpPr/>
            <p:nvPr/>
          </p:nvSpPr>
          <p:spPr>
            <a:xfrm>
              <a:off x="2603990" y="2371088"/>
              <a:ext cx="106937" cy="27370"/>
            </a:xfrm>
            <a:custGeom>
              <a:avLst/>
              <a:gdLst/>
              <a:ahLst/>
              <a:cxnLst/>
              <a:rect l="l" t="t" r="r" b="b"/>
              <a:pathLst>
                <a:path w="6095" h="1560" extrusionOk="0">
                  <a:moveTo>
                    <a:pt x="545" y="0"/>
                  </a:moveTo>
                  <a:cubicBezTo>
                    <a:pt x="359" y="0"/>
                    <a:pt x="159" y="123"/>
                    <a:pt x="113" y="399"/>
                  </a:cubicBezTo>
                  <a:cubicBezTo>
                    <a:pt x="0" y="1361"/>
                    <a:pt x="1611" y="1560"/>
                    <a:pt x="3139" y="1560"/>
                  </a:cubicBezTo>
                  <a:cubicBezTo>
                    <a:pt x="4217" y="1560"/>
                    <a:pt x="5253" y="1460"/>
                    <a:pt x="5613" y="1460"/>
                  </a:cubicBezTo>
                  <a:cubicBezTo>
                    <a:pt x="6095" y="1460"/>
                    <a:pt x="6095" y="689"/>
                    <a:pt x="5613" y="689"/>
                  </a:cubicBezTo>
                  <a:cubicBezTo>
                    <a:pt x="5452" y="689"/>
                    <a:pt x="4873" y="699"/>
                    <a:pt x="4173" y="699"/>
                  </a:cubicBezTo>
                  <a:cubicBezTo>
                    <a:pt x="2772" y="699"/>
                    <a:pt x="885" y="656"/>
                    <a:pt x="885" y="399"/>
                  </a:cubicBezTo>
                  <a:cubicBezTo>
                    <a:pt x="936" y="147"/>
                    <a:pt x="749" y="0"/>
                    <a:pt x="54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943;p70">
              <a:extLst>
                <a:ext uri="{FF2B5EF4-FFF2-40B4-BE49-F238E27FC236}">
                  <a16:creationId xmlns:a16="http://schemas.microsoft.com/office/drawing/2014/main" id="{0916C679-D689-7D49-93B7-C0077147F238}"/>
                </a:ext>
              </a:extLst>
            </p:cNvPr>
            <p:cNvSpPr/>
            <p:nvPr/>
          </p:nvSpPr>
          <p:spPr>
            <a:xfrm>
              <a:off x="2688908" y="2182760"/>
              <a:ext cx="121903" cy="209768"/>
            </a:xfrm>
            <a:custGeom>
              <a:avLst/>
              <a:gdLst/>
              <a:ahLst/>
              <a:cxnLst/>
              <a:rect l="l" t="t" r="r" b="b"/>
              <a:pathLst>
                <a:path w="6948" h="11956" extrusionOk="0">
                  <a:moveTo>
                    <a:pt x="4165" y="0"/>
                  </a:moveTo>
                  <a:cubicBezTo>
                    <a:pt x="2860" y="0"/>
                    <a:pt x="1319" y="825"/>
                    <a:pt x="676" y="1968"/>
                  </a:cubicBezTo>
                  <a:cubicBezTo>
                    <a:pt x="194" y="3222"/>
                    <a:pt x="1" y="4573"/>
                    <a:pt x="194" y="5827"/>
                  </a:cubicBezTo>
                  <a:cubicBezTo>
                    <a:pt x="194" y="6792"/>
                    <a:pt x="290" y="7756"/>
                    <a:pt x="290" y="8721"/>
                  </a:cubicBezTo>
                  <a:cubicBezTo>
                    <a:pt x="387" y="9397"/>
                    <a:pt x="773" y="10747"/>
                    <a:pt x="290" y="11326"/>
                  </a:cubicBezTo>
                  <a:cubicBezTo>
                    <a:pt x="40" y="11702"/>
                    <a:pt x="277" y="11956"/>
                    <a:pt x="553" y="11956"/>
                  </a:cubicBezTo>
                  <a:cubicBezTo>
                    <a:pt x="703" y="11956"/>
                    <a:pt x="864" y="11881"/>
                    <a:pt x="966" y="11712"/>
                  </a:cubicBezTo>
                  <a:cubicBezTo>
                    <a:pt x="1351" y="11037"/>
                    <a:pt x="1351" y="10265"/>
                    <a:pt x="1159" y="9493"/>
                  </a:cubicBezTo>
                  <a:cubicBezTo>
                    <a:pt x="966" y="7949"/>
                    <a:pt x="869" y="6406"/>
                    <a:pt x="966" y="4766"/>
                  </a:cubicBezTo>
                  <a:cubicBezTo>
                    <a:pt x="966" y="3222"/>
                    <a:pt x="1159" y="1968"/>
                    <a:pt x="2606" y="1196"/>
                  </a:cubicBezTo>
                  <a:cubicBezTo>
                    <a:pt x="2959" y="921"/>
                    <a:pt x="3377" y="790"/>
                    <a:pt x="3800" y="790"/>
                  </a:cubicBezTo>
                  <a:cubicBezTo>
                    <a:pt x="4416" y="790"/>
                    <a:pt x="5043" y="1067"/>
                    <a:pt x="5500" y="1582"/>
                  </a:cubicBezTo>
                  <a:cubicBezTo>
                    <a:pt x="6368" y="3029"/>
                    <a:pt x="6175" y="5344"/>
                    <a:pt x="6079" y="6985"/>
                  </a:cubicBezTo>
                  <a:cubicBezTo>
                    <a:pt x="6079" y="8625"/>
                    <a:pt x="5789" y="9975"/>
                    <a:pt x="5789" y="11519"/>
                  </a:cubicBezTo>
                  <a:cubicBezTo>
                    <a:pt x="5789" y="11809"/>
                    <a:pt x="5982" y="11953"/>
                    <a:pt x="6175" y="11953"/>
                  </a:cubicBezTo>
                  <a:cubicBezTo>
                    <a:pt x="6368" y="11953"/>
                    <a:pt x="6561" y="11809"/>
                    <a:pt x="6561" y="11519"/>
                  </a:cubicBezTo>
                  <a:cubicBezTo>
                    <a:pt x="6561" y="9493"/>
                    <a:pt x="6947" y="7371"/>
                    <a:pt x="6947" y="5344"/>
                  </a:cubicBezTo>
                  <a:cubicBezTo>
                    <a:pt x="6947" y="3801"/>
                    <a:pt x="6851" y="1292"/>
                    <a:pt x="5404" y="328"/>
                  </a:cubicBezTo>
                  <a:cubicBezTo>
                    <a:pt x="5052" y="102"/>
                    <a:pt x="4623" y="0"/>
                    <a:pt x="416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944;p70">
              <a:extLst>
                <a:ext uri="{FF2B5EF4-FFF2-40B4-BE49-F238E27FC236}">
                  <a16:creationId xmlns:a16="http://schemas.microsoft.com/office/drawing/2014/main" id="{F47EBA40-8496-B345-8067-1DE803309BD0}"/>
                </a:ext>
              </a:extLst>
            </p:cNvPr>
            <p:cNvSpPr/>
            <p:nvPr/>
          </p:nvSpPr>
          <p:spPr>
            <a:xfrm>
              <a:off x="2787581" y="2381475"/>
              <a:ext cx="114621" cy="17212"/>
            </a:xfrm>
            <a:custGeom>
              <a:avLst/>
              <a:gdLst/>
              <a:ahLst/>
              <a:cxnLst/>
              <a:rect l="l" t="t" r="r" b="b"/>
              <a:pathLst>
                <a:path w="6533" h="981" extrusionOk="0">
                  <a:moveTo>
                    <a:pt x="3639" y="0"/>
                  </a:moveTo>
                  <a:cubicBezTo>
                    <a:pt x="2674" y="97"/>
                    <a:pt x="1709" y="97"/>
                    <a:pt x="648" y="97"/>
                  </a:cubicBezTo>
                  <a:cubicBezTo>
                    <a:pt x="620" y="91"/>
                    <a:pt x="592" y="88"/>
                    <a:pt x="566" y="88"/>
                  </a:cubicBezTo>
                  <a:cubicBezTo>
                    <a:pt x="145" y="88"/>
                    <a:pt x="1" y="778"/>
                    <a:pt x="455" y="868"/>
                  </a:cubicBezTo>
                  <a:cubicBezTo>
                    <a:pt x="889" y="917"/>
                    <a:pt x="1299" y="941"/>
                    <a:pt x="1709" y="941"/>
                  </a:cubicBezTo>
                  <a:cubicBezTo>
                    <a:pt x="2119" y="941"/>
                    <a:pt x="2529" y="917"/>
                    <a:pt x="2963" y="868"/>
                  </a:cubicBezTo>
                  <a:cubicBezTo>
                    <a:pt x="3181" y="829"/>
                    <a:pt x="3395" y="814"/>
                    <a:pt x="3606" y="814"/>
                  </a:cubicBezTo>
                  <a:cubicBezTo>
                    <a:pt x="4307" y="814"/>
                    <a:pt x="4981" y="981"/>
                    <a:pt x="5690" y="981"/>
                  </a:cubicBezTo>
                  <a:cubicBezTo>
                    <a:pt x="5809" y="981"/>
                    <a:pt x="5929" y="976"/>
                    <a:pt x="6051" y="965"/>
                  </a:cubicBezTo>
                  <a:cubicBezTo>
                    <a:pt x="6533" y="965"/>
                    <a:pt x="6533" y="193"/>
                    <a:pt x="6051" y="193"/>
                  </a:cubicBezTo>
                  <a:cubicBezTo>
                    <a:pt x="5182" y="193"/>
                    <a:pt x="4507" y="0"/>
                    <a:pt x="363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945;p70">
              <a:extLst>
                <a:ext uri="{FF2B5EF4-FFF2-40B4-BE49-F238E27FC236}">
                  <a16:creationId xmlns:a16="http://schemas.microsoft.com/office/drawing/2014/main" id="{3281D487-06C8-EB45-889D-BDA9990B87BE}"/>
                </a:ext>
              </a:extLst>
            </p:cNvPr>
            <p:cNvSpPr/>
            <p:nvPr/>
          </p:nvSpPr>
          <p:spPr>
            <a:xfrm>
              <a:off x="2326674" y="1849826"/>
              <a:ext cx="700800" cy="702625"/>
            </a:xfrm>
            <a:custGeom>
              <a:avLst/>
              <a:gdLst/>
              <a:ahLst/>
              <a:cxnLst/>
              <a:rect l="l" t="t" r="r" b="b"/>
              <a:pathLst>
                <a:path w="39943" h="40047" extrusionOk="0">
                  <a:moveTo>
                    <a:pt x="27047" y="872"/>
                  </a:moveTo>
                  <a:cubicBezTo>
                    <a:pt x="28238" y="872"/>
                    <a:pt x="29456" y="1016"/>
                    <a:pt x="30584" y="1069"/>
                  </a:cubicBezTo>
                  <a:lnTo>
                    <a:pt x="34250" y="1069"/>
                  </a:lnTo>
                  <a:cubicBezTo>
                    <a:pt x="34925" y="1069"/>
                    <a:pt x="35697" y="1069"/>
                    <a:pt x="36373" y="1166"/>
                  </a:cubicBezTo>
                  <a:cubicBezTo>
                    <a:pt x="37916" y="1262"/>
                    <a:pt x="37916" y="2902"/>
                    <a:pt x="37916" y="3867"/>
                  </a:cubicBezTo>
                  <a:cubicBezTo>
                    <a:pt x="38013" y="9559"/>
                    <a:pt x="37530" y="15252"/>
                    <a:pt x="37820" y="20944"/>
                  </a:cubicBezTo>
                  <a:cubicBezTo>
                    <a:pt x="37916" y="23549"/>
                    <a:pt x="37916" y="26154"/>
                    <a:pt x="38013" y="28758"/>
                  </a:cubicBezTo>
                  <a:cubicBezTo>
                    <a:pt x="38206" y="31460"/>
                    <a:pt x="38206" y="34258"/>
                    <a:pt x="37916" y="36959"/>
                  </a:cubicBezTo>
                  <a:cubicBezTo>
                    <a:pt x="37626" y="38586"/>
                    <a:pt x="35830" y="38883"/>
                    <a:pt x="34026" y="38883"/>
                  </a:cubicBezTo>
                  <a:cubicBezTo>
                    <a:pt x="32989" y="38883"/>
                    <a:pt x="31949" y="38785"/>
                    <a:pt x="31191" y="38785"/>
                  </a:cubicBezTo>
                  <a:cubicBezTo>
                    <a:pt x="31079" y="38785"/>
                    <a:pt x="30972" y="38787"/>
                    <a:pt x="30873" y="38792"/>
                  </a:cubicBezTo>
                  <a:cubicBezTo>
                    <a:pt x="27979" y="38792"/>
                    <a:pt x="25085" y="38889"/>
                    <a:pt x="22287" y="38985"/>
                  </a:cubicBezTo>
                  <a:cubicBezTo>
                    <a:pt x="20486" y="39017"/>
                    <a:pt x="18696" y="39028"/>
                    <a:pt x="16913" y="39028"/>
                  </a:cubicBezTo>
                  <a:cubicBezTo>
                    <a:pt x="13347" y="39028"/>
                    <a:pt x="9809" y="38985"/>
                    <a:pt x="6272" y="38985"/>
                  </a:cubicBezTo>
                  <a:lnTo>
                    <a:pt x="3763" y="38985"/>
                  </a:lnTo>
                  <a:cubicBezTo>
                    <a:pt x="1834" y="38889"/>
                    <a:pt x="1351" y="37538"/>
                    <a:pt x="1448" y="35898"/>
                  </a:cubicBezTo>
                  <a:cubicBezTo>
                    <a:pt x="1448" y="33100"/>
                    <a:pt x="1351" y="30302"/>
                    <a:pt x="1158" y="27408"/>
                  </a:cubicBezTo>
                  <a:cubicBezTo>
                    <a:pt x="965" y="21716"/>
                    <a:pt x="1062" y="16120"/>
                    <a:pt x="1255" y="10428"/>
                  </a:cubicBezTo>
                  <a:cubicBezTo>
                    <a:pt x="1351" y="8112"/>
                    <a:pt x="1351" y="5797"/>
                    <a:pt x="1448" y="3481"/>
                  </a:cubicBezTo>
                  <a:cubicBezTo>
                    <a:pt x="1448" y="1220"/>
                    <a:pt x="3323" y="944"/>
                    <a:pt x="5155" y="944"/>
                  </a:cubicBezTo>
                  <a:cubicBezTo>
                    <a:pt x="5746" y="944"/>
                    <a:pt x="6333" y="973"/>
                    <a:pt x="6850" y="973"/>
                  </a:cubicBezTo>
                  <a:cubicBezTo>
                    <a:pt x="8491" y="973"/>
                    <a:pt x="10107" y="949"/>
                    <a:pt x="11711" y="949"/>
                  </a:cubicBezTo>
                  <a:cubicBezTo>
                    <a:pt x="13314" y="949"/>
                    <a:pt x="14906" y="973"/>
                    <a:pt x="16498" y="1069"/>
                  </a:cubicBezTo>
                  <a:cubicBezTo>
                    <a:pt x="17945" y="1069"/>
                    <a:pt x="19393" y="1262"/>
                    <a:pt x="20840" y="1359"/>
                  </a:cubicBezTo>
                  <a:cubicBezTo>
                    <a:pt x="21284" y="1427"/>
                    <a:pt x="21728" y="1459"/>
                    <a:pt x="22173" y="1459"/>
                  </a:cubicBezTo>
                  <a:cubicBezTo>
                    <a:pt x="22802" y="1459"/>
                    <a:pt x="23432" y="1395"/>
                    <a:pt x="24061" y="1278"/>
                  </a:cubicBezTo>
                  <a:lnTo>
                    <a:pt x="24061" y="1278"/>
                  </a:lnTo>
                  <a:cubicBezTo>
                    <a:pt x="24092" y="1288"/>
                    <a:pt x="24126" y="1293"/>
                    <a:pt x="24161" y="1293"/>
                  </a:cubicBezTo>
                  <a:cubicBezTo>
                    <a:pt x="24209" y="1293"/>
                    <a:pt x="24260" y="1284"/>
                    <a:pt x="24313" y="1262"/>
                  </a:cubicBezTo>
                  <a:cubicBezTo>
                    <a:pt x="25168" y="963"/>
                    <a:pt x="26099" y="872"/>
                    <a:pt x="27047" y="872"/>
                  </a:cubicBezTo>
                  <a:close/>
                  <a:moveTo>
                    <a:pt x="5627" y="1"/>
                  </a:moveTo>
                  <a:cubicBezTo>
                    <a:pt x="3415" y="1"/>
                    <a:pt x="1117" y="372"/>
                    <a:pt x="676" y="2516"/>
                  </a:cubicBezTo>
                  <a:cubicBezTo>
                    <a:pt x="483" y="4543"/>
                    <a:pt x="386" y="6569"/>
                    <a:pt x="483" y="8595"/>
                  </a:cubicBezTo>
                  <a:cubicBezTo>
                    <a:pt x="483" y="11489"/>
                    <a:pt x="290" y="14383"/>
                    <a:pt x="194" y="17278"/>
                  </a:cubicBezTo>
                  <a:cubicBezTo>
                    <a:pt x="1" y="22970"/>
                    <a:pt x="579" y="28662"/>
                    <a:pt x="579" y="34451"/>
                  </a:cubicBezTo>
                  <a:cubicBezTo>
                    <a:pt x="579" y="35705"/>
                    <a:pt x="194" y="37827"/>
                    <a:pt x="1255" y="38889"/>
                  </a:cubicBezTo>
                  <a:cubicBezTo>
                    <a:pt x="2038" y="39672"/>
                    <a:pt x="3330" y="39883"/>
                    <a:pt x="4615" y="39883"/>
                  </a:cubicBezTo>
                  <a:cubicBezTo>
                    <a:pt x="4912" y="39883"/>
                    <a:pt x="5209" y="39872"/>
                    <a:pt x="5500" y="39853"/>
                  </a:cubicBezTo>
                  <a:cubicBezTo>
                    <a:pt x="7815" y="39853"/>
                    <a:pt x="10034" y="40046"/>
                    <a:pt x="12350" y="40046"/>
                  </a:cubicBezTo>
                  <a:cubicBezTo>
                    <a:pt x="15244" y="40046"/>
                    <a:pt x="18042" y="39853"/>
                    <a:pt x="20840" y="39853"/>
                  </a:cubicBezTo>
                  <a:cubicBezTo>
                    <a:pt x="23541" y="39853"/>
                    <a:pt x="26146" y="39757"/>
                    <a:pt x="28751" y="39660"/>
                  </a:cubicBezTo>
                  <a:cubicBezTo>
                    <a:pt x="29830" y="39700"/>
                    <a:pt x="30892" y="39724"/>
                    <a:pt x="31952" y="39724"/>
                  </a:cubicBezTo>
                  <a:cubicBezTo>
                    <a:pt x="33450" y="39724"/>
                    <a:pt x="34943" y="39677"/>
                    <a:pt x="36469" y="39564"/>
                  </a:cubicBezTo>
                  <a:cubicBezTo>
                    <a:pt x="39942" y="38985"/>
                    <a:pt x="38881" y="32425"/>
                    <a:pt x="38688" y="30109"/>
                  </a:cubicBezTo>
                  <a:cubicBezTo>
                    <a:pt x="38302" y="21426"/>
                    <a:pt x="38688" y="12647"/>
                    <a:pt x="38592" y="3964"/>
                  </a:cubicBezTo>
                  <a:cubicBezTo>
                    <a:pt x="38688" y="2902"/>
                    <a:pt x="38399" y="1841"/>
                    <a:pt x="37820" y="1069"/>
                  </a:cubicBezTo>
                  <a:cubicBezTo>
                    <a:pt x="36935" y="265"/>
                    <a:pt x="35917" y="198"/>
                    <a:pt x="34876" y="198"/>
                  </a:cubicBezTo>
                  <a:cubicBezTo>
                    <a:pt x="34668" y="198"/>
                    <a:pt x="34459" y="201"/>
                    <a:pt x="34250" y="201"/>
                  </a:cubicBezTo>
                  <a:lnTo>
                    <a:pt x="28365" y="201"/>
                  </a:lnTo>
                  <a:cubicBezTo>
                    <a:pt x="27977" y="149"/>
                    <a:pt x="27589" y="125"/>
                    <a:pt x="27202" y="125"/>
                  </a:cubicBezTo>
                  <a:cubicBezTo>
                    <a:pt x="26376" y="125"/>
                    <a:pt x="25551" y="234"/>
                    <a:pt x="24726" y="416"/>
                  </a:cubicBezTo>
                  <a:lnTo>
                    <a:pt x="24726" y="416"/>
                  </a:lnTo>
                  <a:cubicBezTo>
                    <a:pt x="24679" y="383"/>
                    <a:pt x="24622" y="363"/>
                    <a:pt x="24557" y="363"/>
                  </a:cubicBezTo>
                  <a:cubicBezTo>
                    <a:pt x="24512" y="363"/>
                    <a:pt x="24462" y="373"/>
                    <a:pt x="24409" y="394"/>
                  </a:cubicBezTo>
                  <a:cubicBezTo>
                    <a:pt x="23746" y="678"/>
                    <a:pt x="22979" y="776"/>
                    <a:pt x="22170" y="776"/>
                  </a:cubicBezTo>
                  <a:cubicBezTo>
                    <a:pt x="20508" y="776"/>
                    <a:pt x="18666" y="362"/>
                    <a:pt x="17174" y="297"/>
                  </a:cubicBezTo>
                  <a:cubicBezTo>
                    <a:pt x="14376" y="105"/>
                    <a:pt x="11578" y="105"/>
                    <a:pt x="8780" y="105"/>
                  </a:cubicBezTo>
                  <a:cubicBezTo>
                    <a:pt x="7945" y="105"/>
                    <a:pt x="6798" y="1"/>
                    <a:pt x="56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57210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0"/>
        <p:cNvGrpSpPr/>
        <p:nvPr/>
      </p:nvGrpSpPr>
      <p:grpSpPr>
        <a:xfrm>
          <a:off x="0" y="0"/>
          <a:ext cx="0" cy="0"/>
          <a:chOff x="0" y="0"/>
          <a:chExt cx="0" cy="0"/>
        </a:xfrm>
      </p:grpSpPr>
      <p:sp>
        <p:nvSpPr>
          <p:cNvPr id="1151" name="Google Shape;1151;p45"/>
          <p:cNvSpPr txBox="1">
            <a:spLocks noGrp="1"/>
          </p:cNvSpPr>
          <p:nvPr>
            <p:ph type="title"/>
          </p:nvPr>
        </p:nvSpPr>
        <p:spPr>
          <a:xfrm>
            <a:off x="713250"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Background</a:t>
            </a:r>
            <a:endParaRPr dirty="0"/>
          </a:p>
        </p:txBody>
      </p:sp>
      <p:cxnSp>
        <p:nvCxnSpPr>
          <p:cNvPr id="8" name="直线箭头连接符 7">
            <a:extLst>
              <a:ext uri="{FF2B5EF4-FFF2-40B4-BE49-F238E27FC236}">
                <a16:creationId xmlns:a16="http://schemas.microsoft.com/office/drawing/2014/main" id="{0D168972-22BB-4E45-9375-EA380257A5D8}"/>
              </a:ext>
            </a:extLst>
          </p:cNvPr>
          <p:cNvCxnSpPr>
            <a:cxnSpLocks/>
          </p:cNvCxnSpPr>
          <p:nvPr/>
        </p:nvCxnSpPr>
        <p:spPr>
          <a:xfrm>
            <a:off x="1332411" y="2633031"/>
            <a:ext cx="680139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0" name="直线连接符 9">
            <a:extLst>
              <a:ext uri="{FF2B5EF4-FFF2-40B4-BE49-F238E27FC236}">
                <a16:creationId xmlns:a16="http://schemas.microsoft.com/office/drawing/2014/main" id="{54B0E4C2-4910-1844-88F1-480D30C4F263}"/>
              </a:ext>
            </a:extLst>
          </p:cNvPr>
          <p:cNvCxnSpPr>
            <a:cxnSpLocks/>
          </p:cNvCxnSpPr>
          <p:nvPr/>
        </p:nvCxnSpPr>
        <p:spPr>
          <a:xfrm>
            <a:off x="1603580" y="2168762"/>
            <a:ext cx="0" cy="966652"/>
          </a:xfrm>
          <a:prstGeom prst="line">
            <a:avLst/>
          </a:prstGeom>
          <a:ln w="19050">
            <a:solidFill>
              <a:srgbClr val="FFC000"/>
            </a:solidFill>
          </a:ln>
        </p:spPr>
        <p:style>
          <a:lnRef idx="1">
            <a:schemeClr val="dk1"/>
          </a:lnRef>
          <a:fillRef idx="0">
            <a:schemeClr val="dk1"/>
          </a:fillRef>
          <a:effectRef idx="0">
            <a:schemeClr val="dk1"/>
          </a:effectRef>
          <a:fontRef idx="minor">
            <a:schemeClr val="tx1"/>
          </a:fontRef>
        </p:style>
      </p:cxnSp>
      <p:cxnSp>
        <p:nvCxnSpPr>
          <p:cNvPr id="50" name="直线连接符 49">
            <a:extLst>
              <a:ext uri="{FF2B5EF4-FFF2-40B4-BE49-F238E27FC236}">
                <a16:creationId xmlns:a16="http://schemas.microsoft.com/office/drawing/2014/main" id="{4820ED0A-42EF-5947-AD2E-FA470E18AAB2}"/>
              </a:ext>
            </a:extLst>
          </p:cNvPr>
          <p:cNvCxnSpPr>
            <a:cxnSpLocks/>
          </p:cNvCxnSpPr>
          <p:nvPr/>
        </p:nvCxnSpPr>
        <p:spPr>
          <a:xfrm>
            <a:off x="2552966" y="2149705"/>
            <a:ext cx="0" cy="966652"/>
          </a:xfrm>
          <a:prstGeom prst="line">
            <a:avLst/>
          </a:prstGeom>
          <a:ln w="19050">
            <a:solidFill>
              <a:schemeClr val="accent5"/>
            </a:solidFill>
          </a:ln>
        </p:spPr>
        <p:style>
          <a:lnRef idx="1">
            <a:schemeClr val="dk1"/>
          </a:lnRef>
          <a:fillRef idx="0">
            <a:schemeClr val="dk1"/>
          </a:fillRef>
          <a:effectRef idx="0">
            <a:schemeClr val="dk1"/>
          </a:effectRef>
          <a:fontRef idx="minor">
            <a:schemeClr val="tx1"/>
          </a:fontRef>
        </p:style>
      </p:cxnSp>
      <p:cxnSp>
        <p:nvCxnSpPr>
          <p:cNvPr id="51" name="直线连接符 50">
            <a:extLst>
              <a:ext uri="{FF2B5EF4-FFF2-40B4-BE49-F238E27FC236}">
                <a16:creationId xmlns:a16="http://schemas.microsoft.com/office/drawing/2014/main" id="{B7740A69-71C0-FB49-8F3B-564015993301}"/>
              </a:ext>
            </a:extLst>
          </p:cNvPr>
          <p:cNvCxnSpPr>
            <a:cxnSpLocks/>
          </p:cNvCxnSpPr>
          <p:nvPr/>
        </p:nvCxnSpPr>
        <p:spPr>
          <a:xfrm>
            <a:off x="7617636" y="2149705"/>
            <a:ext cx="0" cy="966652"/>
          </a:xfrm>
          <a:prstGeom prst="line">
            <a:avLst/>
          </a:prstGeom>
          <a:ln w="19050">
            <a:solidFill>
              <a:schemeClr val="accent5"/>
            </a:solidFill>
          </a:ln>
        </p:spPr>
        <p:style>
          <a:lnRef idx="1">
            <a:schemeClr val="dk1"/>
          </a:lnRef>
          <a:fillRef idx="0">
            <a:schemeClr val="dk1"/>
          </a:fillRef>
          <a:effectRef idx="0">
            <a:schemeClr val="dk1"/>
          </a:effectRef>
          <a:fontRef idx="minor">
            <a:schemeClr val="tx1"/>
          </a:fontRef>
        </p:style>
      </p:cxnSp>
      <p:cxnSp>
        <p:nvCxnSpPr>
          <p:cNvPr id="53" name="直线连接符 52">
            <a:extLst>
              <a:ext uri="{FF2B5EF4-FFF2-40B4-BE49-F238E27FC236}">
                <a16:creationId xmlns:a16="http://schemas.microsoft.com/office/drawing/2014/main" id="{086B1B0B-3C0D-5D40-9D4C-73D5D5722B9A}"/>
              </a:ext>
            </a:extLst>
          </p:cNvPr>
          <p:cNvCxnSpPr>
            <a:cxnSpLocks/>
          </p:cNvCxnSpPr>
          <p:nvPr/>
        </p:nvCxnSpPr>
        <p:spPr>
          <a:xfrm>
            <a:off x="3556377" y="2149705"/>
            <a:ext cx="0" cy="966652"/>
          </a:xfrm>
          <a:prstGeom prst="line">
            <a:avLst/>
          </a:prstGeom>
          <a:ln w="19050">
            <a:solidFill>
              <a:srgbClr val="C00000"/>
            </a:solidFill>
          </a:ln>
        </p:spPr>
        <p:style>
          <a:lnRef idx="1">
            <a:schemeClr val="dk1"/>
          </a:lnRef>
          <a:fillRef idx="0">
            <a:schemeClr val="dk1"/>
          </a:fillRef>
          <a:effectRef idx="0">
            <a:schemeClr val="dk1"/>
          </a:effectRef>
          <a:fontRef idx="minor">
            <a:schemeClr val="tx1"/>
          </a:fontRef>
        </p:style>
      </p:cxnSp>
      <p:cxnSp>
        <p:nvCxnSpPr>
          <p:cNvPr id="54" name="直线连接符 53">
            <a:extLst>
              <a:ext uri="{FF2B5EF4-FFF2-40B4-BE49-F238E27FC236}">
                <a16:creationId xmlns:a16="http://schemas.microsoft.com/office/drawing/2014/main" id="{B8B027A7-28E8-5A40-8584-659053DE1D33}"/>
              </a:ext>
            </a:extLst>
          </p:cNvPr>
          <p:cNvCxnSpPr>
            <a:cxnSpLocks/>
          </p:cNvCxnSpPr>
          <p:nvPr/>
        </p:nvCxnSpPr>
        <p:spPr>
          <a:xfrm>
            <a:off x="4511040" y="2149705"/>
            <a:ext cx="0" cy="966652"/>
          </a:xfrm>
          <a:prstGeom prst="line">
            <a:avLst/>
          </a:prstGeom>
          <a:ln w="19050">
            <a:solidFill>
              <a:srgbClr val="C00000"/>
            </a:solidFill>
          </a:ln>
        </p:spPr>
        <p:style>
          <a:lnRef idx="1">
            <a:schemeClr val="dk1"/>
          </a:lnRef>
          <a:fillRef idx="0">
            <a:schemeClr val="dk1"/>
          </a:fillRef>
          <a:effectRef idx="0">
            <a:schemeClr val="dk1"/>
          </a:effectRef>
          <a:fontRef idx="minor">
            <a:schemeClr val="tx1"/>
          </a:fontRef>
        </p:style>
      </p:cxnSp>
      <p:cxnSp>
        <p:nvCxnSpPr>
          <p:cNvPr id="55" name="直线连接符 54">
            <a:extLst>
              <a:ext uri="{FF2B5EF4-FFF2-40B4-BE49-F238E27FC236}">
                <a16:creationId xmlns:a16="http://schemas.microsoft.com/office/drawing/2014/main" id="{EAB51118-382F-944A-880B-B8651C17BC13}"/>
              </a:ext>
            </a:extLst>
          </p:cNvPr>
          <p:cNvCxnSpPr>
            <a:cxnSpLocks/>
          </p:cNvCxnSpPr>
          <p:nvPr/>
        </p:nvCxnSpPr>
        <p:spPr>
          <a:xfrm>
            <a:off x="6103713" y="2149705"/>
            <a:ext cx="0" cy="966652"/>
          </a:xfrm>
          <a:prstGeom prst="line">
            <a:avLst/>
          </a:prstGeom>
          <a:ln w="19050">
            <a:solidFill>
              <a:srgbClr val="C00000"/>
            </a:solidFill>
          </a:ln>
        </p:spPr>
        <p:style>
          <a:lnRef idx="1">
            <a:schemeClr val="dk1"/>
          </a:lnRef>
          <a:fillRef idx="0">
            <a:schemeClr val="dk1"/>
          </a:fillRef>
          <a:effectRef idx="0">
            <a:schemeClr val="dk1"/>
          </a:effectRef>
          <a:fontRef idx="minor">
            <a:schemeClr val="tx1"/>
          </a:fontRef>
        </p:style>
      </p:cxnSp>
      <p:cxnSp>
        <p:nvCxnSpPr>
          <p:cNvPr id="56" name="直线连接符 55">
            <a:extLst>
              <a:ext uri="{FF2B5EF4-FFF2-40B4-BE49-F238E27FC236}">
                <a16:creationId xmlns:a16="http://schemas.microsoft.com/office/drawing/2014/main" id="{39428AEF-BAB0-0948-BB20-98481E3922DC}"/>
              </a:ext>
            </a:extLst>
          </p:cNvPr>
          <p:cNvCxnSpPr>
            <a:cxnSpLocks/>
          </p:cNvCxnSpPr>
          <p:nvPr/>
        </p:nvCxnSpPr>
        <p:spPr>
          <a:xfrm>
            <a:off x="7031810" y="2168762"/>
            <a:ext cx="0" cy="966652"/>
          </a:xfrm>
          <a:prstGeom prst="line">
            <a:avLst/>
          </a:prstGeom>
          <a:ln w="19050">
            <a:solidFill>
              <a:schemeClr val="tx2"/>
            </a:solidFill>
          </a:ln>
        </p:spPr>
        <p:style>
          <a:lnRef idx="1">
            <a:schemeClr val="dk1"/>
          </a:lnRef>
          <a:fillRef idx="0">
            <a:schemeClr val="dk1"/>
          </a:fillRef>
          <a:effectRef idx="0">
            <a:schemeClr val="dk1"/>
          </a:effectRef>
          <a:fontRef idx="minor">
            <a:schemeClr val="tx1"/>
          </a:fontRef>
        </p:style>
      </p:cxnSp>
      <p:cxnSp>
        <p:nvCxnSpPr>
          <p:cNvPr id="57" name="直线连接符 56">
            <a:extLst>
              <a:ext uri="{FF2B5EF4-FFF2-40B4-BE49-F238E27FC236}">
                <a16:creationId xmlns:a16="http://schemas.microsoft.com/office/drawing/2014/main" id="{267D18DB-DA00-F042-A9EC-84A3B31F64D1}"/>
              </a:ext>
            </a:extLst>
          </p:cNvPr>
          <p:cNvCxnSpPr>
            <a:cxnSpLocks/>
          </p:cNvCxnSpPr>
          <p:nvPr/>
        </p:nvCxnSpPr>
        <p:spPr>
          <a:xfrm>
            <a:off x="4961327" y="2114871"/>
            <a:ext cx="0" cy="966652"/>
          </a:xfrm>
          <a:prstGeom prst="line">
            <a:avLst/>
          </a:prstGeom>
          <a:ln w="28575">
            <a:solidFill>
              <a:schemeClr val="accent2"/>
            </a:solidFill>
          </a:ln>
        </p:spPr>
        <p:style>
          <a:lnRef idx="1">
            <a:schemeClr val="dk1"/>
          </a:lnRef>
          <a:fillRef idx="0">
            <a:schemeClr val="dk1"/>
          </a:fillRef>
          <a:effectRef idx="0">
            <a:schemeClr val="dk1"/>
          </a:effectRef>
          <a:fontRef idx="minor">
            <a:schemeClr val="tx1"/>
          </a:fontRef>
        </p:style>
      </p:cxnSp>
      <p:cxnSp>
        <p:nvCxnSpPr>
          <p:cNvPr id="58" name="直线连接符 57">
            <a:extLst>
              <a:ext uri="{FF2B5EF4-FFF2-40B4-BE49-F238E27FC236}">
                <a16:creationId xmlns:a16="http://schemas.microsoft.com/office/drawing/2014/main" id="{FBA5BEC9-EC00-D245-89A1-FFA3D433F4BA}"/>
              </a:ext>
            </a:extLst>
          </p:cNvPr>
          <p:cNvCxnSpPr>
            <a:cxnSpLocks/>
          </p:cNvCxnSpPr>
          <p:nvPr/>
        </p:nvCxnSpPr>
        <p:spPr>
          <a:xfrm>
            <a:off x="5035350" y="2114871"/>
            <a:ext cx="0" cy="966652"/>
          </a:xfrm>
          <a:prstGeom prst="line">
            <a:avLst/>
          </a:prstGeom>
          <a:ln w="28575">
            <a:solidFill>
              <a:schemeClr val="accent2"/>
            </a:solidFill>
          </a:ln>
        </p:spPr>
        <p:style>
          <a:lnRef idx="1">
            <a:schemeClr val="dk1"/>
          </a:lnRef>
          <a:fillRef idx="0">
            <a:schemeClr val="dk1"/>
          </a:fillRef>
          <a:effectRef idx="0">
            <a:schemeClr val="dk1"/>
          </a:effectRef>
          <a:fontRef idx="minor">
            <a:schemeClr val="tx1"/>
          </a:fontRef>
        </p:style>
      </p:cxnSp>
      <p:cxnSp>
        <p:nvCxnSpPr>
          <p:cNvPr id="59" name="直线连接符 58">
            <a:extLst>
              <a:ext uri="{FF2B5EF4-FFF2-40B4-BE49-F238E27FC236}">
                <a16:creationId xmlns:a16="http://schemas.microsoft.com/office/drawing/2014/main" id="{10347A12-B297-FA41-A101-300661D0E69C}"/>
              </a:ext>
            </a:extLst>
          </p:cNvPr>
          <p:cNvCxnSpPr>
            <a:cxnSpLocks/>
          </p:cNvCxnSpPr>
          <p:nvPr/>
        </p:nvCxnSpPr>
        <p:spPr>
          <a:xfrm>
            <a:off x="5109373" y="2114871"/>
            <a:ext cx="0" cy="966652"/>
          </a:xfrm>
          <a:prstGeom prst="line">
            <a:avLst/>
          </a:prstGeom>
          <a:ln w="28575">
            <a:solidFill>
              <a:schemeClr val="accent2"/>
            </a:solidFill>
          </a:ln>
        </p:spPr>
        <p:style>
          <a:lnRef idx="1">
            <a:schemeClr val="dk1"/>
          </a:lnRef>
          <a:fillRef idx="0">
            <a:schemeClr val="dk1"/>
          </a:fillRef>
          <a:effectRef idx="0">
            <a:schemeClr val="dk1"/>
          </a:effectRef>
          <a:fontRef idx="minor">
            <a:schemeClr val="tx1"/>
          </a:fontRef>
        </p:style>
      </p:cxnSp>
      <p:cxnSp>
        <p:nvCxnSpPr>
          <p:cNvPr id="60" name="直线连接符 59">
            <a:extLst>
              <a:ext uri="{FF2B5EF4-FFF2-40B4-BE49-F238E27FC236}">
                <a16:creationId xmlns:a16="http://schemas.microsoft.com/office/drawing/2014/main" id="{416B107A-8D20-CD4C-AEA8-96EAAD8AE160}"/>
              </a:ext>
            </a:extLst>
          </p:cNvPr>
          <p:cNvCxnSpPr>
            <a:cxnSpLocks/>
          </p:cNvCxnSpPr>
          <p:nvPr/>
        </p:nvCxnSpPr>
        <p:spPr>
          <a:xfrm>
            <a:off x="5183395" y="2114871"/>
            <a:ext cx="0" cy="966652"/>
          </a:xfrm>
          <a:prstGeom prst="line">
            <a:avLst/>
          </a:prstGeom>
          <a:ln w="28575">
            <a:solidFill>
              <a:schemeClr val="accent2"/>
            </a:solidFill>
          </a:ln>
        </p:spPr>
        <p:style>
          <a:lnRef idx="1">
            <a:schemeClr val="dk1"/>
          </a:lnRef>
          <a:fillRef idx="0">
            <a:schemeClr val="dk1"/>
          </a:fillRef>
          <a:effectRef idx="0">
            <a:schemeClr val="dk1"/>
          </a:effectRef>
          <a:fontRef idx="minor">
            <a:schemeClr val="tx1"/>
          </a:fontRef>
        </p:style>
      </p:cxnSp>
      <p:sp>
        <p:nvSpPr>
          <p:cNvPr id="11" name="文本框 10">
            <a:extLst>
              <a:ext uri="{FF2B5EF4-FFF2-40B4-BE49-F238E27FC236}">
                <a16:creationId xmlns:a16="http://schemas.microsoft.com/office/drawing/2014/main" id="{361F90D5-37C4-7F40-81E0-4E496F6C0044}"/>
              </a:ext>
            </a:extLst>
          </p:cNvPr>
          <p:cNvSpPr txBox="1"/>
          <p:nvPr/>
        </p:nvSpPr>
        <p:spPr>
          <a:xfrm>
            <a:off x="1104084" y="1811418"/>
            <a:ext cx="998991" cy="276999"/>
          </a:xfrm>
          <a:prstGeom prst="rect">
            <a:avLst/>
          </a:prstGeom>
          <a:noFill/>
        </p:spPr>
        <p:txBody>
          <a:bodyPr wrap="square" rtlCol="0">
            <a:spAutoFit/>
          </a:bodyPr>
          <a:lstStyle/>
          <a:p>
            <a:r>
              <a:rPr lang="en-US" altLang="zh-CN" sz="1200" dirty="0">
                <a:solidFill>
                  <a:schemeClr val="dk1"/>
                </a:solidFill>
                <a:latin typeface="Montserrat"/>
              </a:rPr>
              <a:t>VLE opens</a:t>
            </a:r>
            <a:endParaRPr lang="zh-CN" altLang="en-US" sz="1200" dirty="0">
              <a:solidFill>
                <a:schemeClr val="dk1"/>
              </a:solidFill>
              <a:latin typeface="Montserrat"/>
            </a:endParaRPr>
          </a:p>
        </p:txBody>
      </p:sp>
      <p:sp>
        <p:nvSpPr>
          <p:cNvPr id="62" name="文本框 61">
            <a:extLst>
              <a:ext uri="{FF2B5EF4-FFF2-40B4-BE49-F238E27FC236}">
                <a16:creationId xmlns:a16="http://schemas.microsoft.com/office/drawing/2014/main" id="{20864C5C-2A87-A34E-AA9E-40D097A5133C}"/>
              </a:ext>
            </a:extLst>
          </p:cNvPr>
          <p:cNvSpPr txBox="1"/>
          <p:nvPr/>
        </p:nvSpPr>
        <p:spPr>
          <a:xfrm>
            <a:off x="2229015" y="3185078"/>
            <a:ext cx="635880" cy="276999"/>
          </a:xfrm>
          <a:prstGeom prst="rect">
            <a:avLst/>
          </a:prstGeom>
          <a:noFill/>
        </p:spPr>
        <p:txBody>
          <a:bodyPr wrap="square" rtlCol="0">
            <a:spAutoFit/>
          </a:bodyPr>
          <a:lstStyle/>
          <a:p>
            <a:r>
              <a:rPr lang="en-US" altLang="zh-CN" sz="1200" dirty="0">
                <a:solidFill>
                  <a:schemeClr val="dk1"/>
                </a:solidFill>
                <a:latin typeface="Montserrat"/>
              </a:rPr>
              <a:t>Starts</a:t>
            </a:r>
            <a:endParaRPr lang="zh-CN" altLang="en-US" sz="1200" dirty="0">
              <a:solidFill>
                <a:schemeClr val="dk1"/>
              </a:solidFill>
              <a:latin typeface="Montserrat"/>
            </a:endParaRPr>
          </a:p>
        </p:txBody>
      </p:sp>
      <p:cxnSp>
        <p:nvCxnSpPr>
          <p:cNvPr id="75" name="直线连接符 74">
            <a:extLst>
              <a:ext uri="{FF2B5EF4-FFF2-40B4-BE49-F238E27FC236}">
                <a16:creationId xmlns:a16="http://schemas.microsoft.com/office/drawing/2014/main" id="{6AF4710C-6103-694A-B93D-AF0AEB16BE74}"/>
              </a:ext>
            </a:extLst>
          </p:cNvPr>
          <p:cNvCxnSpPr>
            <a:cxnSpLocks/>
          </p:cNvCxnSpPr>
          <p:nvPr/>
        </p:nvCxnSpPr>
        <p:spPr>
          <a:xfrm>
            <a:off x="5113727" y="2267271"/>
            <a:ext cx="0" cy="966652"/>
          </a:xfrm>
          <a:prstGeom prst="line">
            <a:avLst/>
          </a:prstGeom>
          <a:ln w="28575">
            <a:solidFill>
              <a:schemeClr val="accent2"/>
            </a:solidFill>
          </a:ln>
        </p:spPr>
        <p:style>
          <a:lnRef idx="1">
            <a:schemeClr val="dk1"/>
          </a:lnRef>
          <a:fillRef idx="0">
            <a:schemeClr val="dk1"/>
          </a:fillRef>
          <a:effectRef idx="0">
            <a:schemeClr val="dk1"/>
          </a:effectRef>
          <a:fontRef idx="minor">
            <a:schemeClr val="tx1"/>
          </a:fontRef>
        </p:style>
      </p:cxnSp>
      <p:cxnSp>
        <p:nvCxnSpPr>
          <p:cNvPr id="76" name="直线连接符 75">
            <a:extLst>
              <a:ext uri="{FF2B5EF4-FFF2-40B4-BE49-F238E27FC236}">
                <a16:creationId xmlns:a16="http://schemas.microsoft.com/office/drawing/2014/main" id="{FE111C6F-162C-2345-BBCE-0B2907361DE4}"/>
              </a:ext>
            </a:extLst>
          </p:cNvPr>
          <p:cNvCxnSpPr>
            <a:cxnSpLocks/>
          </p:cNvCxnSpPr>
          <p:nvPr/>
        </p:nvCxnSpPr>
        <p:spPr>
          <a:xfrm>
            <a:off x="5187750" y="2267271"/>
            <a:ext cx="0" cy="966652"/>
          </a:xfrm>
          <a:prstGeom prst="line">
            <a:avLst/>
          </a:prstGeom>
          <a:ln w="28575">
            <a:solidFill>
              <a:schemeClr val="accent2"/>
            </a:solidFill>
          </a:ln>
        </p:spPr>
        <p:style>
          <a:lnRef idx="1">
            <a:schemeClr val="dk1"/>
          </a:lnRef>
          <a:fillRef idx="0">
            <a:schemeClr val="dk1"/>
          </a:fillRef>
          <a:effectRef idx="0">
            <a:schemeClr val="dk1"/>
          </a:effectRef>
          <a:fontRef idx="minor">
            <a:schemeClr val="tx1"/>
          </a:fontRef>
        </p:style>
      </p:cxnSp>
      <p:cxnSp>
        <p:nvCxnSpPr>
          <p:cNvPr id="77" name="直线连接符 76">
            <a:extLst>
              <a:ext uri="{FF2B5EF4-FFF2-40B4-BE49-F238E27FC236}">
                <a16:creationId xmlns:a16="http://schemas.microsoft.com/office/drawing/2014/main" id="{471EC544-DAA6-4948-A3D5-907C9C1DE5AE}"/>
              </a:ext>
            </a:extLst>
          </p:cNvPr>
          <p:cNvCxnSpPr>
            <a:cxnSpLocks/>
          </p:cNvCxnSpPr>
          <p:nvPr/>
        </p:nvCxnSpPr>
        <p:spPr>
          <a:xfrm>
            <a:off x="5261773" y="2267271"/>
            <a:ext cx="0" cy="966652"/>
          </a:xfrm>
          <a:prstGeom prst="line">
            <a:avLst/>
          </a:prstGeom>
          <a:ln w="28575">
            <a:solidFill>
              <a:schemeClr val="accent2"/>
            </a:solidFill>
          </a:ln>
        </p:spPr>
        <p:style>
          <a:lnRef idx="1">
            <a:schemeClr val="dk1"/>
          </a:lnRef>
          <a:fillRef idx="0">
            <a:schemeClr val="dk1"/>
          </a:fillRef>
          <a:effectRef idx="0">
            <a:schemeClr val="dk1"/>
          </a:effectRef>
          <a:fontRef idx="minor">
            <a:schemeClr val="tx1"/>
          </a:fontRef>
        </p:style>
      </p:cxnSp>
      <p:cxnSp>
        <p:nvCxnSpPr>
          <p:cNvPr id="78" name="直线连接符 77">
            <a:extLst>
              <a:ext uri="{FF2B5EF4-FFF2-40B4-BE49-F238E27FC236}">
                <a16:creationId xmlns:a16="http://schemas.microsoft.com/office/drawing/2014/main" id="{D1AC215E-A676-2D49-A076-09CF2A479A82}"/>
              </a:ext>
            </a:extLst>
          </p:cNvPr>
          <p:cNvCxnSpPr>
            <a:cxnSpLocks/>
          </p:cNvCxnSpPr>
          <p:nvPr/>
        </p:nvCxnSpPr>
        <p:spPr>
          <a:xfrm>
            <a:off x="5335795" y="2267271"/>
            <a:ext cx="0" cy="966652"/>
          </a:xfrm>
          <a:prstGeom prst="line">
            <a:avLst/>
          </a:prstGeom>
          <a:ln w="28575">
            <a:solidFill>
              <a:schemeClr val="accent2"/>
            </a:solidFill>
          </a:ln>
        </p:spPr>
        <p:style>
          <a:lnRef idx="1">
            <a:schemeClr val="dk1"/>
          </a:lnRef>
          <a:fillRef idx="0">
            <a:schemeClr val="dk1"/>
          </a:fillRef>
          <a:effectRef idx="0">
            <a:schemeClr val="dk1"/>
          </a:effectRef>
          <a:fontRef idx="minor">
            <a:schemeClr val="tx1"/>
          </a:fontRef>
        </p:style>
      </p:cxnSp>
      <p:cxnSp>
        <p:nvCxnSpPr>
          <p:cNvPr id="80" name="直线连接符 79">
            <a:extLst>
              <a:ext uri="{FF2B5EF4-FFF2-40B4-BE49-F238E27FC236}">
                <a16:creationId xmlns:a16="http://schemas.microsoft.com/office/drawing/2014/main" id="{52AFD0D4-5F63-1A41-9421-C565186096A7}"/>
              </a:ext>
            </a:extLst>
          </p:cNvPr>
          <p:cNvCxnSpPr>
            <a:cxnSpLocks/>
          </p:cNvCxnSpPr>
          <p:nvPr/>
        </p:nvCxnSpPr>
        <p:spPr>
          <a:xfrm>
            <a:off x="5113727" y="2267271"/>
            <a:ext cx="0" cy="966652"/>
          </a:xfrm>
          <a:prstGeom prst="line">
            <a:avLst/>
          </a:prstGeom>
          <a:ln w="28575">
            <a:solidFill>
              <a:schemeClr val="accent2"/>
            </a:solidFill>
          </a:ln>
        </p:spPr>
        <p:style>
          <a:lnRef idx="1">
            <a:schemeClr val="dk1"/>
          </a:lnRef>
          <a:fillRef idx="0">
            <a:schemeClr val="dk1"/>
          </a:fillRef>
          <a:effectRef idx="0">
            <a:schemeClr val="dk1"/>
          </a:effectRef>
          <a:fontRef idx="minor">
            <a:schemeClr val="tx1"/>
          </a:fontRef>
        </p:style>
      </p:cxnSp>
      <p:cxnSp>
        <p:nvCxnSpPr>
          <p:cNvPr id="81" name="直线连接符 80">
            <a:extLst>
              <a:ext uri="{FF2B5EF4-FFF2-40B4-BE49-F238E27FC236}">
                <a16:creationId xmlns:a16="http://schemas.microsoft.com/office/drawing/2014/main" id="{6A7E2C84-6449-1A47-8BEC-BC176AC096D5}"/>
              </a:ext>
            </a:extLst>
          </p:cNvPr>
          <p:cNvCxnSpPr>
            <a:cxnSpLocks/>
          </p:cNvCxnSpPr>
          <p:nvPr/>
        </p:nvCxnSpPr>
        <p:spPr>
          <a:xfrm>
            <a:off x="5187750" y="2267271"/>
            <a:ext cx="0" cy="966652"/>
          </a:xfrm>
          <a:prstGeom prst="line">
            <a:avLst/>
          </a:prstGeom>
          <a:ln w="28575">
            <a:solidFill>
              <a:schemeClr val="accent2"/>
            </a:solidFill>
          </a:ln>
        </p:spPr>
        <p:style>
          <a:lnRef idx="1">
            <a:schemeClr val="dk1"/>
          </a:lnRef>
          <a:fillRef idx="0">
            <a:schemeClr val="dk1"/>
          </a:fillRef>
          <a:effectRef idx="0">
            <a:schemeClr val="dk1"/>
          </a:effectRef>
          <a:fontRef idx="minor">
            <a:schemeClr val="tx1"/>
          </a:fontRef>
        </p:style>
      </p:cxnSp>
      <p:cxnSp>
        <p:nvCxnSpPr>
          <p:cNvPr id="82" name="直线连接符 81">
            <a:extLst>
              <a:ext uri="{FF2B5EF4-FFF2-40B4-BE49-F238E27FC236}">
                <a16:creationId xmlns:a16="http://schemas.microsoft.com/office/drawing/2014/main" id="{A3B8D7B1-730F-6642-B7B0-D550B017D968}"/>
              </a:ext>
            </a:extLst>
          </p:cNvPr>
          <p:cNvCxnSpPr>
            <a:cxnSpLocks/>
          </p:cNvCxnSpPr>
          <p:nvPr/>
        </p:nvCxnSpPr>
        <p:spPr>
          <a:xfrm>
            <a:off x="5261773" y="2267271"/>
            <a:ext cx="0" cy="966652"/>
          </a:xfrm>
          <a:prstGeom prst="line">
            <a:avLst/>
          </a:prstGeom>
          <a:ln w="28575">
            <a:solidFill>
              <a:schemeClr val="accent2"/>
            </a:solidFill>
          </a:ln>
        </p:spPr>
        <p:style>
          <a:lnRef idx="1">
            <a:schemeClr val="dk1"/>
          </a:lnRef>
          <a:fillRef idx="0">
            <a:schemeClr val="dk1"/>
          </a:fillRef>
          <a:effectRef idx="0">
            <a:schemeClr val="dk1"/>
          </a:effectRef>
          <a:fontRef idx="minor">
            <a:schemeClr val="tx1"/>
          </a:fontRef>
        </p:style>
      </p:cxnSp>
      <p:cxnSp>
        <p:nvCxnSpPr>
          <p:cNvPr id="83" name="直线连接符 82">
            <a:extLst>
              <a:ext uri="{FF2B5EF4-FFF2-40B4-BE49-F238E27FC236}">
                <a16:creationId xmlns:a16="http://schemas.microsoft.com/office/drawing/2014/main" id="{BDB3FE57-DC92-6B47-82CA-A48F5085E5CA}"/>
              </a:ext>
            </a:extLst>
          </p:cNvPr>
          <p:cNvCxnSpPr>
            <a:cxnSpLocks/>
          </p:cNvCxnSpPr>
          <p:nvPr/>
        </p:nvCxnSpPr>
        <p:spPr>
          <a:xfrm>
            <a:off x="5335795" y="2267271"/>
            <a:ext cx="0" cy="966652"/>
          </a:xfrm>
          <a:prstGeom prst="line">
            <a:avLst/>
          </a:prstGeom>
          <a:ln w="28575">
            <a:solidFill>
              <a:schemeClr val="accent2"/>
            </a:solidFill>
          </a:ln>
        </p:spPr>
        <p:style>
          <a:lnRef idx="1">
            <a:schemeClr val="dk1"/>
          </a:lnRef>
          <a:fillRef idx="0">
            <a:schemeClr val="dk1"/>
          </a:fillRef>
          <a:effectRef idx="0">
            <a:schemeClr val="dk1"/>
          </a:effectRef>
          <a:fontRef idx="minor">
            <a:schemeClr val="tx1"/>
          </a:fontRef>
        </p:style>
      </p:cxnSp>
      <p:cxnSp>
        <p:nvCxnSpPr>
          <p:cNvPr id="84" name="直线连接符 83">
            <a:extLst>
              <a:ext uri="{FF2B5EF4-FFF2-40B4-BE49-F238E27FC236}">
                <a16:creationId xmlns:a16="http://schemas.microsoft.com/office/drawing/2014/main" id="{DBFEF3E7-9135-E94A-B2EB-C0CD47D61D42}"/>
              </a:ext>
            </a:extLst>
          </p:cNvPr>
          <p:cNvCxnSpPr>
            <a:cxnSpLocks/>
          </p:cNvCxnSpPr>
          <p:nvPr/>
        </p:nvCxnSpPr>
        <p:spPr>
          <a:xfrm>
            <a:off x="5266127" y="2419671"/>
            <a:ext cx="0" cy="966652"/>
          </a:xfrm>
          <a:prstGeom prst="line">
            <a:avLst/>
          </a:prstGeom>
          <a:ln w="28575">
            <a:solidFill>
              <a:schemeClr val="accent2"/>
            </a:solidFill>
          </a:ln>
        </p:spPr>
        <p:style>
          <a:lnRef idx="1">
            <a:schemeClr val="dk1"/>
          </a:lnRef>
          <a:fillRef idx="0">
            <a:schemeClr val="dk1"/>
          </a:fillRef>
          <a:effectRef idx="0">
            <a:schemeClr val="dk1"/>
          </a:effectRef>
          <a:fontRef idx="minor">
            <a:schemeClr val="tx1"/>
          </a:fontRef>
        </p:style>
      </p:cxnSp>
      <p:cxnSp>
        <p:nvCxnSpPr>
          <p:cNvPr id="85" name="直线连接符 84">
            <a:extLst>
              <a:ext uri="{FF2B5EF4-FFF2-40B4-BE49-F238E27FC236}">
                <a16:creationId xmlns:a16="http://schemas.microsoft.com/office/drawing/2014/main" id="{3E1FCB5A-E16F-F34F-947E-2EEFE61095F8}"/>
              </a:ext>
            </a:extLst>
          </p:cNvPr>
          <p:cNvCxnSpPr>
            <a:cxnSpLocks/>
          </p:cNvCxnSpPr>
          <p:nvPr/>
        </p:nvCxnSpPr>
        <p:spPr>
          <a:xfrm>
            <a:off x="5340150" y="2419671"/>
            <a:ext cx="0" cy="966652"/>
          </a:xfrm>
          <a:prstGeom prst="line">
            <a:avLst/>
          </a:prstGeom>
          <a:ln w="28575">
            <a:solidFill>
              <a:schemeClr val="accent2"/>
            </a:solidFill>
          </a:ln>
        </p:spPr>
        <p:style>
          <a:lnRef idx="1">
            <a:schemeClr val="dk1"/>
          </a:lnRef>
          <a:fillRef idx="0">
            <a:schemeClr val="dk1"/>
          </a:fillRef>
          <a:effectRef idx="0">
            <a:schemeClr val="dk1"/>
          </a:effectRef>
          <a:fontRef idx="minor">
            <a:schemeClr val="tx1"/>
          </a:fontRef>
        </p:style>
      </p:cxnSp>
      <p:cxnSp>
        <p:nvCxnSpPr>
          <p:cNvPr id="86" name="直线连接符 85">
            <a:extLst>
              <a:ext uri="{FF2B5EF4-FFF2-40B4-BE49-F238E27FC236}">
                <a16:creationId xmlns:a16="http://schemas.microsoft.com/office/drawing/2014/main" id="{0C149C75-C8DA-3B41-B268-49395E5F20C7}"/>
              </a:ext>
            </a:extLst>
          </p:cNvPr>
          <p:cNvCxnSpPr>
            <a:cxnSpLocks/>
          </p:cNvCxnSpPr>
          <p:nvPr/>
        </p:nvCxnSpPr>
        <p:spPr>
          <a:xfrm>
            <a:off x="5414173" y="2419671"/>
            <a:ext cx="0" cy="966652"/>
          </a:xfrm>
          <a:prstGeom prst="line">
            <a:avLst/>
          </a:prstGeom>
          <a:ln w="28575">
            <a:solidFill>
              <a:schemeClr val="accent2"/>
            </a:solidFill>
          </a:ln>
        </p:spPr>
        <p:style>
          <a:lnRef idx="1">
            <a:schemeClr val="dk1"/>
          </a:lnRef>
          <a:fillRef idx="0">
            <a:schemeClr val="dk1"/>
          </a:fillRef>
          <a:effectRef idx="0">
            <a:schemeClr val="dk1"/>
          </a:effectRef>
          <a:fontRef idx="minor">
            <a:schemeClr val="tx1"/>
          </a:fontRef>
        </p:style>
      </p:cxnSp>
      <p:cxnSp>
        <p:nvCxnSpPr>
          <p:cNvPr id="87" name="直线连接符 86">
            <a:extLst>
              <a:ext uri="{FF2B5EF4-FFF2-40B4-BE49-F238E27FC236}">
                <a16:creationId xmlns:a16="http://schemas.microsoft.com/office/drawing/2014/main" id="{4C9D53DB-59A4-B341-89C6-563742BD4846}"/>
              </a:ext>
            </a:extLst>
          </p:cNvPr>
          <p:cNvCxnSpPr>
            <a:cxnSpLocks/>
          </p:cNvCxnSpPr>
          <p:nvPr/>
        </p:nvCxnSpPr>
        <p:spPr>
          <a:xfrm>
            <a:off x="5488195" y="2419671"/>
            <a:ext cx="0" cy="966652"/>
          </a:xfrm>
          <a:prstGeom prst="line">
            <a:avLst/>
          </a:prstGeom>
          <a:ln w="28575">
            <a:solidFill>
              <a:schemeClr val="accent2"/>
            </a:solidFill>
          </a:ln>
        </p:spPr>
        <p:style>
          <a:lnRef idx="1">
            <a:schemeClr val="dk1"/>
          </a:lnRef>
          <a:fillRef idx="0">
            <a:schemeClr val="dk1"/>
          </a:fillRef>
          <a:effectRef idx="0">
            <a:schemeClr val="dk1"/>
          </a:effectRef>
          <a:fontRef idx="minor">
            <a:schemeClr val="tx1"/>
          </a:fontRef>
        </p:style>
      </p:cxnSp>
      <p:sp>
        <p:nvSpPr>
          <p:cNvPr id="88" name="文本框 87">
            <a:extLst>
              <a:ext uri="{FF2B5EF4-FFF2-40B4-BE49-F238E27FC236}">
                <a16:creationId xmlns:a16="http://schemas.microsoft.com/office/drawing/2014/main" id="{363C379B-FCDD-5241-BD6B-E9671E6CC16C}"/>
              </a:ext>
            </a:extLst>
          </p:cNvPr>
          <p:cNvSpPr txBox="1"/>
          <p:nvPr/>
        </p:nvSpPr>
        <p:spPr>
          <a:xfrm>
            <a:off x="2936656" y="1811418"/>
            <a:ext cx="1239442" cy="276999"/>
          </a:xfrm>
          <a:prstGeom prst="rect">
            <a:avLst/>
          </a:prstGeom>
          <a:noFill/>
        </p:spPr>
        <p:txBody>
          <a:bodyPr wrap="square" rtlCol="0">
            <a:spAutoFit/>
          </a:bodyPr>
          <a:lstStyle/>
          <a:p>
            <a:r>
              <a:rPr lang="en-US" altLang="zh-CN" sz="1200" dirty="0">
                <a:solidFill>
                  <a:schemeClr val="dk1"/>
                </a:solidFill>
                <a:latin typeface="Montserrat"/>
              </a:rPr>
              <a:t>Assessment 1</a:t>
            </a:r>
            <a:endParaRPr lang="zh-CN" altLang="en-US" sz="1200" dirty="0">
              <a:solidFill>
                <a:schemeClr val="dk1"/>
              </a:solidFill>
              <a:latin typeface="Montserrat"/>
            </a:endParaRPr>
          </a:p>
        </p:txBody>
      </p:sp>
      <p:sp>
        <p:nvSpPr>
          <p:cNvPr id="89" name="文本框 88">
            <a:extLst>
              <a:ext uri="{FF2B5EF4-FFF2-40B4-BE49-F238E27FC236}">
                <a16:creationId xmlns:a16="http://schemas.microsoft.com/office/drawing/2014/main" id="{4C42AAC2-BE32-B94B-BD6C-0BE040CD990C}"/>
              </a:ext>
            </a:extLst>
          </p:cNvPr>
          <p:cNvSpPr txBox="1"/>
          <p:nvPr/>
        </p:nvSpPr>
        <p:spPr>
          <a:xfrm>
            <a:off x="3893735" y="3130729"/>
            <a:ext cx="1239442" cy="276999"/>
          </a:xfrm>
          <a:prstGeom prst="rect">
            <a:avLst/>
          </a:prstGeom>
          <a:noFill/>
        </p:spPr>
        <p:txBody>
          <a:bodyPr wrap="square" rtlCol="0">
            <a:spAutoFit/>
          </a:bodyPr>
          <a:lstStyle/>
          <a:p>
            <a:r>
              <a:rPr lang="en-US" altLang="zh-CN" sz="1200" dirty="0">
                <a:solidFill>
                  <a:schemeClr val="dk1"/>
                </a:solidFill>
                <a:latin typeface="Montserrat"/>
              </a:rPr>
              <a:t>Assessment 2</a:t>
            </a:r>
            <a:endParaRPr lang="zh-CN" altLang="en-US" sz="1200" dirty="0">
              <a:solidFill>
                <a:schemeClr val="dk1"/>
              </a:solidFill>
              <a:latin typeface="Montserrat"/>
            </a:endParaRPr>
          </a:p>
        </p:txBody>
      </p:sp>
      <p:sp>
        <p:nvSpPr>
          <p:cNvPr id="90" name="文本框 89">
            <a:extLst>
              <a:ext uri="{FF2B5EF4-FFF2-40B4-BE49-F238E27FC236}">
                <a16:creationId xmlns:a16="http://schemas.microsoft.com/office/drawing/2014/main" id="{2E0D5D9F-72C7-3241-BCE5-05DB8C8C2BA5}"/>
              </a:ext>
            </a:extLst>
          </p:cNvPr>
          <p:cNvSpPr txBox="1"/>
          <p:nvPr/>
        </p:nvSpPr>
        <p:spPr>
          <a:xfrm>
            <a:off x="5488194" y="1806717"/>
            <a:ext cx="1317193" cy="276999"/>
          </a:xfrm>
          <a:prstGeom prst="rect">
            <a:avLst/>
          </a:prstGeom>
          <a:noFill/>
        </p:spPr>
        <p:txBody>
          <a:bodyPr wrap="square" rtlCol="0">
            <a:spAutoFit/>
          </a:bodyPr>
          <a:lstStyle/>
          <a:p>
            <a:r>
              <a:rPr lang="en-US" altLang="zh-CN" sz="1200" dirty="0">
                <a:solidFill>
                  <a:schemeClr val="dk1"/>
                </a:solidFill>
                <a:latin typeface="Montserrat"/>
              </a:rPr>
              <a:t>Assessment N</a:t>
            </a:r>
            <a:endParaRPr lang="zh-CN" altLang="en-US" sz="1200" dirty="0">
              <a:solidFill>
                <a:schemeClr val="dk1"/>
              </a:solidFill>
              <a:latin typeface="Montserrat"/>
            </a:endParaRPr>
          </a:p>
        </p:txBody>
      </p:sp>
      <p:sp>
        <p:nvSpPr>
          <p:cNvPr id="91" name="文本框 90">
            <a:extLst>
              <a:ext uri="{FF2B5EF4-FFF2-40B4-BE49-F238E27FC236}">
                <a16:creationId xmlns:a16="http://schemas.microsoft.com/office/drawing/2014/main" id="{BD782CF3-4C42-A847-A44A-96B96A3BEC4D}"/>
              </a:ext>
            </a:extLst>
          </p:cNvPr>
          <p:cNvSpPr txBox="1"/>
          <p:nvPr/>
        </p:nvSpPr>
        <p:spPr>
          <a:xfrm>
            <a:off x="6722071" y="3141171"/>
            <a:ext cx="619477" cy="276999"/>
          </a:xfrm>
          <a:prstGeom prst="rect">
            <a:avLst/>
          </a:prstGeom>
          <a:noFill/>
        </p:spPr>
        <p:txBody>
          <a:bodyPr wrap="square" rtlCol="0">
            <a:spAutoFit/>
          </a:bodyPr>
          <a:lstStyle/>
          <a:p>
            <a:r>
              <a:rPr lang="en-US" altLang="zh-CN" sz="1200" dirty="0">
                <a:solidFill>
                  <a:schemeClr val="dk1"/>
                </a:solidFill>
                <a:latin typeface="Montserrat"/>
              </a:rPr>
              <a:t>Exam</a:t>
            </a:r>
            <a:endParaRPr lang="zh-CN" altLang="en-US" sz="1200" dirty="0">
              <a:solidFill>
                <a:schemeClr val="dk1"/>
              </a:solidFill>
              <a:latin typeface="Montserrat"/>
            </a:endParaRPr>
          </a:p>
        </p:txBody>
      </p:sp>
      <p:sp>
        <p:nvSpPr>
          <p:cNvPr id="93" name="文本框 92">
            <a:extLst>
              <a:ext uri="{FF2B5EF4-FFF2-40B4-BE49-F238E27FC236}">
                <a16:creationId xmlns:a16="http://schemas.microsoft.com/office/drawing/2014/main" id="{BB233D9E-88D1-EB49-867B-CC57F855FF69}"/>
              </a:ext>
            </a:extLst>
          </p:cNvPr>
          <p:cNvSpPr txBox="1"/>
          <p:nvPr/>
        </p:nvSpPr>
        <p:spPr>
          <a:xfrm>
            <a:off x="7329627" y="1799320"/>
            <a:ext cx="576018" cy="276999"/>
          </a:xfrm>
          <a:prstGeom prst="rect">
            <a:avLst/>
          </a:prstGeom>
          <a:noFill/>
        </p:spPr>
        <p:txBody>
          <a:bodyPr wrap="square" rtlCol="0">
            <a:spAutoFit/>
          </a:bodyPr>
          <a:lstStyle/>
          <a:p>
            <a:r>
              <a:rPr lang="en-US" altLang="zh-CN" sz="1200" dirty="0">
                <a:solidFill>
                  <a:schemeClr val="dk1"/>
                </a:solidFill>
                <a:latin typeface="Montserrat"/>
              </a:rPr>
              <a:t>Ends</a:t>
            </a:r>
            <a:endParaRPr lang="zh-CN" altLang="en-US" sz="1200" dirty="0">
              <a:solidFill>
                <a:schemeClr val="dk1"/>
              </a:solidFill>
              <a:latin typeface="Montserrat"/>
            </a:endParaRPr>
          </a:p>
        </p:txBody>
      </p:sp>
      <p:sp>
        <p:nvSpPr>
          <p:cNvPr id="94" name="矩形 93">
            <a:extLst>
              <a:ext uri="{FF2B5EF4-FFF2-40B4-BE49-F238E27FC236}">
                <a16:creationId xmlns:a16="http://schemas.microsoft.com/office/drawing/2014/main" id="{DE54AD34-7DA6-3047-A8D6-1288923F01EF}"/>
              </a:ext>
            </a:extLst>
          </p:cNvPr>
          <p:cNvSpPr/>
          <p:nvPr/>
        </p:nvSpPr>
        <p:spPr>
          <a:xfrm>
            <a:off x="2872656" y="3758280"/>
            <a:ext cx="3482043" cy="307777"/>
          </a:xfrm>
          <a:prstGeom prst="rect">
            <a:avLst/>
          </a:prstGeom>
        </p:spPr>
        <p:txBody>
          <a:bodyPr wrap="none">
            <a:spAutoFit/>
          </a:bodyPr>
          <a:lstStyle/>
          <a:p>
            <a:r>
              <a:rPr lang="en-US" altLang="zh-CN" dirty="0">
                <a:solidFill>
                  <a:schemeClr val="dk1"/>
                </a:solidFill>
                <a:latin typeface="Montserrat"/>
                <a:sym typeface="Montserrat"/>
              </a:rPr>
              <a:t>Timeline of a </a:t>
            </a:r>
            <a:r>
              <a:rPr lang="en-US" altLang="zh-CN" b="1" dirty="0">
                <a:solidFill>
                  <a:schemeClr val="dk1"/>
                </a:solidFill>
                <a:latin typeface="Montserrat"/>
                <a:sym typeface="Montserrat"/>
              </a:rPr>
              <a:t>module - presentation</a:t>
            </a:r>
            <a:endParaRPr lang="zh-CN" altLang="en-US" b="1" dirty="0">
              <a:solidFill>
                <a:schemeClr val="dk1"/>
              </a:solidFill>
              <a:latin typeface="Montserrat"/>
              <a:sym typeface="Montserrat"/>
            </a:endParaRPr>
          </a:p>
        </p:txBody>
      </p:sp>
      <p:sp>
        <p:nvSpPr>
          <p:cNvPr id="73" name="文本框 72">
            <a:extLst>
              <a:ext uri="{FF2B5EF4-FFF2-40B4-BE49-F238E27FC236}">
                <a16:creationId xmlns:a16="http://schemas.microsoft.com/office/drawing/2014/main" id="{0EF1B7AA-B658-2548-923C-FA9616FFBFBE}"/>
              </a:ext>
            </a:extLst>
          </p:cNvPr>
          <p:cNvSpPr txBox="1"/>
          <p:nvPr/>
        </p:nvSpPr>
        <p:spPr>
          <a:xfrm>
            <a:off x="3910915" y="4286770"/>
            <a:ext cx="2811156" cy="276999"/>
          </a:xfrm>
          <a:prstGeom prst="rect">
            <a:avLst/>
          </a:prstGeom>
          <a:noFill/>
        </p:spPr>
        <p:txBody>
          <a:bodyPr wrap="square" rtlCol="0">
            <a:spAutoFit/>
          </a:bodyPr>
          <a:lstStyle/>
          <a:p>
            <a:r>
              <a:rPr lang="en-US" altLang="zh-CN" sz="1200" dirty="0">
                <a:solidFill>
                  <a:schemeClr val="dk1"/>
                </a:solidFill>
                <a:latin typeface="Montserrat"/>
              </a:rPr>
              <a:t>What course?         When? </a:t>
            </a:r>
            <a:endParaRPr lang="zh-CN" altLang="en-US" sz="1200" dirty="0">
              <a:solidFill>
                <a:schemeClr val="dk1"/>
              </a:solidFill>
              <a:latin typeface="Montserrat"/>
            </a:endParaRPr>
          </a:p>
        </p:txBody>
      </p:sp>
      <p:cxnSp>
        <p:nvCxnSpPr>
          <p:cNvPr id="3" name="直线箭头连接符 2">
            <a:extLst>
              <a:ext uri="{FF2B5EF4-FFF2-40B4-BE49-F238E27FC236}">
                <a16:creationId xmlns:a16="http://schemas.microsoft.com/office/drawing/2014/main" id="{AB20182C-2B91-4243-ADE7-B7C38AA3F611}"/>
              </a:ext>
            </a:extLst>
          </p:cNvPr>
          <p:cNvCxnSpPr>
            <a:cxnSpLocks/>
          </p:cNvCxnSpPr>
          <p:nvPr/>
        </p:nvCxnSpPr>
        <p:spPr>
          <a:xfrm flipH="1">
            <a:off x="4535296" y="4066057"/>
            <a:ext cx="1" cy="2207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线箭头连接符 73">
            <a:extLst>
              <a:ext uri="{FF2B5EF4-FFF2-40B4-BE49-F238E27FC236}">
                <a16:creationId xmlns:a16="http://schemas.microsoft.com/office/drawing/2014/main" id="{FDBCBE41-4FE2-1A4D-BD16-AAD363F8CBD7}"/>
              </a:ext>
            </a:extLst>
          </p:cNvPr>
          <p:cNvCxnSpPr>
            <a:cxnSpLocks/>
          </p:cNvCxnSpPr>
          <p:nvPr/>
        </p:nvCxnSpPr>
        <p:spPr>
          <a:xfrm flipH="1">
            <a:off x="5676580" y="4059501"/>
            <a:ext cx="1" cy="2207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2883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0"/>
        <p:cNvGrpSpPr/>
        <p:nvPr/>
      </p:nvGrpSpPr>
      <p:grpSpPr>
        <a:xfrm>
          <a:off x="0" y="0"/>
          <a:ext cx="0" cy="0"/>
          <a:chOff x="0" y="0"/>
          <a:chExt cx="0" cy="0"/>
        </a:xfrm>
      </p:grpSpPr>
      <p:sp>
        <p:nvSpPr>
          <p:cNvPr id="1151" name="Google Shape;1151;p45"/>
          <p:cNvSpPr txBox="1">
            <a:spLocks noGrp="1"/>
          </p:cNvSpPr>
          <p:nvPr>
            <p:ph type="title"/>
          </p:nvPr>
        </p:nvSpPr>
        <p:spPr>
          <a:xfrm>
            <a:off x="713250"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Background</a:t>
            </a:r>
            <a:endParaRPr dirty="0"/>
          </a:p>
        </p:txBody>
      </p:sp>
      <p:pic>
        <p:nvPicPr>
          <p:cNvPr id="19458" name="Picture 2">
            <a:extLst>
              <a:ext uri="{FF2B5EF4-FFF2-40B4-BE49-F238E27FC236}">
                <a16:creationId xmlns:a16="http://schemas.microsoft.com/office/drawing/2014/main" id="{54F66D2C-4220-9240-B836-6BB415A9F2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795" y="1245093"/>
            <a:ext cx="5330532" cy="3505189"/>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207AB202-A427-D342-AD19-568B3EC980F3}"/>
              </a:ext>
            </a:extLst>
          </p:cNvPr>
          <p:cNvSpPr txBox="1"/>
          <p:nvPr/>
        </p:nvSpPr>
        <p:spPr>
          <a:xfrm>
            <a:off x="6150663" y="1368515"/>
            <a:ext cx="2441542" cy="1487074"/>
          </a:xfrm>
          <a:prstGeom prst="rect">
            <a:avLst/>
          </a:prstGeom>
          <a:noFill/>
        </p:spPr>
        <p:txBody>
          <a:bodyPr wrap="square" rtlCol="0">
            <a:spAutoFit/>
          </a:bodyPr>
          <a:lstStyle/>
          <a:p>
            <a:pPr>
              <a:lnSpc>
                <a:spcPct val="150000"/>
              </a:lnSpc>
            </a:pPr>
            <a:r>
              <a:rPr lang="en-US" altLang="zh-CN" sz="2000" b="1" dirty="0">
                <a:solidFill>
                  <a:schemeClr val="dk1"/>
                </a:solidFill>
                <a:latin typeface="Kalam"/>
                <a:cs typeface="Kalam"/>
                <a:sym typeface="Kalam"/>
              </a:rPr>
              <a:t>However ……</a:t>
            </a:r>
          </a:p>
          <a:p>
            <a:pPr>
              <a:lnSpc>
                <a:spcPct val="150000"/>
              </a:lnSpc>
            </a:pPr>
            <a:r>
              <a:rPr lang="en-US" altLang="zh-CN" dirty="0">
                <a:solidFill>
                  <a:schemeClr val="dk1"/>
                </a:solidFill>
                <a:latin typeface="Montserrat"/>
              </a:rPr>
              <a:t>Over half of students ended with </a:t>
            </a:r>
            <a:r>
              <a:rPr lang="en-US" altLang="zh-CN" b="1" dirty="0">
                <a:solidFill>
                  <a:schemeClr val="dk1"/>
                </a:solidFill>
                <a:latin typeface="Montserrat"/>
              </a:rPr>
              <a:t>withdraw</a:t>
            </a:r>
            <a:r>
              <a:rPr lang="en-US" altLang="zh-CN" dirty="0">
                <a:solidFill>
                  <a:schemeClr val="dk1"/>
                </a:solidFill>
                <a:latin typeface="Montserrat"/>
              </a:rPr>
              <a:t> or </a:t>
            </a:r>
            <a:r>
              <a:rPr lang="en-US" altLang="zh-CN" b="1" dirty="0">
                <a:solidFill>
                  <a:schemeClr val="dk1"/>
                </a:solidFill>
                <a:latin typeface="Montserrat"/>
              </a:rPr>
              <a:t>fail</a:t>
            </a:r>
            <a:r>
              <a:rPr lang="en-US" altLang="zh-CN" dirty="0">
                <a:solidFill>
                  <a:schemeClr val="dk1"/>
                </a:solidFill>
                <a:latin typeface="Montserrat"/>
              </a:rPr>
              <a:t> </a:t>
            </a:r>
            <a:endParaRPr lang="zh-CN" altLang="en-US" dirty="0">
              <a:solidFill>
                <a:schemeClr val="dk1"/>
              </a:solidFill>
              <a:latin typeface="Montserrat"/>
            </a:endParaRPr>
          </a:p>
        </p:txBody>
      </p:sp>
      <p:sp>
        <p:nvSpPr>
          <p:cNvPr id="37" name="Google Shape;1486;p57">
            <a:extLst>
              <a:ext uri="{FF2B5EF4-FFF2-40B4-BE49-F238E27FC236}">
                <a16:creationId xmlns:a16="http://schemas.microsoft.com/office/drawing/2014/main" id="{D22BBFCE-95AE-1A4D-ACD7-811C1BF74773}"/>
              </a:ext>
            </a:extLst>
          </p:cNvPr>
          <p:cNvSpPr txBox="1">
            <a:spLocks/>
          </p:cNvSpPr>
          <p:nvPr/>
        </p:nvSpPr>
        <p:spPr>
          <a:xfrm>
            <a:off x="7198819" y="3736939"/>
            <a:ext cx="1945181" cy="521806"/>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3000"/>
            </a:pPr>
            <a:r>
              <a:rPr lang="en" sz="3600" b="1" dirty="0">
                <a:solidFill>
                  <a:schemeClr val="dk1"/>
                </a:solidFill>
                <a:latin typeface="Kalam"/>
                <a:cs typeface="Kalam"/>
                <a:sym typeface="Kalam"/>
              </a:rPr>
              <a:t>52.8%</a:t>
            </a:r>
          </a:p>
        </p:txBody>
      </p:sp>
      <p:grpSp>
        <p:nvGrpSpPr>
          <p:cNvPr id="38" name="Google Shape;1490;p57">
            <a:extLst>
              <a:ext uri="{FF2B5EF4-FFF2-40B4-BE49-F238E27FC236}">
                <a16:creationId xmlns:a16="http://schemas.microsoft.com/office/drawing/2014/main" id="{2978E2C8-B726-6748-9463-E5CBE1C318BA}"/>
              </a:ext>
            </a:extLst>
          </p:cNvPr>
          <p:cNvGrpSpPr/>
          <p:nvPr/>
        </p:nvGrpSpPr>
        <p:grpSpPr>
          <a:xfrm flipH="1">
            <a:off x="6150663" y="3206404"/>
            <a:ext cx="1262091" cy="1262091"/>
            <a:chOff x="4049800" y="640400"/>
            <a:chExt cx="858900" cy="858900"/>
          </a:xfrm>
        </p:grpSpPr>
        <p:sp>
          <p:nvSpPr>
            <p:cNvPr id="39" name="Google Shape;1491;p57">
              <a:extLst>
                <a:ext uri="{FF2B5EF4-FFF2-40B4-BE49-F238E27FC236}">
                  <a16:creationId xmlns:a16="http://schemas.microsoft.com/office/drawing/2014/main" id="{8BDA9C49-C51B-8F44-904A-05DA3B709FE5}"/>
                </a:ext>
              </a:extLst>
            </p:cNvPr>
            <p:cNvSpPr/>
            <p:nvPr/>
          </p:nvSpPr>
          <p:spPr>
            <a:xfrm>
              <a:off x="4049800" y="640400"/>
              <a:ext cx="858900" cy="858900"/>
            </a:xfrm>
            <a:prstGeom prst="donut">
              <a:avLst>
                <a:gd name="adj" fmla="val 25000"/>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492;p57">
              <a:extLst>
                <a:ext uri="{FF2B5EF4-FFF2-40B4-BE49-F238E27FC236}">
                  <a16:creationId xmlns:a16="http://schemas.microsoft.com/office/drawing/2014/main" id="{713721A1-1A60-6944-A7D2-1C18C8C7174A}"/>
                </a:ext>
              </a:extLst>
            </p:cNvPr>
            <p:cNvSpPr/>
            <p:nvPr/>
          </p:nvSpPr>
          <p:spPr>
            <a:xfrm>
              <a:off x="4049800" y="640400"/>
              <a:ext cx="858900" cy="858900"/>
            </a:xfrm>
            <a:prstGeom prst="blockArc">
              <a:avLst>
                <a:gd name="adj1" fmla="val 4142148"/>
                <a:gd name="adj2" fmla="val 16246034"/>
                <a:gd name="adj3" fmla="val 25264"/>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文本框 2">
            <a:extLst>
              <a:ext uri="{FF2B5EF4-FFF2-40B4-BE49-F238E27FC236}">
                <a16:creationId xmlns:a16="http://schemas.microsoft.com/office/drawing/2014/main" id="{8A1AA36F-686B-4748-AE2D-159AEF6FAF10}"/>
              </a:ext>
            </a:extLst>
          </p:cNvPr>
          <p:cNvSpPr txBox="1"/>
          <p:nvPr/>
        </p:nvSpPr>
        <p:spPr>
          <a:xfrm>
            <a:off x="1578663" y="2571750"/>
            <a:ext cx="692818" cy="307777"/>
          </a:xfrm>
          <a:prstGeom prst="rect">
            <a:avLst/>
          </a:prstGeom>
          <a:noFill/>
        </p:spPr>
        <p:txBody>
          <a:bodyPr wrap="none" rtlCol="0">
            <a:spAutoFit/>
          </a:bodyPr>
          <a:lstStyle/>
          <a:p>
            <a:r>
              <a:rPr kumimoji="1" lang="en-US" altLang="zh-CN" dirty="0">
                <a:solidFill>
                  <a:schemeClr val="accent2"/>
                </a:solidFill>
              </a:rPr>
              <a:t>37.9%</a:t>
            </a:r>
            <a:endParaRPr kumimoji="1" lang="zh-CN" altLang="en-US" dirty="0">
              <a:solidFill>
                <a:schemeClr val="accent2"/>
              </a:solidFill>
            </a:endParaRPr>
          </a:p>
        </p:txBody>
      </p:sp>
      <p:sp>
        <p:nvSpPr>
          <p:cNvPr id="10" name="文本框 9">
            <a:extLst>
              <a:ext uri="{FF2B5EF4-FFF2-40B4-BE49-F238E27FC236}">
                <a16:creationId xmlns:a16="http://schemas.microsoft.com/office/drawing/2014/main" id="{F7FFAE3C-8209-654E-9B68-F8F80F127977}"/>
              </a:ext>
            </a:extLst>
          </p:cNvPr>
          <p:cNvSpPr txBox="1"/>
          <p:nvPr/>
        </p:nvSpPr>
        <p:spPr>
          <a:xfrm>
            <a:off x="2689006" y="2915899"/>
            <a:ext cx="692818" cy="307777"/>
          </a:xfrm>
          <a:prstGeom prst="rect">
            <a:avLst/>
          </a:prstGeom>
          <a:noFill/>
        </p:spPr>
        <p:txBody>
          <a:bodyPr wrap="none" rtlCol="0">
            <a:spAutoFit/>
          </a:bodyPr>
          <a:lstStyle/>
          <a:p>
            <a:r>
              <a:rPr kumimoji="1" lang="en-US" altLang="zh-CN" dirty="0">
                <a:solidFill>
                  <a:schemeClr val="accent2"/>
                </a:solidFill>
              </a:rPr>
              <a:t>31.2%</a:t>
            </a:r>
            <a:endParaRPr kumimoji="1" lang="zh-CN" altLang="en-US" dirty="0">
              <a:solidFill>
                <a:schemeClr val="accent2"/>
              </a:solidFill>
            </a:endParaRPr>
          </a:p>
        </p:txBody>
      </p:sp>
      <p:sp>
        <p:nvSpPr>
          <p:cNvPr id="11" name="文本框 10">
            <a:extLst>
              <a:ext uri="{FF2B5EF4-FFF2-40B4-BE49-F238E27FC236}">
                <a16:creationId xmlns:a16="http://schemas.microsoft.com/office/drawing/2014/main" id="{1C3C9319-A2FD-7848-B2D3-9C77DE7CEBBA}"/>
              </a:ext>
            </a:extLst>
          </p:cNvPr>
          <p:cNvSpPr txBox="1"/>
          <p:nvPr/>
        </p:nvSpPr>
        <p:spPr>
          <a:xfrm>
            <a:off x="3812412" y="3298915"/>
            <a:ext cx="692818" cy="307777"/>
          </a:xfrm>
          <a:prstGeom prst="rect">
            <a:avLst/>
          </a:prstGeom>
          <a:noFill/>
        </p:spPr>
        <p:txBody>
          <a:bodyPr wrap="none" rtlCol="0">
            <a:spAutoFit/>
          </a:bodyPr>
          <a:lstStyle/>
          <a:p>
            <a:r>
              <a:rPr kumimoji="1" lang="en-US" altLang="zh-CN" dirty="0">
                <a:solidFill>
                  <a:schemeClr val="accent2"/>
                </a:solidFill>
              </a:rPr>
              <a:t>21.6%</a:t>
            </a:r>
            <a:endParaRPr kumimoji="1" lang="zh-CN" altLang="en-US" dirty="0">
              <a:solidFill>
                <a:schemeClr val="accent2"/>
              </a:solidFill>
            </a:endParaRPr>
          </a:p>
        </p:txBody>
      </p:sp>
      <p:sp>
        <p:nvSpPr>
          <p:cNvPr id="12" name="文本框 11">
            <a:extLst>
              <a:ext uri="{FF2B5EF4-FFF2-40B4-BE49-F238E27FC236}">
                <a16:creationId xmlns:a16="http://schemas.microsoft.com/office/drawing/2014/main" id="{C713FDF6-80E7-094C-BACE-8905432DBA9C}"/>
              </a:ext>
            </a:extLst>
          </p:cNvPr>
          <p:cNvSpPr txBox="1"/>
          <p:nvPr/>
        </p:nvSpPr>
        <p:spPr>
          <a:xfrm>
            <a:off x="4968603" y="3744518"/>
            <a:ext cx="593432" cy="307777"/>
          </a:xfrm>
          <a:prstGeom prst="rect">
            <a:avLst/>
          </a:prstGeom>
          <a:noFill/>
        </p:spPr>
        <p:txBody>
          <a:bodyPr wrap="none" rtlCol="0">
            <a:spAutoFit/>
          </a:bodyPr>
          <a:lstStyle/>
          <a:p>
            <a:r>
              <a:rPr kumimoji="1" lang="en-US" altLang="zh-CN" dirty="0">
                <a:solidFill>
                  <a:schemeClr val="accent2"/>
                </a:solidFill>
              </a:rPr>
              <a:t>9.3%</a:t>
            </a:r>
            <a:endParaRPr kumimoji="1" lang="zh-CN" altLang="en-US" dirty="0">
              <a:solidFill>
                <a:schemeClr val="accent2"/>
              </a:solidFill>
            </a:endParaRPr>
          </a:p>
        </p:txBody>
      </p:sp>
    </p:spTree>
    <p:extLst>
      <p:ext uri="{BB962C8B-B14F-4D97-AF65-F5344CB8AC3E}">
        <p14:creationId xmlns:p14="http://schemas.microsoft.com/office/powerpoint/2010/main" val="4035723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0"/>
        <p:cNvGrpSpPr/>
        <p:nvPr/>
      </p:nvGrpSpPr>
      <p:grpSpPr>
        <a:xfrm>
          <a:off x="0" y="0"/>
          <a:ext cx="0" cy="0"/>
          <a:chOff x="0" y="0"/>
          <a:chExt cx="0" cy="0"/>
        </a:xfrm>
      </p:grpSpPr>
      <p:sp>
        <p:nvSpPr>
          <p:cNvPr id="1151" name="Google Shape;1151;p45"/>
          <p:cNvSpPr txBox="1">
            <a:spLocks noGrp="1"/>
          </p:cNvSpPr>
          <p:nvPr>
            <p:ph type="title"/>
          </p:nvPr>
        </p:nvSpPr>
        <p:spPr>
          <a:xfrm>
            <a:off x="713250"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tLang="zh-CN" dirty="0"/>
              <a:t>Vision</a:t>
            </a:r>
            <a:r>
              <a:rPr lang="zh-CN" altLang="en-US" dirty="0"/>
              <a:t> </a:t>
            </a:r>
            <a:r>
              <a:rPr lang="en-US" altLang="zh-CN" dirty="0"/>
              <a:t>&amp;</a:t>
            </a:r>
            <a:r>
              <a:rPr lang="zh-CN" altLang="en-US" dirty="0"/>
              <a:t> </a:t>
            </a:r>
            <a:r>
              <a:rPr lang="en-US" altLang="zh-CN" dirty="0"/>
              <a:t>Goal</a:t>
            </a:r>
            <a:endParaRPr dirty="0"/>
          </a:p>
        </p:txBody>
      </p:sp>
      <p:sp>
        <p:nvSpPr>
          <p:cNvPr id="1152" name="Google Shape;1152;p45"/>
          <p:cNvSpPr txBox="1">
            <a:spLocks noGrp="1"/>
          </p:cNvSpPr>
          <p:nvPr>
            <p:ph type="subTitle" idx="1"/>
          </p:nvPr>
        </p:nvSpPr>
        <p:spPr>
          <a:xfrm>
            <a:off x="713250" y="1119300"/>
            <a:ext cx="3862800" cy="2904900"/>
          </a:xfrm>
          <a:prstGeom prst="rect">
            <a:avLst/>
          </a:prstGeom>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US" altLang="zh-CN" sz="1600" b="1" dirty="0"/>
              <a:t>Visions</a:t>
            </a:r>
            <a:r>
              <a:rPr lang="zh-CN" altLang="en-US" sz="1600" b="1" dirty="0"/>
              <a:t>：</a:t>
            </a:r>
            <a:endParaRPr sz="1600" b="1" dirty="0"/>
          </a:p>
          <a:p>
            <a:pPr marL="0" lvl="0" indent="0">
              <a:lnSpc>
                <a:spcPct val="150000"/>
              </a:lnSpc>
            </a:pPr>
            <a:r>
              <a:rPr lang="en" altLang="zh-CN" sz="1600" dirty="0"/>
              <a:t>● </a:t>
            </a:r>
            <a:r>
              <a:rPr lang="en-US" altLang="zh-CN" sz="1600" dirty="0"/>
              <a:t>Reduce fail and withdraw rate.</a:t>
            </a:r>
          </a:p>
          <a:p>
            <a:pPr marL="0" lvl="0" indent="0">
              <a:lnSpc>
                <a:spcPct val="150000"/>
              </a:lnSpc>
            </a:pPr>
            <a:r>
              <a:rPr lang="en-US" altLang="zh-CN" sz="1600" dirty="0"/>
              <a:t> </a:t>
            </a:r>
          </a:p>
          <a:p>
            <a:pPr marL="0" indent="0">
              <a:lnSpc>
                <a:spcPct val="150000"/>
              </a:lnSpc>
            </a:pPr>
            <a:r>
              <a:rPr lang="en" altLang="zh-CN" sz="1600" dirty="0"/>
              <a:t>● </a:t>
            </a:r>
            <a:r>
              <a:rPr lang="en-US" altLang="zh-CN" sz="1600" dirty="0"/>
              <a:t>Help</a:t>
            </a:r>
            <a:r>
              <a:rPr lang="zh-CN" altLang="en-US" sz="1600" dirty="0"/>
              <a:t> </a:t>
            </a:r>
            <a:r>
              <a:rPr lang="en-US" altLang="zh-CN" sz="1600" dirty="0"/>
              <a:t>students</a:t>
            </a:r>
            <a:r>
              <a:rPr lang="zh-CN" altLang="en-US" sz="1600" dirty="0"/>
              <a:t> </a:t>
            </a:r>
            <a:r>
              <a:rPr lang="en-US" altLang="zh-CN" sz="1600" dirty="0"/>
              <a:t>get a better learning experience.</a:t>
            </a:r>
          </a:p>
        </p:txBody>
      </p:sp>
      <p:sp>
        <p:nvSpPr>
          <p:cNvPr id="35" name="Google Shape;1152;p45">
            <a:extLst>
              <a:ext uri="{FF2B5EF4-FFF2-40B4-BE49-F238E27FC236}">
                <a16:creationId xmlns:a16="http://schemas.microsoft.com/office/drawing/2014/main" id="{BB44A894-EF9A-B944-A7F7-3C50CABFA263}"/>
              </a:ext>
            </a:extLst>
          </p:cNvPr>
          <p:cNvSpPr txBox="1">
            <a:spLocks/>
          </p:cNvSpPr>
          <p:nvPr/>
        </p:nvSpPr>
        <p:spPr>
          <a:xfrm>
            <a:off x="4572000" y="1628183"/>
            <a:ext cx="4365266" cy="2904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l" rtl="0">
              <a:lnSpc>
                <a:spcPct val="100000"/>
              </a:lnSpc>
              <a:spcBef>
                <a:spcPts val="160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lnSpc>
                <a:spcPct val="150000"/>
              </a:lnSpc>
            </a:pPr>
            <a:r>
              <a:rPr lang="en-US" altLang="zh-CN" sz="1600" b="1" dirty="0"/>
              <a:t>Goals</a:t>
            </a:r>
            <a:r>
              <a:rPr lang="zh-CN" altLang="en-US" sz="1600" b="1" dirty="0"/>
              <a:t>：</a:t>
            </a:r>
            <a:endParaRPr lang="en-US" sz="1600" b="1" dirty="0"/>
          </a:p>
          <a:p>
            <a:pPr marL="0" indent="0">
              <a:lnSpc>
                <a:spcPct val="150000"/>
              </a:lnSpc>
            </a:pPr>
            <a:r>
              <a:rPr lang="en-US" sz="1600" dirty="0"/>
              <a:t>● </a:t>
            </a:r>
            <a:r>
              <a:rPr lang="en" altLang="zh-CN" sz="1600" dirty="0"/>
              <a:t>Identify potential causes of fail or withdraw a class.</a:t>
            </a:r>
          </a:p>
          <a:p>
            <a:pPr marL="0" indent="0">
              <a:lnSpc>
                <a:spcPct val="150000"/>
              </a:lnSpc>
            </a:pPr>
            <a:r>
              <a:rPr lang="en-US" altLang="zh-CN" sz="1600" dirty="0"/>
              <a:t>● Come up with actionable</a:t>
            </a:r>
            <a:r>
              <a:rPr lang="zh-CN" altLang="en-US" sz="1600" dirty="0"/>
              <a:t> </a:t>
            </a:r>
            <a:r>
              <a:rPr lang="en-US" altLang="zh-CN" sz="1600" dirty="0"/>
              <a:t>suggestions.</a:t>
            </a:r>
          </a:p>
          <a:p>
            <a:pPr marL="0" indent="0">
              <a:lnSpc>
                <a:spcPct val="150000"/>
              </a:lnSpc>
            </a:pPr>
            <a:r>
              <a:rPr lang="en-US" altLang="zh-CN" sz="1600" dirty="0"/>
              <a:t>● Come up with method to measure the impact of the solutions.</a:t>
            </a:r>
            <a:endParaRPr lang="en-US" sz="1600" dirty="0"/>
          </a:p>
          <a:p>
            <a:pPr marL="0" indent="0">
              <a:lnSpc>
                <a:spcPct val="150000"/>
              </a:lnSpc>
            </a:pPr>
            <a:r>
              <a:rPr lang="en-US" altLang="zh-CN" sz="1600" dirty="0"/>
              <a:t>● </a:t>
            </a:r>
            <a:r>
              <a:rPr lang="en" altLang="zh-CN" sz="1600" dirty="0"/>
              <a:t>Deliver reusable models to predict future student assessment results.</a:t>
            </a:r>
          </a:p>
          <a:p>
            <a:pPr marL="0" indent="0">
              <a:lnSpc>
                <a:spcPct val="150000"/>
              </a:lnSpc>
            </a:pPr>
            <a:endParaRPr lang="en" altLang="zh-CN" sz="1600" dirty="0"/>
          </a:p>
          <a:p>
            <a:pPr marL="0" indent="0">
              <a:lnSpc>
                <a:spcPct val="200000"/>
              </a:lnSpc>
            </a:pPr>
            <a:r>
              <a:rPr lang="en-US" altLang="zh-CN" sz="1600" dirty="0"/>
              <a:t> </a:t>
            </a:r>
            <a:endParaRPr lang="en-US" sz="1600" dirty="0"/>
          </a:p>
        </p:txBody>
      </p:sp>
    </p:spTree>
    <p:extLst>
      <p:ext uri="{BB962C8B-B14F-4D97-AF65-F5344CB8AC3E}">
        <p14:creationId xmlns:p14="http://schemas.microsoft.com/office/powerpoint/2010/main" val="1528139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0"/>
        <p:cNvGrpSpPr/>
        <p:nvPr/>
      </p:nvGrpSpPr>
      <p:grpSpPr>
        <a:xfrm>
          <a:off x="0" y="0"/>
          <a:ext cx="0" cy="0"/>
          <a:chOff x="0" y="0"/>
          <a:chExt cx="0" cy="0"/>
        </a:xfrm>
      </p:grpSpPr>
      <p:sp>
        <p:nvSpPr>
          <p:cNvPr id="1151" name="Google Shape;1151;p45"/>
          <p:cNvSpPr txBox="1">
            <a:spLocks noGrp="1"/>
          </p:cNvSpPr>
          <p:nvPr>
            <p:ph type="title"/>
          </p:nvPr>
        </p:nvSpPr>
        <p:spPr>
          <a:xfrm>
            <a:off x="713250"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Stakeholders</a:t>
            </a:r>
            <a:endParaRPr dirty="0"/>
          </a:p>
        </p:txBody>
      </p:sp>
      <p:sp>
        <p:nvSpPr>
          <p:cNvPr id="35" name="Google Shape;1152;p45">
            <a:extLst>
              <a:ext uri="{FF2B5EF4-FFF2-40B4-BE49-F238E27FC236}">
                <a16:creationId xmlns:a16="http://schemas.microsoft.com/office/drawing/2014/main" id="{BB44A894-EF9A-B944-A7F7-3C50CABFA263}"/>
              </a:ext>
            </a:extLst>
          </p:cNvPr>
          <p:cNvSpPr txBox="1">
            <a:spLocks/>
          </p:cNvSpPr>
          <p:nvPr/>
        </p:nvSpPr>
        <p:spPr>
          <a:xfrm>
            <a:off x="3408268" y="1359786"/>
            <a:ext cx="2792233" cy="3392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l" rtl="0">
              <a:lnSpc>
                <a:spcPct val="100000"/>
              </a:lnSpc>
              <a:spcBef>
                <a:spcPts val="160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lnSpc>
                <a:spcPct val="200000"/>
              </a:lnSpc>
            </a:pPr>
            <a:r>
              <a:rPr lang="en-US" altLang="zh-CN" sz="1600" dirty="0"/>
              <a:t>● Students</a:t>
            </a:r>
          </a:p>
          <a:p>
            <a:pPr marL="0" indent="0">
              <a:lnSpc>
                <a:spcPct val="200000"/>
              </a:lnSpc>
            </a:pPr>
            <a:r>
              <a:rPr lang="en-US" altLang="zh-CN" sz="1600" dirty="0"/>
              <a:t>● </a:t>
            </a:r>
            <a:r>
              <a:rPr lang="en" altLang="zh-CN" sz="1600" dirty="0"/>
              <a:t>Course Administrators</a:t>
            </a:r>
          </a:p>
          <a:p>
            <a:pPr marL="0" indent="0">
              <a:lnSpc>
                <a:spcPct val="200000"/>
              </a:lnSpc>
            </a:pPr>
            <a:r>
              <a:rPr lang="en-US" altLang="zh-CN" sz="1600" dirty="0"/>
              <a:t>● Course Platforms</a:t>
            </a:r>
          </a:p>
          <a:p>
            <a:pPr marL="0" indent="0">
              <a:lnSpc>
                <a:spcPct val="200000"/>
              </a:lnSpc>
            </a:pPr>
            <a:r>
              <a:rPr lang="en-US" altLang="zh-CN" sz="1600" dirty="0"/>
              <a:t>● Researchers</a:t>
            </a:r>
            <a:endParaRPr lang="en-US" sz="1600" dirty="0"/>
          </a:p>
          <a:p>
            <a:pPr marL="0" indent="0">
              <a:lnSpc>
                <a:spcPct val="150000"/>
              </a:lnSpc>
            </a:pPr>
            <a:endParaRPr lang="en" altLang="zh-CN" sz="1600" dirty="0"/>
          </a:p>
          <a:p>
            <a:pPr marL="0" indent="0">
              <a:lnSpc>
                <a:spcPct val="200000"/>
              </a:lnSpc>
            </a:pPr>
            <a:r>
              <a:rPr lang="en-US" altLang="zh-CN" sz="1600" dirty="0"/>
              <a:t> </a:t>
            </a:r>
            <a:endParaRPr lang="en-US" sz="1600" dirty="0"/>
          </a:p>
        </p:txBody>
      </p:sp>
    </p:spTree>
    <p:extLst>
      <p:ext uri="{BB962C8B-B14F-4D97-AF65-F5344CB8AC3E}">
        <p14:creationId xmlns:p14="http://schemas.microsoft.com/office/powerpoint/2010/main" val="3622622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3"/>
        <p:cNvGrpSpPr/>
        <p:nvPr/>
      </p:nvGrpSpPr>
      <p:grpSpPr>
        <a:xfrm>
          <a:off x="0" y="0"/>
          <a:ext cx="0" cy="0"/>
          <a:chOff x="0" y="0"/>
          <a:chExt cx="0" cy="0"/>
        </a:xfrm>
      </p:grpSpPr>
      <p:sp>
        <p:nvSpPr>
          <p:cNvPr id="1285" name="Google Shape;1285;p50"/>
          <p:cNvSpPr txBox="1">
            <a:spLocks noGrp="1"/>
          </p:cNvSpPr>
          <p:nvPr>
            <p:ph type="title"/>
          </p:nvPr>
        </p:nvSpPr>
        <p:spPr>
          <a:xfrm>
            <a:off x="4572000" y="2315054"/>
            <a:ext cx="4177869"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Science</a:t>
            </a:r>
            <a:endParaRPr dirty="0"/>
          </a:p>
        </p:txBody>
      </p:sp>
      <p:grpSp>
        <p:nvGrpSpPr>
          <p:cNvPr id="1286" name="Google Shape;1286;p50"/>
          <p:cNvGrpSpPr/>
          <p:nvPr/>
        </p:nvGrpSpPr>
        <p:grpSpPr>
          <a:xfrm>
            <a:off x="1300346" y="1476413"/>
            <a:ext cx="2930186" cy="1983410"/>
            <a:chOff x="1209996" y="1476413"/>
            <a:chExt cx="2930186" cy="1983410"/>
          </a:xfrm>
        </p:grpSpPr>
        <p:sp>
          <p:nvSpPr>
            <p:cNvPr id="1287" name="Google Shape;1287;p50"/>
            <p:cNvSpPr/>
            <p:nvPr/>
          </p:nvSpPr>
          <p:spPr>
            <a:xfrm rot="-7192789">
              <a:off x="3265025" y="2231873"/>
              <a:ext cx="679675" cy="433858"/>
            </a:xfrm>
            <a:custGeom>
              <a:avLst/>
              <a:gdLst/>
              <a:ahLst/>
              <a:cxnLst/>
              <a:rect l="l" t="t" r="r" b="b"/>
              <a:pathLst>
                <a:path w="10023" h="6398" extrusionOk="0">
                  <a:moveTo>
                    <a:pt x="8763" y="1"/>
                  </a:moveTo>
                  <a:cubicBezTo>
                    <a:pt x="8679" y="1"/>
                    <a:pt x="8598" y="40"/>
                    <a:pt x="8560" y="115"/>
                  </a:cubicBezTo>
                  <a:cubicBezTo>
                    <a:pt x="8521" y="95"/>
                    <a:pt x="8481" y="86"/>
                    <a:pt x="8442" y="86"/>
                  </a:cubicBezTo>
                  <a:cubicBezTo>
                    <a:pt x="8402" y="86"/>
                    <a:pt x="8362" y="95"/>
                    <a:pt x="8323" y="115"/>
                  </a:cubicBezTo>
                  <a:cubicBezTo>
                    <a:pt x="7768" y="511"/>
                    <a:pt x="7134" y="868"/>
                    <a:pt x="6501" y="1185"/>
                  </a:cubicBezTo>
                  <a:cubicBezTo>
                    <a:pt x="6256" y="1290"/>
                    <a:pt x="6350" y="1641"/>
                    <a:pt x="6566" y="1641"/>
                  </a:cubicBezTo>
                  <a:cubicBezTo>
                    <a:pt x="6595" y="1641"/>
                    <a:pt x="6626" y="1635"/>
                    <a:pt x="6659" y="1621"/>
                  </a:cubicBezTo>
                  <a:cubicBezTo>
                    <a:pt x="7253" y="1343"/>
                    <a:pt x="7887" y="987"/>
                    <a:pt x="8442" y="630"/>
                  </a:cubicBezTo>
                  <a:lnTo>
                    <a:pt x="8442" y="630"/>
                  </a:lnTo>
                  <a:cubicBezTo>
                    <a:pt x="8085" y="2215"/>
                    <a:pt x="7174" y="3641"/>
                    <a:pt x="5867" y="4631"/>
                  </a:cubicBezTo>
                  <a:cubicBezTo>
                    <a:pt x="4890" y="5329"/>
                    <a:pt x="3382" y="5948"/>
                    <a:pt x="2008" y="5948"/>
                  </a:cubicBezTo>
                  <a:cubicBezTo>
                    <a:pt x="1432" y="5948"/>
                    <a:pt x="880" y="5839"/>
                    <a:pt x="400" y="5582"/>
                  </a:cubicBezTo>
                  <a:cubicBezTo>
                    <a:pt x="364" y="5558"/>
                    <a:pt x="330" y="5547"/>
                    <a:pt x="297" y="5547"/>
                  </a:cubicBezTo>
                  <a:cubicBezTo>
                    <a:pt x="113" y="5547"/>
                    <a:pt x="0" y="5877"/>
                    <a:pt x="202" y="5978"/>
                  </a:cubicBezTo>
                  <a:cubicBezTo>
                    <a:pt x="741" y="6273"/>
                    <a:pt x="1364" y="6398"/>
                    <a:pt x="2010" y="6398"/>
                  </a:cubicBezTo>
                  <a:cubicBezTo>
                    <a:pt x="3358" y="6398"/>
                    <a:pt x="4810" y="5855"/>
                    <a:pt x="5827" y="5186"/>
                  </a:cubicBezTo>
                  <a:cubicBezTo>
                    <a:pt x="7332" y="4195"/>
                    <a:pt x="8442" y="2650"/>
                    <a:pt x="8877" y="868"/>
                  </a:cubicBezTo>
                  <a:cubicBezTo>
                    <a:pt x="9075" y="1304"/>
                    <a:pt x="9313" y="1779"/>
                    <a:pt x="9511" y="2215"/>
                  </a:cubicBezTo>
                  <a:cubicBezTo>
                    <a:pt x="9555" y="2317"/>
                    <a:pt x="9641" y="2360"/>
                    <a:pt x="9727" y="2360"/>
                  </a:cubicBezTo>
                  <a:cubicBezTo>
                    <a:pt x="9875" y="2360"/>
                    <a:pt x="10022" y="2232"/>
                    <a:pt x="9947" y="2056"/>
                  </a:cubicBezTo>
                  <a:cubicBezTo>
                    <a:pt x="9670" y="1422"/>
                    <a:pt x="9353" y="828"/>
                    <a:pt x="9036" y="194"/>
                  </a:cubicBezTo>
                  <a:cubicBezTo>
                    <a:pt x="9036" y="194"/>
                    <a:pt x="8996" y="155"/>
                    <a:pt x="8996" y="155"/>
                  </a:cubicBezTo>
                  <a:cubicBezTo>
                    <a:pt x="8954" y="50"/>
                    <a:pt x="8857" y="1"/>
                    <a:pt x="87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0"/>
            <p:cNvSpPr/>
            <p:nvPr/>
          </p:nvSpPr>
          <p:spPr>
            <a:xfrm rot="-4837820">
              <a:off x="1460833" y="2529048"/>
              <a:ext cx="172981" cy="209097"/>
            </a:xfrm>
            <a:custGeom>
              <a:avLst/>
              <a:gdLst/>
              <a:ahLst/>
              <a:cxnLst/>
              <a:rect l="l" t="t" r="r" b="b"/>
              <a:pathLst>
                <a:path w="6945" h="8395" extrusionOk="0">
                  <a:moveTo>
                    <a:pt x="1685" y="0"/>
                  </a:moveTo>
                  <a:cubicBezTo>
                    <a:pt x="1533" y="0"/>
                    <a:pt x="1382" y="187"/>
                    <a:pt x="1465" y="354"/>
                  </a:cubicBezTo>
                  <a:cubicBezTo>
                    <a:pt x="2020" y="1424"/>
                    <a:pt x="2456" y="2493"/>
                    <a:pt x="2852" y="3602"/>
                  </a:cubicBezTo>
                  <a:cubicBezTo>
                    <a:pt x="2060" y="3246"/>
                    <a:pt x="1267" y="2929"/>
                    <a:pt x="475" y="2572"/>
                  </a:cubicBezTo>
                  <a:cubicBezTo>
                    <a:pt x="440" y="2557"/>
                    <a:pt x="405" y="2550"/>
                    <a:pt x="372" y="2550"/>
                  </a:cubicBezTo>
                  <a:cubicBezTo>
                    <a:pt x="146" y="2550"/>
                    <a:pt x="1" y="2865"/>
                    <a:pt x="277" y="2968"/>
                  </a:cubicBezTo>
                  <a:cubicBezTo>
                    <a:pt x="1030" y="3325"/>
                    <a:pt x="1782" y="3642"/>
                    <a:pt x="2575" y="3959"/>
                  </a:cubicBezTo>
                  <a:cubicBezTo>
                    <a:pt x="2060" y="4196"/>
                    <a:pt x="1505" y="4394"/>
                    <a:pt x="990" y="4632"/>
                  </a:cubicBezTo>
                  <a:cubicBezTo>
                    <a:pt x="736" y="4705"/>
                    <a:pt x="848" y="5077"/>
                    <a:pt x="1082" y="5077"/>
                  </a:cubicBezTo>
                  <a:cubicBezTo>
                    <a:pt x="1104" y="5077"/>
                    <a:pt x="1126" y="5074"/>
                    <a:pt x="1149" y="5068"/>
                  </a:cubicBezTo>
                  <a:cubicBezTo>
                    <a:pt x="1703" y="4830"/>
                    <a:pt x="2258" y="4593"/>
                    <a:pt x="2852" y="4355"/>
                  </a:cubicBezTo>
                  <a:lnTo>
                    <a:pt x="2852" y="4355"/>
                  </a:lnTo>
                  <a:cubicBezTo>
                    <a:pt x="2416" y="5266"/>
                    <a:pt x="1980" y="6177"/>
                    <a:pt x="1584" y="7088"/>
                  </a:cubicBezTo>
                  <a:cubicBezTo>
                    <a:pt x="1506" y="7271"/>
                    <a:pt x="1652" y="7437"/>
                    <a:pt x="1795" y="7437"/>
                  </a:cubicBezTo>
                  <a:cubicBezTo>
                    <a:pt x="1868" y="7437"/>
                    <a:pt x="1940" y="7394"/>
                    <a:pt x="1980" y="7286"/>
                  </a:cubicBezTo>
                  <a:cubicBezTo>
                    <a:pt x="2416" y="6415"/>
                    <a:pt x="2812" y="5504"/>
                    <a:pt x="3208" y="4593"/>
                  </a:cubicBezTo>
                  <a:cubicBezTo>
                    <a:pt x="3644" y="5860"/>
                    <a:pt x="4159" y="7088"/>
                    <a:pt x="4714" y="8276"/>
                  </a:cubicBezTo>
                  <a:cubicBezTo>
                    <a:pt x="4755" y="8359"/>
                    <a:pt x="4835" y="8394"/>
                    <a:pt x="4917" y="8394"/>
                  </a:cubicBezTo>
                  <a:cubicBezTo>
                    <a:pt x="5069" y="8394"/>
                    <a:pt x="5227" y="8273"/>
                    <a:pt x="5149" y="8118"/>
                  </a:cubicBezTo>
                  <a:cubicBezTo>
                    <a:pt x="4595" y="6890"/>
                    <a:pt x="4080" y="5662"/>
                    <a:pt x="3644" y="4394"/>
                  </a:cubicBezTo>
                  <a:lnTo>
                    <a:pt x="3644" y="4394"/>
                  </a:lnTo>
                  <a:cubicBezTo>
                    <a:pt x="4595" y="4791"/>
                    <a:pt x="5546" y="5147"/>
                    <a:pt x="6536" y="5504"/>
                  </a:cubicBezTo>
                  <a:cubicBezTo>
                    <a:pt x="6559" y="5511"/>
                    <a:pt x="6582" y="5515"/>
                    <a:pt x="6604" y="5515"/>
                  </a:cubicBezTo>
                  <a:cubicBezTo>
                    <a:pt x="6808" y="5515"/>
                    <a:pt x="6944" y="5211"/>
                    <a:pt x="6694" y="5068"/>
                  </a:cubicBezTo>
                  <a:cubicBezTo>
                    <a:pt x="5704" y="4751"/>
                    <a:pt x="4753" y="4355"/>
                    <a:pt x="3803" y="3998"/>
                  </a:cubicBezTo>
                  <a:cubicBezTo>
                    <a:pt x="4357" y="3761"/>
                    <a:pt x="4912" y="3563"/>
                    <a:pt x="5427" y="3365"/>
                  </a:cubicBezTo>
                  <a:cubicBezTo>
                    <a:pt x="5690" y="3252"/>
                    <a:pt x="5561" y="2926"/>
                    <a:pt x="5344" y="2926"/>
                  </a:cubicBezTo>
                  <a:cubicBezTo>
                    <a:pt x="5332" y="2926"/>
                    <a:pt x="5320" y="2927"/>
                    <a:pt x="5308" y="2929"/>
                  </a:cubicBezTo>
                  <a:cubicBezTo>
                    <a:pt x="4753" y="3127"/>
                    <a:pt x="4238" y="3325"/>
                    <a:pt x="3723" y="3523"/>
                  </a:cubicBezTo>
                  <a:lnTo>
                    <a:pt x="4714" y="1384"/>
                  </a:lnTo>
                  <a:cubicBezTo>
                    <a:pt x="4792" y="1201"/>
                    <a:pt x="4629" y="1052"/>
                    <a:pt x="4475" y="1052"/>
                  </a:cubicBezTo>
                  <a:cubicBezTo>
                    <a:pt x="4395" y="1052"/>
                    <a:pt x="4318" y="1092"/>
                    <a:pt x="4278" y="1186"/>
                  </a:cubicBezTo>
                  <a:lnTo>
                    <a:pt x="3288" y="3404"/>
                  </a:lnTo>
                  <a:cubicBezTo>
                    <a:pt x="2892" y="2255"/>
                    <a:pt x="2416" y="1186"/>
                    <a:pt x="1862" y="116"/>
                  </a:cubicBezTo>
                  <a:cubicBezTo>
                    <a:pt x="1814" y="34"/>
                    <a:pt x="1750" y="0"/>
                    <a:pt x="1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9" name="Google Shape;1289;p50"/>
            <p:cNvGrpSpPr/>
            <p:nvPr/>
          </p:nvGrpSpPr>
          <p:grpSpPr>
            <a:xfrm>
              <a:off x="3142685" y="2598033"/>
              <a:ext cx="244848" cy="252630"/>
              <a:chOff x="6109266" y="2958701"/>
              <a:chExt cx="158099" cy="163114"/>
            </a:xfrm>
          </p:grpSpPr>
          <p:sp>
            <p:nvSpPr>
              <p:cNvPr id="1290" name="Google Shape;1290;p50"/>
              <p:cNvSpPr/>
              <p:nvPr/>
            </p:nvSpPr>
            <p:spPr>
              <a:xfrm>
                <a:off x="6180824" y="2958701"/>
                <a:ext cx="86541" cy="69751"/>
              </a:xfrm>
              <a:custGeom>
                <a:avLst/>
                <a:gdLst/>
                <a:ahLst/>
                <a:cxnLst/>
                <a:rect l="l" t="t" r="r" b="b"/>
                <a:pathLst>
                  <a:path w="2536" h="2044" extrusionOk="0">
                    <a:moveTo>
                      <a:pt x="1330" y="444"/>
                    </a:moveTo>
                    <a:cubicBezTo>
                      <a:pt x="1362" y="444"/>
                      <a:pt x="1394" y="446"/>
                      <a:pt x="1426" y="450"/>
                    </a:cubicBezTo>
                    <a:cubicBezTo>
                      <a:pt x="1783" y="529"/>
                      <a:pt x="2100" y="886"/>
                      <a:pt x="1902" y="1242"/>
                    </a:cubicBezTo>
                    <a:cubicBezTo>
                      <a:pt x="1728" y="1485"/>
                      <a:pt x="1464" y="1606"/>
                      <a:pt x="1162" y="1606"/>
                    </a:cubicBezTo>
                    <a:cubicBezTo>
                      <a:pt x="1119" y="1606"/>
                      <a:pt x="1075" y="1604"/>
                      <a:pt x="1030" y="1599"/>
                    </a:cubicBezTo>
                    <a:cubicBezTo>
                      <a:pt x="713" y="1559"/>
                      <a:pt x="515" y="1163"/>
                      <a:pt x="674" y="886"/>
                    </a:cubicBezTo>
                    <a:cubicBezTo>
                      <a:pt x="781" y="601"/>
                      <a:pt x="1047" y="444"/>
                      <a:pt x="1330" y="444"/>
                    </a:cubicBezTo>
                    <a:close/>
                    <a:moveTo>
                      <a:pt x="1309" y="0"/>
                    </a:moveTo>
                    <a:cubicBezTo>
                      <a:pt x="911" y="0"/>
                      <a:pt x="531" y="202"/>
                      <a:pt x="317" y="569"/>
                    </a:cubicBezTo>
                    <a:lnTo>
                      <a:pt x="278" y="608"/>
                    </a:lnTo>
                    <a:cubicBezTo>
                      <a:pt x="0" y="1123"/>
                      <a:pt x="238" y="1797"/>
                      <a:pt x="832" y="1995"/>
                    </a:cubicBezTo>
                    <a:cubicBezTo>
                      <a:pt x="947" y="2028"/>
                      <a:pt x="1064" y="2043"/>
                      <a:pt x="1182" y="2043"/>
                    </a:cubicBezTo>
                    <a:cubicBezTo>
                      <a:pt x="1633" y="2043"/>
                      <a:pt x="2078" y="1809"/>
                      <a:pt x="2298" y="1401"/>
                    </a:cubicBezTo>
                    <a:cubicBezTo>
                      <a:pt x="2535" y="846"/>
                      <a:pt x="2258" y="212"/>
                      <a:pt x="1664" y="54"/>
                    </a:cubicBezTo>
                    <a:cubicBezTo>
                      <a:pt x="1547" y="18"/>
                      <a:pt x="1427" y="0"/>
                      <a:pt x="13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0"/>
              <p:cNvSpPr/>
              <p:nvPr/>
            </p:nvSpPr>
            <p:spPr>
              <a:xfrm>
                <a:off x="6109266" y="3049675"/>
                <a:ext cx="54020" cy="42349"/>
              </a:xfrm>
              <a:custGeom>
                <a:avLst/>
                <a:gdLst/>
                <a:ahLst/>
                <a:cxnLst/>
                <a:rect l="l" t="t" r="r" b="b"/>
                <a:pathLst>
                  <a:path w="1583" h="1241" extrusionOk="0">
                    <a:moveTo>
                      <a:pt x="847" y="1"/>
                    </a:moveTo>
                    <a:cubicBezTo>
                      <a:pt x="735" y="1"/>
                      <a:pt x="622" y="27"/>
                      <a:pt x="513" y="82"/>
                    </a:cubicBezTo>
                    <a:cubicBezTo>
                      <a:pt x="473" y="82"/>
                      <a:pt x="434" y="121"/>
                      <a:pt x="434" y="161"/>
                    </a:cubicBezTo>
                    <a:lnTo>
                      <a:pt x="394" y="161"/>
                    </a:lnTo>
                    <a:cubicBezTo>
                      <a:pt x="1" y="619"/>
                      <a:pt x="393" y="1240"/>
                      <a:pt x="899" y="1240"/>
                    </a:cubicBezTo>
                    <a:cubicBezTo>
                      <a:pt x="1005" y="1240"/>
                      <a:pt x="1116" y="1213"/>
                      <a:pt x="1226" y="1151"/>
                    </a:cubicBezTo>
                    <a:cubicBezTo>
                      <a:pt x="1503" y="953"/>
                      <a:pt x="1582" y="597"/>
                      <a:pt x="1424" y="280"/>
                    </a:cubicBezTo>
                    <a:cubicBezTo>
                      <a:pt x="1268" y="97"/>
                      <a:pt x="1060" y="1"/>
                      <a:pt x="8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0"/>
              <p:cNvSpPr/>
              <p:nvPr/>
            </p:nvSpPr>
            <p:spPr>
              <a:xfrm>
                <a:off x="6194337" y="3081137"/>
                <a:ext cx="43714" cy="40677"/>
              </a:xfrm>
              <a:custGeom>
                <a:avLst/>
                <a:gdLst/>
                <a:ahLst/>
                <a:cxnLst/>
                <a:rect l="l" t="t" r="r" b="b"/>
                <a:pathLst>
                  <a:path w="1281" h="1192" extrusionOk="0">
                    <a:moveTo>
                      <a:pt x="520" y="1"/>
                    </a:moveTo>
                    <a:cubicBezTo>
                      <a:pt x="349" y="1"/>
                      <a:pt x="193" y="77"/>
                      <a:pt x="119" y="269"/>
                    </a:cubicBezTo>
                    <a:cubicBezTo>
                      <a:pt x="40" y="308"/>
                      <a:pt x="40" y="388"/>
                      <a:pt x="0" y="467"/>
                    </a:cubicBezTo>
                    <a:cubicBezTo>
                      <a:pt x="0" y="704"/>
                      <a:pt x="119" y="942"/>
                      <a:pt x="317" y="1101"/>
                    </a:cubicBezTo>
                    <a:cubicBezTo>
                      <a:pt x="416" y="1164"/>
                      <a:pt x="521" y="1192"/>
                      <a:pt x="623" y="1192"/>
                    </a:cubicBezTo>
                    <a:cubicBezTo>
                      <a:pt x="970" y="1192"/>
                      <a:pt x="1281" y="865"/>
                      <a:pt x="1189" y="467"/>
                    </a:cubicBezTo>
                    <a:cubicBezTo>
                      <a:pt x="1139" y="218"/>
                      <a:pt x="808" y="1"/>
                      <a:pt x="5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3" name="Google Shape;1293;p50"/>
            <p:cNvSpPr/>
            <p:nvPr/>
          </p:nvSpPr>
          <p:spPr>
            <a:xfrm rot="-3141595">
              <a:off x="1679210" y="2394765"/>
              <a:ext cx="137433" cy="166110"/>
            </a:xfrm>
            <a:custGeom>
              <a:avLst/>
              <a:gdLst/>
              <a:ahLst/>
              <a:cxnLst/>
              <a:rect l="l" t="t" r="r" b="b"/>
              <a:pathLst>
                <a:path w="6945" h="8395" extrusionOk="0">
                  <a:moveTo>
                    <a:pt x="1685" y="0"/>
                  </a:moveTo>
                  <a:cubicBezTo>
                    <a:pt x="1533" y="0"/>
                    <a:pt x="1382" y="187"/>
                    <a:pt x="1465" y="354"/>
                  </a:cubicBezTo>
                  <a:cubicBezTo>
                    <a:pt x="2020" y="1424"/>
                    <a:pt x="2456" y="2493"/>
                    <a:pt x="2852" y="3602"/>
                  </a:cubicBezTo>
                  <a:cubicBezTo>
                    <a:pt x="2060" y="3246"/>
                    <a:pt x="1267" y="2929"/>
                    <a:pt x="475" y="2572"/>
                  </a:cubicBezTo>
                  <a:cubicBezTo>
                    <a:pt x="440" y="2557"/>
                    <a:pt x="405" y="2550"/>
                    <a:pt x="372" y="2550"/>
                  </a:cubicBezTo>
                  <a:cubicBezTo>
                    <a:pt x="146" y="2550"/>
                    <a:pt x="1" y="2865"/>
                    <a:pt x="277" y="2968"/>
                  </a:cubicBezTo>
                  <a:cubicBezTo>
                    <a:pt x="1030" y="3325"/>
                    <a:pt x="1782" y="3642"/>
                    <a:pt x="2575" y="3959"/>
                  </a:cubicBezTo>
                  <a:cubicBezTo>
                    <a:pt x="2060" y="4196"/>
                    <a:pt x="1505" y="4394"/>
                    <a:pt x="990" y="4632"/>
                  </a:cubicBezTo>
                  <a:cubicBezTo>
                    <a:pt x="736" y="4705"/>
                    <a:pt x="848" y="5077"/>
                    <a:pt x="1082" y="5077"/>
                  </a:cubicBezTo>
                  <a:cubicBezTo>
                    <a:pt x="1104" y="5077"/>
                    <a:pt x="1126" y="5074"/>
                    <a:pt x="1149" y="5068"/>
                  </a:cubicBezTo>
                  <a:cubicBezTo>
                    <a:pt x="1703" y="4830"/>
                    <a:pt x="2258" y="4593"/>
                    <a:pt x="2852" y="4355"/>
                  </a:cubicBezTo>
                  <a:lnTo>
                    <a:pt x="2852" y="4355"/>
                  </a:lnTo>
                  <a:cubicBezTo>
                    <a:pt x="2416" y="5266"/>
                    <a:pt x="1980" y="6177"/>
                    <a:pt x="1584" y="7088"/>
                  </a:cubicBezTo>
                  <a:cubicBezTo>
                    <a:pt x="1506" y="7271"/>
                    <a:pt x="1652" y="7437"/>
                    <a:pt x="1795" y="7437"/>
                  </a:cubicBezTo>
                  <a:cubicBezTo>
                    <a:pt x="1868" y="7437"/>
                    <a:pt x="1940" y="7394"/>
                    <a:pt x="1980" y="7286"/>
                  </a:cubicBezTo>
                  <a:cubicBezTo>
                    <a:pt x="2416" y="6415"/>
                    <a:pt x="2812" y="5504"/>
                    <a:pt x="3208" y="4593"/>
                  </a:cubicBezTo>
                  <a:cubicBezTo>
                    <a:pt x="3644" y="5860"/>
                    <a:pt x="4159" y="7088"/>
                    <a:pt x="4714" y="8276"/>
                  </a:cubicBezTo>
                  <a:cubicBezTo>
                    <a:pt x="4755" y="8359"/>
                    <a:pt x="4835" y="8394"/>
                    <a:pt x="4917" y="8394"/>
                  </a:cubicBezTo>
                  <a:cubicBezTo>
                    <a:pt x="5069" y="8394"/>
                    <a:pt x="5227" y="8273"/>
                    <a:pt x="5149" y="8118"/>
                  </a:cubicBezTo>
                  <a:cubicBezTo>
                    <a:pt x="4595" y="6890"/>
                    <a:pt x="4080" y="5662"/>
                    <a:pt x="3644" y="4394"/>
                  </a:cubicBezTo>
                  <a:lnTo>
                    <a:pt x="3644" y="4394"/>
                  </a:lnTo>
                  <a:cubicBezTo>
                    <a:pt x="4595" y="4791"/>
                    <a:pt x="5546" y="5147"/>
                    <a:pt x="6536" y="5504"/>
                  </a:cubicBezTo>
                  <a:cubicBezTo>
                    <a:pt x="6559" y="5511"/>
                    <a:pt x="6582" y="5515"/>
                    <a:pt x="6604" y="5515"/>
                  </a:cubicBezTo>
                  <a:cubicBezTo>
                    <a:pt x="6808" y="5515"/>
                    <a:pt x="6944" y="5211"/>
                    <a:pt x="6694" y="5068"/>
                  </a:cubicBezTo>
                  <a:cubicBezTo>
                    <a:pt x="5704" y="4751"/>
                    <a:pt x="4753" y="4355"/>
                    <a:pt x="3803" y="3998"/>
                  </a:cubicBezTo>
                  <a:cubicBezTo>
                    <a:pt x="4357" y="3761"/>
                    <a:pt x="4912" y="3563"/>
                    <a:pt x="5427" y="3365"/>
                  </a:cubicBezTo>
                  <a:cubicBezTo>
                    <a:pt x="5690" y="3252"/>
                    <a:pt x="5561" y="2926"/>
                    <a:pt x="5344" y="2926"/>
                  </a:cubicBezTo>
                  <a:cubicBezTo>
                    <a:pt x="5332" y="2926"/>
                    <a:pt x="5320" y="2927"/>
                    <a:pt x="5308" y="2929"/>
                  </a:cubicBezTo>
                  <a:cubicBezTo>
                    <a:pt x="4753" y="3127"/>
                    <a:pt x="4238" y="3325"/>
                    <a:pt x="3723" y="3523"/>
                  </a:cubicBezTo>
                  <a:lnTo>
                    <a:pt x="4714" y="1384"/>
                  </a:lnTo>
                  <a:cubicBezTo>
                    <a:pt x="4792" y="1201"/>
                    <a:pt x="4629" y="1052"/>
                    <a:pt x="4475" y="1052"/>
                  </a:cubicBezTo>
                  <a:cubicBezTo>
                    <a:pt x="4395" y="1052"/>
                    <a:pt x="4318" y="1092"/>
                    <a:pt x="4278" y="1186"/>
                  </a:cubicBezTo>
                  <a:lnTo>
                    <a:pt x="3288" y="3404"/>
                  </a:lnTo>
                  <a:cubicBezTo>
                    <a:pt x="2892" y="2255"/>
                    <a:pt x="2416" y="1186"/>
                    <a:pt x="1862" y="116"/>
                  </a:cubicBezTo>
                  <a:cubicBezTo>
                    <a:pt x="1814" y="34"/>
                    <a:pt x="1750" y="0"/>
                    <a:pt x="1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4" name="Google Shape;1294;p50"/>
            <p:cNvGrpSpPr/>
            <p:nvPr/>
          </p:nvGrpSpPr>
          <p:grpSpPr>
            <a:xfrm>
              <a:off x="1209996" y="1643274"/>
              <a:ext cx="996273" cy="805600"/>
              <a:chOff x="309089" y="220930"/>
              <a:chExt cx="808270" cy="653525"/>
            </a:xfrm>
          </p:grpSpPr>
          <p:grpSp>
            <p:nvGrpSpPr>
              <p:cNvPr id="1295" name="Google Shape;1295;p50"/>
              <p:cNvGrpSpPr/>
              <p:nvPr/>
            </p:nvGrpSpPr>
            <p:grpSpPr>
              <a:xfrm>
                <a:off x="309089" y="296007"/>
                <a:ext cx="808270" cy="578448"/>
                <a:chOff x="4380536" y="-47226"/>
                <a:chExt cx="1409363" cy="1008628"/>
              </a:xfrm>
            </p:grpSpPr>
            <p:sp>
              <p:nvSpPr>
                <p:cNvPr id="1296" name="Google Shape;1296;p50"/>
                <p:cNvSpPr/>
                <p:nvPr/>
              </p:nvSpPr>
              <p:spPr>
                <a:xfrm>
                  <a:off x="4794455" y="120049"/>
                  <a:ext cx="827915" cy="686930"/>
                </a:xfrm>
                <a:custGeom>
                  <a:avLst/>
                  <a:gdLst/>
                  <a:ahLst/>
                  <a:cxnLst/>
                  <a:rect l="l" t="t" r="r" b="b"/>
                  <a:pathLst>
                    <a:path w="9983" h="8283" extrusionOk="0">
                      <a:moveTo>
                        <a:pt x="5792" y="1"/>
                      </a:moveTo>
                      <a:cubicBezTo>
                        <a:pt x="5229" y="1"/>
                        <a:pt x="4644" y="97"/>
                        <a:pt x="4041" y="281"/>
                      </a:cubicBezTo>
                      <a:cubicBezTo>
                        <a:pt x="3962" y="321"/>
                        <a:pt x="3843" y="439"/>
                        <a:pt x="3843" y="519"/>
                      </a:cubicBezTo>
                      <a:cubicBezTo>
                        <a:pt x="3803" y="994"/>
                        <a:pt x="3764" y="1469"/>
                        <a:pt x="3803" y="1905"/>
                      </a:cubicBezTo>
                      <a:cubicBezTo>
                        <a:pt x="3803" y="2420"/>
                        <a:pt x="4041" y="2895"/>
                        <a:pt x="4477" y="3173"/>
                      </a:cubicBezTo>
                      <a:cubicBezTo>
                        <a:pt x="4634" y="3308"/>
                        <a:pt x="4842" y="3379"/>
                        <a:pt x="5059" y="3379"/>
                      </a:cubicBezTo>
                      <a:cubicBezTo>
                        <a:pt x="5223" y="3379"/>
                        <a:pt x="5392" y="3337"/>
                        <a:pt x="5546" y="3252"/>
                      </a:cubicBezTo>
                      <a:cubicBezTo>
                        <a:pt x="5744" y="3173"/>
                        <a:pt x="5823" y="2935"/>
                        <a:pt x="5744" y="2737"/>
                      </a:cubicBezTo>
                      <a:cubicBezTo>
                        <a:pt x="5685" y="2590"/>
                        <a:pt x="5561" y="2509"/>
                        <a:pt x="5420" y="2509"/>
                      </a:cubicBezTo>
                      <a:cubicBezTo>
                        <a:pt x="5371" y="2509"/>
                        <a:pt x="5320" y="2518"/>
                        <a:pt x="5269" y="2539"/>
                      </a:cubicBezTo>
                      <a:cubicBezTo>
                        <a:pt x="5190" y="2618"/>
                        <a:pt x="5110" y="2737"/>
                        <a:pt x="4992" y="2895"/>
                      </a:cubicBezTo>
                      <a:cubicBezTo>
                        <a:pt x="4912" y="2777"/>
                        <a:pt x="4754" y="2658"/>
                        <a:pt x="4754" y="2578"/>
                      </a:cubicBezTo>
                      <a:cubicBezTo>
                        <a:pt x="4754" y="2420"/>
                        <a:pt x="4833" y="2262"/>
                        <a:pt x="4992" y="2182"/>
                      </a:cubicBezTo>
                      <a:cubicBezTo>
                        <a:pt x="5115" y="2100"/>
                        <a:pt x="5258" y="2060"/>
                        <a:pt x="5401" y="2060"/>
                      </a:cubicBezTo>
                      <a:cubicBezTo>
                        <a:pt x="5672" y="2060"/>
                        <a:pt x="5945" y="2201"/>
                        <a:pt x="6101" y="2460"/>
                      </a:cubicBezTo>
                      <a:cubicBezTo>
                        <a:pt x="6338" y="2856"/>
                        <a:pt x="6219" y="3371"/>
                        <a:pt x="5823" y="3608"/>
                      </a:cubicBezTo>
                      <a:cubicBezTo>
                        <a:pt x="5589" y="3753"/>
                        <a:pt x="5329" y="3823"/>
                        <a:pt x="5071" y="3823"/>
                      </a:cubicBezTo>
                      <a:cubicBezTo>
                        <a:pt x="4763" y="3823"/>
                        <a:pt x="4458" y="3723"/>
                        <a:pt x="4199" y="3529"/>
                      </a:cubicBezTo>
                      <a:cubicBezTo>
                        <a:pt x="3645" y="3133"/>
                        <a:pt x="3328" y="2539"/>
                        <a:pt x="3328" y="1865"/>
                      </a:cubicBezTo>
                      <a:lnTo>
                        <a:pt x="3328" y="677"/>
                      </a:lnTo>
                      <a:cubicBezTo>
                        <a:pt x="2852" y="954"/>
                        <a:pt x="2417" y="1271"/>
                        <a:pt x="2021" y="1628"/>
                      </a:cubicBezTo>
                      <a:cubicBezTo>
                        <a:pt x="1149" y="2380"/>
                        <a:pt x="515" y="3450"/>
                        <a:pt x="317" y="4599"/>
                      </a:cubicBezTo>
                      <a:cubicBezTo>
                        <a:pt x="0" y="5866"/>
                        <a:pt x="476" y="7213"/>
                        <a:pt x="1585" y="7966"/>
                      </a:cubicBezTo>
                      <a:cubicBezTo>
                        <a:pt x="1694" y="8056"/>
                        <a:pt x="1786" y="8106"/>
                        <a:pt x="1873" y="8106"/>
                      </a:cubicBezTo>
                      <a:cubicBezTo>
                        <a:pt x="1976" y="8106"/>
                        <a:pt x="2072" y="8037"/>
                        <a:pt x="2179" y="7887"/>
                      </a:cubicBezTo>
                      <a:cubicBezTo>
                        <a:pt x="2337" y="7688"/>
                        <a:pt x="2496" y="7490"/>
                        <a:pt x="2615" y="7253"/>
                      </a:cubicBezTo>
                      <a:cubicBezTo>
                        <a:pt x="2892" y="6777"/>
                        <a:pt x="2971" y="6262"/>
                        <a:pt x="2932" y="5708"/>
                      </a:cubicBezTo>
                      <a:cubicBezTo>
                        <a:pt x="2932" y="5273"/>
                        <a:pt x="2566" y="4960"/>
                        <a:pt x="2179" y="4960"/>
                      </a:cubicBezTo>
                      <a:cubicBezTo>
                        <a:pt x="2073" y="4960"/>
                        <a:pt x="1965" y="4983"/>
                        <a:pt x="1862" y="5034"/>
                      </a:cubicBezTo>
                      <a:cubicBezTo>
                        <a:pt x="1664" y="5153"/>
                        <a:pt x="1585" y="5391"/>
                        <a:pt x="1704" y="5589"/>
                      </a:cubicBezTo>
                      <a:cubicBezTo>
                        <a:pt x="1760" y="5659"/>
                        <a:pt x="1806" y="5685"/>
                        <a:pt x="1849" y="5685"/>
                      </a:cubicBezTo>
                      <a:cubicBezTo>
                        <a:pt x="1928" y="5685"/>
                        <a:pt x="1998" y="5601"/>
                        <a:pt x="2100" y="5549"/>
                      </a:cubicBezTo>
                      <a:cubicBezTo>
                        <a:pt x="2179" y="5510"/>
                        <a:pt x="2298" y="5510"/>
                        <a:pt x="2377" y="5510"/>
                      </a:cubicBezTo>
                      <a:cubicBezTo>
                        <a:pt x="2377" y="5589"/>
                        <a:pt x="2456" y="5747"/>
                        <a:pt x="2377" y="5827"/>
                      </a:cubicBezTo>
                      <a:cubicBezTo>
                        <a:pt x="2276" y="6029"/>
                        <a:pt x="2062" y="6150"/>
                        <a:pt x="1849" y="6150"/>
                      </a:cubicBezTo>
                      <a:cubicBezTo>
                        <a:pt x="1728" y="6150"/>
                        <a:pt x="1606" y="6111"/>
                        <a:pt x="1506" y="6025"/>
                      </a:cubicBezTo>
                      <a:cubicBezTo>
                        <a:pt x="991" y="5668"/>
                        <a:pt x="1070" y="4916"/>
                        <a:pt x="1585" y="4638"/>
                      </a:cubicBezTo>
                      <a:cubicBezTo>
                        <a:pt x="1780" y="4525"/>
                        <a:pt x="1986" y="4473"/>
                        <a:pt x="2187" y="4473"/>
                      </a:cubicBezTo>
                      <a:cubicBezTo>
                        <a:pt x="2757" y="4473"/>
                        <a:pt x="3279" y="4894"/>
                        <a:pt x="3367" y="5510"/>
                      </a:cubicBezTo>
                      <a:cubicBezTo>
                        <a:pt x="3486" y="6223"/>
                        <a:pt x="3328" y="7015"/>
                        <a:pt x="2892" y="7609"/>
                      </a:cubicBezTo>
                      <a:cubicBezTo>
                        <a:pt x="2734" y="7847"/>
                        <a:pt x="2575" y="8085"/>
                        <a:pt x="2377" y="8283"/>
                      </a:cubicBezTo>
                      <a:cubicBezTo>
                        <a:pt x="2536" y="8283"/>
                        <a:pt x="2694" y="8283"/>
                        <a:pt x="2892" y="8243"/>
                      </a:cubicBezTo>
                      <a:cubicBezTo>
                        <a:pt x="3367" y="8085"/>
                        <a:pt x="3843" y="7807"/>
                        <a:pt x="4239" y="7411"/>
                      </a:cubicBezTo>
                      <a:cubicBezTo>
                        <a:pt x="4477" y="7253"/>
                        <a:pt x="4754" y="7094"/>
                        <a:pt x="5031" y="6975"/>
                      </a:cubicBezTo>
                      <a:cubicBezTo>
                        <a:pt x="5665" y="6698"/>
                        <a:pt x="6299" y="6500"/>
                        <a:pt x="7012" y="6262"/>
                      </a:cubicBezTo>
                      <a:cubicBezTo>
                        <a:pt x="6853" y="6064"/>
                        <a:pt x="6972" y="5985"/>
                        <a:pt x="7091" y="5866"/>
                      </a:cubicBezTo>
                      <a:cubicBezTo>
                        <a:pt x="7408" y="5668"/>
                        <a:pt x="7646" y="5351"/>
                        <a:pt x="7844" y="4995"/>
                      </a:cubicBezTo>
                      <a:cubicBezTo>
                        <a:pt x="7883" y="4876"/>
                        <a:pt x="7962" y="4757"/>
                        <a:pt x="8002" y="4638"/>
                      </a:cubicBezTo>
                      <a:cubicBezTo>
                        <a:pt x="8121" y="4361"/>
                        <a:pt x="8042" y="4084"/>
                        <a:pt x="7804" y="3925"/>
                      </a:cubicBezTo>
                      <a:cubicBezTo>
                        <a:pt x="7727" y="3849"/>
                        <a:pt x="7650" y="3819"/>
                        <a:pt x="7574" y="3819"/>
                      </a:cubicBezTo>
                      <a:cubicBezTo>
                        <a:pt x="7452" y="3819"/>
                        <a:pt x="7331" y="3892"/>
                        <a:pt x="7210" y="3965"/>
                      </a:cubicBezTo>
                      <a:cubicBezTo>
                        <a:pt x="6695" y="4203"/>
                        <a:pt x="6695" y="4282"/>
                        <a:pt x="7091" y="4678"/>
                      </a:cubicBezTo>
                      <a:cubicBezTo>
                        <a:pt x="7131" y="4757"/>
                        <a:pt x="7170" y="4836"/>
                        <a:pt x="7170" y="4916"/>
                      </a:cubicBezTo>
                      <a:cubicBezTo>
                        <a:pt x="7141" y="4974"/>
                        <a:pt x="7049" y="5010"/>
                        <a:pt x="6985" y="5010"/>
                      </a:cubicBezTo>
                      <a:cubicBezTo>
                        <a:pt x="6962" y="5010"/>
                        <a:pt x="6943" y="5005"/>
                        <a:pt x="6933" y="4995"/>
                      </a:cubicBezTo>
                      <a:cubicBezTo>
                        <a:pt x="6734" y="4836"/>
                        <a:pt x="6576" y="4678"/>
                        <a:pt x="6457" y="4440"/>
                      </a:cubicBezTo>
                      <a:cubicBezTo>
                        <a:pt x="6338" y="4203"/>
                        <a:pt x="6418" y="3925"/>
                        <a:pt x="6655" y="3767"/>
                      </a:cubicBezTo>
                      <a:cubicBezTo>
                        <a:pt x="6853" y="3648"/>
                        <a:pt x="7051" y="3529"/>
                        <a:pt x="7289" y="3450"/>
                      </a:cubicBezTo>
                      <a:cubicBezTo>
                        <a:pt x="7398" y="3402"/>
                        <a:pt x="7511" y="3379"/>
                        <a:pt x="7620" y="3379"/>
                      </a:cubicBezTo>
                      <a:cubicBezTo>
                        <a:pt x="7869" y="3379"/>
                        <a:pt x="8102" y="3495"/>
                        <a:pt x="8240" y="3688"/>
                      </a:cubicBezTo>
                      <a:cubicBezTo>
                        <a:pt x="8517" y="4005"/>
                        <a:pt x="8557" y="4440"/>
                        <a:pt x="8398" y="4757"/>
                      </a:cubicBezTo>
                      <a:cubicBezTo>
                        <a:pt x="8160" y="5233"/>
                        <a:pt x="7883" y="5629"/>
                        <a:pt x="7606" y="6104"/>
                      </a:cubicBezTo>
                      <a:cubicBezTo>
                        <a:pt x="8081" y="5866"/>
                        <a:pt x="8517" y="5589"/>
                        <a:pt x="8953" y="5312"/>
                      </a:cubicBezTo>
                      <a:cubicBezTo>
                        <a:pt x="9388" y="4995"/>
                        <a:pt x="9666" y="4559"/>
                        <a:pt x="9785" y="4084"/>
                      </a:cubicBezTo>
                      <a:cubicBezTo>
                        <a:pt x="9983" y="3054"/>
                        <a:pt x="9666" y="1984"/>
                        <a:pt x="8874" y="1271"/>
                      </a:cubicBezTo>
                      <a:cubicBezTo>
                        <a:pt x="7972" y="397"/>
                        <a:pt x="6929" y="1"/>
                        <a:pt x="57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50"/>
                <p:cNvSpPr/>
                <p:nvPr/>
              </p:nvSpPr>
              <p:spPr>
                <a:xfrm>
                  <a:off x="4610510" y="130167"/>
                  <a:ext cx="459944" cy="702936"/>
                </a:xfrm>
                <a:custGeom>
                  <a:avLst/>
                  <a:gdLst/>
                  <a:ahLst/>
                  <a:cxnLst/>
                  <a:rect l="l" t="t" r="r" b="b"/>
                  <a:pathLst>
                    <a:path w="5546" h="8476" extrusionOk="0">
                      <a:moveTo>
                        <a:pt x="5387" y="1"/>
                      </a:moveTo>
                      <a:cubicBezTo>
                        <a:pt x="5348" y="1"/>
                        <a:pt x="5308" y="1"/>
                        <a:pt x="5269" y="40"/>
                      </a:cubicBezTo>
                      <a:cubicBezTo>
                        <a:pt x="3288" y="674"/>
                        <a:pt x="1624" y="2060"/>
                        <a:pt x="673" y="3883"/>
                      </a:cubicBezTo>
                      <a:cubicBezTo>
                        <a:pt x="0" y="4992"/>
                        <a:pt x="0" y="6338"/>
                        <a:pt x="673" y="7448"/>
                      </a:cubicBezTo>
                      <a:cubicBezTo>
                        <a:pt x="1083" y="8103"/>
                        <a:pt x="1794" y="8476"/>
                        <a:pt x="2533" y="8476"/>
                      </a:cubicBezTo>
                      <a:cubicBezTo>
                        <a:pt x="2866" y="8476"/>
                        <a:pt x="3205" y="8400"/>
                        <a:pt x="3526" y="8240"/>
                      </a:cubicBezTo>
                      <a:lnTo>
                        <a:pt x="3526" y="8200"/>
                      </a:lnTo>
                      <a:lnTo>
                        <a:pt x="3288" y="8042"/>
                      </a:lnTo>
                      <a:cubicBezTo>
                        <a:pt x="2535" y="7448"/>
                        <a:pt x="2060" y="6537"/>
                        <a:pt x="2020" y="5586"/>
                      </a:cubicBezTo>
                      <a:cubicBezTo>
                        <a:pt x="1901" y="3566"/>
                        <a:pt x="2852" y="2060"/>
                        <a:pt x="4357" y="832"/>
                      </a:cubicBezTo>
                      <a:cubicBezTo>
                        <a:pt x="4714" y="555"/>
                        <a:pt x="5110" y="317"/>
                        <a:pt x="55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50"/>
                <p:cNvSpPr/>
                <p:nvPr/>
              </p:nvSpPr>
              <p:spPr>
                <a:xfrm>
                  <a:off x="5655134" y="130167"/>
                  <a:ext cx="134765" cy="82186"/>
                </a:xfrm>
                <a:custGeom>
                  <a:avLst/>
                  <a:gdLst/>
                  <a:ahLst/>
                  <a:cxnLst/>
                  <a:rect l="l" t="t" r="r" b="b"/>
                  <a:pathLst>
                    <a:path w="1625" h="991" extrusionOk="0">
                      <a:moveTo>
                        <a:pt x="1427" y="1"/>
                      </a:moveTo>
                      <a:cubicBezTo>
                        <a:pt x="1308" y="1"/>
                        <a:pt x="1229" y="40"/>
                        <a:pt x="1150" y="119"/>
                      </a:cubicBezTo>
                      <a:cubicBezTo>
                        <a:pt x="793" y="278"/>
                        <a:pt x="476" y="436"/>
                        <a:pt x="159" y="595"/>
                      </a:cubicBezTo>
                      <a:cubicBezTo>
                        <a:pt x="120" y="634"/>
                        <a:pt x="1" y="753"/>
                        <a:pt x="40" y="832"/>
                      </a:cubicBezTo>
                      <a:cubicBezTo>
                        <a:pt x="40" y="872"/>
                        <a:pt x="159" y="951"/>
                        <a:pt x="199" y="991"/>
                      </a:cubicBezTo>
                      <a:cubicBezTo>
                        <a:pt x="714" y="872"/>
                        <a:pt x="1189" y="634"/>
                        <a:pt x="1585" y="278"/>
                      </a:cubicBezTo>
                      <a:cubicBezTo>
                        <a:pt x="1625" y="238"/>
                        <a:pt x="1625" y="159"/>
                        <a:pt x="1625" y="80"/>
                      </a:cubicBezTo>
                      <a:cubicBezTo>
                        <a:pt x="1546" y="1"/>
                        <a:pt x="1466" y="1"/>
                        <a:pt x="1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0"/>
                <p:cNvSpPr/>
                <p:nvPr/>
              </p:nvSpPr>
              <p:spPr>
                <a:xfrm>
                  <a:off x="4571033" y="59343"/>
                  <a:ext cx="1094046" cy="812407"/>
                </a:xfrm>
                <a:custGeom>
                  <a:avLst/>
                  <a:gdLst/>
                  <a:ahLst/>
                  <a:cxnLst/>
                  <a:rect l="l" t="t" r="r" b="b"/>
                  <a:pathLst>
                    <a:path w="13192" h="9796" extrusionOk="0">
                      <a:moveTo>
                        <a:pt x="8448" y="755"/>
                      </a:moveTo>
                      <a:cubicBezTo>
                        <a:pt x="9588" y="755"/>
                        <a:pt x="10640" y="1168"/>
                        <a:pt x="11568" y="2043"/>
                      </a:cubicBezTo>
                      <a:cubicBezTo>
                        <a:pt x="12320" y="2716"/>
                        <a:pt x="12677" y="3786"/>
                        <a:pt x="12479" y="4816"/>
                      </a:cubicBezTo>
                      <a:cubicBezTo>
                        <a:pt x="12360" y="5291"/>
                        <a:pt x="12082" y="5727"/>
                        <a:pt x="11647" y="6044"/>
                      </a:cubicBezTo>
                      <a:cubicBezTo>
                        <a:pt x="11211" y="6321"/>
                        <a:pt x="10775" y="6598"/>
                        <a:pt x="10300" y="6836"/>
                      </a:cubicBezTo>
                      <a:cubicBezTo>
                        <a:pt x="10577" y="6361"/>
                        <a:pt x="10854" y="5965"/>
                        <a:pt x="11092" y="5489"/>
                      </a:cubicBezTo>
                      <a:cubicBezTo>
                        <a:pt x="11251" y="5133"/>
                        <a:pt x="11211" y="4737"/>
                        <a:pt x="10934" y="4420"/>
                      </a:cubicBezTo>
                      <a:cubicBezTo>
                        <a:pt x="10796" y="4227"/>
                        <a:pt x="10563" y="4111"/>
                        <a:pt x="10314" y="4111"/>
                      </a:cubicBezTo>
                      <a:cubicBezTo>
                        <a:pt x="10205" y="4111"/>
                        <a:pt x="10092" y="4134"/>
                        <a:pt x="9983" y="4182"/>
                      </a:cubicBezTo>
                      <a:cubicBezTo>
                        <a:pt x="9785" y="4261"/>
                        <a:pt x="9547" y="4380"/>
                        <a:pt x="9349" y="4499"/>
                      </a:cubicBezTo>
                      <a:cubicBezTo>
                        <a:pt x="9151" y="4657"/>
                        <a:pt x="9032" y="4935"/>
                        <a:pt x="9151" y="5172"/>
                      </a:cubicBezTo>
                      <a:cubicBezTo>
                        <a:pt x="9270" y="5370"/>
                        <a:pt x="9428" y="5568"/>
                        <a:pt x="9627" y="5727"/>
                      </a:cubicBezTo>
                      <a:cubicBezTo>
                        <a:pt x="9627" y="5727"/>
                        <a:pt x="9825" y="5727"/>
                        <a:pt x="9864" y="5648"/>
                      </a:cubicBezTo>
                      <a:cubicBezTo>
                        <a:pt x="9864" y="5568"/>
                        <a:pt x="9864" y="5450"/>
                        <a:pt x="9785" y="5410"/>
                      </a:cubicBezTo>
                      <a:cubicBezTo>
                        <a:pt x="9428" y="5014"/>
                        <a:pt x="9428" y="4895"/>
                        <a:pt x="9904" y="4697"/>
                      </a:cubicBezTo>
                      <a:cubicBezTo>
                        <a:pt x="10033" y="4619"/>
                        <a:pt x="10163" y="4541"/>
                        <a:pt x="10293" y="4541"/>
                      </a:cubicBezTo>
                      <a:cubicBezTo>
                        <a:pt x="10361" y="4541"/>
                        <a:pt x="10430" y="4563"/>
                        <a:pt x="10498" y="4618"/>
                      </a:cubicBezTo>
                      <a:cubicBezTo>
                        <a:pt x="10736" y="4816"/>
                        <a:pt x="10815" y="5093"/>
                        <a:pt x="10696" y="5370"/>
                      </a:cubicBezTo>
                      <a:cubicBezTo>
                        <a:pt x="10656" y="5489"/>
                        <a:pt x="10577" y="5608"/>
                        <a:pt x="10538" y="5727"/>
                      </a:cubicBezTo>
                      <a:cubicBezTo>
                        <a:pt x="10340" y="6083"/>
                        <a:pt x="10102" y="6400"/>
                        <a:pt x="9785" y="6638"/>
                      </a:cubicBezTo>
                      <a:cubicBezTo>
                        <a:pt x="9666" y="6717"/>
                        <a:pt x="9547" y="6796"/>
                        <a:pt x="9706" y="6994"/>
                      </a:cubicBezTo>
                      <a:cubicBezTo>
                        <a:pt x="9032" y="7232"/>
                        <a:pt x="8359" y="7470"/>
                        <a:pt x="7725" y="7707"/>
                      </a:cubicBezTo>
                      <a:cubicBezTo>
                        <a:pt x="7448" y="7826"/>
                        <a:pt x="7171" y="7985"/>
                        <a:pt x="6933" y="8183"/>
                      </a:cubicBezTo>
                      <a:cubicBezTo>
                        <a:pt x="6537" y="8539"/>
                        <a:pt x="6101" y="8817"/>
                        <a:pt x="5586" y="9015"/>
                      </a:cubicBezTo>
                      <a:cubicBezTo>
                        <a:pt x="5428" y="9015"/>
                        <a:pt x="5269" y="9054"/>
                        <a:pt x="5071" y="9054"/>
                      </a:cubicBezTo>
                      <a:cubicBezTo>
                        <a:pt x="5269" y="8817"/>
                        <a:pt x="5428" y="8619"/>
                        <a:pt x="5586" y="8381"/>
                      </a:cubicBezTo>
                      <a:cubicBezTo>
                        <a:pt x="6022" y="7747"/>
                        <a:pt x="6180" y="6994"/>
                        <a:pt x="6061" y="6242"/>
                      </a:cubicBezTo>
                      <a:cubicBezTo>
                        <a:pt x="5973" y="5622"/>
                        <a:pt x="5445" y="5222"/>
                        <a:pt x="4886" y="5222"/>
                      </a:cubicBezTo>
                      <a:cubicBezTo>
                        <a:pt x="4695" y="5222"/>
                        <a:pt x="4500" y="5269"/>
                        <a:pt x="4318" y="5370"/>
                      </a:cubicBezTo>
                      <a:cubicBezTo>
                        <a:pt x="3764" y="5687"/>
                        <a:pt x="3724" y="6400"/>
                        <a:pt x="4200" y="6796"/>
                      </a:cubicBezTo>
                      <a:cubicBezTo>
                        <a:pt x="4313" y="6867"/>
                        <a:pt x="4436" y="6902"/>
                        <a:pt x="4557" y="6902"/>
                      </a:cubicBezTo>
                      <a:cubicBezTo>
                        <a:pt x="4774" y="6902"/>
                        <a:pt x="4983" y="6788"/>
                        <a:pt x="5111" y="6559"/>
                      </a:cubicBezTo>
                      <a:cubicBezTo>
                        <a:pt x="5150" y="6479"/>
                        <a:pt x="5111" y="6361"/>
                        <a:pt x="5111" y="6242"/>
                      </a:cubicBezTo>
                      <a:cubicBezTo>
                        <a:pt x="4992" y="6242"/>
                        <a:pt x="4913" y="6242"/>
                        <a:pt x="4794" y="6281"/>
                      </a:cubicBezTo>
                      <a:cubicBezTo>
                        <a:pt x="4717" y="6333"/>
                        <a:pt x="4640" y="6434"/>
                        <a:pt x="4563" y="6434"/>
                      </a:cubicBezTo>
                      <a:cubicBezTo>
                        <a:pt x="4521" y="6434"/>
                        <a:pt x="4479" y="6405"/>
                        <a:pt x="4437" y="6321"/>
                      </a:cubicBezTo>
                      <a:cubicBezTo>
                        <a:pt x="4279" y="6163"/>
                        <a:pt x="4358" y="5885"/>
                        <a:pt x="4556" y="5806"/>
                      </a:cubicBezTo>
                      <a:cubicBezTo>
                        <a:pt x="4669" y="5740"/>
                        <a:pt x="4789" y="5710"/>
                        <a:pt x="4907" y="5710"/>
                      </a:cubicBezTo>
                      <a:cubicBezTo>
                        <a:pt x="5283" y="5710"/>
                        <a:pt x="5635" y="6017"/>
                        <a:pt x="5665" y="6440"/>
                      </a:cubicBezTo>
                      <a:cubicBezTo>
                        <a:pt x="5705" y="6994"/>
                        <a:pt x="5586" y="7509"/>
                        <a:pt x="5348" y="7985"/>
                      </a:cubicBezTo>
                      <a:cubicBezTo>
                        <a:pt x="5190" y="8222"/>
                        <a:pt x="5071" y="8420"/>
                        <a:pt x="4913" y="8619"/>
                      </a:cubicBezTo>
                      <a:cubicBezTo>
                        <a:pt x="4784" y="8769"/>
                        <a:pt x="4690" y="8838"/>
                        <a:pt x="4587" y="8838"/>
                      </a:cubicBezTo>
                      <a:cubicBezTo>
                        <a:pt x="4500" y="8838"/>
                        <a:pt x="4406" y="8788"/>
                        <a:pt x="4279" y="8698"/>
                      </a:cubicBezTo>
                      <a:cubicBezTo>
                        <a:pt x="3209" y="7945"/>
                        <a:pt x="2694" y="6638"/>
                        <a:pt x="3011" y="5370"/>
                      </a:cubicBezTo>
                      <a:cubicBezTo>
                        <a:pt x="3249" y="4182"/>
                        <a:pt x="3843" y="3152"/>
                        <a:pt x="4715" y="2360"/>
                      </a:cubicBezTo>
                      <a:cubicBezTo>
                        <a:pt x="5150" y="2003"/>
                        <a:pt x="5546" y="1686"/>
                        <a:pt x="6022" y="1409"/>
                      </a:cubicBezTo>
                      <a:lnTo>
                        <a:pt x="6022" y="2597"/>
                      </a:lnTo>
                      <a:cubicBezTo>
                        <a:pt x="6022" y="3271"/>
                        <a:pt x="6339" y="3865"/>
                        <a:pt x="6893" y="4261"/>
                      </a:cubicBezTo>
                      <a:cubicBezTo>
                        <a:pt x="7130" y="4455"/>
                        <a:pt x="7438" y="4555"/>
                        <a:pt x="7752" y="4555"/>
                      </a:cubicBezTo>
                      <a:cubicBezTo>
                        <a:pt x="8015" y="4555"/>
                        <a:pt x="8283" y="4485"/>
                        <a:pt x="8517" y="4340"/>
                      </a:cubicBezTo>
                      <a:cubicBezTo>
                        <a:pt x="8913" y="4103"/>
                        <a:pt x="9032" y="3588"/>
                        <a:pt x="8795" y="3192"/>
                      </a:cubicBezTo>
                      <a:cubicBezTo>
                        <a:pt x="8639" y="2933"/>
                        <a:pt x="8366" y="2792"/>
                        <a:pt x="8084" y="2792"/>
                      </a:cubicBezTo>
                      <a:cubicBezTo>
                        <a:pt x="7935" y="2792"/>
                        <a:pt x="7783" y="2832"/>
                        <a:pt x="7646" y="2914"/>
                      </a:cubicBezTo>
                      <a:cubicBezTo>
                        <a:pt x="7527" y="2994"/>
                        <a:pt x="7448" y="3152"/>
                        <a:pt x="7448" y="3310"/>
                      </a:cubicBezTo>
                      <a:cubicBezTo>
                        <a:pt x="7448" y="3390"/>
                        <a:pt x="7606" y="3509"/>
                        <a:pt x="7686" y="3627"/>
                      </a:cubicBezTo>
                      <a:cubicBezTo>
                        <a:pt x="7804" y="3469"/>
                        <a:pt x="7844" y="3310"/>
                        <a:pt x="7963" y="3271"/>
                      </a:cubicBezTo>
                      <a:cubicBezTo>
                        <a:pt x="8004" y="3250"/>
                        <a:pt x="8050" y="3241"/>
                        <a:pt x="8097" y="3241"/>
                      </a:cubicBezTo>
                      <a:cubicBezTo>
                        <a:pt x="8231" y="3241"/>
                        <a:pt x="8369" y="3322"/>
                        <a:pt x="8399" y="3469"/>
                      </a:cubicBezTo>
                      <a:cubicBezTo>
                        <a:pt x="8478" y="3667"/>
                        <a:pt x="8399" y="3905"/>
                        <a:pt x="8240" y="3984"/>
                      </a:cubicBezTo>
                      <a:cubicBezTo>
                        <a:pt x="8086" y="4069"/>
                        <a:pt x="7917" y="4111"/>
                        <a:pt x="7749" y="4111"/>
                      </a:cubicBezTo>
                      <a:cubicBezTo>
                        <a:pt x="7529" y="4111"/>
                        <a:pt x="7311" y="4040"/>
                        <a:pt x="7131" y="3905"/>
                      </a:cubicBezTo>
                      <a:cubicBezTo>
                        <a:pt x="6735" y="3627"/>
                        <a:pt x="6458" y="3152"/>
                        <a:pt x="6458" y="2637"/>
                      </a:cubicBezTo>
                      <a:cubicBezTo>
                        <a:pt x="6458" y="2201"/>
                        <a:pt x="6458" y="1726"/>
                        <a:pt x="6537" y="1290"/>
                      </a:cubicBezTo>
                      <a:cubicBezTo>
                        <a:pt x="6537" y="1211"/>
                        <a:pt x="6616" y="1092"/>
                        <a:pt x="6695" y="1053"/>
                      </a:cubicBezTo>
                      <a:cubicBezTo>
                        <a:pt x="7298" y="856"/>
                        <a:pt x="7884" y="755"/>
                        <a:pt x="8448" y="755"/>
                      </a:cubicBezTo>
                      <a:close/>
                      <a:moveTo>
                        <a:pt x="5982" y="855"/>
                      </a:moveTo>
                      <a:cubicBezTo>
                        <a:pt x="5586" y="1132"/>
                        <a:pt x="5190" y="1369"/>
                        <a:pt x="4833" y="1686"/>
                      </a:cubicBezTo>
                      <a:cubicBezTo>
                        <a:pt x="3328" y="2875"/>
                        <a:pt x="2377" y="4420"/>
                        <a:pt x="2496" y="6440"/>
                      </a:cubicBezTo>
                      <a:cubicBezTo>
                        <a:pt x="2536" y="7391"/>
                        <a:pt x="3011" y="8302"/>
                        <a:pt x="3764" y="8856"/>
                      </a:cubicBezTo>
                      <a:lnTo>
                        <a:pt x="3962" y="9054"/>
                      </a:lnTo>
                      <a:lnTo>
                        <a:pt x="3962" y="9094"/>
                      </a:lnTo>
                      <a:cubicBezTo>
                        <a:pt x="3657" y="9253"/>
                        <a:pt x="3328" y="9329"/>
                        <a:pt x="3003" y="9329"/>
                      </a:cubicBezTo>
                      <a:cubicBezTo>
                        <a:pt x="2274" y="9329"/>
                        <a:pt x="1560" y="8947"/>
                        <a:pt x="1149" y="8262"/>
                      </a:cubicBezTo>
                      <a:cubicBezTo>
                        <a:pt x="476" y="7192"/>
                        <a:pt x="476" y="5806"/>
                        <a:pt x="1149" y="4737"/>
                      </a:cubicBezTo>
                      <a:cubicBezTo>
                        <a:pt x="2100" y="2875"/>
                        <a:pt x="3764" y="1488"/>
                        <a:pt x="5745" y="855"/>
                      </a:cubicBezTo>
                      <a:close/>
                      <a:moveTo>
                        <a:pt x="7647" y="1"/>
                      </a:moveTo>
                      <a:cubicBezTo>
                        <a:pt x="7540" y="1"/>
                        <a:pt x="7431" y="23"/>
                        <a:pt x="7329" y="23"/>
                      </a:cubicBezTo>
                      <a:cubicBezTo>
                        <a:pt x="4715" y="340"/>
                        <a:pt x="2377" y="1805"/>
                        <a:pt x="991" y="4063"/>
                      </a:cubicBezTo>
                      <a:cubicBezTo>
                        <a:pt x="238" y="5093"/>
                        <a:pt x="1" y="6400"/>
                        <a:pt x="318" y="7628"/>
                      </a:cubicBezTo>
                      <a:cubicBezTo>
                        <a:pt x="669" y="8970"/>
                        <a:pt x="1690" y="9796"/>
                        <a:pt x="2902" y="9796"/>
                      </a:cubicBezTo>
                      <a:cubicBezTo>
                        <a:pt x="3194" y="9796"/>
                        <a:pt x="3497" y="9748"/>
                        <a:pt x="3804" y="9648"/>
                      </a:cubicBezTo>
                      <a:cubicBezTo>
                        <a:pt x="4002" y="9569"/>
                        <a:pt x="4200" y="9450"/>
                        <a:pt x="4437" y="9332"/>
                      </a:cubicBezTo>
                      <a:lnTo>
                        <a:pt x="4556" y="9371"/>
                      </a:lnTo>
                      <a:cubicBezTo>
                        <a:pt x="4801" y="9472"/>
                        <a:pt x="5051" y="9520"/>
                        <a:pt x="5298" y="9520"/>
                      </a:cubicBezTo>
                      <a:cubicBezTo>
                        <a:pt x="5732" y="9520"/>
                        <a:pt x="6158" y="9371"/>
                        <a:pt x="6537" y="9094"/>
                      </a:cubicBezTo>
                      <a:cubicBezTo>
                        <a:pt x="6814" y="8896"/>
                        <a:pt x="7091" y="8658"/>
                        <a:pt x="7369" y="8420"/>
                      </a:cubicBezTo>
                      <a:cubicBezTo>
                        <a:pt x="7487" y="8341"/>
                        <a:pt x="7606" y="8262"/>
                        <a:pt x="7725" y="8183"/>
                      </a:cubicBezTo>
                      <a:cubicBezTo>
                        <a:pt x="8517" y="7906"/>
                        <a:pt x="9349" y="7668"/>
                        <a:pt x="10141" y="7351"/>
                      </a:cubicBezTo>
                      <a:cubicBezTo>
                        <a:pt x="10696" y="7153"/>
                        <a:pt x="11251" y="6876"/>
                        <a:pt x="11726" y="6559"/>
                      </a:cubicBezTo>
                      <a:cubicBezTo>
                        <a:pt x="12360" y="6202"/>
                        <a:pt x="12795" y="5568"/>
                        <a:pt x="12914" y="4895"/>
                      </a:cubicBezTo>
                      <a:cubicBezTo>
                        <a:pt x="13192" y="3667"/>
                        <a:pt x="12795" y="2439"/>
                        <a:pt x="11884" y="1647"/>
                      </a:cubicBezTo>
                      <a:cubicBezTo>
                        <a:pt x="10894" y="617"/>
                        <a:pt x="9627" y="300"/>
                        <a:pt x="8280" y="221"/>
                      </a:cubicBezTo>
                      <a:lnTo>
                        <a:pt x="8042" y="221"/>
                      </a:lnTo>
                      <a:cubicBezTo>
                        <a:pt x="7929" y="40"/>
                        <a:pt x="7790" y="1"/>
                        <a:pt x="7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0"/>
                <p:cNvSpPr/>
                <p:nvPr/>
              </p:nvSpPr>
              <p:spPr>
                <a:xfrm>
                  <a:off x="5408740" y="-47226"/>
                  <a:ext cx="65848" cy="124896"/>
                </a:xfrm>
                <a:custGeom>
                  <a:avLst/>
                  <a:gdLst/>
                  <a:ahLst/>
                  <a:cxnLst/>
                  <a:rect l="l" t="t" r="r" b="b"/>
                  <a:pathLst>
                    <a:path w="794" h="1506" extrusionOk="0">
                      <a:moveTo>
                        <a:pt x="714" y="0"/>
                      </a:moveTo>
                      <a:cubicBezTo>
                        <a:pt x="635" y="119"/>
                        <a:pt x="516" y="198"/>
                        <a:pt x="437" y="278"/>
                      </a:cubicBezTo>
                      <a:cubicBezTo>
                        <a:pt x="278" y="595"/>
                        <a:pt x="159" y="872"/>
                        <a:pt x="40" y="1189"/>
                      </a:cubicBezTo>
                      <a:cubicBezTo>
                        <a:pt x="1" y="1268"/>
                        <a:pt x="80" y="1387"/>
                        <a:pt x="80" y="1506"/>
                      </a:cubicBezTo>
                      <a:cubicBezTo>
                        <a:pt x="199" y="1466"/>
                        <a:pt x="357" y="1426"/>
                        <a:pt x="397" y="1347"/>
                      </a:cubicBezTo>
                      <a:cubicBezTo>
                        <a:pt x="555" y="991"/>
                        <a:pt x="674" y="674"/>
                        <a:pt x="753" y="357"/>
                      </a:cubicBezTo>
                      <a:cubicBezTo>
                        <a:pt x="793" y="238"/>
                        <a:pt x="793" y="119"/>
                        <a:pt x="753" y="40"/>
                      </a:cubicBezTo>
                      <a:lnTo>
                        <a:pt x="7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0"/>
                <p:cNvSpPr/>
                <p:nvPr/>
              </p:nvSpPr>
              <p:spPr>
                <a:xfrm>
                  <a:off x="4771483" y="-34123"/>
                  <a:ext cx="75634" cy="124979"/>
                </a:xfrm>
                <a:custGeom>
                  <a:avLst/>
                  <a:gdLst/>
                  <a:ahLst/>
                  <a:cxnLst/>
                  <a:rect l="l" t="t" r="r" b="b"/>
                  <a:pathLst>
                    <a:path w="912" h="1507" extrusionOk="0">
                      <a:moveTo>
                        <a:pt x="79" y="1"/>
                      </a:moveTo>
                      <a:cubicBezTo>
                        <a:pt x="40" y="40"/>
                        <a:pt x="0" y="159"/>
                        <a:pt x="40" y="199"/>
                      </a:cubicBezTo>
                      <a:cubicBezTo>
                        <a:pt x="198" y="595"/>
                        <a:pt x="396" y="991"/>
                        <a:pt x="594" y="1348"/>
                      </a:cubicBezTo>
                      <a:cubicBezTo>
                        <a:pt x="673" y="1427"/>
                        <a:pt x="792" y="1467"/>
                        <a:pt x="911" y="1506"/>
                      </a:cubicBezTo>
                      <a:cubicBezTo>
                        <a:pt x="832" y="991"/>
                        <a:pt x="594" y="476"/>
                        <a:pt x="277" y="40"/>
                      </a:cubicBezTo>
                      <a:cubicBezTo>
                        <a:pt x="198" y="1"/>
                        <a:pt x="159" y="1"/>
                        <a:pt x="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0"/>
                <p:cNvSpPr/>
                <p:nvPr/>
              </p:nvSpPr>
              <p:spPr>
                <a:xfrm>
                  <a:off x="4531640" y="882451"/>
                  <a:ext cx="78952" cy="78952"/>
                </a:xfrm>
                <a:custGeom>
                  <a:avLst/>
                  <a:gdLst/>
                  <a:ahLst/>
                  <a:cxnLst/>
                  <a:rect l="l" t="t" r="r" b="b"/>
                  <a:pathLst>
                    <a:path w="952" h="952" extrusionOk="0">
                      <a:moveTo>
                        <a:pt x="674" y="1"/>
                      </a:moveTo>
                      <a:cubicBezTo>
                        <a:pt x="317" y="159"/>
                        <a:pt x="40" y="516"/>
                        <a:pt x="0" y="872"/>
                      </a:cubicBezTo>
                      <a:lnTo>
                        <a:pt x="80" y="951"/>
                      </a:lnTo>
                      <a:cubicBezTo>
                        <a:pt x="357" y="753"/>
                        <a:pt x="634" y="516"/>
                        <a:pt x="911" y="278"/>
                      </a:cubicBezTo>
                      <a:cubicBezTo>
                        <a:pt x="951" y="238"/>
                        <a:pt x="951" y="159"/>
                        <a:pt x="911" y="80"/>
                      </a:cubicBezTo>
                      <a:cubicBezTo>
                        <a:pt x="832" y="40"/>
                        <a:pt x="753" y="1"/>
                        <a:pt x="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0"/>
                <p:cNvSpPr/>
                <p:nvPr/>
              </p:nvSpPr>
              <p:spPr>
                <a:xfrm>
                  <a:off x="4475743" y="294457"/>
                  <a:ext cx="144634" cy="49345"/>
                </a:xfrm>
                <a:custGeom>
                  <a:avLst/>
                  <a:gdLst/>
                  <a:ahLst/>
                  <a:cxnLst/>
                  <a:rect l="l" t="t" r="r" b="b"/>
                  <a:pathLst>
                    <a:path w="1744" h="595" extrusionOk="0">
                      <a:moveTo>
                        <a:pt x="476" y="0"/>
                      </a:moveTo>
                      <a:cubicBezTo>
                        <a:pt x="318" y="0"/>
                        <a:pt x="159" y="0"/>
                        <a:pt x="41" y="40"/>
                      </a:cubicBezTo>
                      <a:cubicBezTo>
                        <a:pt x="41" y="79"/>
                        <a:pt x="1" y="119"/>
                        <a:pt x="1" y="159"/>
                      </a:cubicBezTo>
                      <a:cubicBezTo>
                        <a:pt x="80" y="198"/>
                        <a:pt x="159" y="277"/>
                        <a:pt x="239" y="317"/>
                      </a:cubicBezTo>
                      <a:cubicBezTo>
                        <a:pt x="635" y="396"/>
                        <a:pt x="1031" y="515"/>
                        <a:pt x="1467" y="594"/>
                      </a:cubicBezTo>
                      <a:cubicBezTo>
                        <a:pt x="1546" y="594"/>
                        <a:pt x="1665" y="515"/>
                        <a:pt x="1744" y="475"/>
                      </a:cubicBezTo>
                      <a:cubicBezTo>
                        <a:pt x="1665" y="396"/>
                        <a:pt x="1625" y="238"/>
                        <a:pt x="1506" y="238"/>
                      </a:cubicBezTo>
                      <a:cubicBezTo>
                        <a:pt x="1189" y="119"/>
                        <a:pt x="833" y="40"/>
                        <a:pt x="4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50"/>
                <p:cNvSpPr/>
                <p:nvPr/>
              </p:nvSpPr>
              <p:spPr>
                <a:xfrm>
                  <a:off x="4380536" y="567057"/>
                  <a:ext cx="134765" cy="34251"/>
                </a:xfrm>
                <a:custGeom>
                  <a:avLst/>
                  <a:gdLst/>
                  <a:ahLst/>
                  <a:cxnLst/>
                  <a:rect l="l" t="t" r="r" b="b"/>
                  <a:pathLst>
                    <a:path w="1625" h="413" extrusionOk="0">
                      <a:moveTo>
                        <a:pt x="1426" y="1"/>
                      </a:moveTo>
                      <a:cubicBezTo>
                        <a:pt x="1149" y="1"/>
                        <a:pt x="872" y="1"/>
                        <a:pt x="594" y="41"/>
                      </a:cubicBezTo>
                      <a:cubicBezTo>
                        <a:pt x="396" y="41"/>
                        <a:pt x="198" y="120"/>
                        <a:pt x="0" y="159"/>
                      </a:cubicBezTo>
                      <a:cubicBezTo>
                        <a:pt x="328" y="324"/>
                        <a:pt x="675" y="412"/>
                        <a:pt x="1028" y="412"/>
                      </a:cubicBezTo>
                      <a:cubicBezTo>
                        <a:pt x="1187" y="412"/>
                        <a:pt x="1346" y="394"/>
                        <a:pt x="1505" y="357"/>
                      </a:cubicBezTo>
                      <a:cubicBezTo>
                        <a:pt x="1545" y="318"/>
                        <a:pt x="1624" y="239"/>
                        <a:pt x="1585" y="199"/>
                      </a:cubicBezTo>
                      <a:cubicBezTo>
                        <a:pt x="1585" y="159"/>
                        <a:pt x="1505" y="1"/>
                        <a:pt x="14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5" name="Google Shape;1305;p50"/>
              <p:cNvSpPr/>
              <p:nvPr/>
            </p:nvSpPr>
            <p:spPr>
              <a:xfrm rot="-821489">
                <a:off x="694339" y="224382"/>
                <a:ext cx="37764" cy="71628"/>
              </a:xfrm>
              <a:custGeom>
                <a:avLst/>
                <a:gdLst/>
                <a:ahLst/>
                <a:cxnLst/>
                <a:rect l="l" t="t" r="r" b="b"/>
                <a:pathLst>
                  <a:path w="794" h="1506" extrusionOk="0">
                    <a:moveTo>
                      <a:pt x="714" y="0"/>
                    </a:moveTo>
                    <a:cubicBezTo>
                      <a:pt x="635" y="119"/>
                      <a:pt x="516" y="198"/>
                      <a:pt x="437" y="278"/>
                    </a:cubicBezTo>
                    <a:cubicBezTo>
                      <a:pt x="278" y="595"/>
                      <a:pt x="159" y="872"/>
                      <a:pt x="40" y="1189"/>
                    </a:cubicBezTo>
                    <a:cubicBezTo>
                      <a:pt x="1" y="1268"/>
                      <a:pt x="80" y="1387"/>
                      <a:pt x="80" y="1506"/>
                    </a:cubicBezTo>
                    <a:cubicBezTo>
                      <a:pt x="199" y="1466"/>
                      <a:pt x="357" y="1426"/>
                      <a:pt x="397" y="1347"/>
                    </a:cubicBezTo>
                    <a:cubicBezTo>
                      <a:pt x="555" y="991"/>
                      <a:pt x="674" y="674"/>
                      <a:pt x="753" y="357"/>
                    </a:cubicBezTo>
                    <a:cubicBezTo>
                      <a:pt x="793" y="238"/>
                      <a:pt x="793" y="119"/>
                      <a:pt x="753" y="40"/>
                    </a:cubicBezTo>
                    <a:lnTo>
                      <a:pt x="7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6" name="Google Shape;1306;p50"/>
            <p:cNvGrpSpPr/>
            <p:nvPr/>
          </p:nvGrpSpPr>
          <p:grpSpPr>
            <a:xfrm>
              <a:off x="3422805" y="2779851"/>
              <a:ext cx="717376" cy="539954"/>
              <a:chOff x="6530133" y="2132672"/>
              <a:chExt cx="567275" cy="427077"/>
            </a:xfrm>
          </p:grpSpPr>
          <p:sp>
            <p:nvSpPr>
              <p:cNvPr id="1307" name="Google Shape;1307;p50"/>
              <p:cNvSpPr/>
              <p:nvPr/>
            </p:nvSpPr>
            <p:spPr>
              <a:xfrm>
                <a:off x="6619132" y="2164778"/>
                <a:ext cx="478273" cy="363956"/>
              </a:xfrm>
              <a:custGeom>
                <a:avLst/>
                <a:gdLst/>
                <a:ahLst/>
                <a:cxnLst/>
                <a:rect l="l" t="t" r="r" b="b"/>
                <a:pathLst>
                  <a:path w="7448" h="5668" extrusionOk="0">
                    <a:moveTo>
                      <a:pt x="1522" y="1"/>
                    </a:moveTo>
                    <a:cubicBezTo>
                      <a:pt x="1490" y="1"/>
                      <a:pt x="1459" y="1"/>
                      <a:pt x="1427" y="3"/>
                    </a:cubicBezTo>
                    <a:cubicBezTo>
                      <a:pt x="278" y="42"/>
                      <a:pt x="1" y="1310"/>
                      <a:pt x="278" y="2221"/>
                    </a:cubicBezTo>
                    <a:cubicBezTo>
                      <a:pt x="674" y="3409"/>
                      <a:pt x="1189" y="4558"/>
                      <a:pt x="1862" y="5628"/>
                    </a:cubicBezTo>
                    <a:cubicBezTo>
                      <a:pt x="1862" y="5628"/>
                      <a:pt x="1862" y="5667"/>
                      <a:pt x="1862" y="5667"/>
                    </a:cubicBezTo>
                    <a:cubicBezTo>
                      <a:pt x="3288" y="5548"/>
                      <a:pt x="4635" y="5073"/>
                      <a:pt x="5824" y="4281"/>
                    </a:cubicBezTo>
                    <a:cubicBezTo>
                      <a:pt x="6656" y="3726"/>
                      <a:pt x="7448" y="2419"/>
                      <a:pt x="6418" y="1587"/>
                    </a:cubicBezTo>
                    <a:cubicBezTo>
                      <a:pt x="6113" y="1330"/>
                      <a:pt x="5756" y="1230"/>
                      <a:pt x="5389" y="1230"/>
                    </a:cubicBezTo>
                    <a:cubicBezTo>
                      <a:pt x="4851" y="1230"/>
                      <a:pt x="4291" y="1447"/>
                      <a:pt x="3843" y="1706"/>
                    </a:cubicBezTo>
                    <a:cubicBezTo>
                      <a:pt x="3807" y="1720"/>
                      <a:pt x="3772" y="1727"/>
                      <a:pt x="3738" y="1727"/>
                    </a:cubicBezTo>
                    <a:cubicBezTo>
                      <a:pt x="3583" y="1727"/>
                      <a:pt x="3461" y="1591"/>
                      <a:pt x="3526" y="1429"/>
                    </a:cubicBezTo>
                    <a:lnTo>
                      <a:pt x="3526" y="1389"/>
                    </a:lnTo>
                    <a:cubicBezTo>
                      <a:pt x="3220" y="547"/>
                      <a:pt x="2433" y="1"/>
                      <a:pt x="15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0"/>
              <p:cNvSpPr/>
              <p:nvPr/>
            </p:nvSpPr>
            <p:spPr>
              <a:xfrm>
                <a:off x="6530133" y="2132672"/>
                <a:ext cx="567275" cy="427077"/>
              </a:xfrm>
              <a:custGeom>
                <a:avLst/>
                <a:gdLst/>
                <a:ahLst/>
                <a:cxnLst/>
                <a:rect l="l" t="t" r="r" b="b"/>
                <a:pathLst>
                  <a:path w="8834" h="6651" extrusionOk="0">
                    <a:moveTo>
                      <a:pt x="2899" y="501"/>
                    </a:moveTo>
                    <a:cubicBezTo>
                      <a:pt x="3776" y="501"/>
                      <a:pt x="4566" y="1085"/>
                      <a:pt x="4873" y="1929"/>
                    </a:cubicBezTo>
                    <a:cubicBezTo>
                      <a:pt x="4810" y="2085"/>
                      <a:pt x="4945" y="2242"/>
                      <a:pt x="5103" y="2242"/>
                    </a:cubicBezTo>
                    <a:cubicBezTo>
                      <a:pt x="5144" y="2242"/>
                      <a:pt x="5188" y="2231"/>
                      <a:pt x="5229" y="2206"/>
                    </a:cubicBezTo>
                    <a:cubicBezTo>
                      <a:pt x="5677" y="1947"/>
                      <a:pt x="6223" y="1730"/>
                      <a:pt x="6758" y="1730"/>
                    </a:cubicBezTo>
                    <a:cubicBezTo>
                      <a:pt x="7123" y="1730"/>
                      <a:pt x="7483" y="1830"/>
                      <a:pt x="7804" y="2087"/>
                    </a:cubicBezTo>
                    <a:cubicBezTo>
                      <a:pt x="8834" y="2959"/>
                      <a:pt x="8042" y="4226"/>
                      <a:pt x="7210" y="4820"/>
                    </a:cubicBezTo>
                    <a:cubicBezTo>
                      <a:pt x="5982" y="5573"/>
                      <a:pt x="4635" y="6048"/>
                      <a:pt x="3248" y="6207"/>
                    </a:cubicBezTo>
                    <a:cubicBezTo>
                      <a:pt x="3248" y="6167"/>
                      <a:pt x="3248" y="6167"/>
                      <a:pt x="3248" y="6128"/>
                    </a:cubicBezTo>
                    <a:cubicBezTo>
                      <a:pt x="2575" y="5098"/>
                      <a:pt x="2020" y="3949"/>
                      <a:pt x="1664" y="2761"/>
                    </a:cubicBezTo>
                    <a:cubicBezTo>
                      <a:pt x="1387" y="1810"/>
                      <a:pt x="1624" y="542"/>
                      <a:pt x="2813" y="503"/>
                    </a:cubicBezTo>
                    <a:cubicBezTo>
                      <a:pt x="2841" y="501"/>
                      <a:pt x="2870" y="501"/>
                      <a:pt x="2899" y="501"/>
                    </a:cubicBezTo>
                    <a:close/>
                    <a:moveTo>
                      <a:pt x="2835" y="1"/>
                    </a:moveTo>
                    <a:cubicBezTo>
                      <a:pt x="2392" y="1"/>
                      <a:pt x="1956" y="140"/>
                      <a:pt x="1585" y="463"/>
                    </a:cubicBezTo>
                    <a:cubicBezTo>
                      <a:pt x="0" y="1889"/>
                      <a:pt x="2060" y="5058"/>
                      <a:pt x="2852" y="6365"/>
                    </a:cubicBezTo>
                    <a:cubicBezTo>
                      <a:pt x="2852" y="6405"/>
                      <a:pt x="2892" y="6445"/>
                      <a:pt x="2971" y="6445"/>
                    </a:cubicBezTo>
                    <a:cubicBezTo>
                      <a:pt x="2971" y="6547"/>
                      <a:pt x="3060" y="6650"/>
                      <a:pt x="3161" y="6650"/>
                    </a:cubicBezTo>
                    <a:cubicBezTo>
                      <a:pt x="3177" y="6650"/>
                      <a:pt x="3193" y="6648"/>
                      <a:pt x="3209" y="6643"/>
                    </a:cubicBezTo>
                    <a:cubicBezTo>
                      <a:pt x="5031" y="6405"/>
                      <a:pt x="8438" y="5652"/>
                      <a:pt x="8755" y="3355"/>
                    </a:cubicBezTo>
                    <a:cubicBezTo>
                      <a:pt x="8834" y="2562"/>
                      <a:pt x="8438" y="1810"/>
                      <a:pt x="7685" y="1493"/>
                    </a:cubicBezTo>
                    <a:cubicBezTo>
                      <a:pt x="7348" y="1341"/>
                      <a:pt x="6996" y="1268"/>
                      <a:pt x="6646" y="1268"/>
                    </a:cubicBezTo>
                    <a:cubicBezTo>
                      <a:pt x="6173" y="1268"/>
                      <a:pt x="5701" y="1401"/>
                      <a:pt x="5269" y="1651"/>
                    </a:cubicBezTo>
                    <a:cubicBezTo>
                      <a:pt x="4909" y="739"/>
                      <a:pt x="3856" y="1"/>
                      <a:pt x="28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9" name="Google Shape;1309;p50"/>
            <p:cNvSpPr/>
            <p:nvPr/>
          </p:nvSpPr>
          <p:spPr>
            <a:xfrm>
              <a:off x="1720501" y="2650952"/>
              <a:ext cx="386869" cy="373581"/>
            </a:xfrm>
            <a:custGeom>
              <a:avLst/>
              <a:gdLst/>
              <a:ahLst/>
              <a:cxnLst/>
              <a:rect l="l" t="t" r="r" b="b"/>
              <a:pathLst>
                <a:path w="6775" h="6542" extrusionOk="0">
                  <a:moveTo>
                    <a:pt x="3051" y="636"/>
                  </a:moveTo>
                  <a:cubicBezTo>
                    <a:pt x="3170" y="873"/>
                    <a:pt x="3249" y="1230"/>
                    <a:pt x="3289" y="1349"/>
                  </a:cubicBezTo>
                  <a:lnTo>
                    <a:pt x="3725" y="2339"/>
                  </a:lnTo>
                  <a:cubicBezTo>
                    <a:pt x="3749" y="2435"/>
                    <a:pt x="3816" y="2487"/>
                    <a:pt x="3892" y="2487"/>
                  </a:cubicBezTo>
                  <a:cubicBezTo>
                    <a:pt x="3942" y="2487"/>
                    <a:pt x="3995" y="2465"/>
                    <a:pt x="4041" y="2418"/>
                  </a:cubicBezTo>
                  <a:cubicBezTo>
                    <a:pt x="4081" y="2497"/>
                    <a:pt x="4160" y="2537"/>
                    <a:pt x="4240" y="2537"/>
                  </a:cubicBezTo>
                  <a:lnTo>
                    <a:pt x="5428" y="2458"/>
                  </a:lnTo>
                  <a:cubicBezTo>
                    <a:pt x="5547" y="2458"/>
                    <a:pt x="5903" y="2379"/>
                    <a:pt x="6181" y="2379"/>
                  </a:cubicBezTo>
                  <a:cubicBezTo>
                    <a:pt x="5943" y="2537"/>
                    <a:pt x="5547" y="2814"/>
                    <a:pt x="5467" y="2854"/>
                  </a:cubicBezTo>
                  <a:lnTo>
                    <a:pt x="4636" y="3607"/>
                  </a:lnTo>
                  <a:cubicBezTo>
                    <a:pt x="4477" y="3686"/>
                    <a:pt x="4517" y="3884"/>
                    <a:pt x="4675" y="3963"/>
                  </a:cubicBezTo>
                  <a:cubicBezTo>
                    <a:pt x="4855" y="4323"/>
                    <a:pt x="5494" y="5502"/>
                    <a:pt x="5727" y="5683"/>
                  </a:cubicBezTo>
                  <a:lnTo>
                    <a:pt x="5727" y="5683"/>
                  </a:lnTo>
                  <a:cubicBezTo>
                    <a:pt x="5562" y="5618"/>
                    <a:pt x="5452" y="5575"/>
                    <a:pt x="5309" y="5468"/>
                  </a:cubicBezTo>
                  <a:lnTo>
                    <a:pt x="4834" y="5270"/>
                  </a:lnTo>
                  <a:lnTo>
                    <a:pt x="3764" y="4795"/>
                  </a:lnTo>
                  <a:cubicBezTo>
                    <a:pt x="3734" y="4765"/>
                    <a:pt x="3704" y="4752"/>
                    <a:pt x="3673" y="4752"/>
                  </a:cubicBezTo>
                  <a:cubicBezTo>
                    <a:pt x="3624" y="4752"/>
                    <a:pt x="3575" y="4786"/>
                    <a:pt x="3526" y="4835"/>
                  </a:cubicBezTo>
                  <a:cubicBezTo>
                    <a:pt x="3501" y="4758"/>
                    <a:pt x="3426" y="4714"/>
                    <a:pt x="3354" y="4714"/>
                  </a:cubicBezTo>
                  <a:cubicBezTo>
                    <a:pt x="3315" y="4714"/>
                    <a:pt x="3277" y="4727"/>
                    <a:pt x="3249" y="4755"/>
                  </a:cubicBezTo>
                  <a:cubicBezTo>
                    <a:pt x="2734" y="5191"/>
                    <a:pt x="2219" y="5627"/>
                    <a:pt x="1665" y="5983"/>
                  </a:cubicBezTo>
                  <a:cubicBezTo>
                    <a:pt x="1546" y="5983"/>
                    <a:pt x="1427" y="6062"/>
                    <a:pt x="1387" y="6142"/>
                  </a:cubicBezTo>
                  <a:cubicBezTo>
                    <a:pt x="1374" y="6168"/>
                    <a:pt x="1365" y="6181"/>
                    <a:pt x="1362" y="6181"/>
                  </a:cubicBezTo>
                  <a:cubicBezTo>
                    <a:pt x="1357" y="6181"/>
                    <a:pt x="1374" y="6129"/>
                    <a:pt x="1427" y="6023"/>
                  </a:cubicBezTo>
                  <a:cubicBezTo>
                    <a:pt x="1506" y="5864"/>
                    <a:pt x="1546" y="5706"/>
                    <a:pt x="1585" y="5548"/>
                  </a:cubicBezTo>
                  <a:cubicBezTo>
                    <a:pt x="1704" y="5151"/>
                    <a:pt x="1823" y="4795"/>
                    <a:pt x="1942" y="4399"/>
                  </a:cubicBezTo>
                  <a:cubicBezTo>
                    <a:pt x="1942" y="4320"/>
                    <a:pt x="1942" y="4280"/>
                    <a:pt x="1863" y="4201"/>
                  </a:cubicBezTo>
                  <a:lnTo>
                    <a:pt x="1863" y="4201"/>
                  </a:lnTo>
                  <a:cubicBezTo>
                    <a:pt x="1878" y="4204"/>
                    <a:pt x="1892" y="4205"/>
                    <a:pt x="1906" y="4205"/>
                  </a:cubicBezTo>
                  <a:cubicBezTo>
                    <a:pt x="2077" y="4205"/>
                    <a:pt x="2168" y="3991"/>
                    <a:pt x="2021" y="3844"/>
                  </a:cubicBezTo>
                  <a:cubicBezTo>
                    <a:pt x="1546" y="3408"/>
                    <a:pt x="1110" y="2973"/>
                    <a:pt x="714" y="2458"/>
                  </a:cubicBezTo>
                  <a:lnTo>
                    <a:pt x="2061" y="2458"/>
                  </a:lnTo>
                  <a:cubicBezTo>
                    <a:pt x="2100" y="2458"/>
                    <a:pt x="2140" y="2418"/>
                    <a:pt x="2180" y="2418"/>
                  </a:cubicBezTo>
                  <a:cubicBezTo>
                    <a:pt x="2203" y="2441"/>
                    <a:pt x="2233" y="2451"/>
                    <a:pt x="2265" y="2451"/>
                  </a:cubicBezTo>
                  <a:cubicBezTo>
                    <a:pt x="2342" y="2451"/>
                    <a:pt x="2429" y="2395"/>
                    <a:pt x="2457" y="2339"/>
                  </a:cubicBezTo>
                  <a:cubicBezTo>
                    <a:pt x="2655" y="1745"/>
                    <a:pt x="2853" y="1190"/>
                    <a:pt x="3051" y="636"/>
                  </a:cubicBezTo>
                  <a:close/>
                  <a:moveTo>
                    <a:pt x="2916" y="0"/>
                  </a:moveTo>
                  <a:cubicBezTo>
                    <a:pt x="2853" y="0"/>
                    <a:pt x="2785" y="44"/>
                    <a:pt x="2734" y="121"/>
                  </a:cubicBezTo>
                  <a:lnTo>
                    <a:pt x="2061" y="2022"/>
                  </a:lnTo>
                  <a:lnTo>
                    <a:pt x="2021" y="2022"/>
                  </a:lnTo>
                  <a:lnTo>
                    <a:pt x="239" y="2062"/>
                  </a:lnTo>
                  <a:cubicBezTo>
                    <a:pt x="80" y="2062"/>
                    <a:pt x="1" y="2260"/>
                    <a:pt x="80" y="2379"/>
                  </a:cubicBezTo>
                  <a:cubicBezTo>
                    <a:pt x="595" y="3052"/>
                    <a:pt x="1150" y="3646"/>
                    <a:pt x="1744" y="4161"/>
                  </a:cubicBezTo>
                  <a:cubicBezTo>
                    <a:pt x="1625" y="4161"/>
                    <a:pt x="1506" y="4201"/>
                    <a:pt x="1467" y="4320"/>
                  </a:cubicBezTo>
                  <a:cubicBezTo>
                    <a:pt x="1308" y="4874"/>
                    <a:pt x="1110" y="5389"/>
                    <a:pt x="991" y="5944"/>
                  </a:cubicBezTo>
                  <a:cubicBezTo>
                    <a:pt x="912" y="6181"/>
                    <a:pt x="872" y="6498"/>
                    <a:pt x="1229" y="6538"/>
                  </a:cubicBezTo>
                  <a:cubicBezTo>
                    <a:pt x="1250" y="6540"/>
                    <a:pt x="1271" y="6542"/>
                    <a:pt x="1292" y="6542"/>
                  </a:cubicBezTo>
                  <a:cubicBezTo>
                    <a:pt x="1597" y="6542"/>
                    <a:pt x="1960" y="6287"/>
                    <a:pt x="2219" y="6102"/>
                  </a:cubicBezTo>
                  <a:cubicBezTo>
                    <a:pt x="2655" y="5785"/>
                    <a:pt x="3091" y="5468"/>
                    <a:pt x="3526" y="5112"/>
                  </a:cubicBezTo>
                  <a:cubicBezTo>
                    <a:pt x="3526" y="5151"/>
                    <a:pt x="3566" y="5191"/>
                    <a:pt x="3606" y="5191"/>
                  </a:cubicBezTo>
                  <a:cubicBezTo>
                    <a:pt x="4121" y="5429"/>
                    <a:pt x="4636" y="5666"/>
                    <a:pt x="5151" y="5904"/>
                  </a:cubicBezTo>
                  <a:cubicBezTo>
                    <a:pt x="5314" y="5986"/>
                    <a:pt x="5552" y="6142"/>
                    <a:pt x="5762" y="6142"/>
                  </a:cubicBezTo>
                  <a:cubicBezTo>
                    <a:pt x="5858" y="6142"/>
                    <a:pt x="5948" y="6110"/>
                    <a:pt x="6022" y="6023"/>
                  </a:cubicBezTo>
                  <a:cubicBezTo>
                    <a:pt x="6220" y="5746"/>
                    <a:pt x="6022" y="5429"/>
                    <a:pt x="5864" y="5191"/>
                  </a:cubicBezTo>
                  <a:lnTo>
                    <a:pt x="5071" y="3805"/>
                  </a:lnTo>
                  <a:lnTo>
                    <a:pt x="6141" y="2893"/>
                  </a:lnTo>
                  <a:cubicBezTo>
                    <a:pt x="6339" y="2695"/>
                    <a:pt x="6775" y="2458"/>
                    <a:pt x="6695" y="2141"/>
                  </a:cubicBezTo>
                  <a:cubicBezTo>
                    <a:pt x="6650" y="1983"/>
                    <a:pt x="6490" y="1941"/>
                    <a:pt x="6324" y="1941"/>
                  </a:cubicBezTo>
                  <a:cubicBezTo>
                    <a:pt x="6198" y="1941"/>
                    <a:pt x="6068" y="1965"/>
                    <a:pt x="5982" y="1982"/>
                  </a:cubicBezTo>
                  <a:lnTo>
                    <a:pt x="4160" y="2101"/>
                  </a:lnTo>
                  <a:cubicBezTo>
                    <a:pt x="4121" y="2101"/>
                    <a:pt x="4081" y="2101"/>
                    <a:pt x="4081" y="2141"/>
                  </a:cubicBezTo>
                  <a:cubicBezTo>
                    <a:pt x="3883" y="1705"/>
                    <a:pt x="3685" y="1269"/>
                    <a:pt x="3526" y="834"/>
                  </a:cubicBezTo>
                  <a:cubicBezTo>
                    <a:pt x="3408" y="517"/>
                    <a:pt x="3328" y="200"/>
                    <a:pt x="3012" y="41"/>
                  </a:cubicBezTo>
                  <a:cubicBezTo>
                    <a:pt x="2983" y="13"/>
                    <a:pt x="2950" y="0"/>
                    <a:pt x="29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50"/>
            <p:cNvSpPr/>
            <p:nvPr/>
          </p:nvSpPr>
          <p:spPr>
            <a:xfrm rot="896372">
              <a:off x="3007415" y="1791506"/>
              <a:ext cx="140115" cy="129248"/>
            </a:xfrm>
            <a:custGeom>
              <a:avLst/>
              <a:gdLst/>
              <a:ahLst/>
              <a:cxnLst/>
              <a:rect l="l" t="t" r="r" b="b"/>
              <a:pathLst>
                <a:path w="2737" h="2525" extrusionOk="0">
                  <a:moveTo>
                    <a:pt x="514" y="0"/>
                  </a:moveTo>
                  <a:cubicBezTo>
                    <a:pt x="329" y="0"/>
                    <a:pt x="187" y="258"/>
                    <a:pt x="344" y="415"/>
                  </a:cubicBezTo>
                  <a:cubicBezTo>
                    <a:pt x="502" y="573"/>
                    <a:pt x="621" y="692"/>
                    <a:pt x="780" y="811"/>
                  </a:cubicBezTo>
                  <a:lnTo>
                    <a:pt x="304" y="851"/>
                  </a:lnTo>
                  <a:cubicBezTo>
                    <a:pt x="0" y="889"/>
                    <a:pt x="25" y="1328"/>
                    <a:pt x="307" y="1328"/>
                  </a:cubicBezTo>
                  <a:cubicBezTo>
                    <a:pt x="319" y="1328"/>
                    <a:pt x="331" y="1328"/>
                    <a:pt x="344" y="1326"/>
                  </a:cubicBezTo>
                  <a:lnTo>
                    <a:pt x="740" y="1286"/>
                  </a:lnTo>
                  <a:lnTo>
                    <a:pt x="740" y="1286"/>
                  </a:lnTo>
                  <a:cubicBezTo>
                    <a:pt x="582" y="1484"/>
                    <a:pt x="423" y="1722"/>
                    <a:pt x="265" y="1960"/>
                  </a:cubicBezTo>
                  <a:cubicBezTo>
                    <a:pt x="130" y="2121"/>
                    <a:pt x="288" y="2283"/>
                    <a:pt x="453" y="2283"/>
                  </a:cubicBezTo>
                  <a:cubicBezTo>
                    <a:pt x="531" y="2283"/>
                    <a:pt x="610" y="2247"/>
                    <a:pt x="661" y="2158"/>
                  </a:cubicBezTo>
                  <a:lnTo>
                    <a:pt x="1017" y="1603"/>
                  </a:lnTo>
                  <a:cubicBezTo>
                    <a:pt x="1057" y="1841"/>
                    <a:pt x="1097" y="2118"/>
                    <a:pt x="1097" y="2316"/>
                  </a:cubicBezTo>
                  <a:cubicBezTo>
                    <a:pt x="1116" y="2455"/>
                    <a:pt x="1225" y="2524"/>
                    <a:pt x="1334" y="2524"/>
                  </a:cubicBezTo>
                  <a:cubicBezTo>
                    <a:pt x="1443" y="2524"/>
                    <a:pt x="1552" y="2455"/>
                    <a:pt x="1572" y="2316"/>
                  </a:cubicBezTo>
                  <a:cubicBezTo>
                    <a:pt x="1572" y="2039"/>
                    <a:pt x="1493" y="1762"/>
                    <a:pt x="1493" y="1484"/>
                  </a:cubicBezTo>
                  <a:lnTo>
                    <a:pt x="1493" y="1484"/>
                  </a:lnTo>
                  <a:lnTo>
                    <a:pt x="1849" y="1762"/>
                  </a:lnTo>
                  <a:cubicBezTo>
                    <a:pt x="1898" y="1802"/>
                    <a:pt x="1949" y="1820"/>
                    <a:pt x="1996" y="1820"/>
                  </a:cubicBezTo>
                  <a:cubicBezTo>
                    <a:pt x="2179" y="1820"/>
                    <a:pt x="2315" y="1562"/>
                    <a:pt x="2127" y="1405"/>
                  </a:cubicBezTo>
                  <a:cubicBezTo>
                    <a:pt x="2008" y="1326"/>
                    <a:pt x="1929" y="1247"/>
                    <a:pt x="1810" y="1128"/>
                  </a:cubicBezTo>
                  <a:lnTo>
                    <a:pt x="2443" y="1049"/>
                  </a:lnTo>
                  <a:cubicBezTo>
                    <a:pt x="2736" y="975"/>
                    <a:pt x="2725" y="564"/>
                    <a:pt x="2503" y="564"/>
                  </a:cubicBezTo>
                  <a:cubicBezTo>
                    <a:pt x="2484" y="564"/>
                    <a:pt x="2465" y="567"/>
                    <a:pt x="2443" y="573"/>
                  </a:cubicBezTo>
                  <a:lnTo>
                    <a:pt x="1691" y="653"/>
                  </a:lnTo>
                  <a:lnTo>
                    <a:pt x="1849" y="415"/>
                  </a:lnTo>
                  <a:cubicBezTo>
                    <a:pt x="1994" y="241"/>
                    <a:pt x="1843" y="47"/>
                    <a:pt x="1674" y="47"/>
                  </a:cubicBezTo>
                  <a:cubicBezTo>
                    <a:pt x="1611" y="47"/>
                    <a:pt x="1546" y="73"/>
                    <a:pt x="1493" y="138"/>
                  </a:cubicBezTo>
                  <a:lnTo>
                    <a:pt x="1374" y="336"/>
                  </a:lnTo>
                  <a:lnTo>
                    <a:pt x="1374" y="296"/>
                  </a:lnTo>
                  <a:cubicBezTo>
                    <a:pt x="1355" y="143"/>
                    <a:pt x="1234" y="73"/>
                    <a:pt x="1118" y="73"/>
                  </a:cubicBezTo>
                  <a:cubicBezTo>
                    <a:pt x="995" y="73"/>
                    <a:pt x="878" y="153"/>
                    <a:pt x="899" y="296"/>
                  </a:cubicBezTo>
                  <a:lnTo>
                    <a:pt x="661" y="58"/>
                  </a:lnTo>
                  <a:cubicBezTo>
                    <a:pt x="612" y="18"/>
                    <a:pt x="561" y="0"/>
                    <a:pt x="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50"/>
            <p:cNvSpPr/>
            <p:nvPr/>
          </p:nvSpPr>
          <p:spPr>
            <a:xfrm rot="896372">
              <a:off x="2504853" y="1517614"/>
              <a:ext cx="367309" cy="363635"/>
            </a:xfrm>
            <a:custGeom>
              <a:avLst/>
              <a:gdLst/>
              <a:ahLst/>
              <a:cxnLst/>
              <a:rect l="l" t="t" r="r" b="b"/>
              <a:pathLst>
                <a:path w="7175" h="7104" extrusionOk="0">
                  <a:moveTo>
                    <a:pt x="1980" y="0"/>
                  </a:moveTo>
                  <a:cubicBezTo>
                    <a:pt x="1831" y="0"/>
                    <a:pt x="1685" y="128"/>
                    <a:pt x="1760" y="303"/>
                  </a:cubicBezTo>
                  <a:cubicBezTo>
                    <a:pt x="2116" y="1016"/>
                    <a:pt x="2433" y="1729"/>
                    <a:pt x="2750" y="2482"/>
                  </a:cubicBezTo>
                  <a:cubicBezTo>
                    <a:pt x="1958" y="2284"/>
                    <a:pt x="1126" y="2086"/>
                    <a:pt x="334" y="1888"/>
                  </a:cubicBezTo>
                  <a:cubicBezTo>
                    <a:pt x="311" y="1881"/>
                    <a:pt x="289" y="1878"/>
                    <a:pt x="269" y="1878"/>
                  </a:cubicBezTo>
                  <a:cubicBezTo>
                    <a:pt x="46" y="1878"/>
                    <a:pt x="0" y="2251"/>
                    <a:pt x="255" y="2324"/>
                  </a:cubicBezTo>
                  <a:lnTo>
                    <a:pt x="2631" y="2918"/>
                  </a:lnTo>
                  <a:lnTo>
                    <a:pt x="1364" y="3552"/>
                  </a:lnTo>
                  <a:cubicBezTo>
                    <a:pt x="1159" y="3688"/>
                    <a:pt x="1307" y="3972"/>
                    <a:pt x="1529" y="3972"/>
                  </a:cubicBezTo>
                  <a:cubicBezTo>
                    <a:pt x="1565" y="3972"/>
                    <a:pt x="1603" y="3964"/>
                    <a:pt x="1641" y="3948"/>
                  </a:cubicBezTo>
                  <a:lnTo>
                    <a:pt x="2909" y="3314"/>
                  </a:lnTo>
                  <a:lnTo>
                    <a:pt x="2909" y="3314"/>
                  </a:lnTo>
                  <a:cubicBezTo>
                    <a:pt x="2552" y="4067"/>
                    <a:pt x="2275" y="4819"/>
                    <a:pt x="1958" y="5611"/>
                  </a:cubicBezTo>
                  <a:cubicBezTo>
                    <a:pt x="1906" y="5795"/>
                    <a:pt x="2060" y="5943"/>
                    <a:pt x="2206" y="5943"/>
                  </a:cubicBezTo>
                  <a:cubicBezTo>
                    <a:pt x="2281" y="5943"/>
                    <a:pt x="2353" y="5904"/>
                    <a:pt x="2394" y="5809"/>
                  </a:cubicBezTo>
                  <a:cubicBezTo>
                    <a:pt x="2671" y="5057"/>
                    <a:pt x="2988" y="4304"/>
                    <a:pt x="3305" y="3591"/>
                  </a:cubicBezTo>
                  <a:cubicBezTo>
                    <a:pt x="3780" y="4700"/>
                    <a:pt x="4255" y="5809"/>
                    <a:pt x="4691" y="6958"/>
                  </a:cubicBezTo>
                  <a:cubicBezTo>
                    <a:pt x="4735" y="7060"/>
                    <a:pt x="4810" y="7103"/>
                    <a:pt x="4887" y="7103"/>
                  </a:cubicBezTo>
                  <a:cubicBezTo>
                    <a:pt x="5018" y="7103"/>
                    <a:pt x="5152" y="6975"/>
                    <a:pt x="5127" y="6800"/>
                  </a:cubicBezTo>
                  <a:cubicBezTo>
                    <a:pt x="4651" y="5572"/>
                    <a:pt x="4137" y="4344"/>
                    <a:pt x="3582" y="3155"/>
                  </a:cubicBezTo>
                  <a:lnTo>
                    <a:pt x="3582" y="3155"/>
                  </a:lnTo>
                  <a:cubicBezTo>
                    <a:pt x="4651" y="3393"/>
                    <a:pt x="5721" y="3631"/>
                    <a:pt x="6830" y="3868"/>
                  </a:cubicBezTo>
                  <a:cubicBezTo>
                    <a:pt x="6842" y="3870"/>
                    <a:pt x="6854" y="3871"/>
                    <a:pt x="6865" y="3871"/>
                  </a:cubicBezTo>
                  <a:cubicBezTo>
                    <a:pt x="7114" y="3871"/>
                    <a:pt x="7175" y="3469"/>
                    <a:pt x="6909" y="3393"/>
                  </a:cubicBezTo>
                  <a:cubicBezTo>
                    <a:pt x="5919" y="3195"/>
                    <a:pt x="4929" y="2957"/>
                    <a:pt x="3978" y="2759"/>
                  </a:cubicBezTo>
                  <a:lnTo>
                    <a:pt x="5483" y="1927"/>
                  </a:lnTo>
                  <a:cubicBezTo>
                    <a:pt x="5722" y="1825"/>
                    <a:pt x="5550" y="1547"/>
                    <a:pt x="5346" y="1547"/>
                  </a:cubicBezTo>
                  <a:cubicBezTo>
                    <a:pt x="5313" y="1547"/>
                    <a:pt x="5279" y="1554"/>
                    <a:pt x="5246" y="1571"/>
                  </a:cubicBezTo>
                  <a:lnTo>
                    <a:pt x="3859" y="2284"/>
                  </a:lnTo>
                  <a:cubicBezTo>
                    <a:pt x="4176" y="1690"/>
                    <a:pt x="4453" y="1096"/>
                    <a:pt x="4770" y="501"/>
                  </a:cubicBezTo>
                  <a:cubicBezTo>
                    <a:pt x="4849" y="318"/>
                    <a:pt x="4703" y="170"/>
                    <a:pt x="4549" y="170"/>
                  </a:cubicBezTo>
                  <a:cubicBezTo>
                    <a:pt x="4470" y="170"/>
                    <a:pt x="4388" y="209"/>
                    <a:pt x="4335" y="303"/>
                  </a:cubicBezTo>
                  <a:cubicBezTo>
                    <a:pt x="3978" y="1016"/>
                    <a:pt x="3622" y="1729"/>
                    <a:pt x="3265" y="2482"/>
                  </a:cubicBezTo>
                  <a:cubicBezTo>
                    <a:pt x="2909" y="1690"/>
                    <a:pt x="2552" y="898"/>
                    <a:pt x="2196" y="145"/>
                  </a:cubicBezTo>
                  <a:cubicBezTo>
                    <a:pt x="2152" y="43"/>
                    <a:pt x="2066" y="0"/>
                    <a:pt x="19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50"/>
            <p:cNvSpPr/>
            <p:nvPr/>
          </p:nvSpPr>
          <p:spPr>
            <a:xfrm rot="7116487">
              <a:off x="1425737" y="3035904"/>
              <a:ext cx="294960" cy="398216"/>
            </a:xfrm>
            <a:custGeom>
              <a:avLst/>
              <a:gdLst/>
              <a:ahLst/>
              <a:cxnLst/>
              <a:rect l="l" t="t" r="r" b="b"/>
              <a:pathLst>
                <a:path w="60291" h="81397" extrusionOk="0">
                  <a:moveTo>
                    <a:pt x="10476" y="1"/>
                  </a:moveTo>
                  <a:cubicBezTo>
                    <a:pt x="9595" y="1"/>
                    <a:pt x="8729" y="688"/>
                    <a:pt x="8458" y="1772"/>
                  </a:cubicBezTo>
                  <a:cubicBezTo>
                    <a:pt x="5866" y="13990"/>
                    <a:pt x="3275" y="26208"/>
                    <a:pt x="313" y="38055"/>
                  </a:cubicBezTo>
                  <a:cubicBezTo>
                    <a:pt x="1" y="39303"/>
                    <a:pt x="1267" y="40815"/>
                    <a:pt x="2560" y="40815"/>
                  </a:cubicBezTo>
                  <a:cubicBezTo>
                    <a:pt x="2801" y="40815"/>
                    <a:pt x="3042" y="40763"/>
                    <a:pt x="3275" y="40647"/>
                  </a:cubicBezTo>
                  <a:lnTo>
                    <a:pt x="16233" y="33982"/>
                  </a:lnTo>
                  <a:cubicBezTo>
                    <a:pt x="23267" y="46940"/>
                    <a:pt x="29931" y="59898"/>
                    <a:pt x="36966" y="72856"/>
                  </a:cubicBezTo>
                  <a:cubicBezTo>
                    <a:pt x="39986" y="78348"/>
                    <a:pt x="42395" y="81396"/>
                    <a:pt x="46913" y="81396"/>
                  </a:cubicBezTo>
                  <a:cubicBezTo>
                    <a:pt x="48486" y="81396"/>
                    <a:pt x="50315" y="81026"/>
                    <a:pt x="52515" y="80261"/>
                  </a:cubicBezTo>
                  <a:cubicBezTo>
                    <a:pt x="60290" y="77669"/>
                    <a:pt x="59179" y="74337"/>
                    <a:pt x="55847" y="67673"/>
                  </a:cubicBezTo>
                  <a:lnTo>
                    <a:pt x="34004" y="27318"/>
                  </a:lnTo>
                  <a:lnTo>
                    <a:pt x="42519" y="22875"/>
                  </a:lnTo>
                  <a:cubicBezTo>
                    <a:pt x="44000" y="22135"/>
                    <a:pt x="43630" y="20284"/>
                    <a:pt x="42519" y="19173"/>
                  </a:cubicBezTo>
                  <a:cubicBezTo>
                    <a:pt x="34374" y="11028"/>
                    <a:pt x="21416" y="6215"/>
                    <a:pt x="11420" y="291"/>
                  </a:cubicBezTo>
                  <a:cubicBezTo>
                    <a:pt x="11122" y="93"/>
                    <a:pt x="10798" y="1"/>
                    <a:pt x="104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50"/>
            <p:cNvSpPr/>
            <p:nvPr/>
          </p:nvSpPr>
          <p:spPr>
            <a:xfrm>
              <a:off x="3339446" y="1700726"/>
              <a:ext cx="329896" cy="310787"/>
            </a:xfrm>
            <a:custGeom>
              <a:avLst/>
              <a:gdLst/>
              <a:ahLst/>
              <a:cxnLst/>
              <a:rect l="l" t="t" r="r" b="b"/>
              <a:pathLst>
                <a:path w="7924" h="7465" extrusionOk="0">
                  <a:moveTo>
                    <a:pt x="2382" y="628"/>
                  </a:moveTo>
                  <a:cubicBezTo>
                    <a:pt x="2532" y="628"/>
                    <a:pt x="2620" y="776"/>
                    <a:pt x="2774" y="1007"/>
                  </a:cubicBezTo>
                  <a:lnTo>
                    <a:pt x="3843" y="2790"/>
                  </a:lnTo>
                  <a:cubicBezTo>
                    <a:pt x="3903" y="2849"/>
                    <a:pt x="3972" y="2879"/>
                    <a:pt x="4036" y="2879"/>
                  </a:cubicBezTo>
                  <a:cubicBezTo>
                    <a:pt x="4101" y="2879"/>
                    <a:pt x="4160" y="2849"/>
                    <a:pt x="4200" y="2790"/>
                  </a:cubicBezTo>
                  <a:cubicBezTo>
                    <a:pt x="4239" y="2790"/>
                    <a:pt x="4279" y="2750"/>
                    <a:pt x="4318" y="2750"/>
                  </a:cubicBezTo>
                  <a:lnTo>
                    <a:pt x="5705" y="1562"/>
                  </a:lnTo>
                  <a:cubicBezTo>
                    <a:pt x="5863" y="1364"/>
                    <a:pt x="6061" y="1205"/>
                    <a:pt x="6299" y="1047"/>
                  </a:cubicBezTo>
                  <a:cubicBezTo>
                    <a:pt x="6436" y="956"/>
                    <a:pt x="6515" y="911"/>
                    <a:pt x="6573" y="911"/>
                  </a:cubicBezTo>
                  <a:cubicBezTo>
                    <a:pt x="6666" y="911"/>
                    <a:pt x="6707" y="1025"/>
                    <a:pt x="6854" y="1245"/>
                  </a:cubicBezTo>
                  <a:cubicBezTo>
                    <a:pt x="6933" y="1364"/>
                    <a:pt x="7408" y="1918"/>
                    <a:pt x="7329" y="2037"/>
                  </a:cubicBezTo>
                  <a:cubicBezTo>
                    <a:pt x="7289" y="2156"/>
                    <a:pt x="6774" y="2354"/>
                    <a:pt x="6695" y="2394"/>
                  </a:cubicBezTo>
                  <a:lnTo>
                    <a:pt x="5150" y="3344"/>
                  </a:lnTo>
                  <a:cubicBezTo>
                    <a:pt x="5111" y="3384"/>
                    <a:pt x="5111" y="3384"/>
                    <a:pt x="5071" y="3424"/>
                  </a:cubicBezTo>
                  <a:cubicBezTo>
                    <a:pt x="4952" y="3463"/>
                    <a:pt x="4873" y="3503"/>
                    <a:pt x="4754" y="3582"/>
                  </a:cubicBezTo>
                  <a:cubicBezTo>
                    <a:pt x="4675" y="3622"/>
                    <a:pt x="4635" y="3741"/>
                    <a:pt x="4675" y="3820"/>
                  </a:cubicBezTo>
                  <a:cubicBezTo>
                    <a:pt x="4517" y="3899"/>
                    <a:pt x="4437" y="4097"/>
                    <a:pt x="4596" y="4216"/>
                  </a:cubicBezTo>
                  <a:lnTo>
                    <a:pt x="5824" y="5444"/>
                  </a:lnTo>
                  <a:cubicBezTo>
                    <a:pt x="5982" y="5642"/>
                    <a:pt x="6180" y="5800"/>
                    <a:pt x="6339" y="5998"/>
                  </a:cubicBezTo>
                  <a:cubicBezTo>
                    <a:pt x="6656" y="6315"/>
                    <a:pt x="6339" y="6355"/>
                    <a:pt x="6022" y="6553"/>
                  </a:cubicBezTo>
                  <a:cubicBezTo>
                    <a:pt x="5943" y="6593"/>
                    <a:pt x="5467" y="6989"/>
                    <a:pt x="5388" y="6989"/>
                  </a:cubicBezTo>
                  <a:cubicBezTo>
                    <a:pt x="5269" y="6949"/>
                    <a:pt x="5031" y="6474"/>
                    <a:pt x="4952" y="6434"/>
                  </a:cubicBezTo>
                  <a:cubicBezTo>
                    <a:pt x="4596" y="5959"/>
                    <a:pt x="4239" y="5523"/>
                    <a:pt x="3883" y="5048"/>
                  </a:cubicBezTo>
                  <a:cubicBezTo>
                    <a:pt x="3843" y="5008"/>
                    <a:pt x="3803" y="4969"/>
                    <a:pt x="3764" y="4969"/>
                  </a:cubicBezTo>
                  <a:cubicBezTo>
                    <a:pt x="3737" y="4863"/>
                    <a:pt x="3641" y="4792"/>
                    <a:pt x="3544" y="4792"/>
                  </a:cubicBezTo>
                  <a:cubicBezTo>
                    <a:pt x="3495" y="4792"/>
                    <a:pt x="3447" y="4810"/>
                    <a:pt x="3407" y="4850"/>
                  </a:cubicBezTo>
                  <a:cubicBezTo>
                    <a:pt x="3011" y="5167"/>
                    <a:pt x="2615" y="5483"/>
                    <a:pt x="2219" y="5800"/>
                  </a:cubicBezTo>
                  <a:cubicBezTo>
                    <a:pt x="1958" y="6029"/>
                    <a:pt x="1562" y="6553"/>
                    <a:pt x="1209" y="6553"/>
                  </a:cubicBezTo>
                  <a:cubicBezTo>
                    <a:pt x="1134" y="6553"/>
                    <a:pt x="1061" y="6530"/>
                    <a:pt x="991" y="6474"/>
                  </a:cubicBezTo>
                  <a:cubicBezTo>
                    <a:pt x="357" y="5998"/>
                    <a:pt x="991" y="5602"/>
                    <a:pt x="1427" y="5246"/>
                  </a:cubicBezTo>
                  <a:lnTo>
                    <a:pt x="2813" y="4137"/>
                  </a:lnTo>
                  <a:cubicBezTo>
                    <a:pt x="2853" y="4097"/>
                    <a:pt x="2892" y="4018"/>
                    <a:pt x="2892" y="3939"/>
                  </a:cubicBezTo>
                  <a:cubicBezTo>
                    <a:pt x="3051" y="3899"/>
                    <a:pt x="3090" y="3741"/>
                    <a:pt x="3011" y="3622"/>
                  </a:cubicBezTo>
                  <a:lnTo>
                    <a:pt x="1229" y="1324"/>
                  </a:lnTo>
                  <a:lnTo>
                    <a:pt x="2061" y="770"/>
                  </a:lnTo>
                  <a:cubicBezTo>
                    <a:pt x="2200" y="672"/>
                    <a:pt x="2300" y="628"/>
                    <a:pt x="2382" y="628"/>
                  </a:cubicBezTo>
                  <a:close/>
                  <a:moveTo>
                    <a:pt x="2487" y="1"/>
                  </a:moveTo>
                  <a:cubicBezTo>
                    <a:pt x="2463" y="1"/>
                    <a:pt x="2440" y="5"/>
                    <a:pt x="2417" y="17"/>
                  </a:cubicBezTo>
                  <a:cubicBezTo>
                    <a:pt x="1902" y="255"/>
                    <a:pt x="1427" y="572"/>
                    <a:pt x="991" y="928"/>
                  </a:cubicBezTo>
                  <a:cubicBezTo>
                    <a:pt x="912" y="968"/>
                    <a:pt x="872" y="1047"/>
                    <a:pt x="912" y="1126"/>
                  </a:cubicBezTo>
                  <a:cubicBezTo>
                    <a:pt x="753" y="1166"/>
                    <a:pt x="674" y="1324"/>
                    <a:pt x="793" y="1483"/>
                  </a:cubicBezTo>
                  <a:lnTo>
                    <a:pt x="2536" y="3741"/>
                  </a:lnTo>
                  <a:cubicBezTo>
                    <a:pt x="1783" y="4295"/>
                    <a:pt x="1031" y="4889"/>
                    <a:pt x="357" y="5563"/>
                  </a:cubicBezTo>
                  <a:cubicBezTo>
                    <a:pt x="1" y="5919"/>
                    <a:pt x="318" y="6315"/>
                    <a:pt x="595" y="6672"/>
                  </a:cubicBezTo>
                  <a:cubicBezTo>
                    <a:pt x="792" y="6925"/>
                    <a:pt x="969" y="7159"/>
                    <a:pt x="1211" y="7159"/>
                  </a:cubicBezTo>
                  <a:cubicBezTo>
                    <a:pt x="1310" y="7159"/>
                    <a:pt x="1420" y="7120"/>
                    <a:pt x="1546" y="7028"/>
                  </a:cubicBezTo>
                  <a:cubicBezTo>
                    <a:pt x="1942" y="6751"/>
                    <a:pt x="2219" y="6395"/>
                    <a:pt x="2576" y="6117"/>
                  </a:cubicBezTo>
                  <a:cubicBezTo>
                    <a:pt x="2932" y="5840"/>
                    <a:pt x="3209" y="5642"/>
                    <a:pt x="3566" y="5365"/>
                  </a:cubicBezTo>
                  <a:lnTo>
                    <a:pt x="4477" y="6513"/>
                  </a:lnTo>
                  <a:cubicBezTo>
                    <a:pt x="4675" y="6791"/>
                    <a:pt x="4913" y="7266"/>
                    <a:pt x="5230" y="7424"/>
                  </a:cubicBezTo>
                  <a:cubicBezTo>
                    <a:pt x="5285" y="7452"/>
                    <a:pt x="5343" y="7464"/>
                    <a:pt x="5405" y="7464"/>
                  </a:cubicBezTo>
                  <a:cubicBezTo>
                    <a:pt x="5785" y="7464"/>
                    <a:pt x="6264" y="6995"/>
                    <a:pt x="6537" y="6791"/>
                  </a:cubicBezTo>
                  <a:cubicBezTo>
                    <a:pt x="6933" y="6553"/>
                    <a:pt x="7250" y="6315"/>
                    <a:pt x="6893" y="5880"/>
                  </a:cubicBezTo>
                  <a:cubicBezTo>
                    <a:pt x="6299" y="5206"/>
                    <a:pt x="5665" y="4572"/>
                    <a:pt x="5031" y="3978"/>
                  </a:cubicBezTo>
                  <a:lnTo>
                    <a:pt x="5071" y="3978"/>
                  </a:lnTo>
                  <a:cubicBezTo>
                    <a:pt x="5150" y="3939"/>
                    <a:pt x="5269" y="3899"/>
                    <a:pt x="5388" y="3859"/>
                  </a:cubicBezTo>
                  <a:cubicBezTo>
                    <a:pt x="5507" y="3859"/>
                    <a:pt x="5586" y="3780"/>
                    <a:pt x="5626" y="3661"/>
                  </a:cubicBezTo>
                  <a:lnTo>
                    <a:pt x="6972" y="2829"/>
                  </a:lnTo>
                  <a:cubicBezTo>
                    <a:pt x="7210" y="2671"/>
                    <a:pt x="7725" y="2473"/>
                    <a:pt x="7804" y="2196"/>
                  </a:cubicBezTo>
                  <a:cubicBezTo>
                    <a:pt x="7923" y="1918"/>
                    <a:pt x="7685" y="1760"/>
                    <a:pt x="7606" y="1601"/>
                  </a:cubicBezTo>
                  <a:cubicBezTo>
                    <a:pt x="7369" y="1126"/>
                    <a:pt x="7091" y="730"/>
                    <a:pt x="6774" y="373"/>
                  </a:cubicBezTo>
                  <a:cubicBezTo>
                    <a:pt x="6728" y="327"/>
                    <a:pt x="6682" y="308"/>
                    <a:pt x="6635" y="308"/>
                  </a:cubicBezTo>
                  <a:cubicBezTo>
                    <a:pt x="6602" y="308"/>
                    <a:pt x="6570" y="317"/>
                    <a:pt x="6537" y="334"/>
                  </a:cubicBezTo>
                  <a:cubicBezTo>
                    <a:pt x="6141" y="572"/>
                    <a:pt x="5784" y="849"/>
                    <a:pt x="5467" y="1205"/>
                  </a:cubicBezTo>
                  <a:lnTo>
                    <a:pt x="4120" y="2354"/>
                  </a:lnTo>
                  <a:lnTo>
                    <a:pt x="3407" y="1166"/>
                  </a:lnTo>
                  <a:cubicBezTo>
                    <a:pt x="3209" y="770"/>
                    <a:pt x="2932" y="413"/>
                    <a:pt x="2655" y="57"/>
                  </a:cubicBezTo>
                  <a:cubicBezTo>
                    <a:pt x="2599" y="29"/>
                    <a:pt x="2543" y="1"/>
                    <a:pt x="24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4" name="Google Shape;1314;p50"/>
          <p:cNvGrpSpPr/>
          <p:nvPr/>
        </p:nvGrpSpPr>
        <p:grpSpPr>
          <a:xfrm>
            <a:off x="2247538" y="1977310"/>
            <a:ext cx="1036824" cy="1408166"/>
            <a:chOff x="2570551" y="2117230"/>
            <a:chExt cx="466030" cy="633111"/>
          </a:xfrm>
        </p:grpSpPr>
        <p:sp>
          <p:nvSpPr>
            <p:cNvPr id="1315" name="Google Shape;1315;p50"/>
            <p:cNvSpPr/>
            <p:nvPr/>
          </p:nvSpPr>
          <p:spPr>
            <a:xfrm>
              <a:off x="2617223" y="2131951"/>
              <a:ext cx="414185" cy="604618"/>
            </a:xfrm>
            <a:custGeom>
              <a:avLst/>
              <a:gdLst/>
              <a:ahLst/>
              <a:cxnLst/>
              <a:rect l="l" t="t" r="r" b="b"/>
              <a:pathLst>
                <a:path w="23607" h="34461" extrusionOk="0">
                  <a:moveTo>
                    <a:pt x="11943" y="0"/>
                  </a:moveTo>
                  <a:cubicBezTo>
                    <a:pt x="7187" y="0"/>
                    <a:pt x="2026" y="1966"/>
                    <a:pt x="517" y="6580"/>
                  </a:cubicBezTo>
                  <a:cubicBezTo>
                    <a:pt x="74" y="7871"/>
                    <a:pt x="0" y="9273"/>
                    <a:pt x="332" y="10600"/>
                  </a:cubicBezTo>
                  <a:cubicBezTo>
                    <a:pt x="517" y="11338"/>
                    <a:pt x="1033" y="12482"/>
                    <a:pt x="1660" y="12961"/>
                  </a:cubicBezTo>
                  <a:lnTo>
                    <a:pt x="4168" y="13883"/>
                  </a:lnTo>
                  <a:cubicBezTo>
                    <a:pt x="4832" y="13662"/>
                    <a:pt x="5386" y="13219"/>
                    <a:pt x="5791" y="12666"/>
                  </a:cubicBezTo>
                  <a:cubicBezTo>
                    <a:pt x="7451" y="10895"/>
                    <a:pt x="8447" y="9383"/>
                    <a:pt x="10697" y="8350"/>
                  </a:cubicBezTo>
                  <a:cubicBezTo>
                    <a:pt x="10728" y="8330"/>
                    <a:pt x="10759" y="8321"/>
                    <a:pt x="10788" y="8321"/>
                  </a:cubicBezTo>
                  <a:cubicBezTo>
                    <a:pt x="10864" y="8321"/>
                    <a:pt x="10929" y="8381"/>
                    <a:pt x="10955" y="8461"/>
                  </a:cubicBezTo>
                  <a:cubicBezTo>
                    <a:pt x="11715" y="8192"/>
                    <a:pt x="12510" y="8018"/>
                    <a:pt x="13291" y="8018"/>
                  </a:cubicBezTo>
                  <a:cubicBezTo>
                    <a:pt x="14330" y="8018"/>
                    <a:pt x="15346" y="8325"/>
                    <a:pt x="16230" y="9125"/>
                  </a:cubicBezTo>
                  <a:cubicBezTo>
                    <a:pt x="17742" y="10490"/>
                    <a:pt x="17705" y="12555"/>
                    <a:pt x="16709" y="14252"/>
                  </a:cubicBezTo>
                  <a:cubicBezTo>
                    <a:pt x="15271" y="16760"/>
                    <a:pt x="12394" y="18273"/>
                    <a:pt x="9996" y="19711"/>
                  </a:cubicBezTo>
                  <a:cubicBezTo>
                    <a:pt x="7008" y="21518"/>
                    <a:pt x="3799" y="23363"/>
                    <a:pt x="2029" y="26498"/>
                  </a:cubicBezTo>
                  <a:cubicBezTo>
                    <a:pt x="922" y="28453"/>
                    <a:pt x="111" y="31736"/>
                    <a:pt x="2398" y="33211"/>
                  </a:cubicBezTo>
                  <a:cubicBezTo>
                    <a:pt x="3836" y="34133"/>
                    <a:pt x="5717" y="34096"/>
                    <a:pt x="7340" y="34133"/>
                  </a:cubicBezTo>
                  <a:cubicBezTo>
                    <a:pt x="10005" y="34219"/>
                    <a:pt x="12713" y="34461"/>
                    <a:pt x="15397" y="34461"/>
                  </a:cubicBezTo>
                  <a:cubicBezTo>
                    <a:pt x="16169" y="34461"/>
                    <a:pt x="16939" y="34441"/>
                    <a:pt x="17705" y="34391"/>
                  </a:cubicBezTo>
                  <a:cubicBezTo>
                    <a:pt x="20287" y="34244"/>
                    <a:pt x="22095" y="33027"/>
                    <a:pt x="22500" y="30297"/>
                  </a:cubicBezTo>
                  <a:cubicBezTo>
                    <a:pt x="22722" y="28637"/>
                    <a:pt x="23201" y="25207"/>
                    <a:pt x="20877" y="24801"/>
                  </a:cubicBezTo>
                  <a:cubicBezTo>
                    <a:pt x="20683" y="24763"/>
                    <a:pt x="20477" y="24746"/>
                    <a:pt x="20262" y="24746"/>
                  </a:cubicBezTo>
                  <a:cubicBezTo>
                    <a:pt x="18609" y="24746"/>
                    <a:pt x="16453" y="25770"/>
                    <a:pt x="15049" y="26129"/>
                  </a:cubicBezTo>
                  <a:cubicBezTo>
                    <a:pt x="13168" y="26609"/>
                    <a:pt x="11250" y="27088"/>
                    <a:pt x="9332" y="27494"/>
                  </a:cubicBezTo>
                  <a:cubicBezTo>
                    <a:pt x="9299" y="27507"/>
                    <a:pt x="9267" y="27513"/>
                    <a:pt x="9237" y="27513"/>
                  </a:cubicBezTo>
                  <a:cubicBezTo>
                    <a:pt x="9101" y="27513"/>
                    <a:pt x="9007" y="27387"/>
                    <a:pt x="9037" y="27236"/>
                  </a:cubicBezTo>
                  <a:cubicBezTo>
                    <a:pt x="8668" y="27125"/>
                    <a:pt x="8595" y="26645"/>
                    <a:pt x="8890" y="26461"/>
                  </a:cubicBezTo>
                  <a:cubicBezTo>
                    <a:pt x="13980" y="23400"/>
                    <a:pt x="19254" y="19932"/>
                    <a:pt x="21504" y="14178"/>
                  </a:cubicBezTo>
                  <a:cubicBezTo>
                    <a:pt x="23607" y="8867"/>
                    <a:pt x="21763" y="1822"/>
                    <a:pt x="15640" y="420"/>
                  </a:cubicBezTo>
                  <a:cubicBezTo>
                    <a:pt x="14491" y="145"/>
                    <a:pt x="13232" y="0"/>
                    <a:pt x="11943" y="0"/>
                  </a:cubicBezTo>
                  <a:close/>
                </a:path>
              </a:pathLst>
            </a:cu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50"/>
            <p:cNvSpPr/>
            <p:nvPr/>
          </p:nvSpPr>
          <p:spPr>
            <a:xfrm>
              <a:off x="2570551" y="2117230"/>
              <a:ext cx="466030" cy="633111"/>
            </a:xfrm>
            <a:custGeom>
              <a:avLst/>
              <a:gdLst/>
              <a:ahLst/>
              <a:cxnLst/>
              <a:rect l="l" t="t" r="r" b="b"/>
              <a:pathLst>
                <a:path w="26562" h="36085" extrusionOk="0">
                  <a:moveTo>
                    <a:pt x="14673" y="822"/>
                  </a:moveTo>
                  <a:cubicBezTo>
                    <a:pt x="15938" y="822"/>
                    <a:pt x="17172" y="960"/>
                    <a:pt x="18300" y="1222"/>
                  </a:cubicBezTo>
                  <a:cubicBezTo>
                    <a:pt x="24423" y="2661"/>
                    <a:pt x="26267" y="9706"/>
                    <a:pt x="24201" y="15017"/>
                  </a:cubicBezTo>
                  <a:cubicBezTo>
                    <a:pt x="21914" y="20771"/>
                    <a:pt x="16640" y="24239"/>
                    <a:pt x="11550" y="27300"/>
                  </a:cubicBezTo>
                  <a:cubicBezTo>
                    <a:pt x="11255" y="27484"/>
                    <a:pt x="11328" y="27964"/>
                    <a:pt x="11660" y="28075"/>
                  </a:cubicBezTo>
                  <a:cubicBezTo>
                    <a:pt x="11627" y="28207"/>
                    <a:pt x="11771" y="28339"/>
                    <a:pt x="11934" y="28339"/>
                  </a:cubicBezTo>
                  <a:cubicBezTo>
                    <a:pt x="11953" y="28339"/>
                    <a:pt x="11973" y="28337"/>
                    <a:pt x="11992" y="28333"/>
                  </a:cubicBezTo>
                  <a:cubicBezTo>
                    <a:pt x="13910" y="27927"/>
                    <a:pt x="15791" y="27448"/>
                    <a:pt x="17709" y="26968"/>
                  </a:cubicBezTo>
                  <a:cubicBezTo>
                    <a:pt x="19113" y="26609"/>
                    <a:pt x="21269" y="25585"/>
                    <a:pt x="22922" y="25585"/>
                  </a:cubicBezTo>
                  <a:cubicBezTo>
                    <a:pt x="23137" y="25585"/>
                    <a:pt x="23343" y="25602"/>
                    <a:pt x="23537" y="25640"/>
                  </a:cubicBezTo>
                  <a:cubicBezTo>
                    <a:pt x="25824" y="26046"/>
                    <a:pt x="25418" y="29476"/>
                    <a:pt x="25160" y="31136"/>
                  </a:cubicBezTo>
                  <a:cubicBezTo>
                    <a:pt x="24755" y="33866"/>
                    <a:pt x="22947" y="35120"/>
                    <a:pt x="20328" y="35267"/>
                  </a:cubicBezTo>
                  <a:cubicBezTo>
                    <a:pt x="19608" y="35306"/>
                    <a:pt x="18884" y="35322"/>
                    <a:pt x="18158" y="35322"/>
                  </a:cubicBezTo>
                  <a:cubicBezTo>
                    <a:pt x="15429" y="35322"/>
                    <a:pt x="12673" y="35096"/>
                    <a:pt x="9964" y="35009"/>
                  </a:cubicBezTo>
                  <a:cubicBezTo>
                    <a:pt x="8377" y="34935"/>
                    <a:pt x="6459" y="35009"/>
                    <a:pt x="5058" y="34087"/>
                  </a:cubicBezTo>
                  <a:cubicBezTo>
                    <a:pt x="2771" y="32612"/>
                    <a:pt x="3546" y="29329"/>
                    <a:pt x="4652" y="27374"/>
                  </a:cubicBezTo>
                  <a:cubicBezTo>
                    <a:pt x="6459" y="24239"/>
                    <a:pt x="9632" y="22394"/>
                    <a:pt x="12656" y="20587"/>
                  </a:cubicBezTo>
                  <a:cubicBezTo>
                    <a:pt x="15054" y="19148"/>
                    <a:pt x="17931" y="17599"/>
                    <a:pt x="19369" y="15091"/>
                  </a:cubicBezTo>
                  <a:cubicBezTo>
                    <a:pt x="20365" y="13394"/>
                    <a:pt x="20365" y="11366"/>
                    <a:pt x="18853" y="9964"/>
                  </a:cubicBezTo>
                  <a:cubicBezTo>
                    <a:pt x="17981" y="9177"/>
                    <a:pt x="16961" y="8868"/>
                    <a:pt x="15908" y="8868"/>
                  </a:cubicBezTo>
                  <a:cubicBezTo>
                    <a:pt x="15135" y="8868"/>
                    <a:pt x="14343" y="9035"/>
                    <a:pt x="13578" y="9300"/>
                  </a:cubicBezTo>
                  <a:cubicBezTo>
                    <a:pt x="13578" y="9220"/>
                    <a:pt x="13502" y="9160"/>
                    <a:pt x="13431" y="9160"/>
                  </a:cubicBezTo>
                  <a:cubicBezTo>
                    <a:pt x="13404" y="9160"/>
                    <a:pt x="13378" y="9169"/>
                    <a:pt x="13357" y="9189"/>
                  </a:cubicBezTo>
                  <a:cubicBezTo>
                    <a:pt x="11070" y="10222"/>
                    <a:pt x="10074" y="11734"/>
                    <a:pt x="8451" y="13505"/>
                  </a:cubicBezTo>
                  <a:cubicBezTo>
                    <a:pt x="8046" y="14058"/>
                    <a:pt x="7492" y="14501"/>
                    <a:pt x="6865" y="14722"/>
                  </a:cubicBezTo>
                  <a:lnTo>
                    <a:pt x="4320" y="13800"/>
                  </a:lnTo>
                  <a:cubicBezTo>
                    <a:pt x="3693" y="13321"/>
                    <a:pt x="3214" y="12177"/>
                    <a:pt x="2992" y="11439"/>
                  </a:cubicBezTo>
                  <a:cubicBezTo>
                    <a:pt x="2697" y="10112"/>
                    <a:pt x="2734" y="8710"/>
                    <a:pt x="3177" y="7456"/>
                  </a:cubicBezTo>
                  <a:cubicBezTo>
                    <a:pt x="4693" y="2790"/>
                    <a:pt x="9898" y="822"/>
                    <a:pt x="14673" y="822"/>
                  </a:cubicBezTo>
                  <a:close/>
                  <a:moveTo>
                    <a:pt x="14768" y="0"/>
                  </a:moveTo>
                  <a:cubicBezTo>
                    <a:pt x="7731" y="0"/>
                    <a:pt x="1" y="4495"/>
                    <a:pt x="2291" y="11882"/>
                  </a:cubicBezTo>
                  <a:cubicBezTo>
                    <a:pt x="2843" y="13605"/>
                    <a:pt x="4360" y="15489"/>
                    <a:pt x="6271" y="15489"/>
                  </a:cubicBezTo>
                  <a:cubicBezTo>
                    <a:pt x="6406" y="15489"/>
                    <a:pt x="6542" y="15479"/>
                    <a:pt x="6681" y="15460"/>
                  </a:cubicBezTo>
                  <a:cubicBezTo>
                    <a:pt x="7714" y="15349"/>
                    <a:pt x="8414" y="14685"/>
                    <a:pt x="9041" y="13948"/>
                  </a:cubicBezTo>
                  <a:cubicBezTo>
                    <a:pt x="10148" y="12583"/>
                    <a:pt x="11107" y="11329"/>
                    <a:pt x="12398" y="10259"/>
                  </a:cubicBezTo>
                  <a:cubicBezTo>
                    <a:pt x="12468" y="10329"/>
                    <a:pt x="12538" y="10355"/>
                    <a:pt x="12618" y="10355"/>
                  </a:cubicBezTo>
                  <a:cubicBezTo>
                    <a:pt x="12664" y="10355"/>
                    <a:pt x="12713" y="10346"/>
                    <a:pt x="12767" y="10333"/>
                  </a:cubicBezTo>
                  <a:cubicBezTo>
                    <a:pt x="13636" y="9939"/>
                    <a:pt x="14730" y="9641"/>
                    <a:pt x="15779" y="9641"/>
                  </a:cubicBezTo>
                  <a:cubicBezTo>
                    <a:pt x="17090" y="9641"/>
                    <a:pt x="18328" y="10107"/>
                    <a:pt x="18964" y="11439"/>
                  </a:cubicBezTo>
                  <a:cubicBezTo>
                    <a:pt x="20181" y="13948"/>
                    <a:pt x="17562" y="16234"/>
                    <a:pt x="15828" y="17562"/>
                  </a:cubicBezTo>
                  <a:cubicBezTo>
                    <a:pt x="13357" y="19444"/>
                    <a:pt x="10443" y="20734"/>
                    <a:pt x="7972" y="22616"/>
                  </a:cubicBezTo>
                  <a:cubicBezTo>
                    <a:pt x="5058" y="24829"/>
                    <a:pt x="521" y="30325"/>
                    <a:pt x="3767" y="34050"/>
                  </a:cubicBezTo>
                  <a:cubicBezTo>
                    <a:pt x="5021" y="35489"/>
                    <a:pt x="7123" y="35673"/>
                    <a:pt x="8931" y="35784"/>
                  </a:cubicBezTo>
                  <a:cubicBezTo>
                    <a:pt x="12177" y="35931"/>
                    <a:pt x="15496" y="36042"/>
                    <a:pt x="18779" y="36079"/>
                  </a:cubicBezTo>
                  <a:cubicBezTo>
                    <a:pt x="18963" y="36082"/>
                    <a:pt x="19150" y="36084"/>
                    <a:pt x="19337" y="36084"/>
                  </a:cubicBezTo>
                  <a:cubicBezTo>
                    <a:pt x="21252" y="36084"/>
                    <a:pt x="23297" y="35863"/>
                    <a:pt x="24607" y="34419"/>
                  </a:cubicBezTo>
                  <a:cubicBezTo>
                    <a:pt x="26046" y="32833"/>
                    <a:pt x="26156" y="30435"/>
                    <a:pt x="26119" y="28407"/>
                  </a:cubicBezTo>
                  <a:cubicBezTo>
                    <a:pt x="26049" y="26460"/>
                    <a:pt x="25299" y="24820"/>
                    <a:pt x="23186" y="24820"/>
                  </a:cubicBezTo>
                  <a:cubicBezTo>
                    <a:pt x="23097" y="24820"/>
                    <a:pt x="23005" y="24823"/>
                    <a:pt x="22910" y="24829"/>
                  </a:cubicBezTo>
                  <a:cubicBezTo>
                    <a:pt x="21398" y="24903"/>
                    <a:pt x="19812" y="25530"/>
                    <a:pt x="18300" y="25935"/>
                  </a:cubicBezTo>
                  <a:cubicBezTo>
                    <a:pt x="16418" y="26452"/>
                    <a:pt x="14574" y="26968"/>
                    <a:pt x="12730" y="27521"/>
                  </a:cubicBezTo>
                  <a:cubicBezTo>
                    <a:pt x="17377" y="24755"/>
                    <a:pt x="21988" y="21472"/>
                    <a:pt x="24386" y="16493"/>
                  </a:cubicBezTo>
                  <a:cubicBezTo>
                    <a:pt x="26562" y="11993"/>
                    <a:pt x="26451" y="6275"/>
                    <a:pt x="22652" y="2661"/>
                  </a:cubicBezTo>
                  <a:cubicBezTo>
                    <a:pt x="20735" y="844"/>
                    <a:pt x="17816" y="0"/>
                    <a:pt x="14768" y="0"/>
                  </a:cubicBezTo>
                  <a:close/>
                </a:path>
              </a:pathLst>
            </a:custGeom>
            <a:solidFill>
              <a:srgbClr val="1C1C1B"/>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0524514"/>
      </p:ext>
    </p:extLst>
  </p:cSld>
  <p:clrMapOvr>
    <a:masterClrMapping/>
  </p:clrMapOvr>
</p:sld>
</file>

<file path=ppt/theme/theme1.xml><?xml version="1.0" encoding="utf-8"?>
<a:theme xmlns:a="http://schemas.openxmlformats.org/drawingml/2006/main" name="Doodle Sketchbook by Slidesgo">
  <a:themeElements>
    <a:clrScheme name="Simple Light">
      <a:dk1>
        <a:srgbClr val="213054"/>
      </a:dk1>
      <a:lt1>
        <a:srgbClr val="BAE5E4"/>
      </a:lt1>
      <a:dk2>
        <a:srgbClr val="A889CC"/>
      </a:dk2>
      <a:lt2>
        <a:srgbClr val="FC7D77"/>
      </a:lt2>
      <a:accent1>
        <a:srgbClr val="FFAB40"/>
      </a:accent1>
      <a:accent2>
        <a:srgbClr val="FFFFFF"/>
      </a:accent2>
      <a:accent3>
        <a:srgbClr val="213054"/>
      </a:accent3>
      <a:accent4>
        <a:srgbClr val="BAE5E4"/>
      </a:accent4>
      <a:accent5>
        <a:srgbClr val="A889CC"/>
      </a:accent5>
      <a:accent6>
        <a:srgbClr val="FC7D77"/>
      </a:accent6>
      <a:hlink>
        <a:srgbClr val="21305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2828</TotalTime>
  <Words>5193</Words>
  <Application>Microsoft Macintosh PowerPoint</Application>
  <PresentationFormat>全屏显示(16:9)</PresentationFormat>
  <Paragraphs>424</Paragraphs>
  <Slides>47</Slides>
  <Notes>47</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47</vt:i4>
      </vt:variant>
    </vt:vector>
  </HeadingPairs>
  <TitlesOfParts>
    <vt:vector size="52" baseType="lpstr">
      <vt:lpstr>Kalam</vt:lpstr>
      <vt:lpstr>Arial</vt:lpstr>
      <vt:lpstr>Montserrat</vt:lpstr>
      <vt:lpstr>Helvetica Neue</vt:lpstr>
      <vt:lpstr>Doodle Sketchbook by Slidesgo</vt:lpstr>
      <vt:lpstr>OU Student Performance Analysis </vt:lpstr>
      <vt:lpstr>Table of Contents</vt:lpstr>
      <vt:lpstr>Introduction</vt:lpstr>
      <vt:lpstr>Background</vt:lpstr>
      <vt:lpstr>Background</vt:lpstr>
      <vt:lpstr>Background</vt:lpstr>
      <vt:lpstr>Vision &amp; Goal</vt:lpstr>
      <vt:lpstr>Stakeholders</vt:lpstr>
      <vt:lpstr>Data Science</vt:lpstr>
      <vt:lpstr>Steps</vt:lpstr>
      <vt:lpstr>Dataset Overview</vt:lpstr>
      <vt:lpstr>Metrics Definition (4/9)</vt:lpstr>
      <vt:lpstr>Metrics Definition(9/9)</vt:lpstr>
      <vt:lpstr>Feature Engineering – Student Result </vt:lpstr>
      <vt:lpstr>Feature Engineering - Assessments </vt:lpstr>
      <vt:lpstr>Feature Engineering - VLE (Virtual Learning Environment)</vt:lpstr>
      <vt:lpstr>Feature Engineering - Registrations</vt:lpstr>
      <vt:lpstr>Metrics formulas</vt:lpstr>
      <vt:lpstr>Data Cleaning</vt:lpstr>
      <vt:lpstr>Data Cleaning</vt:lpstr>
      <vt:lpstr>Data Cleaning</vt:lpstr>
      <vt:lpstr>Feature Selection</vt:lpstr>
      <vt:lpstr>Feature Selection</vt:lpstr>
      <vt:lpstr>Feature Selection</vt:lpstr>
      <vt:lpstr>Forecasting</vt:lpstr>
      <vt:lpstr>Forecasting</vt:lpstr>
      <vt:lpstr>Analysis</vt:lpstr>
      <vt:lpstr>A Timeline Always Works Well</vt:lpstr>
      <vt:lpstr>Demographical Features - Region</vt:lpstr>
      <vt:lpstr>Demographical Features – imd band</vt:lpstr>
      <vt:lpstr>Demographical Features – code presentation</vt:lpstr>
      <vt:lpstr>Demographical Features – code presentation</vt:lpstr>
      <vt:lpstr>Demographical Features – highest education</vt:lpstr>
      <vt:lpstr>Demographical Features – Gender</vt:lpstr>
      <vt:lpstr>Demographical Features – Module</vt:lpstr>
      <vt:lpstr>Demographical Features – Module</vt:lpstr>
      <vt:lpstr>Demographical Features – Module</vt:lpstr>
      <vt:lpstr>Demographical Features – Module</vt:lpstr>
      <vt:lpstr>Demographical Features – Module</vt:lpstr>
      <vt:lpstr>Behavioral Features – Unregistration Time</vt:lpstr>
      <vt:lpstr>Behavioral Features – Sum of Clicks</vt:lpstr>
      <vt:lpstr>Behavioral Features – Submission Before Assessment Due Date  </vt:lpstr>
      <vt:lpstr>PowerPoint 演示文稿</vt:lpstr>
      <vt:lpstr>Conclusion</vt:lpstr>
      <vt:lpstr>Summary</vt:lpstr>
      <vt:lpstr>Limitation &amp; Future Work</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Performance Analysis</dc:title>
  <cp:lastModifiedBy>Li, Xiaoran</cp:lastModifiedBy>
  <cp:revision>110</cp:revision>
  <dcterms:modified xsi:type="dcterms:W3CDTF">2021-01-29T21:51:31Z</dcterms:modified>
</cp:coreProperties>
</file>