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4528800" cy="20104100"/>
  <p:notesSz cx="145288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0136" y="6232271"/>
            <a:ext cx="1235487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80272" y="11258296"/>
            <a:ext cx="1017460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26757" y="4623943"/>
            <a:ext cx="63227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485602" y="4623943"/>
            <a:ext cx="63227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757" y="804164"/>
            <a:ext cx="1308163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6757" y="4623943"/>
            <a:ext cx="1308163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41951" y="18696814"/>
            <a:ext cx="46512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26757" y="18696814"/>
            <a:ext cx="334308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465308" y="18696814"/>
            <a:ext cx="334308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65848" y="571168"/>
          <a:ext cx="12583795" cy="18884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5225"/>
                <a:gridCol w="2651125"/>
                <a:gridCol w="607695"/>
                <a:gridCol w="1481454"/>
                <a:gridCol w="356870"/>
                <a:gridCol w="1469390"/>
                <a:gridCol w="323215"/>
                <a:gridCol w="1553209"/>
                <a:gridCol w="360045"/>
              </a:tblGrid>
              <a:tr h="490220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ID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(All)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7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Count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FTE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66370"/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Labels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663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110">
                          <a:latin typeface="Trebuchet MS"/>
                          <a:cs typeface="Trebuchet MS"/>
                        </a:rPr>
                        <a:t>Row</a:t>
                      </a:r>
                      <a:r>
                        <a:rPr dirty="0" sz="205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Labels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Fixed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Term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Permanent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Temporary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Grand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Total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9906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Fred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Dudeney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99060">
                        <a:lnSpc>
                          <a:spcPts val="244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Jamesy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O'Ferris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99060">
                        <a:lnSpc>
                          <a:spcPts val="2440"/>
                        </a:lnSpc>
                      </a:pPr>
                      <a:r>
                        <a:rPr dirty="0" sz="2050" spc="-125">
                          <a:latin typeface="Trebuchet MS"/>
                          <a:cs typeface="Trebuchet MS"/>
                        </a:rPr>
                        <a:t>Jill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Shipsey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9906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Joaquin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McVitty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9906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Kath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Bletsoe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9906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Leena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Bruckshaw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9906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Louise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Lamming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9906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Pippy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Shepperd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99060">
                        <a:lnSpc>
                          <a:spcPts val="2440"/>
                        </a:lnSpc>
                      </a:pPr>
                      <a:r>
                        <a:rPr dirty="0" sz="2050" spc="105">
                          <a:latin typeface="Trebuchet MS"/>
                          <a:cs typeface="Trebuchet MS"/>
                        </a:rPr>
                        <a:t>Wyn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Treadger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Abigael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Basire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Adela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Dowsett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Adey</a:t>
                      </a:r>
                      <a:r>
                        <a:rPr dirty="0" sz="205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Ryal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Adolph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McNalley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Adrianne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Gave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40">
                          <a:latin typeface="Trebuchet MS"/>
                          <a:cs typeface="Trebuchet MS"/>
                        </a:rPr>
                        <a:t>Aileen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McCritchie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Aldrich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Glenny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Alexandros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Rackley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Alexis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Gotfrey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40">
                          <a:latin typeface="Trebuchet MS"/>
                          <a:cs typeface="Trebuchet MS"/>
                        </a:rPr>
                        <a:t>Alic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Bagg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Alicea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Pudsall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Aloise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MacCathay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  <a:tabLst>
                          <a:tab pos="88836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Althea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Bronger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Aluin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Churly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Alyosha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Riquet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Amery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Ofer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70">
                          <a:latin typeface="Trebuchet MS"/>
                          <a:cs typeface="Trebuchet MS"/>
                        </a:rPr>
                        <a:t>Anjanette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Ferre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Ansley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Gounel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Antonetta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Coggeshall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55">
                          <a:latin typeface="Trebuchet MS"/>
                          <a:cs typeface="Trebuchet MS"/>
                        </a:rPr>
                        <a:t>Ardella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Dyment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Audry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Yu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Barbara-anne</a:t>
                      </a:r>
                      <a:r>
                        <a:rPr dirty="0" sz="2050" spc="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Kenchington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Bari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Toffano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Barr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Faughny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Bendite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Bloan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Beverie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Moffet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30">
                          <a:latin typeface="Trebuchet MS"/>
                          <a:cs typeface="Trebuchet MS"/>
                        </a:rPr>
                        <a:t>Billi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Fellgate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  <a:tabLst>
                          <a:tab pos="113665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Brendan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Edgeller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Brose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MacCorkell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Calvin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O'Carroll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35">
                          <a:latin typeface="Trebuchet MS"/>
                          <a:cs typeface="Trebuchet MS"/>
                        </a:rPr>
                        <a:t>Camilla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Castle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Cara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Havers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Caresa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Christer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Carlin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Demke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Carolyn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Attack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Caron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Kolakovic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Charmane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Heistermann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Cletus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McGarahan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35">
                          <a:latin typeface="Trebuchet MS"/>
                          <a:cs typeface="Trebuchet MS"/>
                        </a:rPr>
                        <a:t>Collen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Dunbleton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60">
                          <a:latin typeface="Trebuchet MS"/>
                          <a:cs typeface="Trebuchet MS"/>
                        </a:rPr>
                        <a:t>Collin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Jagson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Crawford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Scad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Daisie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Dahlman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Daisie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McNeice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3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3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4898" y="528520"/>
            <a:ext cx="332486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9995" algn="l"/>
              </a:tabLst>
            </a:pPr>
            <a:r>
              <a:rPr dirty="0" sz="2050" spc="45">
                <a:latin typeface="Trebuchet MS"/>
                <a:cs typeface="Trebuchet MS"/>
              </a:rPr>
              <a:t>VT04093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-35">
                <a:latin typeface="Trebuchet MS"/>
                <a:cs typeface="Trebuchet MS"/>
              </a:rPr>
              <a:t>Ewart</a:t>
            </a:r>
            <a:r>
              <a:rPr dirty="0" sz="2050" spc="-105">
                <a:latin typeface="Trebuchet MS"/>
                <a:cs typeface="Trebuchet MS"/>
              </a:rPr>
              <a:t> </a:t>
            </a:r>
            <a:r>
              <a:rPr dirty="0" sz="2050" spc="15">
                <a:latin typeface="Trebuchet MS"/>
                <a:cs typeface="Trebuchet MS"/>
              </a:rPr>
              <a:t>HovF</a:t>
            </a:r>
            <a:r>
              <a:rPr dirty="0" cap="small" sz="2050" spc="15">
                <a:latin typeface="Trebuchet MS"/>
                <a:cs typeface="Trebuchet MS"/>
              </a:rPr>
              <a:t>q</a:t>
            </a:r>
            <a:r>
              <a:rPr dirty="0" sz="2050" spc="15">
                <a:latin typeface="Trebuchet MS"/>
                <a:cs typeface="Trebuchet MS"/>
              </a:rPr>
              <a:t>mal</a:t>
            </a:r>
            <a:r>
              <a:rPr dirty="0" cap="small" sz="2050" spc="15">
                <a:latin typeface="Trebuchet MS"/>
                <a:cs typeface="Trebuchet MS"/>
              </a:rPr>
              <a:t>q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38138" y="528520"/>
            <a:ext cx="95186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30">
                <a:latin typeface="Trebuchet MS"/>
                <a:cs typeface="Trebuchet MS"/>
              </a:rPr>
              <a:t>Training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13741" y="528520"/>
            <a:ext cx="22332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8280" algn="l"/>
              </a:tabLst>
            </a:pPr>
            <a:r>
              <a:rPr dirty="0" sz="2050" spc="-10">
                <a:latin typeface="Trebuchet MS"/>
                <a:cs typeface="Trebuchet MS"/>
              </a:rPr>
              <a:t>116767.6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65">
                <a:latin typeface="Trebuchet MS"/>
                <a:cs typeface="Trebuchet MS"/>
              </a:rPr>
              <a:t>43949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46833" y="501459"/>
            <a:ext cx="4593590" cy="1717039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050">
                <a:latin typeface="Trebuchet MS"/>
                <a:cs typeface="Trebuchet MS"/>
              </a:rPr>
              <a:t>0.4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T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mporar</a:t>
            </a:r>
            <a:r>
              <a:rPr dirty="0" sz="2050" spc="110">
                <a:latin typeface="Trebuchet MS"/>
                <a:cs typeface="Trebuchet MS"/>
              </a:rPr>
              <a:t> </a:t>
            </a:r>
            <a:r>
              <a:rPr dirty="0" sz="2050" spc="-25">
                <a:latin typeface="Trebuchet MS"/>
                <a:cs typeface="Trebuchet MS"/>
              </a:rPr>
              <a:t>Ch</a:t>
            </a:r>
            <a:r>
              <a:rPr dirty="0" cap="small" sz="2050" spc="-25">
                <a:latin typeface="Trebuchet MS"/>
                <a:cs typeface="Trebuchet MS"/>
              </a:rPr>
              <a:t>q</a:t>
            </a:r>
            <a:r>
              <a:rPr dirty="0" sz="2050" spc="-25">
                <a:latin typeface="Trebuchet MS"/>
                <a:cs typeface="Trebuchet MS"/>
              </a:rPr>
              <a:t>nnai,</a:t>
            </a:r>
            <a:r>
              <a:rPr dirty="0" sz="2050" spc="-12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India</a:t>
            </a:r>
            <a:endParaRPr sz="2050">
              <a:latin typeface="Trebuchet MS"/>
              <a:cs typeface="Trebuchet MS"/>
            </a:endParaRPr>
          </a:p>
          <a:p>
            <a:pPr marL="294005">
              <a:lnSpc>
                <a:spcPct val="100000"/>
              </a:lnSpc>
              <a:spcBef>
                <a:spcPts val="200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 spc="10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P</a:t>
            </a:r>
            <a:r>
              <a:rPr dirty="0" cap="small" sz="2050" spc="-20">
                <a:latin typeface="Trebuchet MS"/>
                <a:cs typeface="Trebuchet MS"/>
              </a:rPr>
              <a:t>q</a:t>
            </a:r>
            <a:r>
              <a:rPr dirty="0" sz="2050" spc="-20">
                <a:latin typeface="Trebuchet MS"/>
                <a:cs typeface="Trebuchet MS"/>
              </a:rPr>
              <a:t>rman</a:t>
            </a:r>
            <a:r>
              <a:rPr dirty="0" cap="small" sz="2050" spc="-20">
                <a:latin typeface="Trebuchet MS"/>
                <a:cs typeface="Trebuchet MS"/>
              </a:rPr>
              <a:t>q</a:t>
            </a:r>
            <a:r>
              <a:rPr dirty="0" sz="2050" spc="-20">
                <a:latin typeface="Trebuchet MS"/>
                <a:cs typeface="Trebuchet MS"/>
              </a:rPr>
              <a:t>nW</a:t>
            </a:r>
            <a:r>
              <a:rPr dirty="0" cap="small" sz="2050" spc="-20">
                <a:latin typeface="Trebuchet MS"/>
                <a:cs typeface="Trebuchet MS"/>
              </a:rPr>
              <a:t>q</a:t>
            </a:r>
            <a:r>
              <a:rPr dirty="0" sz="2050" spc="-20">
                <a:latin typeface="Trebuchet MS"/>
                <a:cs typeface="Trebuchet MS"/>
              </a:rPr>
              <a:t>llington,</a:t>
            </a:r>
            <a:r>
              <a:rPr dirty="0" sz="2050" spc="-100">
                <a:latin typeface="Trebuchet MS"/>
                <a:cs typeface="Trebuchet MS"/>
              </a:rPr>
              <a:t> </a:t>
            </a:r>
            <a:r>
              <a:rPr dirty="0" sz="2050" spc="114">
                <a:latin typeface="Trebuchet MS"/>
                <a:cs typeface="Trebuchet MS"/>
              </a:rPr>
              <a:t>N</a:t>
            </a:r>
            <a:r>
              <a:rPr dirty="0" cap="small" sz="2050" spc="114">
                <a:latin typeface="Trebuchet MS"/>
                <a:cs typeface="Trebuchet MS"/>
              </a:rPr>
              <a:t>q</a:t>
            </a:r>
            <a:r>
              <a:rPr dirty="0" sz="2050" spc="114">
                <a:latin typeface="Trebuchet MS"/>
                <a:cs typeface="Trebuchet MS"/>
              </a:rPr>
              <a:t>w</a:t>
            </a:r>
            <a:r>
              <a:rPr dirty="0" sz="2050" spc="-229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Z</a:t>
            </a:r>
            <a:r>
              <a:rPr dirty="0" cap="small" sz="2050" spc="-10">
                <a:latin typeface="Trebuchet MS"/>
                <a:cs typeface="Trebuchet MS"/>
              </a:rPr>
              <a:t>q</a:t>
            </a:r>
            <a:r>
              <a:rPr dirty="0" sz="2050" spc="-10">
                <a:latin typeface="Trebuchet MS"/>
                <a:cs typeface="Trebuchet MS"/>
              </a:rPr>
              <a:t>aland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050">
                <a:latin typeface="Trebuchet MS"/>
                <a:cs typeface="Trebuchet MS"/>
              </a:rPr>
              <a:t>0.8</a:t>
            </a:r>
            <a:r>
              <a:rPr dirty="0" sz="2050" spc="16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P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rman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nCh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nnai,</a:t>
            </a:r>
            <a:r>
              <a:rPr dirty="0" sz="2050" spc="-3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India</a:t>
            </a:r>
            <a:endParaRPr sz="2050">
              <a:latin typeface="Trebuchet MS"/>
              <a:cs typeface="Trebuchet MS"/>
            </a:endParaRPr>
          </a:p>
          <a:p>
            <a:pPr marL="294005">
              <a:lnSpc>
                <a:spcPct val="100000"/>
              </a:lnSpc>
              <a:spcBef>
                <a:spcPts val="204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 spc="5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P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rman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nCh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nnai,</a:t>
            </a:r>
            <a:r>
              <a:rPr dirty="0" sz="2050" spc="-65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India</a:t>
            </a:r>
            <a:endParaRPr sz="2050">
              <a:latin typeface="Trebuchet MS"/>
              <a:cs typeface="Trebuchet MS"/>
            </a:endParaRPr>
          </a:p>
          <a:p>
            <a:pPr marL="294005">
              <a:lnSpc>
                <a:spcPct val="100000"/>
              </a:lnSpc>
              <a:spcBef>
                <a:spcPts val="204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 spc="10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P</a:t>
            </a:r>
            <a:r>
              <a:rPr dirty="0" cap="small" sz="2050" spc="-20">
                <a:latin typeface="Trebuchet MS"/>
                <a:cs typeface="Trebuchet MS"/>
              </a:rPr>
              <a:t>q</a:t>
            </a:r>
            <a:r>
              <a:rPr dirty="0" sz="2050" spc="-20">
                <a:latin typeface="Trebuchet MS"/>
                <a:cs typeface="Trebuchet MS"/>
              </a:rPr>
              <a:t>rman</a:t>
            </a:r>
            <a:r>
              <a:rPr dirty="0" cap="small" sz="2050" spc="-20">
                <a:latin typeface="Trebuchet MS"/>
                <a:cs typeface="Trebuchet MS"/>
              </a:rPr>
              <a:t>q</a:t>
            </a:r>
            <a:r>
              <a:rPr dirty="0" sz="2050" spc="-20">
                <a:latin typeface="Trebuchet MS"/>
                <a:cs typeface="Trebuchet MS"/>
              </a:rPr>
              <a:t>nW</a:t>
            </a:r>
            <a:r>
              <a:rPr dirty="0" cap="small" sz="2050" spc="-20">
                <a:latin typeface="Trebuchet MS"/>
                <a:cs typeface="Trebuchet MS"/>
              </a:rPr>
              <a:t>q</a:t>
            </a:r>
            <a:r>
              <a:rPr dirty="0" sz="2050" spc="-20">
                <a:latin typeface="Trebuchet MS"/>
                <a:cs typeface="Trebuchet MS"/>
              </a:rPr>
              <a:t>llington,</a:t>
            </a:r>
            <a:r>
              <a:rPr dirty="0" sz="2050" spc="-100">
                <a:latin typeface="Trebuchet MS"/>
                <a:cs typeface="Trebuchet MS"/>
              </a:rPr>
              <a:t> </a:t>
            </a:r>
            <a:r>
              <a:rPr dirty="0" sz="2050" spc="114">
                <a:latin typeface="Trebuchet MS"/>
                <a:cs typeface="Trebuchet MS"/>
              </a:rPr>
              <a:t>N</a:t>
            </a:r>
            <a:r>
              <a:rPr dirty="0" cap="small" sz="2050" spc="114">
                <a:latin typeface="Trebuchet MS"/>
                <a:cs typeface="Trebuchet MS"/>
              </a:rPr>
              <a:t>q</a:t>
            </a:r>
            <a:r>
              <a:rPr dirty="0" sz="2050" spc="114">
                <a:latin typeface="Trebuchet MS"/>
                <a:cs typeface="Trebuchet MS"/>
              </a:rPr>
              <a:t>w</a:t>
            </a:r>
            <a:r>
              <a:rPr dirty="0" sz="2050" spc="-229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Z</a:t>
            </a:r>
            <a:r>
              <a:rPr dirty="0" cap="small" sz="2050" spc="-10">
                <a:latin typeface="Trebuchet MS"/>
                <a:cs typeface="Trebuchet MS"/>
              </a:rPr>
              <a:t>q</a:t>
            </a:r>
            <a:r>
              <a:rPr dirty="0" sz="2050" spc="-10">
                <a:latin typeface="Trebuchet MS"/>
                <a:cs typeface="Trebuchet MS"/>
              </a:rPr>
              <a:t>aland</a:t>
            </a:r>
            <a:endParaRPr sz="2050">
              <a:latin typeface="Trebuchet MS"/>
              <a:cs typeface="Trebuchet MS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65848" y="898156"/>
          <a:ext cx="7376159" cy="64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7740"/>
                <a:gridCol w="1358900"/>
                <a:gridCol w="1415414"/>
                <a:gridCol w="1017904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110">
                          <a:latin typeface="Trebuchet MS"/>
                          <a:cs typeface="Trebuchet MS"/>
                        </a:rPr>
                        <a:t>SQ02246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Matias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85455.53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05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43839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  <a:tabLst>
                          <a:tab pos="1249045" algn="l"/>
                        </a:tabLst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TN03032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04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2050" spc="2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39700.82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2430"/>
                        </a:lnSpc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44203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84898" y="1516248"/>
            <a:ext cx="3324860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  <a:tabLst>
                <a:tab pos="1229995" algn="l"/>
              </a:tabLst>
            </a:pPr>
            <a:r>
              <a:rPr dirty="0" sz="2050" spc="55">
                <a:latin typeface="Trebuchet MS"/>
                <a:cs typeface="Trebuchet MS"/>
              </a:rPr>
              <a:t>SQ00914</a:t>
            </a:r>
            <a:r>
              <a:rPr dirty="0" sz="2050">
                <a:latin typeface="Trebuchet MS"/>
                <a:cs typeface="Trebuchet MS"/>
              </a:rPr>
              <a:t>	Ansl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y</a:t>
            </a:r>
            <a:r>
              <a:rPr dirty="0" sz="2050" spc="-130">
                <a:latin typeface="Trebuchet MS"/>
                <a:cs typeface="Trebuchet MS"/>
              </a:rPr>
              <a:t> </a:t>
            </a:r>
            <a:r>
              <a:rPr dirty="0" sz="2050" spc="125">
                <a:latin typeface="Trebuchet MS"/>
                <a:cs typeface="Trebuchet MS"/>
              </a:rPr>
              <a:t>Go</a:t>
            </a:r>
            <a:r>
              <a:rPr dirty="0" sz="2050" spc="-210">
                <a:latin typeface="Trebuchet MS"/>
                <a:cs typeface="Trebuchet MS"/>
              </a:rPr>
              <a:t> </a:t>
            </a:r>
            <a:r>
              <a:rPr dirty="0" sz="2050" spc="-65">
                <a:latin typeface="Trebuchet MS"/>
                <a:cs typeface="Trebuchet MS"/>
              </a:rPr>
              <a:t>F</a:t>
            </a:r>
            <a:r>
              <a:rPr dirty="0" cap="small" sz="2050" spc="-65">
                <a:latin typeface="Trebuchet MS"/>
                <a:cs typeface="Trebuchet MS"/>
              </a:rPr>
              <a:t>q</a:t>
            </a:r>
            <a:r>
              <a:rPr dirty="0" sz="2050" spc="-65">
                <a:latin typeface="Trebuchet MS"/>
                <a:cs typeface="Trebuchet MS"/>
              </a:rPr>
              <a:t>mal</a:t>
            </a:r>
            <a:r>
              <a:rPr dirty="0" cap="small" sz="2050" spc="-65">
                <a:latin typeface="Trebuchet MS"/>
                <a:cs typeface="Trebuchet MS"/>
              </a:rPr>
              <a:t>q</a:t>
            </a:r>
            <a:r>
              <a:rPr dirty="0" sz="2050" spc="-65">
                <a:latin typeface="Trebuchet MS"/>
                <a:cs typeface="Trebuchet MS"/>
              </a:rPr>
              <a:t> </a:t>
            </a:r>
            <a:r>
              <a:rPr dirty="0" sz="2050" spc="100">
                <a:latin typeface="Trebuchet MS"/>
                <a:cs typeface="Trebuchet MS"/>
              </a:rPr>
              <a:t>SQ02525</a:t>
            </a:r>
            <a:r>
              <a:rPr dirty="0" sz="2050">
                <a:latin typeface="Trebuchet MS"/>
                <a:cs typeface="Trebuchet MS"/>
              </a:rPr>
              <a:t>	Micki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 spc="-65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Da</a:t>
            </a:r>
            <a:r>
              <a:rPr dirty="0" sz="2050" spc="55">
                <a:latin typeface="Trebuchet MS"/>
                <a:cs typeface="Trebuchet MS"/>
              </a:rPr>
              <a:t> </a:t>
            </a:r>
            <a:r>
              <a:rPr dirty="0" sz="2050" spc="35">
                <a:latin typeface="Trebuchet MS"/>
                <a:cs typeface="Trebuchet MS"/>
              </a:rPr>
              <a:t>Mal</a:t>
            </a:r>
            <a:r>
              <a:rPr dirty="0" cap="small" sz="2050" spc="35">
                <a:latin typeface="Trebuchet MS"/>
                <a:cs typeface="Trebuchet MS"/>
              </a:rPr>
              <a:t>q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38138" y="1516248"/>
            <a:ext cx="3666490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2050" spc="-10">
                <a:latin typeface="Trebuchet MS"/>
                <a:cs typeface="Trebuchet MS"/>
              </a:rPr>
              <a:t>Product</a:t>
            </a:r>
            <a:r>
              <a:rPr dirty="0" sz="2050" spc="-200">
                <a:latin typeface="Trebuchet MS"/>
                <a:cs typeface="Trebuchet MS"/>
              </a:rPr>
              <a:t> </a:t>
            </a:r>
            <a:r>
              <a:rPr dirty="0" sz="2050" spc="459">
                <a:latin typeface="Trebuchet MS"/>
                <a:cs typeface="Trebuchet MS"/>
              </a:rPr>
              <a:t>M</a:t>
            </a:r>
            <a:r>
              <a:rPr dirty="0" sz="2050" spc="-215">
                <a:latin typeface="Trebuchet MS"/>
                <a:cs typeface="Trebuchet MS"/>
              </a:rPr>
              <a:t> </a:t>
            </a:r>
            <a:r>
              <a:rPr dirty="0" sz="2050" spc="50">
                <a:latin typeface="Trebuchet MS"/>
                <a:cs typeface="Trebuchet MS"/>
              </a:rPr>
              <a:t>38438.24</a:t>
            </a:r>
            <a:r>
              <a:rPr dirty="0" sz="2050" spc="-5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May</a:t>
            </a:r>
            <a:r>
              <a:rPr dirty="0" sz="2050" spc="-190">
                <a:latin typeface="Trebuchet MS"/>
                <a:cs typeface="Trebuchet MS"/>
              </a:rPr>
              <a:t> </a:t>
            </a:r>
            <a:r>
              <a:rPr dirty="0" sz="2050" spc="-245">
                <a:latin typeface="Trebuchet MS"/>
                <a:cs typeface="Trebuchet MS"/>
              </a:rPr>
              <a:t>11,</a:t>
            </a:r>
            <a:r>
              <a:rPr dirty="0" sz="2050" spc="-130">
                <a:latin typeface="Trebuchet MS"/>
                <a:cs typeface="Trebuchet MS"/>
              </a:rPr>
              <a:t> </a:t>
            </a:r>
            <a:r>
              <a:rPr dirty="0" sz="2050" spc="-85">
                <a:latin typeface="Trebuchet MS"/>
                <a:cs typeface="Trebuchet MS"/>
              </a:rPr>
              <a:t>20 </a:t>
            </a:r>
            <a:r>
              <a:rPr dirty="0" sz="2050" spc="-20">
                <a:latin typeface="Trebuchet MS"/>
                <a:cs typeface="Trebuchet MS"/>
              </a:rPr>
              <a:t>Engin</a:t>
            </a:r>
            <a:r>
              <a:rPr dirty="0" cap="small" sz="2050" spc="-20">
                <a:latin typeface="Trebuchet MS"/>
                <a:cs typeface="Trebuchet MS"/>
              </a:rPr>
              <a:t>qq</a:t>
            </a:r>
            <a:r>
              <a:rPr dirty="0" sz="2050" spc="-20">
                <a:latin typeface="Trebuchet MS"/>
                <a:cs typeface="Trebuchet MS"/>
              </a:rPr>
              <a:t>rin</a:t>
            </a:r>
            <a:r>
              <a:rPr dirty="0" sz="2050" spc="-25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50855.53</a:t>
            </a:r>
            <a:r>
              <a:rPr dirty="0" sz="2050" spc="105">
                <a:latin typeface="Trebuchet MS"/>
                <a:cs typeface="Trebuchet MS"/>
              </a:rPr>
              <a:t> </a:t>
            </a:r>
            <a:r>
              <a:rPr dirty="0" sz="2050" spc="75">
                <a:latin typeface="Trebuchet MS"/>
                <a:cs typeface="Trebuchet MS"/>
              </a:rPr>
              <a:t>Jan</a:t>
            </a:r>
            <a:r>
              <a:rPr dirty="0" sz="2050" spc="-13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25,</a:t>
            </a:r>
            <a:r>
              <a:rPr dirty="0" sz="2050" spc="-30">
                <a:latin typeface="Trebuchet MS"/>
                <a:cs typeface="Trebuchet MS"/>
              </a:rPr>
              <a:t> </a:t>
            </a:r>
            <a:r>
              <a:rPr dirty="0" sz="2050" spc="-110">
                <a:latin typeface="Trebuchet MS"/>
                <a:cs typeface="Trebuchet MS"/>
              </a:rPr>
              <a:t>20</a:t>
            </a:r>
            <a:endParaRPr sz="2050">
              <a:latin typeface="Trebuchet MS"/>
              <a:cs typeface="Trebuchet MS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65848" y="2251208"/>
          <a:ext cx="12769850" cy="976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465"/>
                <a:gridCol w="2327275"/>
                <a:gridCol w="1426210"/>
                <a:gridCol w="1353820"/>
                <a:gridCol w="1449070"/>
                <a:gridCol w="4954905"/>
              </a:tblGrid>
              <a:tr h="64198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TN02667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31750">
                        <a:lnSpc>
                          <a:spcPts val="2450"/>
                        </a:lnSpc>
                        <a:spcBef>
                          <a:spcPts val="200"/>
                        </a:spcBef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PR02782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05"/>
                        </a:lnSpc>
                      </a:pPr>
                      <a:r>
                        <a:rPr dirty="0" sz="2050" spc="-40">
                          <a:latin typeface="Trebuchet MS"/>
                          <a:cs typeface="Trebuchet MS"/>
                        </a:rPr>
                        <a:t>Lizzi</a:t>
                      </a:r>
                      <a:r>
                        <a:rPr dirty="0" cap="small" sz="2050" spc="-4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Mull</a:t>
                      </a:r>
                      <a:r>
                        <a:rPr dirty="0" sz="2050" spc="-3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68580">
                        <a:lnSpc>
                          <a:spcPts val="2450"/>
                        </a:lnSpc>
                        <a:spcBef>
                          <a:spcPts val="200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Isaak </a:t>
                      </a:r>
                      <a:r>
                        <a:rPr dirty="0" sz="2050" spc="95">
                          <a:latin typeface="Trebuchet MS"/>
                          <a:cs typeface="Trebuchet MS"/>
                        </a:rPr>
                        <a:t>RawMal</a:t>
                      </a:r>
                      <a:r>
                        <a:rPr dirty="0" cap="small" sz="2050" spc="9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177165">
                        <a:lnSpc>
                          <a:spcPts val="2450"/>
                        </a:lnSpc>
                        <a:spcBef>
                          <a:spcPts val="200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Mark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94335">
                        <a:lnSpc>
                          <a:spcPts val="2305"/>
                        </a:lnSpc>
                      </a:pPr>
                      <a:r>
                        <a:rPr dirty="0" sz="2050" spc="15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16-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1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algn="r" marR="382905">
                        <a:lnSpc>
                          <a:spcPts val="2450"/>
                        </a:lnSpc>
                        <a:spcBef>
                          <a:spcPts val="200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37362.3</a:t>
                      </a:r>
                      <a:r>
                        <a:rPr dirty="0" sz="205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26-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Jun-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ts val="2305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0.2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algn="r" marR="159385">
                        <a:lnSpc>
                          <a:spcPts val="2450"/>
                        </a:lnSpc>
                        <a:spcBef>
                          <a:spcPts val="200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693420">
                <a:tc gridSpan="3">
                  <a:txBody>
                    <a:bodyPr/>
                    <a:lstStyle/>
                    <a:p>
                      <a:pPr marL="31750" marR="17145">
                        <a:lnSpc>
                          <a:spcPts val="2660"/>
                        </a:lnSpc>
                        <a:spcBef>
                          <a:spcPts val="35"/>
                        </a:spcBef>
                        <a:tabLst>
                          <a:tab pos="1249045" algn="l"/>
                          <a:tab pos="2466975" algn="l"/>
                          <a:tab pos="3684904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TN03331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Crawford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8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VT01249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ndan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3505" marR="159385" indent="-22860">
                        <a:lnSpc>
                          <a:spcPts val="2660"/>
                        </a:lnSpc>
                        <a:spcBef>
                          <a:spcPts val="35"/>
                        </a:spcBef>
                        <a:tabLst>
                          <a:tab pos="1591945" algn="l"/>
                          <a:tab pos="3159125" algn="l"/>
                        </a:tabLst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72876.91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27-</a:t>
                      </a:r>
                      <a:r>
                        <a:rPr dirty="0" sz="2050" spc="165">
                          <a:latin typeface="Trebuchet MS"/>
                          <a:cs typeface="Trebuchet MS"/>
                        </a:rPr>
                        <a:t>May-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0.4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1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aland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31042.51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44473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5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0.3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6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38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12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 gridSpan="3"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  <a:tabLst>
                          <a:tab pos="1249045" algn="l"/>
                          <a:tab pos="3684904" algn="l"/>
                        </a:tabLst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PR00576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Lion</a:t>
                      </a:r>
                      <a:r>
                        <a:rPr dirty="0" sz="2050" spc="3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AdcoF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622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63705.4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ts val="2430"/>
                        </a:lnSpc>
                        <a:tabLst>
                          <a:tab pos="2086610" algn="l"/>
                        </a:tabLst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43682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2466975" algn="l"/>
                          <a:tab pos="3684904" algn="l"/>
                          <a:tab pos="4981575" algn="l"/>
                          <a:tab pos="8375015" algn="l"/>
                        </a:tabLst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VT02260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Rhiamon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59434.18</a:t>
                      </a:r>
                      <a:r>
                        <a:rPr dirty="0" sz="205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10-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Apr-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7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7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3684904" algn="l"/>
                        </a:tabLst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TN02883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Iain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Wibur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Sal</a:t>
                      </a:r>
                      <a:r>
                        <a:rPr dirty="0" cap="small" sz="2050" spc="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87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84762.76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43332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R="3067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 gridSpan="3"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  <a:tabLst>
                          <a:tab pos="3684904" algn="l"/>
                        </a:tabLst>
                      </a:pPr>
                      <a:r>
                        <a:rPr dirty="0" sz="2050" spc="114">
                          <a:latin typeface="Trebuchet MS"/>
                          <a:cs typeface="Trebuchet MS"/>
                        </a:rPr>
                        <a:t>SQ03024</a:t>
                      </a:r>
                      <a:r>
                        <a:rPr dirty="0" sz="2050" spc="4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177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69057.32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43390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nW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249045" algn="l"/>
                        </a:tabLst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TN04428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Tadio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Audritt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5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99448.78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8-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Jan-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 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4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84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cap="small" sz="2050" spc="-4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114">
                          <a:latin typeface="Trebuchet MS"/>
                          <a:cs typeface="Trebuchet MS"/>
                        </a:rPr>
                        <a:t>SQ03350</a:t>
                      </a:r>
                      <a:r>
                        <a:rPr dirty="0" sz="2050" spc="3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lic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35">
                          <a:latin typeface="Trebuchet MS"/>
                          <a:cs typeface="Trebuchet MS"/>
                        </a:rPr>
                        <a:t>Mc</a:t>
                      </a:r>
                      <a:r>
                        <a:rPr dirty="0" sz="2050" spc="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66865.49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18-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1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b-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  <a:tabLst>
                          <a:tab pos="124904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VT03421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Alic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Bagg</a:t>
                      </a:r>
                      <a:r>
                        <a:rPr dirty="0" sz="2050" spc="3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5525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113747.6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15-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Mar-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0.7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Columbus,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 gridSpan="2"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  <a:tabLst>
                          <a:tab pos="124904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PR01346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Adolph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McMal</a:t>
                      </a:r>
                      <a:r>
                        <a:rPr dirty="0" cap="small" sz="2050" spc="7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2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85918.61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5-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1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b-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58470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nColumbus,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VT02118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Northrop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541145" algn="l"/>
                          <a:tab pos="4867275" algn="l"/>
                        </a:tabLst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NULL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51165.37</a:t>
                      </a:r>
                      <a:r>
                        <a:rPr dirty="0" sz="20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10-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1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b-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PR00210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Marquita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3096895" algn="l"/>
                          <a:tab pos="48672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44011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nW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TN02496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430"/>
                        </a:lnSpc>
                      </a:pPr>
                      <a:r>
                        <a:rPr dirty="0" sz="2050" spc="-65">
                          <a:latin typeface="Trebuchet MS"/>
                          <a:cs typeface="Trebuchet MS"/>
                        </a:rPr>
                        <a:t>Anjan</a:t>
                      </a:r>
                      <a:r>
                        <a:rPr dirty="0" cap="small" sz="2050" spc="-6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tt</a:t>
                      </a:r>
                      <a:r>
                        <a:rPr dirty="0" cap="small" sz="2050" spc="-6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609090" algn="l"/>
                          <a:tab pos="3006725" algn="l"/>
                          <a:tab pos="4867275" algn="l"/>
                        </a:tabLst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67957.9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43430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6275">
                <a:tc>
                  <a:txBody>
                    <a:bodyPr/>
                    <a:lstStyle/>
                    <a:p>
                      <a:pPr marL="31750" marR="71120">
                        <a:lnSpc>
                          <a:spcPts val="266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VT02491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PR03980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6525" marR="462280" indent="-67945">
                        <a:lnSpc>
                          <a:spcPts val="266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xis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Got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4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Kath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Bl</a:t>
                      </a:r>
                      <a:r>
                        <a:rPr dirty="0" cap="small" sz="2050" spc="-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tsMal</a:t>
                      </a:r>
                      <a:r>
                        <a:rPr dirty="0" cap="small" sz="2050" spc="-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 marR="16510">
                        <a:lnSpc>
                          <a:spcPts val="2660"/>
                        </a:lnSpc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Engin</a:t>
                      </a:r>
                      <a:r>
                        <a:rPr dirty="0" cap="small" sz="2050" spc="-45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rin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Mark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63703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114465.9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43291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13335">
                        <a:lnSpc>
                          <a:spcPts val="2450"/>
                        </a:lnSpc>
                        <a:spcBef>
                          <a:spcPts val="200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65699.02</a:t>
                      </a:r>
                      <a:r>
                        <a:rPr dirty="0" sz="2050" spc="2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30-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Apr-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 marR="24130">
                        <a:lnSpc>
                          <a:spcPts val="266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cap="small" sz="2050" spc="-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aland 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nColumbus,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VT03307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95">
                          <a:latin typeface="Trebuchet MS"/>
                          <a:cs typeface="Trebuchet MS"/>
                        </a:rPr>
                        <a:t>Talli</a:t>
                      </a:r>
                      <a:r>
                        <a:rPr dirty="0" cap="small" sz="2050" spc="-9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Chai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Sal</a:t>
                      </a:r>
                      <a:r>
                        <a:rPr dirty="0" cap="small" sz="2050" spc="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3241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83191.95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816100" algn="l"/>
                        </a:tabLst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43700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0.6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TN04058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43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Bari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Toffa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9">
                          <a:latin typeface="Trebuchet MS"/>
                          <a:cs typeface="Trebuchet MS"/>
                        </a:rPr>
                        <a:t>M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241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106775.1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ts val="2430"/>
                        </a:lnSpc>
                        <a:tabLst>
                          <a:tab pos="2086610" algn="l"/>
                        </a:tabLst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43563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3684904" algn="l"/>
                          <a:tab pos="5093970" algn="l"/>
                          <a:tab pos="837501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VT03993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Dulc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ColbMal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83396.5</a:t>
                      </a:r>
                      <a:r>
                        <a:rPr dirty="0" sz="2050" spc="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30-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Mar-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Auckland,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VT02663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Ignacius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30">
                          <a:latin typeface="Trebuchet MS"/>
                          <a:cs typeface="Trebuchet MS"/>
                        </a:rPr>
                        <a:t>28481.16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1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b-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90">
                          <a:latin typeface="Trebuchet MS"/>
                          <a:cs typeface="Trebuchet MS"/>
                        </a:rPr>
                        <a:t>PR03034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430"/>
                        </a:lnSpc>
                      </a:pPr>
                      <a:r>
                        <a:rPr dirty="0" sz="2050" spc="-70">
                          <a:latin typeface="Trebuchet MS"/>
                          <a:cs typeface="Trebuchet MS"/>
                        </a:rPr>
                        <a:t>Est</a:t>
                      </a:r>
                      <a:r>
                        <a:rPr dirty="0" cap="small" sz="2050" spc="-7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ll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King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Sal</a:t>
                      </a:r>
                      <a:r>
                        <a:rPr dirty="0" cap="small" sz="2050" spc="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3505">
                        <a:lnSpc>
                          <a:spcPts val="2430"/>
                        </a:lnSpc>
                      </a:pPr>
                      <a:r>
                        <a:rPr dirty="0" sz="2050" spc="-40">
                          <a:latin typeface="Trebuchet MS"/>
                          <a:cs typeface="Trebuchet MS"/>
                        </a:rPr>
                        <a:t>32192.15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4-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Oct-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06705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PR01159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Molli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Ha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744345" algn="l"/>
                          <a:tab pos="4596765" algn="l"/>
                        </a:tabLst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NULL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112646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21-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Oct-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0.6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90">
                          <a:latin typeface="Trebuchet MS"/>
                          <a:cs typeface="Trebuchet MS"/>
                        </a:rPr>
                        <a:t>SQ03476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Andriv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aux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541145" algn="l"/>
                          <a:tab pos="459676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107107.6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13-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Aug-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0.9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3684904" algn="l"/>
                          <a:tab pos="8093075" algn="l"/>
                        </a:tabLst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PR04380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Van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Tuxw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D80695.74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18-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Nov-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0.8</a:t>
                      </a:r>
                      <a:r>
                        <a:rPr dirty="0" sz="2050" spc="3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nColumbus,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TN00182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35">
                          <a:latin typeface="Trebuchet MS"/>
                          <a:cs typeface="Trebuchet MS"/>
                        </a:rPr>
                        <a:t>Camilla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CaF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75475.93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Nov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25,</a:t>
                      </a:r>
                      <a:r>
                        <a:rPr dirty="0" sz="205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VT01523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Charman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D86558.58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26-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1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b-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3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1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PR00916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Cha</a:t>
                      </a:r>
                      <a:r>
                        <a:rPr dirty="0" sz="205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428115" algn="l"/>
                          <a:tab pos="305181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84309.95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44501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PR01211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Enoch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dirty="0" sz="205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473200" algn="l"/>
                          <a:tab pos="301815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91645.04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44223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0534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584898" y="12002403"/>
            <a:ext cx="1038225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2050" spc="-10">
                <a:latin typeface="Trebuchet MS"/>
                <a:cs typeface="Trebuchet MS"/>
              </a:rPr>
              <a:t>VT01684 TN01876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02645" y="12002403"/>
            <a:ext cx="2106930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  <a:tabLst>
                <a:tab pos="1229995" algn="l"/>
              </a:tabLst>
            </a:pPr>
            <a:r>
              <a:rPr dirty="0" sz="2050">
                <a:latin typeface="Trebuchet MS"/>
                <a:cs typeface="Trebuchet MS"/>
              </a:rPr>
              <a:t>Audry</a:t>
            </a:r>
            <a:r>
              <a:rPr dirty="0" sz="2050" spc="-70">
                <a:latin typeface="Trebuchet MS"/>
                <a:cs typeface="Trebuchet MS"/>
              </a:rPr>
              <a:t> </a:t>
            </a:r>
            <a:r>
              <a:rPr dirty="0" sz="2050" spc="40">
                <a:latin typeface="Trebuchet MS"/>
                <a:cs typeface="Trebuchet MS"/>
              </a:rPr>
              <a:t>Yu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-75">
                <a:latin typeface="Trebuchet MS"/>
                <a:cs typeface="Trebuchet MS"/>
              </a:rPr>
              <a:t>F</a:t>
            </a:r>
            <a:r>
              <a:rPr dirty="0" cap="small" sz="2050" spc="-75">
                <a:latin typeface="Trebuchet MS"/>
                <a:cs typeface="Trebuchet MS"/>
              </a:rPr>
              <a:t>q</a:t>
            </a:r>
            <a:r>
              <a:rPr dirty="0" sz="2050" spc="-75">
                <a:latin typeface="Trebuchet MS"/>
                <a:cs typeface="Trebuchet MS"/>
              </a:rPr>
              <a:t>mal</a:t>
            </a:r>
            <a:r>
              <a:rPr dirty="0" cap="small" sz="2050" spc="-75">
                <a:latin typeface="Trebuchet MS"/>
                <a:cs typeface="Trebuchet MS"/>
              </a:rPr>
              <a:t>q</a:t>
            </a:r>
            <a:r>
              <a:rPr dirty="0" sz="2050" spc="-75">
                <a:latin typeface="Trebuchet MS"/>
                <a:cs typeface="Trebuchet MS"/>
              </a:rPr>
              <a:t> </a:t>
            </a:r>
            <a:r>
              <a:rPr dirty="0" sz="2050" spc="-35">
                <a:latin typeface="Trebuchet MS"/>
                <a:cs typeface="Trebuchet MS"/>
              </a:rPr>
              <a:t>Ail</a:t>
            </a:r>
            <a:r>
              <a:rPr dirty="0" cap="small" sz="2050" spc="-35">
                <a:latin typeface="Trebuchet MS"/>
                <a:cs typeface="Trebuchet MS"/>
              </a:rPr>
              <a:t>qq</a:t>
            </a:r>
            <a:r>
              <a:rPr dirty="0" sz="2050" spc="-35">
                <a:latin typeface="Trebuchet MS"/>
                <a:cs typeface="Trebuchet MS"/>
              </a:rPr>
              <a:t>n</a:t>
            </a:r>
            <a:r>
              <a:rPr dirty="0" sz="2050" spc="-210">
                <a:latin typeface="Trebuchet MS"/>
                <a:cs typeface="Trebuchet MS"/>
              </a:rPr>
              <a:t> </a:t>
            </a:r>
            <a:r>
              <a:rPr dirty="0" sz="2050" spc="235">
                <a:latin typeface="Trebuchet MS"/>
                <a:cs typeface="Trebuchet MS"/>
              </a:rPr>
              <a:t>Mc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 spc="35">
                <a:latin typeface="Trebuchet MS"/>
                <a:cs typeface="Trebuchet MS"/>
              </a:rPr>
              <a:t>Mal</a:t>
            </a:r>
            <a:r>
              <a:rPr dirty="0" cap="small" sz="2050" spc="35">
                <a:latin typeface="Trebuchet MS"/>
                <a:cs typeface="Trebuchet MS"/>
              </a:rPr>
              <a:t>q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38138" y="12002403"/>
            <a:ext cx="3597910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  <a:tabLst>
                <a:tab pos="1410335" algn="l"/>
                <a:tab pos="2853690" algn="l"/>
              </a:tabLst>
            </a:pPr>
            <a:r>
              <a:rPr dirty="0" sz="2050" spc="-10">
                <a:latin typeface="Trebuchet MS"/>
                <a:cs typeface="Trebuchet MS"/>
              </a:rPr>
              <a:t>Training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-10">
                <a:latin typeface="Trebuchet MS"/>
                <a:cs typeface="Trebuchet MS"/>
              </a:rPr>
              <a:t>101187.4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-40">
                <a:latin typeface="Trebuchet MS"/>
                <a:cs typeface="Trebuchet MS"/>
              </a:rPr>
              <a:t>43258 </a:t>
            </a:r>
            <a:r>
              <a:rPr dirty="0" sz="2050" spc="60">
                <a:latin typeface="Trebuchet MS"/>
                <a:cs typeface="Trebuchet MS"/>
              </a:rPr>
              <a:t>Busin</a:t>
            </a:r>
            <a:r>
              <a:rPr dirty="0" cap="small" sz="2050" spc="60">
                <a:latin typeface="Trebuchet MS"/>
                <a:cs typeface="Trebuchet MS"/>
              </a:rPr>
              <a:t>q</a:t>
            </a:r>
            <a:r>
              <a:rPr dirty="0" sz="2050" spc="60">
                <a:latin typeface="Trebuchet MS"/>
                <a:cs typeface="Trebuchet MS"/>
              </a:rPr>
              <a:t>ss</a:t>
            </a:r>
            <a:r>
              <a:rPr dirty="0" sz="2050" spc="-180">
                <a:latin typeface="Trebuchet MS"/>
                <a:cs typeface="Trebuchet MS"/>
              </a:rPr>
              <a:t> </a:t>
            </a:r>
            <a:r>
              <a:rPr dirty="0" sz="2050" spc="50">
                <a:latin typeface="Trebuchet MS"/>
                <a:cs typeface="Trebuchet MS"/>
              </a:rPr>
              <a:t>D80169.42</a:t>
            </a:r>
            <a:r>
              <a:rPr dirty="0" sz="2050" spc="6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10-</a:t>
            </a:r>
            <a:r>
              <a:rPr dirty="0" sz="2050" spc="140">
                <a:latin typeface="Trebuchet MS"/>
                <a:cs typeface="Trebuchet MS"/>
              </a:rPr>
              <a:t>Aug-</a:t>
            </a:r>
            <a:r>
              <a:rPr dirty="0" sz="2050" spc="-225">
                <a:latin typeface="Trebuchet MS"/>
                <a:cs typeface="Trebuchet MS"/>
              </a:rPr>
              <a:t>2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928719" y="12002403"/>
            <a:ext cx="4176395" cy="7023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 spc="-1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Fix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d</a:t>
            </a:r>
            <a:r>
              <a:rPr dirty="0" sz="2050" spc="-145">
                <a:latin typeface="Trebuchet MS"/>
                <a:cs typeface="Trebuchet MS"/>
              </a:rPr>
              <a:t> </a:t>
            </a:r>
            <a:r>
              <a:rPr dirty="0" sz="2050" spc="-50">
                <a:latin typeface="Trebuchet MS"/>
                <a:cs typeface="Trebuchet MS"/>
              </a:rPr>
              <a:t>T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 spc="-70">
                <a:latin typeface="Trebuchet MS"/>
                <a:cs typeface="Trebuchet MS"/>
              </a:rPr>
              <a:t>r</a:t>
            </a:r>
            <a:r>
              <a:rPr dirty="0" sz="2050" spc="-445">
                <a:latin typeface="Trebuchet MS"/>
                <a:cs typeface="Trebuchet MS"/>
              </a:rPr>
              <a:t>m</a:t>
            </a:r>
            <a:r>
              <a:rPr dirty="0" sz="2050" spc="-65">
                <a:latin typeface="Trebuchet MS"/>
                <a:cs typeface="Trebuchet MS"/>
              </a:rPr>
              <a:t>C</a:t>
            </a:r>
            <a:r>
              <a:rPr dirty="0" sz="2050" spc="50">
                <a:latin typeface="Trebuchet MS"/>
                <a:cs typeface="Trebuchet MS"/>
              </a:rPr>
              <a:t>o</a:t>
            </a:r>
            <a:r>
              <a:rPr dirty="0" sz="2050" spc="-75">
                <a:latin typeface="Trebuchet MS"/>
                <a:cs typeface="Trebuchet MS"/>
              </a:rPr>
              <a:t>l</a:t>
            </a:r>
            <a:r>
              <a:rPr dirty="0" sz="2050">
                <a:latin typeface="Trebuchet MS"/>
                <a:cs typeface="Trebuchet MS"/>
              </a:rPr>
              <a:t>u</a:t>
            </a:r>
            <a:r>
              <a:rPr dirty="0" sz="2050" spc="-45">
                <a:latin typeface="Trebuchet MS"/>
                <a:cs typeface="Trebuchet MS"/>
              </a:rPr>
              <a:t>m</a:t>
            </a:r>
            <a:r>
              <a:rPr dirty="0" sz="2050" spc="-40">
                <a:latin typeface="Trebuchet MS"/>
                <a:cs typeface="Trebuchet MS"/>
              </a:rPr>
              <a:t>b</a:t>
            </a:r>
            <a:r>
              <a:rPr dirty="0" sz="2050">
                <a:latin typeface="Trebuchet MS"/>
                <a:cs typeface="Trebuchet MS"/>
              </a:rPr>
              <a:t>u</a:t>
            </a:r>
            <a:r>
              <a:rPr dirty="0" sz="2050" spc="-5">
                <a:latin typeface="Trebuchet MS"/>
                <a:cs typeface="Trebuchet MS"/>
              </a:rPr>
              <a:t>s</a:t>
            </a:r>
            <a:r>
              <a:rPr dirty="0" sz="2050" spc="55">
                <a:latin typeface="Trebuchet MS"/>
                <a:cs typeface="Trebuchet MS"/>
              </a:rPr>
              <a:t>,</a:t>
            </a:r>
            <a:r>
              <a:rPr dirty="0" sz="2050" spc="-100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USA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 spc="4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P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rman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nAuckland,</a:t>
            </a:r>
            <a:r>
              <a:rPr dirty="0" sz="2050" spc="-70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N</a:t>
            </a:r>
            <a:r>
              <a:rPr dirty="0" cap="small" sz="2050" spc="90">
                <a:latin typeface="Trebuchet MS"/>
                <a:cs typeface="Trebuchet MS"/>
              </a:rPr>
              <a:t>q</a:t>
            </a:r>
            <a:r>
              <a:rPr dirty="0" sz="2050" spc="90">
                <a:latin typeface="Trebuchet MS"/>
                <a:cs typeface="Trebuchet MS"/>
              </a:rPr>
              <a:t>w</a:t>
            </a:r>
            <a:r>
              <a:rPr dirty="0" sz="2050" spc="-10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Z</a:t>
            </a:r>
            <a:r>
              <a:rPr dirty="0" cap="small" sz="2050" spc="-10">
                <a:latin typeface="Trebuchet MS"/>
                <a:cs typeface="Trebuchet MS"/>
              </a:rPr>
              <a:t>q</a:t>
            </a:r>
            <a:r>
              <a:rPr dirty="0" sz="2050" spc="-10">
                <a:latin typeface="Trebuchet MS"/>
                <a:cs typeface="Trebuchet MS"/>
              </a:rPr>
              <a:t>aland</a:t>
            </a:r>
            <a:endParaRPr sz="2050">
              <a:latin typeface="Trebuchet MS"/>
              <a:cs typeface="Trebuchet MS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565848" y="12737362"/>
          <a:ext cx="12769850" cy="6722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/>
                <a:gridCol w="2315210"/>
                <a:gridCol w="1414779"/>
                <a:gridCol w="1353820"/>
                <a:gridCol w="1589404"/>
                <a:gridCol w="4826000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TN04740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305"/>
                        </a:lnSpc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Tristam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CuF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ts val="2305"/>
                        </a:lnSpc>
                        <a:tabLst>
                          <a:tab pos="1473200" algn="l"/>
                          <a:tab pos="3063240" algn="l"/>
                          <a:tab pos="48672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104038.9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43815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3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1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TN03575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Janina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WoF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450975" algn="l"/>
                          <a:tab pos="48672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99683.67</a:t>
                      </a:r>
                      <a:r>
                        <a:rPr dirty="0" sz="2050" spc="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4-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1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b-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9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VT04984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6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6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Mollo</a:t>
                      </a:r>
                      <a:r>
                        <a:rPr dirty="0" sz="2050" spc="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Engin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rin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47362.62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22-</a:t>
                      </a:r>
                      <a:r>
                        <a:rPr dirty="0" sz="2050" spc="185">
                          <a:latin typeface="Trebuchet MS"/>
                          <a:cs typeface="Trebuchet MS"/>
                        </a:rPr>
                        <a:t>May-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80">
                          <a:latin typeface="Trebuchet MS"/>
                          <a:cs typeface="Trebuchet MS"/>
                        </a:rPr>
                        <a:t>PR00095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Ard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lla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Dy</a:t>
                      </a:r>
                      <a:r>
                        <a:rPr dirty="0" sz="2050" spc="-2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D70649.46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13-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Jan-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100">
                          <a:latin typeface="Trebuchet MS"/>
                          <a:cs typeface="Trebuchet MS"/>
                        </a:rPr>
                        <a:t>SQ03546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xandro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47320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75733.74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Jul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5,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2021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VT02374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lphin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JF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496060" algn="l"/>
                          <a:tab pos="459676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71823.56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Oct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1,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2018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0.3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114">
                          <a:latin typeface="Trebuchet MS"/>
                          <a:cs typeface="Trebuchet MS"/>
                        </a:rPr>
                        <a:t>SQ00450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Louis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529715" algn="l"/>
                          <a:tab pos="3018155" algn="l"/>
                          <a:tab pos="4867275" algn="l"/>
                        </a:tabLst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Sal</a:t>
                      </a:r>
                      <a:r>
                        <a:rPr dirty="0" cap="small" sz="2050" spc="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41934.71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43943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90">
                          <a:latin typeface="Trebuchet MS"/>
                          <a:cs typeface="Trebuchet MS"/>
                        </a:rPr>
                        <a:t>PR03804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Kulic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66572.58</a:t>
                      </a:r>
                      <a:r>
                        <a:rPr dirty="0" sz="2050" spc="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28-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13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c-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114">
                          <a:latin typeface="Trebuchet MS"/>
                          <a:cs typeface="Trebuchet MS"/>
                        </a:rPr>
                        <a:t>SQ04488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Yanaton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35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14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Mark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224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76932.6</a:t>
                      </a:r>
                      <a:r>
                        <a:rPr dirty="0" sz="205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28-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Jan-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TN00735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Car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sa</a:t>
                      </a:r>
                      <a:r>
                        <a:rPr dirty="0" sz="205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ChMal</a:t>
                      </a:r>
                      <a:r>
                        <a:rPr dirty="0" cap="small" sz="2050" spc="7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59258.19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816100" algn="l"/>
                        </a:tabLst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43452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0.8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VT01893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Lindy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Guill</a:t>
                      </a:r>
                      <a:r>
                        <a:rPr dirty="0" sz="2050" spc="-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22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112778.3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8920">
                        <a:lnSpc>
                          <a:spcPts val="2430"/>
                        </a:lnSpc>
                        <a:tabLst>
                          <a:tab pos="2098040" algn="l"/>
                        </a:tabLst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43250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3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1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1316990" algn="l"/>
                          <a:tab pos="3684904" algn="l"/>
                          <a:tab pos="8375015" algn="l"/>
                        </a:tabLst>
                      </a:pPr>
                      <a:r>
                        <a:rPr dirty="0" sz="2050" spc="100">
                          <a:latin typeface="Trebuchet MS"/>
                          <a:cs typeface="Trebuchet MS"/>
                        </a:rPr>
                        <a:t>SQ02223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Pippy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Sh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Accountin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44845.33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26-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Jun-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3684904" algn="l"/>
                        </a:tabLst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PR02010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Eilis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PavlasMal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40">
                          <a:latin typeface="Trebuchet MS"/>
                          <a:cs typeface="Trebuchet MS"/>
                        </a:rPr>
                        <a:t>M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115191.4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5975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100">
                          <a:latin typeface="Trebuchet MS"/>
                          <a:cs typeface="Trebuchet MS"/>
                        </a:rPr>
                        <a:t>44004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 gridSpan="3"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  <a:tabLst>
                          <a:tab pos="3684904" algn="l"/>
                        </a:tabLst>
                      </a:pPr>
                      <a:r>
                        <a:rPr dirty="0" sz="2050" spc="125">
                          <a:latin typeface="Trebuchet MS"/>
                          <a:cs typeface="Trebuchet MS"/>
                        </a:rPr>
                        <a:t>SQ00498</a:t>
                      </a:r>
                      <a:r>
                        <a:rPr dirty="0" sz="2050" spc="3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Am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ry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87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111049.8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4360">
                        <a:lnSpc>
                          <a:spcPts val="2430"/>
                        </a:lnSpc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44393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nW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PR02113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ri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46240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75974.99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7-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13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c-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TN00727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Duls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FolF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5525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42161.77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Jan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29,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SQ01697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43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Frasi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Str</a:t>
                      </a:r>
                      <a:r>
                        <a:rPr dirty="0" sz="205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3018155" algn="l"/>
                        </a:tabLst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2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3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71371.37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43392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3684904" algn="l"/>
                          <a:tab pos="5037455" algn="l"/>
                          <a:tab pos="837501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SQ01519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Caron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Kol</a:t>
                      </a:r>
                      <a:r>
                        <a:rPr dirty="0" sz="2050" spc="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49915.14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26-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Mar-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PR00210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Marquita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286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100">
                          <a:latin typeface="Trebuchet MS"/>
                          <a:cs typeface="Trebuchet MS"/>
                        </a:rPr>
                        <a:t>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593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44011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nW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40">
                          <a:latin typeface="Trebuchet MS"/>
                          <a:cs typeface="Trebuchet MS"/>
                        </a:rPr>
                        <a:t>VT03500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Floyd</a:t>
                      </a:r>
                      <a:r>
                        <a:rPr dirty="0" sz="2050" spc="3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CowMal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0979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37062.1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2455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44357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142218" y="2531038"/>
            <a:ext cx="177165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2050" spc="65">
                <a:latin typeface="Trebuchet MS"/>
                <a:cs typeface="Trebuchet MS"/>
              </a:rPr>
              <a:t>a a</a:t>
            </a:r>
            <a:endParaRPr sz="2050">
              <a:latin typeface="Trebuchet MS"/>
              <a:cs typeface="Trebuchet M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65848" y="559893"/>
          <a:ext cx="11697335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/>
                <a:gridCol w="2332990"/>
                <a:gridCol w="1937385"/>
                <a:gridCol w="836930"/>
                <a:gridCol w="1450340"/>
                <a:gridCol w="3888740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SQ01962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05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zli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Phil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305"/>
                        </a:lnSpc>
                      </a:pPr>
                      <a:r>
                        <a:rPr dirty="0" sz="2050" spc="100">
                          <a:latin typeface="Trebuchet MS"/>
                          <a:cs typeface="Trebuchet MS"/>
                        </a:rPr>
                        <a:t>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2305"/>
                        </a:lnSpc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43504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305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VT00017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Maibl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Az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 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Accounting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44077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4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693420">
                <a:tc>
                  <a:txBody>
                    <a:bodyPr/>
                    <a:lstStyle/>
                    <a:p>
                      <a:pPr marL="31750" marR="44450">
                        <a:lnSpc>
                          <a:spcPts val="2660"/>
                        </a:lnSpc>
                        <a:spcBef>
                          <a:spcPts val="35"/>
                        </a:spcBef>
                      </a:pPr>
                      <a:r>
                        <a:rPr dirty="0" sz="2050" spc="100">
                          <a:latin typeface="Trebuchet MS"/>
                          <a:cs typeface="Trebuchet MS"/>
                        </a:rPr>
                        <a:t>SQ02559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TN01210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73660" marR="462280">
                        <a:lnSpc>
                          <a:spcPts val="2660"/>
                        </a:lnSpc>
                        <a:spcBef>
                          <a:spcPts val="35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Aldrich</a:t>
                      </a:r>
                      <a:r>
                        <a:rPr dirty="0" sz="20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Gl</a:t>
                      </a:r>
                      <a:r>
                        <a:rPr dirty="0" sz="2050" spc="-2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4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Alyosha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RiMal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 gridSpan="4">
                  <a:txBody>
                    <a:bodyPr/>
                    <a:lstStyle/>
                    <a:p>
                      <a:pPr marL="177165" marR="24130">
                        <a:lnSpc>
                          <a:spcPts val="2660"/>
                        </a:lnSpc>
                        <a:spcBef>
                          <a:spcPts val="35"/>
                        </a:spcBef>
                        <a:tabLst>
                          <a:tab pos="1450975" algn="l"/>
                          <a:tab pos="3018155" algn="l"/>
                          <a:tab pos="4867275" algn="l"/>
                        </a:tabLst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D90884.32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27-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1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c-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nColumbus,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USA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89838.77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43602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SQ02051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430"/>
                        </a:lnSpc>
                      </a:pPr>
                      <a:r>
                        <a:rPr dirty="0" sz="2050" spc="65">
                          <a:latin typeface="Trebuchet MS"/>
                          <a:cs typeface="Trebuchet MS"/>
                        </a:rPr>
                        <a:t>Dav</a:t>
                      </a:r>
                      <a:r>
                        <a:rPr dirty="0" cap="small" sz="2050" spc="6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LacoMal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2375535" algn="l"/>
                          <a:tab pos="48672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1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23,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93420">
                <a:tc>
                  <a:txBody>
                    <a:bodyPr/>
                    <a:lstStyle/>
                    <a:p>
                      <a:pPr marL="31750" marR="66040">
                        <a:lnSpc>
                          <a:spcPts val="2660"/>
                        </a:lnSpc>
                        <a:spcBef>
                          <a:spcPts val="35"/>
                        </a:spcBef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SQ03321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TN04058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73660" marR="169545">
                        <a:lnSpc>
                          <a:spcPts val="2660"/>
                        </a:lnSpc>
                        <a:spcBef>
                          <a:spcPts val="35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Grad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Lit</a:t>
                      </a:r>
                      <a:r>
                        <a:rPr dirty="0" sz="2050" spc="-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Bari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Toffa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3029585" algn="l"/>
                          <a:tab pos="4867275" algn="l"/>
                        </a:tabLst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68887.84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43297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1552575" algn="l"/>
                          <a:tab pos="3018155" algn="l"/>
                          <a:tab pos="48672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106775.1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43563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Indi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SQ00841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Danica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NaF</a:t>
                      </a:r>
                      <a:r>
                        <a:rPr dirty="0" cap="small" sz="2050" spc="4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4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428115" algn="l"/>
                          <a:tab pos="48672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89690.38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23-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Apr-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Indi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3684904" algn="l"/>
                          <a:tab pos="5082540" algn="l"/>
                          <a:tab pos="8375015" algn="l"/>
                        </a:tabLst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SQ04603</a:t>
                      </a:r>
                      <a:r>
                        <a:rPr dirty="0" sz="2050" spc="3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Natal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CrMal</a:t>
                      </a:r>
                      <a:r>
                        <a:rPr dirty="0" cap="small" sz="2050" spc="4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111229.5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29-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Oct-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TN01028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Alic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PudMal</a:t>
                      </a:r>
                      <a:r>
                        <a:rPr dirty="0" cap="small" sz="2050" spc="4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67633.85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43340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nColumbus,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VT04028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Michal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61988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111815.5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2430"/>
                        </a:lnSpc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43895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0.7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TN03068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Dar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Tully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D39784.24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31-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13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c-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62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6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VT03701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Richy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Gra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302958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89829.33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43794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6245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65848" y="4957312"/>
          <a:ext cx="7374255" cy="64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955"/>
                <a:gridCol w="2197099"/>
                <a:gridCol w="1456054"/>
                <a:gridCol w="1464310"/>
                <a:gridCol w="1015999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VT04028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05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Michal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5425">
                        <a:lnSpc>
                          <a:spcPts val="2305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111815.5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05"/>
                        </a:lnSpc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43895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TN04101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43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Marlin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3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669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72843.23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2430"/>
                        </a:lnSpc>
                      </a:pPr>
                      <a:r>
                        <a:rPr dirty="0" sz="2050" spc="80">
                          <a:latin typeface="Trebuchet MS"/>
                          <a:cs typeface="Trebuchet MS"/>
                        </a:rPr>
                        <a:t>43280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8658109" y="4898879"/>
            <a:ext cx="4582160" cy="137858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05"/>
              </a:spcBef>
            </a:pPr>
            <a:r>
              <a:rPr dirty="0" sz="2050">
                <a:latin typeface="Trebuchet MS"/>
                <a:cs typeface="Trebuchet MS"/>
              </a:rPr>
              <a:t>0.7</a:t>
            </a:r>
            <a:r>
              <a:rPr dirty="0" sz="2050" spc="-9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T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mporar</a:t>
            </a:r>
            <a:r>
              <a:rPr dirty="0" sz="2050" spc="2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R</a:t>
            </a:r>
            <a:r>
              <a:rPr dirty="0" cap="small" sz="2050" spc="-10">
                <a:latin typeface="Trebuchet MS"/>
                <a:cs typeface="Trebuchet MS"/>
              </a:rPr>
              <a:t>q</a:t>
            </a:r>
            <a:r>
              <a:rPr dirty="0" sz="2050" spc="-10">
                <a:latin typeface="Trebuchet MS"/>
                <a:cs typeface="Trebuchet MS"/>
              </a:rPr>
              <a:t>mot</a:t>
            </a:r>
            <a:r>
              <a:rPr dirty="0" cap="small" sz="2050" spc="-10">
                <a:latin typeface="Trebuchet MS"/>
                <a:cs typeface="Trebuchet MS"/>
              </a:rPr>
              <a:t>q</a:t>
            </a:r>
            <a:endParaRPr sz="2050">
              <a:latin typeface="Trebuchet MS"/>
              <a:cs typeface="Trebuchet MS"/>
            </a:endParaRPr>
          </a:p>
          <a:p>
            <a:pPr marL="283210">
              <a:lnSpc>
                <a:spcPct val="100000"/>
              </a:lnSpc>
              <a:spcBef>
                <a:spcPts val="200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>
                <a:latin typeface="Trebuchet MS"/>
                <a:cs typeface="Trebuchet MS"/>
              </a:rPr>
              <a:t> Fix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d</a:t>
            </a:r>
            <a:r>
              <a:rPr dirty="0" sz="2050" spc="-150">
                <a:latin typeface="Trebuchet MS"/>
                <a:cs typeface="Trebuchet MS"/>
              </a:rPr>
              <a:t> </a:t>
            </a:r>
            <a:r>
              <a:rPr dirty="0" sz="2050" spc="-90">
                <a:latin typeface="Trebuchet MS"/>
                <a:cs typeface="Trebuchet MS"/>
              </a:rPr>
              <a:t>T</a:t>
            </a:r>
            <a:r>
              <a:rPr dirty="0" cap="small" sz="2050" spc="-40">
                <a:latin typeface="Trebuchet MS"/>
                <a:cs typeface="Trebuchet MS"/>
              </a:rPr>
              <a:t>q</a:t>
            </a:r>
            <a:r>
              <a:rPr dirty="0" sz="2050" spc="-110">
                <a:latin typeface="Trebuchet MS"/>
                <a:cs typeface="Trebuchet MS"/>
              </a:rPr>
              <a:t>r</a:t>
            </a:r>
            <a:r>
              <a:rPr dirty="0" sz="2050" spc="-484">
                <a:latin typeface="Trebuchet MS"/>
                <a:cs typeface="Trebuchet MS"/>
              </a:rPr>
              <a:t>m</a:t>
            </a:r>
            <a:r>
              <a:rPr dirty="0" sz="2050" spc="-114">
                <a:latin typeface="Trebuchet MS"/>
                <a:cs typeface="Trebuchet MS"/>
              </a:rPr>
              <a:t>W</a:t>
            </a:r>
            <a:r>
              <a:rPr dirty="0" cap="small" sz="2050" spc="-4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l</a:t>
            </a:r>
            <a:r>
              <a:rPr dirty="0" sz="2050" spc="-114">
                <a:latin typeface="Trebuchet MS"/>
                <a:cs typeface="Trebuchet MS"/>
              </a:rPr>
              <a:t>l</a:t>
            </a:r>
            <a:r>
              <a:rPr dirty="0" sz="2050" spc="-20">
                <a:latin typeface="Trebuchet MS"/>
                <a:cs typeface="Trebuchet MS"/>
              </a:rPr>
              <a:t>i</a:t>
            </a:r>
            <a:r>
              <a:rPr dirty="0" sz="2050" spc="-40">
                <a:latin typeface="Trebuchet MS"/>
                <a:cs typeface="Trebuchet MS"/>
              </a:rPr>
              <a:t>n</a:t>
            </a:r>
            <a:r>
              <a:rPr dirty="0" sz="2050" spc="-75">
                <a:latin typeface="Trebuchet MS"/>
                <a:cs typeface="Trebuchet MS"/>
              </a:rPr>
              <a:t>g</a:t>
            </a:r>
            <a:r>
              <a:rPr dirty="0" sz="2050" spc="-145">
                <a:latin typeface="Trebuchet MS"/>
                <a:cs typeface="Trebuchet MS"/>
              </a:rPr>
              <a:t>t</a:t>
            </a:r>
            <a:r>
              <a:rPr dirty="0" sz="2050" spc="10">
                <a:latin typeface="Trebuchet MS"/>
                <a:cs typeface="Trebuchet MS"/>
              </a:rPr>
              <a:t>o</a:t>
            </a:r>
            <a:r>
              <a:rPr dirty="0" sz="2050" spc="-125">
                <a:latin typeface="Trebuchet MS"/>
                <a:cs typeface="Trebuchet MS"/>
              </a:rPr>
              <a:t>n</a:t>
            </a:r>
            <a:r>
              <a:rPr dirty="0" sz="2050" spc="15">
                <a:latin typeface="Trebuchet MS"/>
                <a:cs typeface="Trebuchet MS"/>
              </a:rPr>
              <a:t>,</a:t>
            </a:r>
            <a:r>
              <a:rPr dirty="0" sz="2050" spc="-100">
                <a:latin typeface="Trebuchet MS"/>
                <a:cs typeface="Trebuchet MS"/>
              </a:rPr>
              <a:t> </a:t>
            </a:r>
            <a:r>
              <a:rPr dirty="0" sz="2050" spc="114">
                <a:latin typeface="Trebuchet MS"/>
                <a:cs typeface="Trebuchet MS"/>
              </a:rPr>
              <a:t>N</a:t>
            </a:r>
            <a:r>
              <a:rPr dirty="0" cap="small" sz="2050" spc="114">
                <a:latin typeface="Trebuchet MS"/>
                <a:cs typeface="Trebuchet MS"/>
              </a:rPr>
              <a:t>q</a:t>
            </a:r>
            <a:r>
              <a:rPr dirty="0" sz="2050" spc="114">
                <a:latin typeface="Trebuchet MS"/>
                <a:cs typeface="Trebuchet MS"/>
              </a:rPr>
              <a:t>w</a:t>
            </a:r>
            <a:r>
              <a:rPr dirty="0" sz="2050" spc="-23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Z</a:t>
            </a:r>
            <a:r>
              <a:rPr dirty="0" cap="small" sz="2050" spc="-10">
                <a:latin typeface="Trebuchet MS"/>
                <a:cs typeface="Trebuchet MS"/>
              </a:rPr>
              <a:t>q</a:t>
            </a:r>
            <a:r>
              <a:rPr dirty="0" sz="2050" spc="-10">
                <a:latin typeface="Trebuchet MS"/>
                <a:cs typeface="Trebuchet MS"/>
              </a:rPr>
              <a:t>aland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050">
                <a:latin typeface="Trebuchet MS"/>
                <a:cs typeface="Trebuchet MS"/>
              </a:rPr>
              <a:t>0.3</a:t>
            </a:r>
            <a:r>
              <a:rPr dirty="0" sz="2050" spc="-5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T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mporar</a:t>
            </a:r>
            <a:r>
              <a:rPr dirty="0" sz="2050" spc="6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R</a:t>
            </a:r>
            <a:r>
              <a:rPr dirty="0" cap="small" sz="2050" spc="-10">
                <a:latin typeface="Trebuchet MS"/>
                <a:cs typeface="Trebuchet MS"/>
              </a:rPr>
              <a:t>q</a:t>
            </a:r>
            <a:r>
              <a:rPr dirty="0" sz="2050" spc="-10">
                <a:latin typeface="Trebuchet MS"/>
                <a:cs typeface="Trebuchet MS"/>
              </a:rPr>
              <a:t>mot</a:t>
            </a:r>
            <a:r>
              <a:rPr dirty="0" cap="small" sz="2050" spc="-10">
                <a:latin typeface="Trebuchet MS"/>
                <a:cs typeface="Trebuchet MS"/>
              </a:rPr>
              <a:t>q</a:t>
            </a:r>
            <a:endParaRPr sz="2050">
              <a:latin typeface="Trebuchet MS"/>
              <a:cs typeface="Trebuchet MS"/>
            </a:endParaRPr>
          </a:p>
          <a:p>
            <a:pPr marL="283210">
              <a:lnSpc>
                <a:spcPct val="100000"/>
              </a:lnSpc>
              <a:spcBef>
                <a:spcPts val="204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 spc="18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P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rman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nColumbus,</a:t>
            </a:r>
            <a:r>
              <a:rPr dirty="0" sz="2050" spc="45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USA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4898" y="5575405"/>
            <a:ext cx="1054100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2050" spc="-10">
                <a:latin typeface="Trebuchet MS"/>
                <a:cs typeface="Trebuchet MS"/>
              </a:rPr>
              <a:t>VT02374 TN01632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02645" y="5575405"/>
            <a:ext cx="2106930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2050" spc="-20">
                <a:latin typeface="Trebuchet MS"/>
                <a:cs typeface="Trebuchet MS"/>
              </a:rPr>
              <a:t>D</a:t>
            </a:r>
            <a:r>
              <a:rPr dirty="0" cap="small" sz="2050" spc="-20">
                <a:latin typeface="Trebuchet MS"/>
                <a:cs typeface="Trebuchet MS"/>
              </a:rPr>
              <a:t>q</a:t>
            </a:r>
            <a:r>
              <a:rPr dirty="0" sz="2050" spc="-20">
                <a:latin typeface="Trebuchet MS"/>
                <a:cs typeface="Trebuchet MS"/>
              </a:rPr>
              <a:t>lphin</a:t>
            </a:r>
            <a:r>
              <a:rPr dirty="0" cap="small" sz="2050" spc="-20">
                <a:latin typeface="Trebuchet MS"/>
                <a:cs typeface="Trebuchet MS"/>
              </a:rPr>
              <a:t>q</a:t>
            </a:r>
            <a:r>
              <a:rPr dirty="0" sz="2050" spc="-160">
                <a:latin typeface="Trebuchet MS"/>
                <a:cs typeface="Trebuchet MS"/>
              </a:rPr>
              <a:t> </a:t>
            </a:r>
            <a:r>
              <a:rPr dirty="0" sz="2050" spc="-30">
                <a:latin typeface="Trebuchet MS"/>
                <a:cs typeface="Trebuchet MS"/>
              </a:rPr>
              <a:t>JF</a:t>
            </a:r>
            <a:r>
              <a:rPr dirty="0" cap="small" sz="2050" spc="-30">
                <a:latin typeface="Trebuchet MS"/>
                <a:cs typeface="Trebuchet MS"/>
              </a:rPr>
              <a:t>q</a:t>
            </a:r>
            <a:r>
              <a:rPr dirty="0" sz="2050" spc="-30">
                <a:latin typeface="Trebuchet MS"/>
                <a:cs typeface="Trebuchet MS"/>
              </a:rPr>
              <a:t>mal</a:t>
            </a:r>
            <a:r>
              <a:rPr dirty="0" cap="small" sz="2050" spc="-30">
                <a:latin typeface="Trebuchet MS"/>
                <a:cs typeface="Trebuchet MS"/>
              </a:rPr>
              <a:t>q</a:t>
            </a:r>
            <a:r>
              <a:rPr dirty="0" sz="2050" spc="-3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Katya</a:t>
            </a:r>
            <a:r>
              <a:rPr dirty="0" sz="2050" spc="-120">
                <a:latin typeface="Trebuchet MS"/>
                <a:cs typeface="Trebuchet MS"/>
              </a:rPr>
              <a:t> </a:t>
            </a:r>
            <a:r>
              <a:rPr dirty="0" sz="2050" spc="60">
                <a:latin typeface="Trebuchet MS"/>
                <a:cs typeface="Trebuchet MS"/>
              </a:rPr>
              <a:t>HunMal</a:t>
            </a:r>
            <a:r>
              <a:rPr dirty="0" cap="small" sz="2050" spc="60">
                <a:latin typeface="Trebuchet MS"/>
                <a:cs typeface="Trebuchet MS"/>
              </a:rPr>
              <a:t>q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38138" y="5575405"/>
            <a:ext cx="3710940" cy="7023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1331595" algn="l"/>
              </a:tabLst>
            </a:pPr>
            <a:r>
              <a:rPr dirty="0" sz="2050" spc="-10">
                <a:latin typeface="Trebuchet MS"/>
                <a:cs typeface="Trebuchet MS"/>
              </a:rPr>
              <a:t>Accountin</a:t>
            </a:r>
            <a:r>
              <a:rPr dirty="0" sz="2050">
                <a:latin typeface="Trebuchet MS"/>
                <a:cs typeface="Trebuchet MS"/>
              </a:rPr>
              <a:t>	71823.56</a:t>
            </a:r>
            <a:r>
              <a:rPr dirty="0" sz="2050" spc="-12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Oct</a:t>
            </a:r>
            <a:r>
              <a:rPr dirty="0" sz="2050" spc="-210">
                <a:latin typeface="Trebuchet MS"/>
                <a:cs typeface="Trebuchet MS"/>
              </a:rPr>
              <a:t> </a:t>
            </a:r>
            <a:r>
              <a:rPr dirty="0" sz="2050" spc="-225">
                <a:latin typeface="Trebuchet MS"/>
                <a:cs typeface="Trebuchet MS"/>
              </a:rPr>
              <a:t>1,</a:t>
            </a:r>
            <a:r>
              <a:rPr dirty="0" sz="2050" spc="-145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2018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2050" spc="60">
                <a:latin typeface="Trebuchet MS"/>
                <a:cs typeface="Trebuchet MS"/>
              </a:rPr>
              <a:t>Busin</a:t>
            </a:r>
            <a:r>
              <a:rPr dirty="0" cap="small" sz="2050" spc="60">
                <a:latin typeface="Trebuchet MS"/>
                <a:cs typeface="Trebuchet MS"/>
              </a:rPr>
              <a:t>q</a:t>
            </a:r>
            <a:r>
              <a:rPr dirty="0" sz="2050" spc="60">
                <a:latin typeface="Trebuchet MS"/>
                <a:cs typeface="Trebuchet MS"/>
              </a:rPr>
              <a:t>ss</a:t>
            </a:r>
            <a:r>
              <a:rPr dirty="0" sz="2050" spc="-235">
                <a:latin typeface="Trebuchet MS"/>
                <a:cs typeface="Trebuchet MS"/>
              </a:rPr>
              <a:t> </a:t>
            </a:r>
            <a:r>
              <a:rPr dirty="0" sz="2050" spc="225">
                <a:latin typeface="Trebuchet MS"/>
                <a:cs typeface="Trebuchet MS"/>
              </a:rPr>
              <a:t>D</a:t>
            </a:r>
            <a:r>
              <a:rPr dirty="0" sz="2050" spc="425">
                <a:latin typeface="Trebuchet MS"/>
                <a:cs typeface="Trebuchet MS"/>
              </a:rPr>
              <a:t> </a:t>
            </a:r>
            <a:r>
              <a:rPr dirty="0" sz="2050" spc="-95">
                <a:latin typeface="Trebuchet MS"/>
                <a:cs typeface="Trebuchet MS"/>
              </a:rPr>
              <a:t>88511.17</a:t>
            </a:r>
            <a:r>
              <a:rPr dirty="0" sz="2050" spc="-3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Apr</a:t>
            </a:r>
            <a:r>
              <a:rPr dirty="0" sz="2050" spc="-17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29,</a:t>
            </a:r>
            <a:r>
              <a:rPr dirty="0" sz="2050" spc="-120">
                <a:latin typeface="Trebuchet MS"/>
                <a:cs typeface="Trebuchet MS"/>
              </a:rPr>
              <a:t> </a:t>
            </a:r>
            <a:r>
              <a:rPr dirty="0" sz="2050" spc="85">
                <a:latin typeface="Trebuchet MS"/>
                <a:cs typeface="Trebuchet MS"/>
              </a:rPr>
              <a:t>20</a:t>
            </a:r>
            <a:endParaRPr sz="2050">
              <a:latin typeface="Trebuchet MS"/>
              <a:cs typeface="Trebuchet MS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65848" y="6310364"/>
          <a:ext cx="12634595" cy="570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/>
                <a:gridCol w="2321560"/>
                <a:gridCol w="1414779"/>
                <a:gridCol w="1358900"/>
                <a:gridCol w="1404620"/>
                <a:gridCol w="4871720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PR01956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305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Jam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sy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OMal</a:t>
                      </a:r>
                      <a:r>
                        <a:rPr dirty="0" cap="small" sz="2050" spc="3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305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36547.58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89560">
                        <a:lnSpc>
                          <a:spcPts val="2305"/>
                        </a:lnSpc>
                        <a:tabLst>
                          <a:tab pos="209359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43416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PR02140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Fanchon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FMal</a:t>
                      </a:r>
                      <a:r>
                        <a:rPr dirty="0" cap="small" sz="2050" spc="4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95954.02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5270">
                        <a:lnSpc>
                          <a:spcPts val="2430"/>
                        </a:lnSpc>
                        <a:tabLst>
                          <a:tab pos="1823085" algn="l"/>
                        </a:tabLst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43567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0.3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 spc="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100">
                          <a:latin typeface="Trebuchet MS"/>
                          <a:cs typeface="Trebuchet MS"/>
                        </a:rPr>
                        <a:t>SQ03626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East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PykF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60909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95677.9</a:t>
                      </a:r>
                      <a:r>
                        <a:rPr dirty="0" sz="2050" spc="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19-Jul-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0.3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VT01610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Gill</a:t>
                      </a:r>
                      <a:r>
                        <a:rPr dirty="0" cap="small" sz="2050" spc="-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JaquF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3006725" algn="l"/>
                        </a:tabLst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76303.82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43458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0014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TN00129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Grazia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Bu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3018155" algn="l"/>
                        </a:tabLst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arch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43538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TN01340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Granny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SpMal</a:t>
                      </a:r>
                      <a:r>
                        <a:rPr dirty="0" cap="small" sz="2050" spc="8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439545" algn="l"/>
                          <a:tab pos="48672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99460.78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May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5,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TN00698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Barbara-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439545" algn="l"/>
                          <a:tab pos="3018155" algn="l"/>
                          <a:tab pos="48672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88034.67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43669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93420">
                <a:tc gridSpan="5">
                  <a:txBody>
                    <a:bodyPr/>
                    <a:lstStyle/>
                    <a:p>
                      <a:pPr marL="31750" marR="410209">
                        <a:lnSpc>
                          <a:spcPts val="2660"/>
                        </a:lnSpc>
                        <a:spcBef>
                          <a:spcPts val="35"/>
                        </a:spcBef>
                        <a:tabLst>
                          <a:tab pos="1249045" algn="l"/>
                          <a:tab pos="3684904" algn="l"/>
                          <a:tab pos="4947285" algn="l"/>
                          <a:tab pos="6514465" algn="l"/>
                        </a:tabLst>
                      </a:pPr>
                      <a:r>
                        <a:rPr dirty="0" sz="2050" spc="110">
                          <a:latin typeface="Trebuchet MS"/>
                          <a:cs typeface="Trebuchet MS"/>
                        </a:rPr>
                        <a:t>SQ00960</a:t>
                      </a:r>
                      <a:r>
                        <a:rPr dirty="0" sz="2050" spc="40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Calvin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O'CF</a:t>
                      </a:r>
                      <a:r>
                        <a:rPr dirty="0" cap="small" sz="2050" spc="7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7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44447.26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43846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SQ01998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Layton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CraMal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40445.29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5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44393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0.4</a:t>
                      </a:r>
                      <a:r>
                        <a:rPr dirty="0" sz="20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6889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 gridSpan="5"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  <a:tabLst>
                          <a:tab pos="1249045" algn="l"/>
                          <a:tab pos="3684904" algn="l"/>
                          <a:tab pos="4947285" algn="l"/>
                          <a:tab pos="6559550" algn="l"/>
                        </a:tabLst>
                      </a:pPr>
                      <a:r>
                        <a:rPr dirty="0" sz="2050" spc="80">
                          <a:latin typeface="Trebuchet MS"/>
                          <a:cs typeface="Trebuchet MS"/>
                        </a:rPr>
                        <a:t>PR04446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Giff</a:t>
                      </a:r>
                      <a:r>
                        <a:rPr dirty="0" cap="small" sz="2050" spc="-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rliF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92336.08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44431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0014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 gridSpan="5"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  <a:tabLst>
                          <a:tab pos="1249045" algn="l"/>
                          <a:tab pos="3684904" algn="l"/>
                          <a:tab pos="6514465" algn="l"/>
                        </a:tabLst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SQ01283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Barr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5">
                          <a:latin typeface="Trebuchet MS"/>
                          <a:cs typeface="Trebuchet MS"/>
                        </a:rPr>
                        <a:t>Faug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Mark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ting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68008.55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44062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693420">
                <a:tc>
                  <a:txBody>
                    <a:bodyPr/>
                    <a:lstStyle/>
                    <a:p>
                      <a:pPr marL="31750" marR="90805">
                        <a:lnSpc>
                          <a:spcPts val="2660"/>
                        </a:lnSpc>
                        <a:spcBef>
                          <a:spcPts val="35"/>
                        </a:spcBef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SQ01026 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TN02667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62865" marR="462280">
                        <a:lnSpc>
                          <a:spcPts val="2660"/>
                        </a:lnSpc>
                        <a:spcBef>
                          <a:spcPts val="35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Faun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Rick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4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Lizzi</a:t>
                      </a:r>
                      <a:r>
                        <a:rPr dirty="0" cap="small" sz="2050" spc="-4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Mull</a:t>
                      </a:r>
                      <a:r>
                        <a:rPr dirty="0" sz="2050" spc="-3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4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 gridSpan="4">
                  <a:txBody>
                    <a:bodyPr/>
                    <a:lstStyle/>
                    <a:p>
                      <a:pPr marL="177165" marR="24130">
                        <a:lnSpc>
                          <a:spcPts val="2660"/>
                        </a:lnSpc>
                        <a:spcBef>
                          <a:spcPts val="35"/>
                        </a:spcBef>
                        <a:tabLst>
                          <a:tab pos="2612390" algn="l"/>
                          <a:tab pos="4596765" algn="l"/>
                          <a:tab pos="48672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74924.65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12-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1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b-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 Support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16-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1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0.2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TN01912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Fr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5">
                          <a:latin typeface="Trebuchet MS"/>
                          <a:cs typeface="Trebuchet MS"/>
                        </a:rPr>
                        <a:t>Dud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428115" algn="l"/>
                          <a:tab pos="48672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88689.09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2-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Oct-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3684904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VT02319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Aluin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Chur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732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96555.53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95">
                          <a:latin typeface="Trebuchet MS"/>
                          <a:cs typeface="Trebuchet MS"/>
                        </a:rPr>
                        <a:t>43489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0.2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 gridSpan="3"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  <a:tabLst>
                          <a:tab pos="3684904" algn="l"/>
                        </a:tabLst>
                      </a:pPr>
                      <a:r>
                        <a:rPr dirty="0" sz="2050" spc="110">
                          <a:latin typeface="Trebuchet MS"/>
                          <a:cs typeface="Trebuchet MS"/>
                        </a:rPr>
                        <a:t>SQ04960</a:t>
                      </a:r>
                      <a:r>
                        <a:rPr dirty="0" sz="2050" spc="4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Gilda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Rich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606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71924.85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2440"/>
                        </a:lnSpc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43822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70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 gridSpan="3"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  <a:tabLst>
                          <a:tab pos="1249045" algn="l"/>
                          <a:tab pos="3684904" algn="l"/>
                        </a:tabLst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SQ01829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Mab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Orr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40">
                          <a:latin typeface="Trebuchet MS"/>
                          <a:cs typeface="Trebuchet MS"/>
                        </a:rPr>
                        <a:t>M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87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31241.24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43725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8975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584898" y="12002403"/>
            <a:ext cx="3324860" cy="1040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  <a:tabLst>
                <a:tab pos="1229995" algn="l"/>
              </a:tabLst>
            </a:pPr>
            <a:r>
              <a:rPr dirty="0" sz="2050" spc="120">
                <a:latin typeface="Trebuchet MS"/>
                <a:cs typeface="Trebuchet MS"/>
              </a:rPr>
              <a:t>SQ00022</a:t>
            </a:r>
            <a:r>
              <a:rPr dirty="0" sz="2050" spc="350">
                <a:latin typeface="Trebuchet MS"/>
                <a:cs typeface="Trebuchet MS"/>
              </a:rPr>
              <a:t> </a:t>
            </a:r>
            <a:r>
              <a:rPr dirty="0" sz="2050" spc="-50">
                <a:latin typeface="Trebuchet MS"/>
                <a:cs typeface="Trebuchet MS"/>
              </a:rPr>
              <a:t>Carlin</a:t>
            </a:r>
            <a:r>
              <a:rPr dirty="0" sz="2050" spc="-21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D</a:t>
            </a:r>
            <a:r>
              <a:rPr dirty="0" cap="small" sz="2050" spc="-10">
                <a:latin typeface="Trebuchet MS"/>
                <a:cs typeface="Trebuchet MS"/>
              </a:rPr>
              <a:t>q</a:t>
            </a:r>
            <a:r>
              <a:rPr dirty="0" sz="2050" spc="-10">
                <a:latin typeface="Trebuchet MS"/>
                <a:cs typeface="Trebuchet MS"/>
              </a:rPr>
              <a:t>mMal</a:t>
            </a:r>
            <a:r>
              <a:rPr dirty="0" cap="small" sz="2050" spc="-10">
                <a:latin typeface="Trebuchet MS"/>
                <a:cs typeface="Trebuchet MS"/>
              </a:rPr>
              <a:t>q</a:t>
            </a:r>
            <a:r>
              <a:rPr dirty="0" sz="2050" spc="-10">
                <a:latin typeface="Trebuchet MS"/>
                <a:cs typeface="Trebuchet MS"/>
              </a:rPr>
              <a:t> TN00214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145">
                <a:latin typeface="Trebuchet MS"/>
                <a:cs typeface="Trebuchet MS"/>
              </a:rPr>
              <a:t>Jo-</a:t>
            </a:r>
            <a:r>
              <a:rPr dirty="0" sz="2050">
                <a:latin typeface="Trebuchet MS"/>
                <a:cs typeface="Trebuchet MS"/>
              </a:rPr>
              <a:t>ann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 spc="-25">
                <a:latin typeface="Trebuchet MS"/>
                <a:cs typeface="Trebuchet MS"/>
              </a:rPr>
              <a:t> </a:t>
            </a:r>
            <a:r>
              <a:rPr dirty="0" sz="2050" spc="-80">
                <a:latin typeface="Trebuchet MS"/>
                <a:cs typeface="Trebuchet MS"/>
              </a:rPr>
              <a:t>GF</a:t>
            </a:r>
            <a:r>
              <a:rPr dirty="0" cap="small" sz="2050" spc="-80">
                <a:latin typeface="Trebuchet MS"/>
                <a:cs typeface="Trebuchet MS"/>
              </a:rPr>
              <a:t>q</a:t>
            </a:r>
            <a:r>
              <a:rPr dirty="0" sz="2050" spc="-80">
                <a:latin typeface="Trebuchet MS"/>
                <a:cs typeface="Trebuchet MS"/>
              </a:rPr>
              <a:t>mal</a:t>
            </a:r>
            <a:r>
              <a:rPr dirty="0" cap="small" sz="2050" spc="-80">
                <a:latin typeface="Trebuchet MS"/>
                <a:cs typeface="Trebuchet MS"/>
              </a:rPr>
              <a:t>q</a:t>
            </a:r>
            <a:r>
              <a:rPr dirty="0" sz="2050" spc="-80">
                <a:latin typeface="Trebuchet MS"/>
                <a:cs typeface="Trebuchet MS"/>
              </a:rPr>
              <a:t> </a:t>
            </a:r>
            <a:r>
              <a:rPr dirty="0" sz="2050" spc="45">
                <a:latin typeface="Trebuchet MS"/>
                <a:cs typeface="Trebuchet MS"/>
              </a:rPr>
              <a:t>TN02798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-40">
                <a:latin typeface="Trebuchet MS"/>
                <a:cs typeface="Trebuchet MS"/>
              </a:rPr>
              <a:t>Thorvald</a:t>
            </a:r>
            <a:r>
              <a:rPr dirty="0" sz="2050" spc="-110">
                <a:latin typeface="Trebuchet MS"/>
                <a:cs typeface="Trebuchet MS"/>
              </a:rPr>
              <a:t> </a:t>
            </a:r>
            <a:r>
              <a:rPr dirty="0" sz="2050" spc="-75">
                <a:latin typeface="Trebuchet MS"/>
                <a:cs typeface="Trebuchet MS"/>
              </a:rPr>
              <a:t>MF</a:t>
            </a:r>
            <a:r>
              <a:rPr dirty="0" cap="small" sz="2050" spc="-75">
                <a:latin typeface="Trebuchet MS"/>
                <a:cs typeface="Trebuchet MS"/>
              </a:rPr>
              <a:t>q</a:t>
            </a:r>
            <a:r>
              <a:rPr dirty="0" sz="2050" spc="-75">
                <a:latin typeface="Trebuchet MS"/>
                <a:cs typeface="Trebuchet MS"/>
              </a:rPr>
              <a:t>mal</a:t>
            </a:r>
            <a:r>
              <a:rPr dirty="0" cap="small" sz="2050" spc="-75">
                <a:latin typeface="Trebuchet MS"/>
                <a:cs typeface="Trebuchet MS"/>
              </a:rPr>
              <a:t>q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38138" y="12002403"/>
            <a:ext cx="3711575" cy="104076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898775" algn="l"/>
              </a:tabLst>
            </a:pPr>
            <a:r>
              <a:rPr dirty="0" sz="2050" spc="60">
                <a:latin typeface="Trebuchet MS"/>
                <a:cs typeface="Trebuchet MS"/>
              </a:rPr>
              <a:t>Busin</a:t>
            </a:r>
            <a:r>
              <a:rPr dirty="0" cap="small" sz="2050" spc="60">
                <a:latin typeface="Trebuchet MS"/>
                <a:cs typeface="Trebuchet MS"/>
              </a:rPr>
              <a:t>q</a:t>
            </a:r>
            <a:r>
              <a:rPr dirty="0" sz="2050" spc="60">
                <a:latin typeface="Trebuchet MS"/>
                <a:cs typeface="Trebuchet MS"/>
              </a:rPr>
              <a:t>ss</a:t>
            </a:r>
            <a:r>
              <a:rPr dirty="0" sz="2050" spc="-240">
                <a:latin typeface="Trebuchet MS"/>
                <a:cs typeface="Trebuchet MS"/>
              </a:rPr>
              <a:t> </a:t>
            </a:r>
            <a:r>
              <a:rPr dirty="0" sz="2050" spc="225">
                <a:latin typeface="Trebuchet MS"/>
                <a:cs typeface="Trebuchet MS"/>
              </a:rPr>
              <a:t>D</a:t>
            </a:r>
            <a:r>
              <a:rPr dirty="0" sz="2050" spc="-4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110042.4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-10">
                <a:latin typeface="Trebuchet MS"/>
                <a:cs typeface="Trebuchet MS"/>
              </a:rPr>
              <a:t>43914</a:t>
            </a: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ct val="108300"/>
              </a:lnSpc>
              <a:tabLst>
                <a:tab pos="1286510" algn="l"/>
              </a:tabLst>
            </a:pPr>
            <a:r>
              <a:rPr dirty="0" sz="2050" spc="-10">
                <a:latin typeface="Trebuchet MS"/>
                <a:cs typeface="Trebuchet MS"/>
              </a:rPr>
              <a:t>Training</a:t>
            </a:r>
            <a:r>
              <a:rPr dirty="0" sz="2050">
                <a:latin typeface="Trebuchet MS"/>
                <a:cs typeface="Trebuchet MS"/>
              </a:rPr>
              <a:t>	37902.35</a:t>
            </a:r>
            <a:r>
              <a:rPr dirty="0" sz="2050" spc="60">
                <a:latin typeface="Trebuchet MS"/>
                <a:cs typeface="Trebuchet MS"/>
              </a:rPr>
              <a:t> </a:t>
            </a:r>
            <a:r>
              <a:rPr dirty="0" sz="2050" spc="105">
                <a:latin typeface="Trebuchet MS"/>
                <a:cs typeface="Trebuchet MS"/>
              </a:rPr>
              <a:t>D</a:t>
            </a:r>
            <a:r>
              <a:rPr dirty="0" cap="small" sz="2050" spc="105">
                <a:latin typeface="Trebuchet MS"/>
                <a:cs typeface="Trebuchet MS"/>
              </a:rPr>
              <a:t>q</a:t>
            </a:r>
            <a:r>
              <a:rPr dirty="0" sz="2050" spc="105">
                <a:latin typeface="Trebuchet MS"/>
                <a:cs typeface="Trebuchet MS"/>
              </a:rPr>
              <a:t>c</a:t>
            </a:r>
            <a:r>
              <a:rPr dirty="0" sz="2050" spc="-11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24,</a:t>
            </a:r>
            <a:r>
              <a:rPr dirty="0" sz="2050" spc="-160">
                <a:latin typeface="Trebuchet MS"/>
                <a:cs typeface="Trebuchet MS"/>
              </a:rPr>
              <a:t> </a:t>
            </a:r>
            <a:r>
              <a:rPr dirty="0" sz="2050" spc="-95">
                <a:latin typeface="Trebuchet MS"/>
                <a:cs typeface="Trebuchet MS"/>
              </a:rPr>
              <a:t>20 </a:t>
            </a:r>
            <a:r>
              <a:rPr dirty="0" sz="2050" spc="60">
                <a:latin typeface="Trebuchet MS"/>
                <a:cs typeface="Trebuchet MS"/>
              </a:rPr>
              <a:t>Busin</a:t>
            </a:r>
            <a:r>
              <a:rPr dirty="0" cap="small" sz="2050" spc="60">
                <a:latin typeface="Trebuchet MS"/>
                <a:cs typeface="Trebuchet MS"/>
              </a:rPr>
              <a:t>q</a:t>
            </a:r>
            <a:r>
              <a:rPr dirty="0" sz="2050" spc="60">
                <a:latin typeface="Trebuchet MS"/>
                <a:cs typeface="Trebuchet MS"/>
              </a:rPr>
              <a:t>ss</a:t>
            </a:r>
            <a:r>
              <a:rPr dirty="0" sz="2050" spc="-240">
                <a:latin typeface="Trebuchet MS"/>
                <a:cs typeface="Trebuchet MS"/>
              </a:rPr>
              <a:t> </a:t>
            </a:r>
            <a:r>
              <a:rPr dirty="0" sz="2050" spc="225">
                <a:latin typeface="Trebuchet MS"/>
                <a:cs typeface="Trebuchet MS"/>
              </a:rPr>
              <a:t>D</a:t>
            </a:r>
            <a:r>
              <a:rPr dirty="0" sz="2050" spc="-32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33031.26</a:t>
            </a:r>
            <a:r>
              <a:rPr dirty="0" sz="2050" spc="-50">
                <a:latin typeface="Trebuchet MS"/>
                <a:cs typeface="Trebuchet MS"/>
              </a:rPr>
              <a:t> </a:t>
            </a:r>
            <a:r>
              <a:rPr dirty="0" sz="2050" spc="190">
                <a:latin typeface="Trebuchet MS"/>
                <a:cs typeface="Trebuchet MS"/>
              </a:rPr>
              <a:t>3-</a:t>
            </a:r>
            <a:r>
              <a:rPr dirty="0" sz="2050" spc="100">
                <a:latin typeface="Trebuchet MS"/>
                <a:cs typeface="Trebuchet MS"/>
              </a:rPr>
              <a:t>Jan-</a:t>
            </a:r>
            <a:r>
              <a:rPr dirty="0" sz="2050" spc="-25">
                <a:latin typeface="Trebuchet MS"/>
                <a:cs typeface="Trebuchet MS"/>
              </a:rPr>
              <a:t>19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646833" y="12002403"/>
            <a:ext cx="3672840" cy="104076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305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 spc="18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P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rman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nColumbus,</a:t>
            </a:r>
            <a:r>
              <a:rPr dirty="0" sz="2050" spc="45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USA</a:t>
            </a:r>
            <a:endParaRPr sz="2050">
              <a:latin typeface="Trebuchet MS"/>
              <a:cs typeface="Trebuchet MS"/>
            </a:endParaRPr>
          </a:p>
          <a:p>
            <a:pPr marL="294005">
              <a:lnSpc>
                <a:spcPct val="100000"/>
              </a:lnSpc>
              <a:spcBef>
                <a:spcPts val="200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 spc="5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P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rman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nCh</a:t>
            </a:r>
            <a:r>
              <a:rPr dirty="0" cap="small" sz="2050">
                <a:latin typeface="Trebuchet MS"/>
                <a:cs typeface="Trebuchet MS"/>
              </a:rPr>
              <a:t>q</a:t>
            </a:r>
            <a:r>
              <a:rPr dirty="0" sz="2050">
                <a:latin typeface="Trebuchet MS"/>
                <a:cs typeface="Trebuchet MS"/>
              </a:rPr>
              <a:t>nnai,</a:t>
            </a:r>
            <a:r>
              <a:rPr dirty="0" sz="2050" spc="-65">
                <a:latin typeface="Trebuchet MS"/>
                <a:cs typeface="Trebuchet MS"/>
              </a:rPr>
              <a:t> </a:t>
            </a:r>
            <a:r>
              <a:rPr dirty="0" sz="2050" spc="-20">
                <a:latin typeface="Trebuchet MS"/>
                <a:cs typeface="Trebuchet MS"/>
              </a:rPr>
              <a:t>India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050" spc="10">
                <a:latin typeface="Trebuchet MS"/>
                <a:cs typeface="Trebuchet MS"/>
              </a:rPr>
              <a:t>0.4</a:t>
            </a:r>
            <a:r>
              <a:rPr dirty="0" sz="2050" spc="160">
                <a:latin typeface="Trebuchet MS"/>
                <a:cs typeface="Trebuchet MS"/>
              </a:rPr>
              <a:t> </a:t>
            </a:r>
            <a:r>
              <a:rPr dirty="0" sz="2050" spc="10">
                <a:latin typeface="Trebuchet MS"/>
                <a:cs typeface="Trebuchet MS"/>
              </a:rPr>
              <a:t>P</a:t>
            </a:r>
            <a:r>
              <a:rPr dirty="0" cap="small" sz="2050" spc="10">
                <a:latin typeface="Trebuchet MS"/>
                <a:cs typeface="Trebuchet MS"/>
              </a:rPr>
              <a:t>q</a:t>
            </a:r>
            <a:r>
              <a:rPr dirty="0" sz="2050" spc="10">
                <a:latin typeface="Trebuchet MS"/>
                <a:cs typeface="Trebuchet MS"/>
              </a:rPr>
              <a:t>rman</a:t>
            </a:r>
            <a:r>
              <a:rPr dirty="0" cap="small" sz="2050" spc="10">
                <a:latin typeface="Trebuchet MS"/>
                <a:cs typeface="Trebuchet MS"/>
              </a:rPr>
              <a:t>q</a:t>
            </a:r>
            <a:r>
              <a:rPr dirty="0" sz="2050" spc="10">
                <a:latin typeface="Trebuchet MS"/>
                <a:cs typeface="Trebuchet MS"/>
              </a:rPr>
              <a:t>nHyd</a:t>
            </a:r>
            <a:r>
              <a:rPr dirty="0" cap="small" sz="2050" spc="10">
                <a:latin typeface="Trebuchet MS"/>
                <a:cs typeface="Trebuchet MS"/>
              </a:rPr>
              <a:t>q</a:t>
            </a:r>
            <a:r>
              <a:rPr dirty="0" sz="2050" spc="10">
                <a:latin typeface="Trebuchet MS"/>
                <a:cs typeface="Trebuchet MS"/>
              </a:rPr>
              <a:t>rabad,</a:t>
            </a:r>
            <a:r>
              <a:rPr dirty="0" sz="2050" spc="-120">
                <a:latin typeface="Trebuchet MS"/>
                <a:cs typeface="Trebuchet MS"/>
              </a:rPr>
              <a:t> </a:t>
            </a:r>
            <a:r>
              <a:rPr dirty="0" sz="2050" spc="-80">
                <a:latin typeface="Trebuchet MS"/>
                <a:cs typeface="Trebuchet MS"/>
              </a:rPr>
              <a:t>India</a:t>
            </a:r>
            <a:endParaRPr sz="2050">
              <a:latin typeface="Trebuchet MS"/>
              <a:cs typeface="Trebuchet MS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565848" y="13075625"/>
          <a:ext cx="12769850" cy="6384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275"/>
                <a:gridCol w="2323465"/>
                <a:gridCol w="1298575"/>
                <a:gridCol w="1482725"/>
                <a:gridCol w="1433194"/>
                <a:gridCol w="4972684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VT02532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305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Ad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Ryal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0665">
                        <a:lnSpc>
                          <a:spcPts val="2305"/>
                        </a:lnSpc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32496.88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305"/>
                        </a:lnSpc>
                      </a:pPr>
                      <a:r>
                        <a:rPr dirty="0" sz="2050" spc="65">
                          <a:latin typeface="Trebuchet MS"/>
                          <a:cs typeface="Trebuchet MS"/>
                        </a:rPr>
                        <a:t>43234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2305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PR02321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Evann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4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87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81897.79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43146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87045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693420">
                <a:tc gridSpan="2">
                  <a:txBody>
                    <a:bodyPr/>
                    <a:lstStyle/>
                    <a:p>
                      <a:pPr marL="31750" marR="462280">
                        <a:lnSpc>
                          <a:spcPts val="2660"/>
                        </a:lnSpc>
                        <a:spcBef>
                          <a:spcPts val="35"/>
                        </a:spcBef>
                        <a:tabLst>
                          <a:tab pos="124904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SQ03116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135">
                          <a:latin typeface="Trebuchet MS"/>
                          <a:cs typeface="Trebuchet MS"/>
                        </a:rPr>
                        <a:t>Syd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arn</a:t>
                      </a:r>
                      <a:r>
                        <a:rPr dirty="0" sz="2050" spc="-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SQ02638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Cara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Hav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3063240" algn="l"/>
                        </a:tabLst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Engin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rin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108872.8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43521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148463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Mark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89605.13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7-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Jun-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6540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  <a:tabLst>
                          <a:tab pos="124904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VT03704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Egor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Minto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4509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63447.07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Nov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13,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cap="small" sz="2050" spc="-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 gridSpan="2"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  <a:tabLst>
                          <a:tab pos="1249045" algn="l"/>
                          <a:tab pos="2466975" algn="l"/>
                        </a:tabLst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VT04552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sita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310832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3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106665.7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43311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1959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Columbus,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100">
                          <a:latin typeface="Trebuchet MS"/>
                          <a:cs typeface="Trebuchet MS"/>
                        </a:rPr>
                        <a:t>SQ04665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60">
                          <a:latin typeface="Trebuchet MS"/>
                          <a:cs typeface="Trebuchet MS"/>
                        </a:rPr>
                        <a:t>Collin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JagsMal</a:t>
                      </a:r>
                      <a:r>
                        <a:rPr dirty="0" cap="small" sz="2050" spc="4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3177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100424.2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43801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L="48704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VT00336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Gis</a:t>
                      </a:r>
                      <a:r>
                        <a:rPr dirty="0" cap="small" sz="2050" spc="-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lb</a:t>
                      </a:r>
                      <a:r>
                        <a:rPr dirty="0" cap="small" sz="2050" spc="-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rt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3241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47646.95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81610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43791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0.3 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6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TN01256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Ignacius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87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28481.16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82575">
                        <a:lnSpc>
                          <a:spcPts val="2430"/>
                        </a:lnSpc>
                        <a:tabLst>
                          <a:tab pos="208661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43916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3684904" algn="l"/>
                          <a:tab pos="6514465" algn="l"/>
                          <a:tab pos="8375015" algn="l"/>
                        </a:tabLst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SQ01962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zli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Phil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R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arch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43504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PR03271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718820" algn="l"/>
                        </a:tabLst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Stan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TollidF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Sal</a:t>
                      </a:r>
                      <a:r>
                        <a:rPr dirty="0" cap="small" sz="2050" spc="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2987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39535.49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816100" algn="l"/>
                        </a:tabLst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43397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0.3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VT01101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DowMal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241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95017.1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ts val="2430"/>
                        </a:lnSpc>
                        <a:tabLst>
                          <a:tab pos="2086610" algn="l"/>
                        </a:tabLst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43283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9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TN04660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3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cap="small" sz="2050" spc="-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drick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BMal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642745" algn="l"/>
                          <a:tab pos="3063240" algn="l"/>
                        </a:tabLst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7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69764.1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44195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9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VT00596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43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tisha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CaF</a:t>
                      </a:r>
                      <a:r>
                        <a:rPr dirty="0" cap="small" sz="2050" spc="4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4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417320" algn="l"/>
                        </a:tabLst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Sal</a:t>
                      </a:r>
                      <a:r>
                        <a:rPr dirty="0" cap="small" sz="2050" spc="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84598.88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12-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Oct-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9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3684904" algn="l"/>
                          <a:tab pos="8375015" algn="l"/>
                        </a:tabLst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VT03552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Karyn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Cr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Engin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rin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36536.26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Jun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45">
                          <a:latin typeface="Trebuchet MS"/>
                          <a:cs typeface="Trebuchet MS"/>
                        </a:rPr>
                        <a:t>11,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5">
                          <a:latin typeface="Trebuchet MS"/>
                          <a:cs typeface="Trebuchet MS"/>
                        </a:rPr>
                        <a:t>TN00083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Tammi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2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61688.77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3-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1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0.9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TN01389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Shant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 spc="4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Manag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n21-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13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c-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95">
                          <a:latin typeface="Trebuchet MS"/>
                          <a:cs typeface="Trebuchet MS"/>
                        </a:rPr>
                        <a:t>SQ02643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Niko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80">
                          <a:latin typeface="Trebuchet MS"/>
                          <a:cs typeface="Trebuchet MS"/>
                        </a:rPr>
                        <a:t>Mac</a:t>
                      </a:r>
                      <a:r>
                        <a:rPr dirty="0" sz="2050" spc="3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Engin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rin88425.08</a:t>
                      </a:r>
                      <a:r>
                        <a:rPr dirty="0" sz="2050" spc="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Jul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16,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201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9019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SQ00914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Ansl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Go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38438.24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May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45">
                          <a:latin typeface="Trebuchet MS"/>
                          <a:cs typeface="Trebuchet MS"/>
                        </a:rPr>
                        <a:t>11,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65848" y="559893"/>
          <a:ext cx="12769850" cy="9762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/>
                <a:gridCol w="2319020"/>
                <a:gridCol w="1271905"/>
                <a:gridCol w="1306195"/>
                <a:gridCol w="1652904"/>
                <a:gridCol w="4956175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TN02674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5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Anton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tta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05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Sal</a:t>
                      </a:r>
                      <a:r>
                        <a:rPr dirty="0" cap="small" sz="2050" spc="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96753.78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305"/>
                        </a:lnSpc>
                      </a:pPr>
                      <a:r>
                        <a:rPr dirty="0" sz="2050" spc="80">
                          <a:latin typeface="Trebuchet MS"/>
                          <a:cs typeface="Trebuchet MS"/>
                        </a:rPr>
                        <a:t>44494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0534">
                        <a:lnSpc>
                          <a:spcPts val="2305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VT01893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Lindy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Guill</a:t>
                      </a:r>
                      <a:r>
                        <a:rPr dirty="0" sz="2050" spc="-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112778.3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43250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3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1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TN02727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3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Wald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Bou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28974.03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30"/>
                        </a:lnSpc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25-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1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0534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VT01323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Lissy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00">
                          <a:latin typeface="Trebuchet MS"/>
                          <a:cs typeface="Trebuchet MS"/>
                        </a:rPr>
                        <a:t>McC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D86233.83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29-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Aug-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6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105">
                          <a:latin typeface="Trebuchet MS"/>
                          <a:cs typeface="Trebuchet MS"/>
                        </a:rPr>
                        <a:t>SQ03350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lic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35">
                          <a:latin typeface="Trebuchet MS"/>
                          <a:cs typeface="Trebuchet MS"/>
                        </a:rPr>
                        <a:t>Mc</a:t>
                      </a:r>
                      <a:r>
                        <a:rPr dirty="0" sz="2050" spc="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66865.49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18-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1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b-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PR03886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Edd</a:t>
                      </a:r>
                      <a:r>
                        <a:rPr dirty="0" sz="2050" spc="3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MacKMal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52971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119022.5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44431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0534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PR00746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95">
                          <a:latin typeface="Trebuchet MS"/>
                          <a:cs typeface="Trebuchet MS"/>
                        </a:rPr>
                        <a:t>Hogan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59766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114177.2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18-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Mar-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nW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SQ03387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Robinia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ScF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710055" algn="l"/>
                        </a:tabLst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100732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Apr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15,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0534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SQ00105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lisa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Kn</a:t>
                      </a:r>
                      <a:r>
                        <a:rPr dirty="0" sz="2050" spc="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47320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86010.54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43164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105">
                          <a:latin typeface="Trebuchet MS"/>
                          <a:cs typeface="Trebuchet MS"/>
                        </a:rPr>
                        <a:t>SQ02424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Nov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lia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PyMal</a:t>
                      </a:r>
                      <a:r>
                        <a:rPr dirty="0" cap="small" sz="2050" spc="5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52270.22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43521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0.3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VT01703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Abiga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BaMal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Engin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rin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61624.77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440"/>
                        </a:lnSpc>
                      </a:pPr>
                      <a:r>
                        <a:rPr dirty="0" sz="2050" spc="80">
                          <a:latin typeface="Trebuchet MS"/>
                          <a:cs typeface="Trebuchet MS"/>
                        </a:rPr>
                        <a:t>43430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0.3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SQ02703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North</a:t>
                      </a:r>
                      <a:r>
                        <a:rPr dirty="0" sz="205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cap="small" sz="2050" spc="-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rt</a:t>
                      </a:r>
                      <a:r>
                        <a:rPr dirty="0" sz="2050" spc="-2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47320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Mark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104903.8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90">
                          <a:latin typeface="Trebuchet MS"/>
                          <a:cs typeface="Trebuchet MS"/>
                        </a:rPr>
                        <a:t>3-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Jul-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105">
                          <a:latin typeface="Trebuchet MS"/>
                          <a:cs typeface="Trebuchet MS"/>
                        </a:rPr>
                        <a:t>SQ03024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45097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69057.32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ts val="244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43390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nW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TN00735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Car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sa</a:t>
                      </a:r>
                      <a:r>
                        <a:rPr dirty="0" sz="205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ChMal</a:t>
                      </a:r>
                      <a:r>
                        <a:rPr dirty="0" cap="small" sz="2050" spc="7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48463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59258.19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ts val="2440"/>
                        </a:lnSpc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43452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0.8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VT04373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  <a:tabLst>
                          <a:tab pos="545465" algn="l"/>
                        </a:tabLst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Edi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Hofto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49606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28160.79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29-Jan-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SQ03733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vkah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AnMal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529715" algn="l"/>
                        </a:tabLst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NULL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109143.2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50">
                          <a:latin typeface="Trebuchet MS"/>
                          <a:cs typeface="Trebuchet MS"/>
                        </a:rPr>
                        <a:t>24-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Apr-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nW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VT04467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Carolyn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2050" spc="-3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60909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Mark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70755.5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16-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1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0.8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VT03537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naldo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D73360.38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244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43972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VT01610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Gill</a:t>
                      </a:r>
                      <a:r>
                        <a:rPr dirty="0" cap="small" sz="2050" spc="-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JaquF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76303.82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440"/>
                        </a:lnSpc>
                      </a:pPr>
                      <a:r>
                        <a:rPr dirty="0" sz="2050" spc="80">
                          <a:latin typeface="Trebuchet MS"/>
                          <a:cs typeface="Trebuchet MS"/>
                        </a:rPr>
                        <a:t>43458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0670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PR02016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Iris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Wagg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529715" algn="l"/>
                        </a:tabLst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NULL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58861.19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90">
                          <a:latin typeface="Trebuchet MS"/>
                          <a:cs typeface="Trebuchet MS"/>
                        </a:rPr>
                        <a:t>8-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Jul-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5847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nColumbus,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VT04415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Malory</a:t>
                      </a:r>
                      <a:r>
                        <a:rPr dirty="0" sz="205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Bil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49606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58744.17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12-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Mar-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5847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Columbus,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40">
                          <a:latin typeface="Trebuchet MS"/>
                          <a:cs typeface="Trebuchet MS"/>
                        </a:rPr>
                        <a:t>TN04067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ChapliF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3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73488.68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15-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Apr-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9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TN04175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Hinda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Lab</a:t>
                      </a:r>
                      <a:r>
                        <a:rPr dirty="0" sz="2050" spc="-3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3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92704.48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26-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Nov-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5847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4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VT00687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  <a:tabLst>
                          <a:tab pos="127825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Adriann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Engin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rin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78443.78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55">
                          <a:latin typeface="Trebuchet MS"/>
                          <a:cs typeface="Trebuchet MS"/>
                        </a:rPr>
                        <a:t>May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14,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0670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5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cap="small" sz="2050" spc="-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PR01269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onor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54114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Engin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rin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97105.19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440"/>
                        </a:lnSpc>
                      </a:pPr>
                      <a:r>
                        <a:rPr dirty="0" sz="2050" spc="90">
                          <a:latin typeface="Trebuchet MS"/>
                          <a:cs typeface="Trebuchet MS"/>
                        </a:rPr>
                        <a:t>44425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5847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nColumbus,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TN00579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Rafa</a:t>
                      </a:r>
                      <a:r>
                        <a:rPr dirty="0" cap="small" sz="2050" spc="-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lita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52971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109163.4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44019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0.8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nS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attl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TN03097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ndit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04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2050" spc="-3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54114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Mark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31816.57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1-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10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b-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0.3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3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1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SQ02174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Sidon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YiF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40"/>
                        </a:lnSpc>
                        <a:tabLst>
                          <a:tab pos="1518285" algn="l"/>
                        </a:tabLst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NULL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118442.5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44193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0534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PR02957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Vaughn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29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2430"/>
                        </a:lnSpc>
                        <a:tabLst>
                          <a:tab pos="143954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84745.93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30"/>
                        </a:lnSpc>
                      </a:pPr>
                      <a:r>
                        <a:rPr dirty="0" sz="2050" spc="150">
                          <a:latin typeface="Trebuchet MS"/>
                          <a:cs typeface="Trebuchet MS"/>
                        </a:rPr>
                        <a:t>30-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Aug-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nW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65848" y="559893"/>
          <a:ext cx="12583795" cy="18883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8355"/>
                <a:gridCol w="3151504"/>
                <a:gridCol w="1814829"/>
                <a:gridCol w="1854200"/>
                <a:gridCol w="1066165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Danica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Nayshe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2305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05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Dare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Tully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Dave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Lacoste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Dean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Biggam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Debera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Gow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70">
                          <a:latin typeface="Trebuchet MS"/>
                          <a:cs typeface="Trebuchet MS"/>
                        </a:rPr>
                        <a:t>Dell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Molloy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Delphine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Jewis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3975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Dennison</a:t>
                      </a:r>
                      <a:r>
                        <a:rPr dirty="0" sz="20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Crosswaite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Devinne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Tuny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Doe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Clubley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Dulce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Colbeck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Dulsea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Folkes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Easter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Pyke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Edd</a:t>
                      </a:r>
                      <a:r>
                        <a:rPr dirty="0" sz="2050" spc="3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MacKnockiter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  <a:tabLst>
                          <a:tab pos="516255" algn="l"/>
                        </a:tabLst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Edi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Hofton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Egor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Minto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65">
                          <a:latin typeface="Trebuchet MS"/>
                          <a:cs typeface="Trebuchet MS"/>
                        </a:rPr>
                        <a:t>Eilis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Pavlasek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Eleonore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Airdrie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Enoch</a:t>
                      </a:r>
                      <a:r>
                        <a:rPr dirty="0" sz="205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Dowrey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75">
                          <a:latin typeface="Trebuchet MS"/>
                          <a:cs typeface="Trebuchet MS"/>
                        </a:rPr>
                        <a:t>Estell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Kingsland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Evangelina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Lergan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Evanne</a:t>
                      </a:r>
                      <a:r>
                        <a:rPr dirty="0" sz="2050" spc="5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Sheryn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35">
                          <a:latin typeface="Trebuchet MS"/>
                          <a:cs typeface="Trebuchet MS"/>
                        </a:rPr>
                        <a:t>Ewart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Hovel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Fanchon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Furney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Faun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Rickeard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30">
                          <a:latin typeface="Trebuchet MS"/>
                          <a:cs typeface="Trebuchet MS"/>
                        </a:rPr>
                        <a:t>Felice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McMurty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Floyd</a:t>
                      </a:r>
                      <a:r>
                        <a:rPr dirty="0" sz="2050" spc="3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Cowgill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Frasier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Straw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Freddy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Linford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Genevra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Friday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60">
                          <a:latin typeface="Trebuchet MS"/>
                          <a:cs typeface="Trebuchet MS"/>
                        </a:rPr>
                        <a:t>Giffer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Berlin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Gilda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Richen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Gilles</a:t>
                      </a:r>
                      <a:r>
                        <a:rPr dirty="0" sz="205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Jaquet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Ginger</a:t>
                      </a:r>
                      <a:r>
                        <a:rPr dirty="0" sz="2050" spc="3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Myott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Giselbert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Newlands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Gradey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Litton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Grady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Rochelle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Granny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Spencelayh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Grazia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Bunkle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Hinda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Label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95">
                          <a:latin typeface="Trebuchet MS"/>
                          <a:cs typeface="Trebuchet MS"/>
                        </a:rPr>
                        <a:t>Hogan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Iles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40">
                          <a:latin typeface="Trebuchet MS"/>
                          <a:cs typeface="Trebuchet MS"/>
                        </a:rPr>
                        <a:t>Iain</a:t>
                      </a:r>
                      <a:r>
                        <a:rPr dirty="0" sz="205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Wiburn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Ignacius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Losel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Inge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Creer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Inger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Andriveaux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Inger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Chapelhow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Iris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Wagg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Isaak 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Rawne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Janina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Wolverson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Jessica</a:t>
                      </a:r>
                      <a:r>
                        <a:rPr dirty="0" sz="205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Callcott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145">
                          <a:latin typeface="Trebuchet MS"/>
                          <a:cs typeface="Trebuchet MS"/>
                        </a:rPr>
                        <a:t>Jo-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anne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Gobeau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90">
                          <a:latin typeface="Trebuchet MS"/>
                          <a:cs typeface="Trebuchet MS"/>
                        </a:rPr>
                        <a:t>Julietta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Culross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Karyn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Creeghan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Katya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Hundy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Kellsie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Waby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Layton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Crayden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3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3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65848" y="559893"/>
          <a:ext cx="12583795" cy="18883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825"/>
                <a:gridCol w="3074670"/>
                <a:gridCol w="1815464"/>
                <a:gridCol w="1854834"/>
                <a:gridCol w="1066800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Lea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Chaplin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305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05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Leonidas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Cavaney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Letisha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Carrett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60">
                          <a:latin typeface="Trebuchet MS"/>
                          <a:cs typeface="Trebuchet MS"/>
                        </a:rPr>
                        <a:t>Lezlie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Philcott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30">
                          <a:latin typeface="Trebuchet MS"/>
                          <a:cs typeface="Trebuchet MS"/>
                        </a:rPr>
                        <a:t>Lincoln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Cord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Lindy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Guillet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Lion</a:t>
                      </a:r>
                      <a:r>
                        <a:rPr dirty="0" sz="2050" spc="3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Adcock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Lissy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McCoy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Lizzie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Mullally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Mabel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Orrow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10">
                          <a:latin typeface="Trebuchet MS"/>
                          <a:cs typeface="Trebuchet MS"/>
                        </a:rPr>
                        <a:t>Mackenzie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Hannis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Magnum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Locksley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Maible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Azemar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Malory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Biles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65">
                          <a:latin typeface="Trebuchet MS"/>
                          <a:cs typeface="Trebuchet MS"/>
                        </a:rPr>
                        <a:t>Marissa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Infante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Maritsa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Marusic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Marline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Wahncke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Marquita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Liquorish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Matias</a:t>
                      </a:r>
                      <a:r>
                        <a:rPr dirty="0" sz="205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Cormack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Melisa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Knott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Michale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 Rolf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3975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Mick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Spraberry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Mickie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Dagwell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Minerva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Ricardot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Mollie</a:t>
                      </a:r>
                      <a:r>
                        <a:rPr dirty="0" sz="2050" spc="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Hanway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Myrle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Prandoni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Nananne</a:t>
                      </a:r>
                      <a:r>
                        <a:rPr dirty="0" sz="205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Gehringer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30">
                          <a:latin typeface="Trebuchet MS"/>
                          <a:cs typeface="Trebuchet MS"/>
                        </a:rPr>
                        <a:t>Natalee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Craiker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Nickolai</a:t>
                      </a:r>
                      <a:r>
                        <a:rPr dirty="0" sz="2050" spc="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Artin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Niko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MacGille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North</a:t>
                      </a:r>
                      <a:r>
                        <a:rPr dirty="0" sz="205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Bertomeu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Northrop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Reid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Novelia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Pyffe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65">
                          <a:latin typeface="Trebuchet MS"/>
                          <a:cs typeface="Trebuchet MS"/>
                        </a:rPr>
                        <a:t>Oby</a:t>
                      </a:r>
                      <a:r>
                        <a:rPr dirty="0" sz="205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Sorrel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Oona</a:t>
                      </a:r>
                      <a:r>
                        <a:rPr dirty="0" sz="205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Donan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Orlando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Gorstidge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  <a:tabLst>
                          <a:tab pos="88836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Pearla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Beteriss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55">
                          <a:latin typeface="Trebuchet MS"/>
                          <a:cs typeface="Trebuchet MS"/>
                        </a:rPr>
                        <a:t>Rafaelita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Blaksland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Renaldo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Thomassin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3975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Revkah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Antonacci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Rhiamon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Mollison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Riccardo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Hagan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Richy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Gray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Robinia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Scholling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Seward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Kubera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Shantee</a:t>
                      </a:r>
                      <a:r>
                        <a:rPr dirty="0" sz="2050" spc="4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D'Antonio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Shaylyn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Ransbury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Shellysheldon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Mahady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Sidoney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Yitzhok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  <a:tabLst>
                          <a:tab pos="685165" algn="l"/>
                        </a:tabLst>
                      </a:pPr>
                      <a:r>
                        <a:rPr dirty="0" sz="2050" spc="-20">
                          <a:latin typeface="Trebuchet MS"/>
                          <a:cs typeface="Trebuchet MS"/>
                        </a:rPr>
                        <a:t>Stan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Tolliday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135">
                          <a:latin typeface="Trebuchet MS"/>
                          <a:cs typeface="Trebuchet MS"/>
                        </a:rPr>
                        <a:t>Syd</a:t>
                      </a:r>
                      <a:r>
                        <a:rPr dirty="0" sz="2050" spc="-2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Fearn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Tabby</a:t>
                      </a:r>
                      <a:r>
                        <a:rPr dirty="0" sz="2050" spc="3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Astall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Tadio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Audritt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0">
                          <a:latin typeface="Trebuchet MS"/>
                          <a:cs typeface="Trebuchet MS"/>
                        </a:rPr>
                        <a:t>Tallie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Chaikovski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Tammi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Lackham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35">
                          <a:latin typeface="Trebuchet MS"/>
                          <a:cs typeface="Trebuchet MS"/>
                        </a:rPr>
                        <a:t>Thedrick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Bothwell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4390">
                        <a:lnSpc>
                          <a:spcPts val="243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3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65848" y="559893"/>
          <a:ext cx="12585700" cy="4695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215"/>
                <a:gridCol w="3138169"/>
                <a:gridCol w="1861184"/>
                <a:gridCol w="1804034"/>
                <a:gridCol w="1193165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-40">
                          <a:latin typeface="Trebuchet MS"/>
                          <a:cs typeface="Trebuchet MS"/>
                        </a:rPr>
                        <a:t>Thekla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Lynnett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49935">
                        <a:lnSpc>
                          <a:spcPts val="2305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2305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Theresita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Chasmer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4993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40">
                          <a:latin typeface="Trebuchet MS"/>
                          <a:cs typeface="Trebuchet MS"/>
                        </a:rPr>
                        <a:t>Thorvald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Milliken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91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Tristam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Cuming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628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Van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Tuxwell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91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Vaughn</a:t>
                      </a:r>
                      <a:r>
                        <a:rPr dirty="0" sz="205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Carvill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91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Vere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Kulic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91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Verla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Timmis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91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30">
                          <a:latin typeface="Trebuchet MS"/>
                          <a:cs typeface="Trebuchet MS"/>
                        </a:rPr>
                        <a:t>Vernor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Atyea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91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Wald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Bountiff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91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Westbrook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Brandino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91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Yanaton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Wooster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9140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  <a:tabLst>
                          <a:tab pos="88836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Yvette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Bett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49935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2440"/>
                        </a:lnSpc>
                      </a:pPr>
                      <a:r>
                        <a:rPr dirty="0" sz="2050" spc="-50"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Grand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Total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6280">
                        <a:lnSpc>
                          <a:spcPts val="243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35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8505">
                        <a:lnSpc>
                          <a:spcPts val="243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127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4380">
                        <a:lnSpc>
                          <a:spcPts val="243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34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3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196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91060" y="2223963"/>
            <a:ext cx="9646920" cy="4854575"/>
            <a:chOff x="1491060" y="2223963"/>
            <a:chExt cx="9646920" cy="4854575"/>
          </a:xfrm>
        </p:grpSpPr>
        <p:sp>
          <p:nvSpPr>
            <p:cNvPr id="3" name="object 3" descr=""/>
            <p:cNvSpPr/>
            <p:nvPr/>
          </p:nvSpPr>
          <p:spPr>
            <a:xfrm>
              <a:off x="1499632" y="2232535"/>
              <a:ext cx="9629775" cy="4837430"/>
            </a:xfrm>
            <a:custGeom>
              <a:avLst/>
              <a:gdLst/>
              <a:ahLst/>
              <a:cxnLst/>
              <a:rect l="l" t="t" r="r" b="b"/>
              <a:pathLst>
                <a:path w="9629775" h="4837430">
                  <a:moveTo>
                    <a:pt x="9629221" y="0"/>
                  </a:moveTo>
                  <a:lnTo>
                    <a:pt x="0" y="0"/>
                  </a:lnTo>
                </a:path>
                <a:path w="9629775" h="4837430">
                  <a:moveTo>
                    <a:pt x="0" y="0"/>
                  </a:moveTo>
                  <a:lnTo>
                    <a:pt x="0" y="4837161"/>
                  </a:lnTo>
                </a:path>
                <a:path w="9629775" h="4837430">
                  <a:moveTo>
                    <a:pt x="0" y="4837161"/>
                  </a:moveTo>
                  <a:lnTo>
                    <a:pt x="9629221" y="4837161"/>
                  </a:lnTo>
                </a:path>
                <a:path w="9629775" h="4837430">
                  <a:moveTo>
                    <a:pt x="9629221" y="4837161"/>
                  </a:moveTo>
                  <a:lnTo>
                    <a:pt x="9629221" y="0"/>
                  </a:lnTo>
                </a:path>
              </a:pathLst>
            </a:custGeom>
            <a:ln w="16945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153608" y="3878749"/>
              <a:ext cx="5513705" cy="1612900"/>
            </a:xfrm>
            <a:custGeom>
              <a:avLst/>
              <a:gdLst/>
              <a:ahLst/>
              <a:cxnLst/>
              <a:rect l="l" t="t" r="r" b="b"/>
              <a:pathLst>
                <a:path w="5513705" h="1612900">
                  <a:moveTo>
                    <a:pt x="0" y="1612387"/>
                  </a:moveTo>
                  <a:lnTo>
                    <a:pt x="5513687" y="1612387"/>
                  </a:lnTo>
                </a:path>
                <a:path w="5513705" h="1612900">
                  <a:moveTo>
                    <a:pt x="0" y="1285399"/>
                  </a:moveTo>
                  <a:lnTo>
                    <a:pt x="5513687" y="1285399"/>
                  </a:lnTo>
                </a:path>
                <a:path w="5513705" h="1612900">
                  <a:moveTo>
                    <a:pt x="0" y="969687"/>
                  </a:moveTo>
                  <a:lnTo>
                    <a:pt x="5513687" y="969687"/>
                  </a:lnTo>
                </a:path>
                <a:path w="5513705" h="1612900">
                  <a:moveTo>
                    <a:pt x="0" y="642699"/>
                  </a:moveTo>
                  <a:lnTo>
                    <a:pt x="5513687" y="642699"/>
                  </a:lnTo>
                </a:path>
                <a:path w="5513705" h="1612900">
                  <a:moveTo>
                    <a:pt x="0" y="326987"/>
                  </a:moveTo>
                  <a:lnTo>
                    <a:pt x="5513687" y="326987"/>
                  </a:lnTo>
                </a:path>
                <a:path w="5513705" h="1612900">
                  <a:moveTo>
                    <a:pt x="0" y="0"/>
                  </a:moveTo>
                  <a:lnTo>
                    <a:pt x="5513687" y="0"/>
                  </a:lnTo>
                </a:path>
              </a:pathLst>
            </a:custGeom>
            <a:ln w="16945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26152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26152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4E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769876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769876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4E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667994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667994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4E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50630" y="5271265"/>
              <a:ext cx="34290" cy="220345"/>
            </a:xfrm>
            <a:custGeom>
              <a:avLst/>
              <a:gdLst/>
              <a:ahLst/>
              <a:cxnLst/>
              <a:rect l="l" t="t" r="r" b="b"/>
              <a:pathLst>
                <a:path w="34290" h="220345">
                  <a:moveTo>
                    <a:pt x="33890" y="219870"/>
                  </a:moveTo>
                  <a:lnTo>
                    <a:pt x="0" y="219870"/>
                  </a:lnTo>
                  <a:lnTo>
                    <a:pt x="0" y="0"/>
                  </a:lnTo>
                  <a:lnTo>
                    <a:pt x="33890" y="0"/>
                  </a:lnTo>
                  <a:lnTo>
                    <a:pt x="33890" y="219870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650630" y="5271265"/>
              <a:ext cx="34290" cy="220345"/>
            </a:xfrm>
            <a:custGeom>
              <a:avLst/>
              <a:gdLst/>
              <a:ahLst/>
              <a:cxnLst/>
              <a:rect l="l" t="t" r="r" b="b"/>
              <a:pathLst>
                <a:path w="34290" h="220345">
                  <a:moveTo>
                    <a:pt x="0" y="0"/>
                  </a:moveTo>
                  <a:lnTo>
                    <a:pt x="33890" y="0"/>
                  </a:lnTo>
                  <a:lnTo>
                    <a:pt x="33890" y="219870"/>
                  </a:lnTo>
                  <a:lnTo>
                    <a:pt x="0" y="219870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4E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600838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00838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34729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34729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973641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973641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31173" y="5474223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3891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33891" y="0"/>
                  </a:lnTo>
                  <a:lnTo>
                    <a:pt x="33891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31173" y="5474223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0" y="0"/>
                  </a:moveTo>
                  <a:lnTo>
                    <a:pt x="33891" y="0"/>
                  </a:lnTo>
                  <a:lnTo>
                    <a:pt x="33891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87030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787030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49583" y="5474223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3891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33891" y="0"/>
                  </a:lnTo>
                  <a:lnTo>
                    <a:pt x="33891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49583" y="5474223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0" y="0"/>
                  </a:moveTo>
                  <a:lnTo>
                    <a:pt x="33891" y="0"/>
                  </a:lnTo>
                  <a:lnTo>
                    <a:pt x="33891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108789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08789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329081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329081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617157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617157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769667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769667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040797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040797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650630" y="4442521"/>
              <a:ext cx="34290" cy="829310"/>
            </a:xfrm>
            <a:custGeom>
              <a:avLst/>
              <a:gdLst/>
              <a:ahLst/>
              <a:cxnLst/>
              <a:rect l="l" t="t" r="r" b="b"/>
              <a:pathLst>
                <a:path w="34290" h="829310">
                  <a:moveTo>
                    <a:pt x="33890" y="828744"/>
                  </a:moveTo>
                  <a:lnTo>
                    <a:pt x="0" y="828744"/>
                  </a:lnTo>
                  <a:lnTo>
                    <a:pt x="0" y="0"/>
                  </a:lnTo>
                  <a:lnTo>
                    <a:pt x="33890" y="0"/>
                  </a:lnTo>
                  <a:lnTo>
                    <a:pt x="33890" y="828744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650630" y="4442521"/>
              <a:ext cx="34290" cy="829310"/>
            </a:xfrm>
            <a:custGeom>
              <a:avLst/>
              <a:gdLst/>
              <a:ahLst/>
              <a:cxnLst/>
              <a:rect l="l" t="t" r="r" b="b"/>
              <a:pathLst>
                <a:path w="34290" h="829310">
                  <a:moveTo>
                    <a:pt x="0" y="0"/>
                  </a:moveTo>
                  <a:lnTo>
                    <a:pt x="33890" y="0"/>
                  </a:lnTo>
                  <a:lnTo>
                    <a:pt x="33890" y="828744"/>
                  </a:lnTo>
                  <a:lnTo>
                    <a:pt x="0" y="828744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973432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973432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9ABA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074897" y="5474223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3891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33891" y="0"/>
                  </a:lnTo>
                  <a:lnTo>
                    <a:pt x="33891" y="1691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074897" y="5474223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0" y="0"/>
                  </a:moveTo>
                  <a:lnTo>
                    <a:pt x="33891" y="0"/>
                  </a:lnTo>
                  <a:lnTo>
                    <a:pt x="33891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9ABA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142471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142471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9ABA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701676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701676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9ABA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260881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945" y="16913"/>
                  </a:moveTo>
                  <a:lnTo>
                    <a:pt x="0" y="16913"/>
                  </a:lnTo>
                  <a:lnTo>
                    <a:pt x="0" y="0"/>
                  </a:lnTo>
                  <a:lnTo>
                    <a:pt x="16945" y="0"/>
                  </a:lnTo>
                  <a:lnTo>
                    <a:pt x="16945" y="1691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260881" y="5474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945" y="0"/>
                  </a:lnTo>
                  <a:lnTo>
                    <a:pt x="16945" y="16913"/>
                  </a:lnTo>
                  <a:lnTo>
                    <a:pt x="0" y="16913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9ABA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650630" y="4239563"/>
              <a:ext cx="34290" cy="203200"/>
            </a:xfrm>
            <a:custGeom>
              <a:avLst/>
              <a:gdLst/>
              <a:ahLst/>
              <a:cxnLst/>
              <a:rect l="l" t="t" r="r" b="b"/>
              <a:pathLst>
                <a:path w="34290" h="203200">
                  <a:moveTo>
                    <a:pt x="33890" y="202957"/>
                  </a:moveTo>
                  <a:lnTo>
                    <a:pt x="0" y="202957"/>
                  </a:lnTo>
                  <a:lnTo>
                    <a:pt x="0" y="0"/>
                  </a:lnTo>
                  <a:lnTo>
                    <a:pt x="33890" y="0"/>
                  </a:lnTo>
                  <a:lnTo>
                    <a:pt x="33890" y="202957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650630" y="4239563"/>
              <a:ext cx="34290" cy="203200"/>
            </a:xfrm>
            <a:custGeom>
              <a:avLst/>
              <a:gdLst/>
              <a:ahLst/>
              <a:cxnLst/>
              <a:rect l="l" t="t" r="r" b="b"/>
              <a:pathLst>
                <a:path w="34290" h="203200">
                  <a:moveTo>
                    <a:pt x="0" y="0"/>
                  </a:moveTo>
                  <a:lnTo>
                    <a:pt x="33890" y="0"/>
                  </a:lnTo>
                  <a:lnTo>
                    <a:pt x="33890" y="202957"/>
                  </a:lnTo>
                  <a:lnTo>
                    <a:pt x="0" y="202957"/>
                  </a:lnTo>
                  <a:lnTo>
                    <a:pt x="0" y="0"/>
                  </a:lnTo>
                  <a:close/>
                </a:path>
              </a:pathLst>
            </a:custGeom>
            <a:ln w="16945">
              <a:solidFill>
                <a:srgbClr val="9ABA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153608" y="3878749"/>
              <a:ext cx="5525135" cy="1612900"/>
            </a:xfrm>
            <a:custGeom>
              <a:avLst/>
              <a:gdLst/>
              <a:ahLst/>
              <a:cxnLst/>
              <a:rect l="l" t="t" r="r" b="b"/>
              <a:pathLst>
                <a:path w="5525134" h="1612900">
                  <a:moveTo>
                    <a:pt x="0" y="0"/>
                  </a:moveTo>
                  <a:lnTo>
                    <a:pt x="0" y="1612387"/>
                  </a:lnTo>
                </a:path>
                <a:path w="5525134" h="1612900">
                  <a:moveTo>
                    <a:pt x="0" y="1612387"/>
                  </a:moveTo>
                  <a:lnTo>
                    <a:pt x="5524962" y="1612387"/>
                  </a:lnTo>
                </a:path>
              </a:pathLst>
            </a:custGeom>
            <a:ln w="16945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634937" y="3674367"/>
            <a:ext cx="408305" cy="194246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80"/>
              </a:spcBef>
            </a:pPr>
            <a:r>
              <a:rPr dirty="0" sz="1750" spc="90">
                <a:latin typeface="Trebuchet MS"/>
                <a:cs typeface="Trebuchet MS"/>
              </a:rPr>
              <a:t>250</a:t>
            </a:r>
            <a:endParaRPr sz="17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385"/>
              </a:spcBef>
            </a:pPr>
            <a:r>
              <a:rPr dirty="0" sz="1750" spc="95">
                <a:latin typeface="Trebuchet MS"/>
                <a:cs typeface="Trebuchet MS"/>
              </a:rPr>
              <a:t>200</a:t>
            </a:r>
            <a:endParaRPr sz="1750">
              <a:latin typeface="Trebuchet MS"/>
              <a:cs typeface="Trebuchet MS"/>
            </a:endParaRPr>
          </a:p>
          <a:p>
            <a:pPr algn="r" marR="15875">
              <a:lnSpc>
                <a:spcPct val="100000"/>
              </a:lnSpc>
              <a:spcBef>
                <a:spcPts val="475"/>
              </a:spcBef>
            </a:pPr>
            <a:r>
              <a:rPr dirty="0" sz="1750" spc="-25">
                <a:latin typeface="Trebuchet MS"/>
                <a:cs typeface="Trebuchet MS"/>
              </a:rPr>
              <a:t>150</a:t>
            </a:r>
            <a:endParaRPr sz="17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385"/>
              </a:spcBef>
            </a:pPr>
            <a:r>
              <a:rPr dirty="0" sz="1750" spc="35">
                <a:latin typeface="Trebuchet MS"/>
                <a:cs typeface="Trebuchet MS"/>
              </a:rPr>
              <a:t>100</a:t>
            </a:r>
            <a:endParaRPr sz="17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475"/>
              </a:spcBef>
            </a:pPr>
            <a:r>
              <a:rPr dirty="0" sz="1750" spc="120">
                <a:latin typeface="Trebuchet MS"/>
                <a:cs typeface="Trebuchet MS"/>
              </a:rPr>
              <a:t>50</a:t>
            </a:r>
            <a:endParaRPr sz="1750">
              <a:latin typeface="Trebuchet MS"/>
              <a:cs typeface="Trebuchet MS"/>
            </a:endParaRPr>
          </a:p>
          <a:p>
            <a:pPr algn="r" marR="15875">
              <a:lnSpc>
                <a:spcPct val="100000"/>
              </a:lnSpc>
              <a:spcBef>
                <a:spcPts val="385"/>
              </a:spcBef>
            </a:pPr>
            <a:r>
              <a:rPr dirty="0" sz="1750" spc="105"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010564" y="5444610"/>
            <a:ext cx="5521960" cy="15030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711200">
              <a:lnSpc>
                <a:spcPts val="2100"/>
              </a:lnSpc>
            </a:pPr>
            <a:r>
              <a:rPr dirty="0" sz="1750" spc="70">
                <a:latin typeface="Trebuchet MS"/>
                <a:cs typeface="Trebuchet MS"/>
              </a:rPr>
              <a:t>Fred</a:t>
            </a:r>
            <a:r>
              <a:rPr dirty="0" sz="1750" spc="-110">
                <a:latin typeface="Trebuchet MS"/>
                <a:cs typeface="Trebuchet MS"/>
              </a:rPr>
              <a:t> </a:t>
            </a:r>
            <a:r>
              <a:rPr dirty="0" sz="1750" spc="425">
                <a:latin typeface="Trebuchet MS"/>
                <a:cs typeface="Trebuchet MS"/>
              </a:rPr>
              <a:t>…</a:t>
            </a:r>
            <a:endParaRPr sz="1750">
              <a:latin typeface="Trebuchet MS"/>
              <a:cs typeface="Trebuchet MS"/>
            </a:endParaRPr>
          </a:p>
          <a:p>
            <a:pPr marL="57785" marR="15875" indent="405765">
              <a:lnSpc>
                <a:spcPts val="3020"/>
              </a:lnSpc>
              <a:spcBef>
                <a:spcPts val="160"/>
              </a:spcBef>
            </a:pPr>
            <a:r>
              <a:rPr dirty="0" sz="1750" spc="70">
                <a:latin typeface="Trebuchet MS"/>
                <a:cs typeface="Trebuchet MS"/>
              </a:rPr>
              <a:t>Adolph</a:t>
            </a:r>
            <a:r>
              <a:rPr dirty="0" sz="1750" spc="-160">
                <a:latin typeface="Trebuchet MS"/>
                <a:cs typeface="Trebuchet MS"/>
              </a:rPr>
              <a:t> </a:t>
            </a:r>
            <a:r>
              <a:rPr dirty="0" sz="1750" spc="425">
                <a:latin typeface="Trebuchet MS"/>
                <a:cs typeface="Trebuchet MS"/>
              </a:rPr>
              <a:t>… </a:t>
            </a:r>
            <a:r>
              <a:rPr dirty="0" sz="1750" spc="70">
                <a:latin typeface="Trebuchet MS"/>
                <a:cs typeface="Trebuchet MS"/>
              </a:rPr>
              <a:t>Amery</a:t>
            </a:r>
            <a:r>
              <a:rPr dirty="0" sz="1750" spc="-60">
                <a:latin typeface="Trebuchet MS"/>
                <a:cs typeface="Trebuchet MS"/>
              </a:rPr>
              <a:t> </a:t>
            </a:r>
            <a:r>
              <a:rPr dirty="0" sz="1750" spc="-20">
                <a:latin typeface="Trebuchet MS"/>
                <a:cs typeface="Trebuchet MS"/>
              </a:rPr>
              <a:t>Ofer</a:t>
            </a:r>
            <a:endParaRPr sz="1750">
              <a:latin typeface="Trebuchet MS"/>
              <a:cs typeface="Trebuchet MS"/>
            </a:endParaRPr>
          </a:p>
          <a:p>
            <a:pPr algn="r" marR="15875">
              <a:lnSpc>
                <a:spcPct val="100000"/>
              </a:lnSpc>
              <a:spcBef>
                <a:spcPts val="489"/>
              </a:spcBef>
            </a:pPr>
            <a:r>
              <a:rPr dirty="0" sz="1750" spc="70">
                <a:latin typeface="Trebuchet MS"/>
                <a:cs typeface="Trebuchet MS"/>
              </a:rPr>
              <a:t>Brendan</a:t>
            </a:r>
            <a:r>
              <a:rPr dirty="0" sz="1750" spc="400">
                <a:latin typeface="Trebuchet MS"/>
                <a:cs typeface="Trebuchet MS"/>
              </a:rPr>
              <a:t> </a:t>
            </a:r>
            <a:r>
              <a:rPr dirty="0" sz="1750" spc="425">
                <a:latin typeface="Trebuchet MS"/>
                <a:cs typeface="Trebuchet MS"/>
              </a:rPr>
              <a:t>…</a:t>
            </a:r>
            <a:endParaRPr sz="1750">
              <a:latin typeface="Trebuchet MS"/>
              <a:cs typeface="Trebuchet MS"/>
            </a:endParaRPr>
          </a:p>
          <a:p>
            <a:pPr algn="r" marL="57785" marR="5080" indent="574675">
              <a:lnSpc>
                <a:spcPct val="139500"/>
              </a:lnSpc>
            </a:pPr>
            <a:r>
              <a:rPr dirty="0" sz="1750" spc="-10">
                <a:latin typeface="Trebuchet MS"/>
                <a:cs typeface="Trebuchet MS"/>
              </a:rPr>
              <a:t>Collin</a:t>
            </a:r>
            <a:r>
              <a:rPr dirty="0" sz="1750" spc="-85">
                <a:latin typeface="Trebuchet MS"/>
                <a:cs typeface="Trebuchet MS"/>
              </a:rPr>
              <a:t> </a:t>
            </a:r>
            <a:r>
              <a:rPr dirty="0" sz="1750" spc="425">
                <a:latin typeface="Trebuchet MS"/>
                <a:cs typeface="Trebuchet MS"/>
              </a:rPr>
              <a:t>… </a:t>
            </a:r>
            <a:r>
              <a:rPr dirty="0" sz="1750" spc="55">
                <a:latin typeface="Trebuchet MS"/>
                <a:cs typeface="Trebuchet MS"/>
              </a:rPr>
              <a:t>Devinne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 spc="425">
                <a:latin typeface="Trebuchet MS"/>
                <a:cs typeface="Trebuchet MS"/>
              </a:rPr>
              <a:t>… </a:t>
            </a:r>
            <a:r>
              <a:rPr dirty="0" sz="1750" spc="45">
                <a:latin typeface="Trebuchet MS"/>
                <a:cs typeface="Trebuchet MS"/>
              </a:rPr>
              <a:t>Evangelina</a:t>
            </a:r>
            <a:r>
              <a:rPr dirty="0" sz="1750" spc="-55">
                <a:latin typeface="Trebuchet MS"/>
                <a:cs typeface="Trebuchet MS"/>
              </a:rPr>
              <a:t> </a:t>
            </a:r>
            <a:r>
              <a:rPr dirty="0" sz="1750" spc="425">
                <a:latin typeface="Trebuchet MS"/>
                <a:cs typeface="Trebuchet MS"/>
              </a:rPr>
              <a:t>…</a:t>
            </a:r>
            <a:endParaRPr sz="1750">
              <a:latin typeface="Trebuchet MS"/>
              <a:cs typeface="Trebuchet MS"/>
            </a:endParaRPr>
          </a:p>
          <a:p>
            <a:pPr algn="r" marL="666115" marR="15875" indent="-34290">
              <a:lnSpc>
                <a:spcPct val="139500"/>
              </a:lnSpc>
            </a:pPr>
            <a:r>
              <a:rPr dirty="0" sz="1750">
                <a:latin typeface="Trebuchet MS"/>
                <a:cs typeface="Trebuchet MS"/>
              </a:rPr>
              <a:t>Gilles</a:t>
            </a:r>
            <a:r>
              <a:rPr dirty="0" sz="1750" spc="-85">
                <a:latin typeface="Trebuchet MS"/>
                <a:cs typeface="Trebuchet MS"/>
              </a:rPr>
              <a:t> </a:t>
            </a:r>
            <a:r>
              <a:rPr dirty="0" sz="1750" spc="425">
                <a:latin typeface="Trebuchet MS"/>
                <a:cs typeface="Trebuchet MS"/>
              </a:rPr>
              <a:t>… </a:t>
            </a:r>
            <a:r>
              <a:rPr dirty="0" sz="1750">
                <a:latin typeface="Trebuchet MS"/>
                <a:cs typeface="Trebuchet MS"/>
              </a:rPr>
              <a:t>Inger</a:t>
            </a:r>
            <a:r>
              <a:rPr dirty="0" sz="1750" spc="90">
                <a:latin typeface="Trebuchet MS"/>
                <a:cs typeface="Trebuchet MS"/>
              </a:rPr>
              <a:t> </a:t>
            </a:r>
            <a:r>
              <a:rPr dirty="0" sz="1750" spc="425">
                <a:latin typeface="Trebuchet MS"/>
                <a:cs typeface="Trebuchet MS"/>
              </a:rPr>
              <a:t>…</a:t>
            </a:r>
            <a:endParaRPr sz="175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1005"/>
              </a:spcBef>
            </a:pPr>
            <a:r>
              <a:rPr dirty="0" sz="1750" spc="60">
                <a:latin typeface="Trebuchet MS"/>
                <a:cs typeface="Trebuchet MS"/>
              </a:rPr>
              <a:t>Lea</a:t>
            </a:r>
            <a:r>
              <a:rPr dirty="0" sz="1750" spc="-5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Chaplin</a:t>
            </a:r>
            <a:endParaRPr sz="1750">
              <a:latin typeface="Trebuchet MS"/>
              <a:cs typeface="Trebuchet MS"/>
            </a:endParaRPr>
          </a:p>
          <a:p>
            <a:pPr algn="r" marL="350520" marR="5080" indent="146050">
              <a:lnSpc>
                <a:spcPts val="2930"/>
              </a:lnSpc>
              <a:spcBef>
                <a:spcPts val="60"/>
              </a:spcBef>
            </a:pPr>
            <a:r>
              <a:rPr dirty="0" sz="1750" spc="50">
                <a:latin typeface="Trebuchet MS"/>
                <a:cs typeface="Trebuchet MS"/>
              </a:rPr>
              <a:t>Maible</a:t>
            </a:r>
            <a:r>
              <a:rPr dirty="0" sz="1750" spc="-50">
                <a:latin typeface="Trebuchet MS"/>
                <a:cs typeface="Trebuchet MS"/>
              </a:rPr>
              <a:t> </a:t>
            </a:r>
            <a:r>
              <a:rPr dirty="0" sz="1750" spc="425">
                <a:latin typeface="Trebuchet MS"/>
                <a:cs typeface="Trebuchet MS"/>
              </a:rPr>
              <a:t>… </a:t>
            </a:r>
            <a:r>
              <a:rPr dirty="0" sz="1750">
                <a:latin typeface="Trebuchet MS"/>
                <a:cs typeface="Trebuchet MS"/>
              </a:rPr>
              <a:t>Mollie</a:t>
            </a:r>
            <a:r>
              <a:rPr dirty="0" sz="1750" spc="-5">
                <a:latin typeface="Trebuchet MS"/>
                <a:cs typeface="Trebuchet MS"/>
              </a:rPr>
              <a:t>  </a:t>
            </a:r>
            <a:r>
              <a:rPr dirty="0" sz="1750" spc="425">
                <a:latin typeface="Trebuchet MS"/>
                <a:cs typeface="Trebuchet MS"/>
              </a:rPr>
              <a:t>… </a:t>
            </a:r>
            <a:r>
              <a:rPr dirty="0" sz="1750">
                <a:latin typeface="Trebuchet MS"/>
                <a:cs typeface="Trebuchet MS"/>
              </a:rPr>
              <a:t>Pearla</a:t>
            </a:r>
            <a:r>
              <a:rPr dirty="0" sz="1750" spc="25">
                <a:latin typeface="Trebuchet MS"/>
                <a:cs typeface="Trebuchet MS"/>
              </a:rPr>
              <a:t>  </a:t>
            </a:r>
            <a:r>
              <a:rPr dirty="0" sz="1750" spc="425">
                <a:latin typeface="Trebuchet MS"/>
                <a:cs typeface="Trebuchet MS"/>
              </a:rPr>
              <a:t>… </a:t>
            </a:r>
            <a:r>
              <a:rPr dirty="0" sz="1750" spc="75">
                <a:latin typeface="Trebuchet MS"/>
                <a:cs typeface="Trebuchet MS"/>
              </a:rPr>
              <a:t>Sidoney</a:t>
            </a:r>
            <a:r>
              <a:rPr dirty="0" sz="1750" spc="-40">
                <a:latin typeface="Trebuchet MS"/>
                <a:cs typeface="Trebuchet MS"/>
              </a:rPr>
              <a:t> </a:t>
            </a:r>
            <a:r>
              <a:rPr dirty="0" sz="1750" spc="425">
                <a:latin typeface="Trebuchet MS"/>
                <a:cs typeface="Trebuchet MS"/>
              </a:rPr>
              <a:t>…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750" spc="85">
                <a:latin typeface="Trebuchet MS"/>
                <a:cs typeface="Trebuchet MS"/>
              </a:rPr>
              <a:t>Van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Tuxwell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901300" y="2434069"/>
            <a:ext cx="42468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latin typeface="Trebuchet MS"/>
                <a:cs typeface="Trebuchet MS"/>
              </a:rPr>
              <a:t>Employee</a:t>
            </a:r>
            <a:r>
              <a:rPr dirty="0" sz="3200" spc="-409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data</a:t>
            </a:r>
            <a:r>
              <a:rPr dirty="0" sz="3200" spc="-40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Analysis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8016964" y="4854074"/>
            <a:ext cx="118745" cy="964565"/>
            <a:chOff x="8016964" y="4854074"/>
            <a:chExt cx="118745" cy="964565"/>
          </a:xfrm>
        </p:grpSpPr>
        <p:sp>
          <p:nvSpPr>
            <p:cNvPr id="54" name="object 54" descr=""/>
            <p:cNvSpPr/>
            <p:nvPr/>
          </p:nvSpPr>
          <p:spPr>
            <a:xfrm>
              <a:off x="8016964" y="4854074"/>
              <a:ext cx="118745" cy="118745"/>
            </a:xfrm>
            <a:custGeom>
              <a:avLst/>
              <a:gdLst/>
              <a:ahLst/>
              <a:cxnLst/>
              <a:rect l="l" t="t" r="r" b="b"/>
              <a:pathLst>
                <a:path w="118745" h="118745">
                  <a:moveTo>
                    <a:pt x="118619" y="118392"/>
                  </a:moveTo>
                  <a:lnTo>
                    <a:pt x="0" y="118392"/>
                  </a:lnTo>
                  <a:lnTo>
                    <a:pt x="0" y="0"/>
                  </a:lnTo>
                  <a:lnTo>
                    <a:pt x="118619" y="0"/>
                  </a:lnTo>
                  <a:lnTo>
                    <a:pt x="118619" y="11839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016964" y="5276903"/>
              <a:ext cx="118745" cy="118745"/>
            </a:xfrm>
            <a:custGeom>
              <a:avLst/>
              <a:gdLst/>
              <a:ahLst/>
              <a:cxnLst/>
              <a:rect l="l" t="t" r="r" b="b"/>
              <a:pathLst>
                <a:path w="118745" h="118745">
                  <a:moveTo>
                    <a:pt x="118619" y="118392"/>
                  </a:moveTo>
                  <a:lnTo>
                    <a:pt x="0" y="118392"/>
                  </a:lnTo>
                  <a:lnTo>
                    <a:pt x="0" y="0"/>
                  </a:lnTo>
                  <a:lnTo>
                    <a:pt x="118619" y="0"/>
                  </a:lnTo>
                  <a:lnTo>
                    <a:pt x="118619" y="118392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8016964" y="5699732"/>
              <a:ext cx="118745" cy="118745"/>
            </a:xfrm>
            <a:custGeom>
              <a:avLst/>
              <a:gdLst/>
              <a:ahLst/>
              <a:cxnLst/>
              <a:rect l="l" t="t" r="r" b="b"/>
              <a:pathLst>
                <a:path w="118745" h="118745">
                  <a:moveTo>
                    <a:pt x="118619" y="118392"/>
                  </a:moveTo>
                  <a:lnTo>
                    <a:pt x="0" y="118392"/>
                  </a:lnTo>
                  <a:lnTo>
                    <a:pt x="0" y="0"/>
                  </a:lnTo>
                  <a:lnTo>
                    <a:pt x="118619" y="0"/>
                  </a:lnTo>
                  <a:lnTo>
                    <a:pt x="118619" y="118392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8197240" y="4587678"/>
            <a:ext cx="2780030" cy="1288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1617345">
              <a:lnSpc>
                <a:spcPct val="156400"/>
              </a:lnSpc>
              <a:spcBef>
                <a:spcPts val="95"/>
              </a:spcBef>
            </a:pPr>
            <a:r>
              <a:rPr dirty="0" sz="1750" spc="-10">
                <a:latin typeface="Trebuchet MS"/>
                <a:cs typeface="Trebuchet MS"/>
              </a:rPr>
              <a:t>Temporary </a:t>
            </a:r>
            <a:r>
              <a:rPr dirty="0" sz="1750" spc="40">
                <a:latin typeface="Trebuchet MS"/>
                <a:cs typeface="Trebuchet MS"/>
              </a:rPr>
              <a:t>Permanent</a:t>
            </a:r>
            <a:endParaRPr sz="1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r>
              <a:rPr dirty="0" sz="1750" spc="80">
                <a:latin typeface="Trebuchet MS"/>
                <a:cs typeface="Trebuchet MS"/>
              </a:rPr>
              <a:t>Column</a:t>
            </a:r>
            <a:r>
              <a:rPr dirty="0" sz="1750" spc="-5">
                <a:latin typeface="Trebuchet MS"/>
                <a:cs typeface="Trebuchet MS"/>
              </a:rPr>
              <a:t> </a:t>
            </a:r>
            <a:r>
              <a:rPr dirty="0" sz="1750" spc="55">
                <a:latin typeface="Trebuchet MS"/>
                <a:cs typeface="Trebuchet MS"/>
              </a:rPr>
              <a:t>Labels</a:t>
            </a:r>
            <a:r>
              <a:rPr dirty="0" sz="1750" spc="-4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Fixed</a:t>
            </a:r>
            <a:r>
              <a:rPr dirty="0" sz="1750" spc="-45">
                <a:latin typeface="Trebuchet MS"/>
                <a:cs typeface="Trebuchet MS"/>
              </a:rPr>
              <a:t> </a:t>
            </a:r>
            <a:r>
              <a:rPr dirty="0" sz="1750" spc="-20">
                <a:latin typeface="Trebuchet MS"/>
                <a:cs typeface="Trebuchet MS"/>
              </a:rPr>
              <a:t>Term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65848" y="571168"/>
          <a:ext cx="11574145" cy="64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175"/>
                <a:gridCol w="1296670"/>
                <a:gridCol w="1083945"/>
                <a:gridCol w="4558665"/>
                <a:gridCol w="3413760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114"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ID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305"/>
                        </a:lnSpc>
                      </a:pPr>
                      <a:r>
                        <a:rPr dirty="0" sz="2050" spc="114">
                          <a:latin typeface="Trebuchet MS"/>
                          <a:cs typeface="Trebuchet MS"/>
                        </a:rPr>
                        <a:t>Name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305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Gender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305"/>
                        </a:lnSpc>
                        <a:tabLst>
                          <a:tab pos="2593975" algn="l"/>
                        </a:tabLst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DepartmeSalary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Start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DateFTE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9420">
                        <a:lnSpc>
                          <a:spcPts val="2305"/>
                        </a:lnSpc>
                      </a:pPr>
                      <a:r>
                        <a:rPr dirty="0" sz="2050" spc="95">
                          <a:latin typeface="Trebuchet MS"/>
                          <a:cs typeface="Trebuchet MS"/>
                        </a:rPr>
                        <a:t>EmployeeWork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location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PR00147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Minqrva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430"/>
                        </a:lnSpc>
                      </a:pP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430"/>
                        </a:lnSpc>
                        <a:tabLst>
                          <a:tab pos="1466215" algn="l"/>
                        </a:tabLst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NULL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105468.7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12-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Nov-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PqrmanqnRqmotq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584898" y="1189261"/>
            <a:ext cx="3324860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  <a:tabLst>
                <a:tab pos="1229995" algn="l"/>
              </a:tabLst>
            </a:pPr>
            <a:r>
              <a:rPr dirty="0" sz="2050" spc="80">
                <a:latin typeface="Trebuchet MS"/>
                <a:cs typeface="Trebuchet MS"/>
              </a:rPr>
              <a:t>PR04686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75">
                <a:latin typeface="Trebuchet MS"/>
                <a:cs typeface="Trebuchet MS"/>
              </a:rPr>
              <a:t>Oona</a:t>
            </a:r>
            <a:r>
              <a:rPr dirty="0" sz="2050" spc="-210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Don</a:t>
            </a:r>
            <a:r>
              <a:rPr dirty="0" sz="2050" spc="-22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Fqmalq </a:t>
            </a:r>
            <a:r>
              <a:rPr dirty="0" sz="2050" spc="50">
                <a:latin typeface="Trebuchet MS"/>
                <a:cs typeface="Trebuchet MS"/>
              </a:rPr>
              <a:t>SQ04612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70">
                <a:latin typeface="Trebuchet MS"/>
                <a:cs typeface="Trebuchet MS"/>
              </a:rPr>
              <a:t>Mick</a:t>
            </a:r>
            <a:r>
              <a:rPr dirty="0" sz="2050" spc="-125">
                <a:latin typeface="Trebuchet MS"/>
                <a:cs typeface="Trebuchet MS"/>
              </a:rPr>
              <a:t> </a:t>
            </a:r>
            <a:r>
              <a:rPr dirty="0" sz="2050" spc="70">
                <a:latin typeface="Trebuchet MS"/>
                <a:cs typeface="Trebuchet MS"/>
              </a:rPr>
              <a:t>Spra</a:t>
            </a:r>
            <a:r>
              <a:rPr dirty="0" sz="2050" spc="-210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Fqmalq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38138" y="1189261"/>
            <a:ext cx="2390775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  <a:tabLst>
                <a:tab pos="1286510" algn="l"/>
              </a:tabLst>
            </a:pPr>
            <a:r>
              <a:rPr dirty="0" sz="2050" spc="60">
                <a:latin typeface="Trebuchet MS"/>
                <a:cs typeface="Trebuchet MS"/>
              </a:rPr>
              <a:t>Businqss</a:t>
            </a:r>
            <a:r>
              <a:rPr dirty="0" sz="2050" spc="-240">
                <a:latin typeface="Trebuchet MS"/>
                <a:cs typeface="Trebuchet MS"/>
              </a:rPr>
              <a:t> </a:t>
            </a:r>
            <a:r>
              <a:rPr dirty="0" sz="2050" spc="45">
                <a:latin typeface="Trebuchet MS"/>
                <a:cs typeface="Trebuchet MS"/>
              </a:rPr>
              <a:t>D88360.79 </a:t>
            </a:r>
            <a:r>
              <a:rPr dirty="0" sz="2050" spc="-10">
                <a:latin typeface="Trebuchet MS"/>
                <a:cs typeface="Trebuchet MS"/>
              </a:rPr>
              <a:t>Sqrvicqs</a:t>
            </a:r>
            <a:r>
              <a:rPr dirty="0" sz="2050">
                <a:latin typeface="Trebuchet MS"/>
                <a:cs typeface="Trebuchet MS"/>
              </a:rPr>
              <a:t>	</a:t>
            </a:r>
            <a:r>
              <a:rPr dirty="0" sz="2050" spc="-10">
                <a:latin typeface="Trebuchet MS"/>
                <a:cs typeface="Trebuchet MS"/>
              </a:rPr>
              <a:t>85879.23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79548" y="1189261"/>
            <a:ext cx="765810" cy="7023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305"/>
              </a:spcBef>
            </a:pPr>
            <a:r>
              <a:rPr dirty="0" sz="2050" spc="-10">
                <a:latin typeface="Trebuchet MS"/>
                <a:cs typeface="Trebuchet MS"/>
              </a:rPr>
              <a:t>43710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2050" spc="70">
                <a:latin typeface="Trebuchet MS"/>
                <a:cs typeface="Trebuchet MS"/>
              </a:rPr>
              <a:t>43902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928719" y="1189261"/>
            <a:ext cx="2867025" cy="7023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 spc="15">
                <a:latin typeface="Trebuchet MS"/>
                <a:cs typeface="Trebuchet MS"/>
              </a:rPr>
              <a:t> </a:t>
            </a:r>
            <a:r>
              <a:rPr dirty="0" sz="2050" spc="-25">
                <a:latin typeface="Trebuchet MS"/>
                <a:cs typeface="Trebuchet MS"/>
              </a:rPr>
              <a:t>PqrmanqnSqattlq,</a:t>
            </a:r>
            <a:r>
              <a:rPr dirty="0" sz="2050" spc="-95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USA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2050" spc="-235">
                <a:latin typeface="Trebuchet MS"/>
                <a:cs typeface="Trebuchet MS"/>
              </a:rPr>
              <a:t>1</a:t>
            </a:r>
            <a:r>
              <a:rPr dirty="0" sz="2050" spc="-45">
                <a:latin typeface="Trebuchet MS"/>
                <a:cs typeface="Trebuchet MS"/>
              </a:rPr>
              <a:t> </a:t>
            </a:r>
            <a:r>
              <a:rPr dirty="0" sz="2050" spc="-10">
                <a:latin typeface="Trebuchet MS"/>
                <a:cs typeface="Trebuchet MS"/>
              </a:rPr>
              <a:t>PqrmanqnRqmotq</a:t>
            </a:r>
            <a:endParaRPr sz="2050">
              <a:latin typeface="Trebuchet MS"/>
              <a:cs typeface="Trebuchet MS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65848" y="1924220"/>
          <a:ext cx="12769850" cy="1753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/>
                <a:gridCol w="2414905"/>
                <a:gridCol w="1320800"/>
                <a:gridCol w="1162050"/>
                <a:gridCol w="1646555"/>
                <a:gridCol w="4960619"/>
              </a:tblGrid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VT01803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305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Frqddy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LinFqmalq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305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9850">
                        <a:lnSpc>
                          <a:spcPts val="2305"/>
                        </a:lnSpc>
                        <a:tabLst>
                          <a:tab pos="3452495" algn="l"/>
                        </a:tabLst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93128.34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05">
                          <a:latin typeface="Trebuchet MS"/>
                          <a:cs typeface="Trebuchet MS"/>
                        </a:rPr>
                        <a:t>Mar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5,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201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Fixqd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5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TN02749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Mackqnzi</a:t>
                      </a:r>
                      <a:r>
                        <a:rPr dirty="0" sz="2050" spc="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4765">
                        <a:lnSpc>
                          <a:spcPts val="2430"/>
                        </a:lnSpc>
                        <a:tabLst>
                          <a:tab pos="3192780" algn="l"/>
                        </a:tabLst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57002.02</a:t>
                      </a:r>
                      <a:r>
                        <a:rPr dirty="0" sz="2050" spc="3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2-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Apr-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0.7</a:t>
                      </a:r>
                      <a:r>
                        <a:rPr dirty="0" sz="205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PqrmanqnHydqrabad,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3684904" algn="l"/>
                          <a:tab pos="5048885" algn="l"/>
                          <a:tab pos="8375015" algn="l"/>
                        </a:tabLst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SQ00144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Collqn</a:t>
                      </a:r>
                      <a:r>
                        <a:rPr dirty="0" sz="205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DunMalq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Enginqqrin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118976.2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Oct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16,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PqrmanqnWqllington,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Nqw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Zqaland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PR04601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Nanannq</a:t>
                      </a:r>
                      <a:r>
                        <a:rPr dirty="0" sz="205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Gqhringqr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104802.6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2289810" algn="l"/>
                        </a:tabLst>
                      </a:pPr>
                      <a:r>
                        <a:rPr dirty="0" sz="2050" spc="90">
                          <a:latin typeface="Trebuchet MS"/>
                          <a:cs typeface="Trebuchet MS"/>
                        </a:rPr>
                        <a:t>44502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PqrmanqnHydqrabad,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SQ01854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Jqssica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CaFqmalq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Markqting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66017.18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0690">
                        <a:lnSpc>
                          <a:spcPts val="2430"/>
                        </a:lnSpc>
                        <a:tabLst>
                          <a:tab pos="2019300" algn="l"/>
                        </a:tabLst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43643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0.9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PqrmanqnRqmotq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SQ00612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Lqqna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BruMalq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Rqsqarch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74279.01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44069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2289810" algn="l"/>
                        </a:tabLst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43466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PqrmanqnWqllington,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Nqw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Zqaland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PR00419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30">
                          <a:latin typeface="Trebuchet MS"/>
                          <a:cs typeface="Trebuchet MS"/>
                        </a:rPr>
                        <a:t>Billi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FqllgatFqmalq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Businqss</a:t>
                      </a:r>
                      <a:r>
                        <a:rPr dirty="0" sz="205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D68980.52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43494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0.8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PqrmanqnRqmotq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VT00578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Magnum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  <a:tabLst>
                          <a:tab pos="139065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Sqrvicqs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42314.39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Oct</a:t>
                      </a:r>
                      <a:r>
                        <a:rPr dirty="0" sz="2050" spc="-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18,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Fixqd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3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TN01281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Clqtus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35">
                          <a:latin typeface="Trebuchet MS"/>
                          <a:cs typeface="Trebuchet MS"/>
                        </a:rPr>
                        <a:t>Mc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  <a:tabLst>
                          <a:tab pos="143573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Enginqqrin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114425.2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27-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Jan-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PqrmanqnWqllington,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Nqw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Zqaland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65">
                          <a:latin typeface="Trebuchet MS"/>
                          <a:cs typeface="Trebuchet MS"/>
                        </a:rPr>
                        <a:t>PR04473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440"/>
                        </a:lnSpc>
                      </a:pPr>
                      <a:r>
                        <a:rPr dirty="0" sz="2050" spc="105">
                          <a:latin typeface="Trebuchet MS"/>
                          <a:cs typeface="Trebuchet MS"/>
                        </a:rPr>
                        <a:t>Wyn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Trqa</a:t>
                      </a:r>
                      <a:r>
                        <a:rPr dirty="0" sz="2050" spc="-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Businqss</a:t>
                      </a:r>
                      <a:r>
                        <a:rPr dirty="0" sz="2050" spc="-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2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3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69192.85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19-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Apr-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5275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PqrmanqnColumbus,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VT02417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EvangqlinaMalq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  <a:tabLst>
                          <a:tab pos="143573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61214.26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12-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Mar-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625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Tqmporar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Auckland,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Nqw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Zqaland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SQ00691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  <a:tabLst>
                          <a:tab pos="1280160" algn="l"/>
                        </a:tabLst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Vqrla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  <a:tabLst>
                          <a:tab pos="140208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54137.05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25-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Oct-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PqrmanqnRqmotq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TN00214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 spc="145">
                          <a:latin typeface="Trebuchet MS"/>
                          <a:cs typeface="Trebuchet MS"/>
                        </a:rPr>
                        <a:t>Jo-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annq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  <a:tabLst>
                          <a:tab pos="135699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37902.35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00">
                          <a:latin typeface="Trebuchet MS"/>
                          <a:cs typeface="Trebuchet MS"/>
                        </a:rPr>
                        <a:t>Dqc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24,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PqrmanqnChqnnai,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VT02539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Dqvinnq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Enginqqrin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39969.72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10-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Dqc-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5275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Tqmporar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Columbus,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105">
                          <a:latin typeface="Trebuchet MS"/>
                          <a:cs typeface="Trebuchet MS"/>
                        </a:rPr>
                        <a:t>SQ04598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  <a:tabLst>
                          <a:tab pos="91948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Pqarla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65">
                          <a:latin typeface="Trebuchet MS"/>
                          <a:cs typeface="Trebuchet MS"/>
                        </a:rPr>
                        <a:t>Bq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  <a:tabLst>
                          <a:tab pos="140208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Sqrvicqs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69913.39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440"/>
                        </a:lnSpc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43584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PqrmanqnRqmotq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65">
                          <a:latin typeface="Trebuchet MS"/>
                          <a:cs typeface="Trebuchet MS"/>
                        </a:rPr>
                        <a:t>TN00464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Maritsa</a:t>
                      </a:r>
                      <a:r>
                        <a:rPr dirty="0" sz="205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  <a:tabLst>
                          <a:tab pos="135699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Rqsqarch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52748.63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27-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Jan-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PqrmanqnChqnnai,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80">
                          <a:latin typeface="Trebuchet MS"/>
                          <a:cs typeface="Trebuchet MS"/>
                        </a:rPr>
                        <a:t>PR00893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Daisiq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35">
                          <a:latin typeface="Trebuchet MS"/>
                          <a:cs typeface="Trebuchet MS"/>
                        </a:rPr>
                        <a:t>Mc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Rq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50310.09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440"/>
                        </a:lnSpc>
                      </a:pPr>
                      <a:r>
                        <a:rPr dirty="0" sz="2050" spc="90">
                          <a:latin typeface="Trebuchet MS"/>
                          <a:cs typeface="Trebuchet MS"/>
                        </a:rPr>
                        <a:t>44285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0.4</a:t>
                      </a:r>
                      <a:r>
                        <a:rPr dirty="0" sz="2050" spc="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PqrmanqnHydqrabad,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80">
                          <a:latin typeface="Trebuchet MS"/>
                          <a:cs typeface="Trebuchet MS"/>
                        </a:rPr>
                        <a:t>PR00882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440"/>
                        </a:lnSpc>
                      </a:pPr>
                      <a:r>
                        <a:rPr dirty="0" sz="2050" spc="-125">
                          <a:latin typeface="Trebuchet MS"/>
                          <a:cs typeface="Trebuchet MS"/>
                        </a:rPr>
                        <a:t>Jill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ShipsqMalq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52963.65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44288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0.3</a:t>
                      </a:r>
                      <a:r>
                        <a:rPr dirty="0" sz="2050" spc="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PqrmanqnColumbus,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80">
                          <a:latin typeface="Trebuchet MS"/>
                          <a:cs typeface="Trebuchet MS"/>
                        </a:rPr>
                        <a:t>PR03445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Myrlq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PranMalq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  <a:tabLst>
                          <a:tab pos="1402080" algn="l"/>
                        </a:tabLst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Salqs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62195.47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26-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Aug-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PqrmanqnRqmotq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TN03416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Sqward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</a:pPr>
                      <a:r>
                        <a:rPr dirty="0" sz="2050" spc="-25">
                          <a:latin typeface="Trebuchet MS"/>
                          <a:cs typeface="Trebuchet MS"/>
                        </a:rPr>
                        <a:t>Enginqqrin</a:t>
                      </a:r>
                      <a:r>
                        <a:rPr dirty="0" sz="2050" spc="-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43329.22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430"/>
                        </a:lnSpc>
                      </a:pPr>
                      <a:r>
                        <a:rPr dirty="0" sz="2050" spc="95">
                          <a:latin typeface="Trebuchet MS"/>
                          <a:cs typeface="Trebuchet MS"/>
                        </a:rPr>
                        <a:t>43809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0.5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Fixqd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3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TN00890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Dqan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BiggFqmalq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4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413510" algn="l"/>
                          <a:tab pos="450278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71570.99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22-</a:t>
                      </a:r>
                      <a:r>
                        <a:rPr dirty="0" sz="2050" spc="95">
                          <a:latin typeface="Trebuchet MS"/>
                          <a:cs typeface="Trebuchet MS"/>
                        </a:rPr>
                        <a:t>Fqb-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0.5</a:t>
                      </a:r>
                      <a:r>
                        <a:rPr dirty="0" sz="2050" spc="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PqrmanqnHydqrabad,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VT04137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 spc="65">
                          <a:latin typeface="Trebuchet MS"/>
                          <a:cs typeface="Trebuchet MS"/>
                        </a:rPr>
                        <a:t>Marissa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Infantq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  <a:tabLst>
                          <a:tab pos="1345565" algn="l"/>
                          <a:tab pos="2924175" algn="l"/>
                          <a:tab pos="477329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78840.23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43633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Tqmporar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Rqmotq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80">
                          <a:latin typeface="Trebuchet MS"/>
                          <a:cs typeface="Trebuchet MS"/>
                        </a:rPr>
                        <a:t>PR02603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Daisiq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DahFqmalq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Rq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61994.76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43794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0.3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PqrmanqnHydqrabad,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PR03158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Danica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NaFqmalq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Sqrvicqs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ts val="2440"/>
                        </a:lnSpc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89690.38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ts val="2440"/>
                        </a:lnSpc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43206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PqrmanqnWqllington,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Nqw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Zqaland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PR02288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  <a:tabLst>
                          <a:tab pos="91948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Althqa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Br</a:t>
                      </a:r>
                      <a:r>
                        <a:rPr dirty="0" sz="2050" spc="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9">
                          <a:latin typeface="Trebuchet MS"/>
                          <a:cs typeface="Trebuchet MS"/>
                        </a:rPr>
                        <a:t>M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104335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ts val="2440"/>
                        </a:lnSpc>
                      </a:pPr>
                      <a:r>
                        <a:rPr dirty="0" sz="2050" spc="65">
                          <a:latin typeface="Trebuchet MS"/>
                          <a:cs typeface="Trebuchet MS"/>
                        </a:rPr>
                        <a:t>43874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5275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PqrmanqnColumbus,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VT03849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  <a:tabLst>
                          <a:tab pos="128016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Lqonidas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Accountin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52246.29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18-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Apr-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Tqmporar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Wqllington,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0">
                          <a:latin typeface="Trebuchet MS"/>
                          <a:cs typeface="Trebuchet MS"/>
                        </a:rPr>
                        <a:t>Nqw</a:t>
                      </a:r>
                      <a:r>
                        <a:rPr dirty="0" sz="2050" spc="-2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Zqaland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SQ01395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  <a:tabLst>
                          <a:tab pos="128016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Dqnnison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Lqgal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90697.67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44221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0.8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PqrmanqnSqattlq,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3684904" algn="l"/>
                          <a:tab pos="8375015" algn="l"/>
                        </a:tabLst>
                      </a:pPr>
                      <a:r>
                        <a:rPr dirty="0" sz="2050" spc="110">
                          <a:latin typeface="Trebuchet MS"/>
                          <a:cs typeface="Trebuchet MS"/>
                        </a:rPr>
                        <a:t>SQ02559</a:t>
                      </a:r>
                      <a:r>
                        <a:rPr dirty="0" sz="2050" spc="2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Aldrich</a:t>
                      </a:r>
                      <a:r>
                        <a:rPr dirty="0" sz="2050" spc="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Gl</a:t>
                      </a:r>
                      <a:r>
                        <a:rPr dirty="0" sz="2050" spc="-2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0">
                          <a:latin typeface="Trebuchet MS"/>
                          <a:cs typeface="Trebuchet MS"/>
                        </a:rPr>
                        <a:t>Malq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Businqss</a:t>
                      </a:r>
                      <a:r>
                        <a:rPr dirty="0" sz="205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D90884.32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27-</a:t>
                      </a:r>
                      <a:r>
                        <a:rPr dirty="0" sz="2050" spc="105">
                          <a:latin typeface="Trebuchet MS"/>
                          <a:cs typeface="Trebuchet MS"/>
                        </a:rPr>
                        <a:t>Dqc-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PqrmanqnColumbus,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VT04627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919480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Yv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tt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cap="small" sz="2050" spc="7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3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76320.44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90">
                          <a:latin typeface="Trebuchet MS"/>
                          <a:cs typeface="Trebuchet MS"/>
                        </a:rPr>
                        <a:t>44383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0.8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VT03537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naldo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D73360.38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2430"/>
                        </a:lnSpc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43972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676275">
                <a:tc>
                  <a:txBody>
                    <a:bodyPr/>
                    <a:lstStyle/>
                    <a:p>
                      <a:pPr marL="31750" marR="136525">
                        <a:lnSpc>
                          <a:spcPts val="266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PR01951 PR01662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 marR="264160">
                        <a:lnSpc>
                          <a:spcPts val="266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Alois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20">
                          <a:latin typeface="Trebuchet MS"/>
                          <a:cs typeface="Trebuchet MS"/>
                        </a:rPr>
                        <a:t>Ma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vra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FF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NULL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83185">
                        <a:lnSpc>
                          <a:spcPts val="2450"/>
                        </a:lnSpc>
                        <a:spcBef>
                          <a:spcPts val="200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arch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r" marR="27305">
                        <a:lnSpc>
                          <a:spcPts val="245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50449.46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marL="34925" marR="365760">
                        <a:lnSpc>
                          <a:spcPts val="2660"/>
                        </a:lnSpc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Aug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12,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14-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Nov-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18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0.7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361315">
                        <a:lnSpc>
                          <a:spcPts val="2450"/>
                        </a:lnSpc>
                        <a:spcBef>
                          <a:spcPts val="200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0.8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VT02313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3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cap="small" sz="2050" spc="-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kla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LynMal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53949.26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43808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R="4527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Columbus,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SQ01620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stbroo</a:t>
                      </a:r>
                      <a:r>
                        <a:rPr dirty="0" sz="2050" spc="2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gal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113616.2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ts val="2430"/>
                        </a:lnSpc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43255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VT04681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Nickolai</a:t>
                      </a:r>
                      <a:r>
                        <a:rPr dirty="0" sz="2050" spc="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9">
                          <a:latin typeface="Trebuchet MS"/>
                          <a:cs typeface="Trebuchet MS"/>
                        </a:rPr>
                        <a:t>M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110906.4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100">
                          <a:latin typeface="Trebuchet MS"/>
                          <a:cs typeface="Trebuchet MS"/>
                        </a:rPr>
                        <a:t>Nov</a:t>
                      </a:r>
                      <a:r>
                        <a:rPr dirty="0" sz="2050" spc="-1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30,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cap="small" sz="2050" spc="-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TN04246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Shaylyn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100371.3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2007870" algn="l"/>
                        </a:tabLst>
                      </a:pPr>
                      <a:r>
                        <a:rPr dirty="0" sz="2050" spc="70">
                          <a:latin typeface="Trebuchet MS"/>
                          <a:cs typeface="Trebuchet MS"/>
                        </a:rPr>
                        <a:t>44067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0.8</a:t>
                      </a:r>
                      <a:r>
                        <a:rPr dirty="0" sz="2050" spc="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1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TN02570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Grady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RocF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Accountin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69163.39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2120">
                        <a:lnSpc>
                          <a:spcPts val="2430"/>
                        </a:lnSpc>
                        <a:tabLst>
                          <a:tab pos="2289810" algn="l"/>
                        </a:tabLst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43397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nR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mot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VT02801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Sh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llysh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114691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120">
                          <a:latin typeface="Trebuchet MS"/>
                          <a:cs typeface="Trebuchet MS"/>
                        </a:rPr>
                        <a:t>27-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Jul-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20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cap="small" sz="2050" spc="-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SQ01177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Riccardo</a:t>
                      </a:r>
                      <a:r>
                        <a:rPr dirty="0" sz="205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HMal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86556.96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30-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1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016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VT01740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Ging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3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  <a:tabLst>
                          <a:tab pos="147002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rvic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31172.77</a:t>
                      </a:r>
                      <a:r>
                        <a:rPr dirty="0" sz="2050" spc="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19-Jul-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44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3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1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TN01876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 spc="-35">
                          <a:latin typeface="Trebuchet MS"/>
                          <a:cs typeface="Trebuchet MS"/>
                        </a:rPr>
                        <a:t>Ail</a:t>
                      </a:r>
                      <a:r>
                        <a:rPr dirty="0" cap="small" sz="2050" spc="-35">
                          <a:latin typeface="Trebuchet MS"/>
                          <a:cs typeface="Trebuchet MS"/>
                        </a:rPr>
                        <a:t>qq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35">
                          <a:latin typeface="Trebuchet MS"/>
                          <a:cs typeface="Trebuchet MS"/>
                        </a:rPr>
                        <a:t>Mc</a:t>
                      </a:r>
                      <a:r>
                        <a:rPr dirty="0" sz="205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Busin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205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D80169.42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10-</a:t>
                      </a:r>
                      <a:r>
                        <a:rPr dirty="0" sz="2050" spc="140">
                          <a:latin typeface="Trebuchet MS"/>
                          <a:cs typeface="Trebuchet MS"/>
                        </a:rPr>
                        <a:t>Aug-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6250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nAuckland,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VT02313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3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cap="small" sz="2050" spc="-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35">
                          <a:latin typeface="Trebuchet MS"/>
                          <a:cs typeface="Trebuchet MS"/>
                        </a:rPr>
                        <a:t>kla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LynMal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53949.26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43808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ctr" marR="452755">
                        <a:lnSpc>
                          <a:spcPts val="245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Columbus,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40">
                          <a:latin typeface="Trebuchet MS"/>
                          <a:cs typeface="Trebuchet MS"/>
                        </a:rPr>
                        <a:t>VT03988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65">
                          <a:latin typeface="Trebuchet MS"/>
                          <a:cs typeface="Trebuchet MS"/>
                        </a:rPr>
                        <a:t>Oby</a:t>
                      </a:r>
                      <a:r>
                        <a:rPr dirty="0" sz="205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Sorr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lF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58935.92</a:t>
                      </a:r>
                      <a:r>
                        <a:rPr dirty="0" sz="2050" spc="3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9-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cap="small" sz="2050" spc="1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45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19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016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mporar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45">
                          <a:latin typeface="Trebuchet MS"/>
                          <a:cs typeface="Trebuchet MS"/>
                        </a:rPr>
                        <a:t>TN00227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 spc="-30">
                          <a:latin typeface="Trebuchet MS"/>
                          <a:cs typeface="Trebuchet MS"/>
                        </a:rPr>
                        <a:t>Lincoln</a:t>
                      </a:r>
                      <a:r>
                        <a:rPr dirty="0" sz="205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CoF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Support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2430"/>
                        </a:lnSpc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63555.73</a:t>
                      </a:r>
                      <a:r>
                        <a:rPr dirty="0" sz="2050" spc="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0">
                          <a:latin typeface="Trebuchet MS"/>
                          <a:cs typeface="Trebuchet MS"/>
                        </a:rPr>
                        <a:t>24-</a:t>
                      </a:r>
                      <a:r>
                        <a:rPr dirty="0" sz="2050" spc="125">
                          <a:latin typeface="Trebuchet MS"/>
                          <a:cs typeface="Trebuchet MS"/>
                        </a:rPr>
                        <a:t>Nov-</a:t>
                      </a:r>
                      <a:r>
                        <a:rPr dirty="0" sz="2050" spc="75">
                          <a:latin typeface="Trebuchet MS"/>
                          <a:cs typeface="Trebuchet MS"/>
                        </a:rPr>
                        <a:t>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nCh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nnai,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VT01092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Tabby</a:t>
                      </a:r>
                      <a:r>
                        <a:rPr dirty="0" sz="2050" spc="3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AstMal</a:t>
                      </a:r>
                      <a:r>
                        <a:rPr dirty="0" cap="small" sz="2050" spc="4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4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402080" algn="l"/>
                          <a:tab pos="2924175" algn="l"/>
                          <a:tab pos="477329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Accountin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57419.35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70">
                          <a:latin typeface="Trebuchet MS"/>
                          <a:cs typeface="Trebuchet MS"/>
                        </a:rPr>
                        <a:t>43305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1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5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205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5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4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31750">
                        <a:lnSpc>
                          <a:spcPts val="244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TN03169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40"/>
                        </a:lnSpc>
                      </a:pPr>
                      <a:r>
                        <a:rPr dirty="0" sz="2050" spc="90">
                          <a:latin typeface="Trebuchet MS"/>
                          <a:cs typeface="Trebuchet MS"/>
                        </a:rPr>
                        <a:t>Do</a:t>
                      </a:r>
                      <a:r>
                        <a:rPr dirty="0" cap="small" sz="2050" spc="9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Clubl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83185">
                        <a:lnSpc>
                          <a:spcPts val="2440"/>
                        </a:lnSpc>
                        <a:tabLst>
                          <a:tab pos="1435735" algn="l"/>
                          <a:tab pos="450278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205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409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67818.14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00">
                          <a:latin typeface="Trebuchet MS"/>
                          <a:cs typeface="Trebuchet MS"/>
                        </a:rPr>
                        <a:t>Nov</a:t>
                      </a:r>
                      <a:r>
                        <a:rPr dirty="0" sz="2050" spc="-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2,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201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0.6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5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3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-2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9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2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50" spc="-5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1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60">
                          <a:latin typeface="Trebuchet MS"/>
                          <a:cs typeface="Trebuchet MS"/>
                        </a:rPr>
                        <a:t>SQ01402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 spc="-85">
                          <a:latin typeface="Trebuchet MS"/>
                          <a:cs typeface="Trebuchet MS"/>
                        </a:rPr>
                        <a:t>Juli</a:t>
                      </a:r>
                      <a:r>
                        <a:rPr dirty="0" cap="small" sz="2050" spc="-8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tta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CuF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  <a:tabLst>
                          <a:tab pos="1356995" algn="l"/>
                          <a:tab pos="2969260" algn="l"/>
                          <a:tab pos="4773295" algn="l"/>
                        </a:tabLst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NULL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44403.77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43416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110">
                          <a:latin typeface="Trebuchet MS"/>
                          <a:cs typeface="Trebuchet MS"/>
                        </a:rPr>
                        <a:t>SQ00360</a:t>
                      </a:r>
                      <a:r>
                        <a:rPr dirty="0" sz="2050" spc="3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Orlando</a:t>
                      </a:r>
                      <a:r>
                        <a:rPr dirty="0" sz="205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204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2050" spc="-2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35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2969260" algn="l"/>
                        </a:tabLst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Mark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ting</a:t>
                      </a:r>
                      <a:r>
                        <a:rPr dirty="0" sz="2050" spc="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40753.54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43152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0.6</a:t>
                      </a:r>
                      <a:r>
                        <a:rPr dirty="0" sz="205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nW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llington,</a:t>
                      </a:r>
                      <a:r>
                        <a:rPr dirty="0" sz="205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205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aland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</a:tr>
              <a:tr h="320675">
                <a:tc gridSpan="2"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  <a:tabLst>
                          <a:tab pos="1249045" algn="l"/>
                        </a:tabLst>
                      </a:pPr>
                      <a:r>
                        <a:rPr dirty="0" sz="2050" spc="85">
                          <a:latin typeface="Trebuchet MS"/>
                          <a:cs typeface="Trebuchet MS"/>
                        </a:rPr>
                        <a:t>PR02208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cap="small" sz="2050" spc="-3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30">
                          <a:latin typeface="Trebuchet MS"/>
                          <a:cs typeface="Trebuchet MS"/>
                        </a:rPr>
                        <a:t>rnor</a:t>
                      </a:r>
                      <a:r>
                        <a:rPr dirty="0" sz="205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AtyF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  <a:tabLst>
                          <a:tab pos="1435735" algn="l"/>
                        </a:tabLst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40">
                          <a:latin typeface="Trebuchet MS"/>
                          <a:cs typeface="Trebuchet MS"/>
                        </a:rPr>
                        <a:t>102934.1</a:t>
                      </a:r>
                      <a:r>
                        <a:rPr dirty="0" sz="205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20">
                          <a:latin typeface="Trebuchet MS"/>
                          <a:cs typeface="Trebuchet MS"/>
                        </a:rPr>
                        <a:t>29-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Apr-</a:t>
                      </a:r>
                      <a:r>
                        <a:rPr dirty="0" sz="2050" spc="-25">
                          <a:latin typeface="Trebuchet MS"/>
                          <a:cs typeface="Trebuchet MS"/>
                        </a:rPr>
                        <a:t>21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01625">
                        <a:lnSpc>
                          <a:spcPts val="2430"/>
                        </a:lnSpc>
                      </a:pP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nHyd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rabad,</a:t>
                      </a:r>
                      <a:r>
                        <a:rPr dirty="0" sz="205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SQ01637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>
                          <a:latin typeface="Trebuchet MS"/>
                          <a:cs typeface="Trebuchet MS"/>
                        </a:rPr>
                        <a:t>Joaquin</a:t>
                      </a:r>
                      <a:r>
                        <a:rPr dirty="0" sz="205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MMal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50">
                          <a:latin typeface="Trebuchet MS"/>
                          <a:cs typeface="Trebuchet MS"/>
                        </a:rPr>
                        <a:t>Sal</a:t>
                      </a:r>
                      <a:r>
                        <a:rPr dirty="0" cap="small" sz="2050" spc="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50" spc="35">
                          <a:latin typeface="Trebuchet MS"/>
                          <a:cs typeface="Trebuchet MS"/>
                        </a:rPr>
                        <a:t>68860.4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gridSpan="2"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2007870" algn="l"/>
                        </a:tabLst>
                      </a:pPr>
                      <a:r>
                        <a:rPr dirty="0" sz="2050" spc="75">
                          <a:latin typeface="Trebuchet MS"/>
                          <a:cs typeface="Trebuchet MS"/>
                        </a:rPr>
                        <a:t>43508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0.4</a:t>
                      </a:r>
                      <a:r>
                        <a:rPr dirty="0" sz="2050" spc="2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nColumbus,</a:t>
                      </a:r>
                      <a:r>
                        <a:rPr dirty="0" sz="205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TN03210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430"/>
                        </a:lnSpc>
                      </a:pPr>
                      <a:r>
                        <a:rPr dirty="0" sz="2050" spc="-4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cap="small" sz="2050" spc="-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45">
                          <a:latin typeface="Trebuchet MS"/>
                          <a:cs typeface="Trebuchet MS"/>
                        </a:rPr>
                        <a:t>llsi</a:t>
                      </a:r>
                      <a:r>
                        <a:rPr dirty="0" cap="small" sz="2050" spc="-45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14">
                          <a:latin typeface="Trebuchet MS"/>
                          <a:cs typeface="Trebuchet MS"/>
                        </a:rPr>
                        <a:t>WaMal</a:t>
                      </a:r>
                      <a:r>
                        <a:rPr dirty="0" cap="small" sz="2050" spc="114">
                          <a:latin typeface="Trebuchet MS"/>
                          <a:cs typeface="Trebuchet MS"/>
                        </a:rPr>
                        <a:t>q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Training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2430"/>
                        </a:lnSpc>
                      </a:pPr>
                      <a:r>
                        <a:rPr dirty="0" sz="2050" spc="-10">
                          <a:latin typeface="Trebuchet MS"/>
                          <a:cs typeface="Trebuchet MS"/>
                        </a:rPr>
                        <a:t>79567.69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2120">
                        <a:lnSpc>
                          <a:spcPts val="2430"/>
                        </a:lnSpc>
                        <a:tabLst>
                          <a:tab pos="2289810" algn="l"/>
                        </a:tabLst>
                      </a:pPr>
                      <a:r>
                        <a:rPr dirty="0" sz="2050" spc="55">
                          <a:latin typeface="Trebuchet MS"/>
                          <a:cs typeface="Trebuchet MS"/>
                        </a:rPr>
                        <a:t>43272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Fix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50" spc="-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9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50" spc="-46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2050" spc="-8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cap="small" sz="2050" spc="-2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2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10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50" spc="3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5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India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820">
                <a:tc gridSpan="6"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14"/>
                        </a:spcBef>
                        <a:tabLst>
                          <a:tab pos="1249045" algn="l"/>
                          <a:tab pos="3684904" algn="l"/>
                          <a:tab pos="6525895" algn="l"/>
                          <a:tab pos="8375015" algn="l"/>
                        </a:tabLst>
                      </a:pPr>
                      <a:r>
                        <a:rPr dirty="0" sz="2050" spc="90">
                          <a:latin typeface="Trebuchet MS"/>
                          <a:cs typeface="Trebuchet MS"/>
                        </a:rPr>
                        <a:t>PR03844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50">
                          <a:latin typeface="Trebuchet MS"/>
                          <a:cs typeface="Trebuchet MS"/>
                        </a:rPr>
                        <a:t>Bros</a:t>
                      </a:r>
                      <a:r>
                        <a:rPr dirty="0" cap="small" sz="2050" spc="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MacF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mal</a:t>
                      </a:r>
                      <a:r>
                        <a:rPr dirty="0" cap="small" sz="205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dirty="0" sz="205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6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cap="small" sz="2050" spc="6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 spc="-3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latin typeface="Trebuchet MS"/>
                          <a:cs typeface="Trebuchet MS"/>
                        </a:rPr>
                        <a:t>35943.62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55">
                          <a:latin typeface="Trebuchet MS"/>
                          <a:cs typeface="Trebuchet MS"/>
                        </a:rPr>
                        <a:t>44078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2050" spc="-23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2050" spc="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rman</a:t>
                      </a:r>
                      <a:r>
                        <a:rPr dirty="0" cap="small" sz="205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2050">
                          <a:latin typeface="Trebuchet MS"/>
                          <a:cs typeface="Trebuchet MS"/>
                        </a:rPr>
                        <a:t>nColumbus,</a:t>
                      </a:r>
                      <a:r>
                        <a:rPr dirty="0" sz="205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latin typeface="Trebuchet MS"/>
                          <a:cs typeface="Trebuchet MS"/>
                        </a:rPr>
                        <a:t>USA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1460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2024-09-07T07:32:46Z</dcterms:created>
  <dcterms:modified xsi:type="dcterms:W3CDTF">2024-09-07T07:32:46Z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