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1512" y="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TextBox 9">
            <a:extLst>
              <a:ext uri="{FF2B5EF4-FFF2-40B4-BE49-F238E27FC236}">
                <a16:creationId xmlns:a16="http://schemas.microsoft.com/office/drawing/2014/main" id="{37CF242D-C256-7E09-73E4-3B03C76395F9}"/>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SHARON LEKHA .A</a:t>
            </a:r>
          </a:p>
          <a:p>
            <a:r>
              <a:rPr lang="en-US" sz="2400" dirty="0"/>
              <a:t>REGISTER NO:3122</a:t>
            </a:r>
            <a:r>
              <a:rPr lang="en-IN" sz="2400" dirty="0"/>
              <a:t>04208</a:t>
            </a:r>
            <a:endParaRPr lang="en-US" sz="2400" dirty="0"/>
          </a:p>
          <a:p>
            <a:r>
              <a:rPr lang="en-US" sz="2400" dirty="0"/>
              <a:t>DEPARTMENT:B.COM(GEN)</a:t>
            </a:r>
          </a:p>
          <a:p>
            <a:r>
              <a:rPr lang="en-US" sz="2400" dirty="0"/>
              <a:t>COLLEGE:</a:t>
            </a:r>
            <a:r>
              <a:rPr lang="en-IN" sz="2400" dirty="0"/>
              <a:t> CSI EWART WOMEN’S CHRISTIAN COLLEGE </a:t>
            </a:r>
            <a:endParaRPr lang="en-US" sz="2400" dirty="0"/>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1175</Words>
  <Application>Microsoft Office PowerPoint</Application>
  <PresentationFormat>Widescreen</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Sharon Sharon</cp:lastModifiedBy>
  <cp:revision>17</cp:revision>
  <dcterms:created xsi:type="dcterms:W3CDTF">2024-03-29T15:07:22Z</dcterms:created>
  <dcterms:modified xsi:type="dcterms:W3CDTF">2024-09-10T14:40:39Z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