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5" r:id="rId9"/>
    <p:sldId id="266" r:id="rId10"/>
    <p:sldId id="267" r:id="rId11"/>
    <p:sldId id="269" r:id="rId12"/>
    <p:sldId id="262" r:id="rId13"/>
    <p:sldId id="270" r:id="rId14"/>
    <p:sldId id="268" r:id="rId15"/>
    <p:sldId id="272" r:id="rId16"/>
    <p:sldId id="263" r:id="rId17"/>
    <p:sldId id="274" r:id="rId18"/>
    <p:sldId id="275" r:id="rId19"/>
    <p:sldId id="273" r:id="rId20"/>
    <p:sldId id="271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BB240-05E2-403B-B216-07544A52E0A4}" v="8013" dt="2020-08-16T16:42:07.994"/>
    <p1510:client id="{6D64E1EE-8A2A-4DA4-815F-AF1C87A50DAC}" v="4" dt="2020-08-19T18:47:53.884"/>
    <p1510:client id="{70039DA9-9207-4E90-B59A-7B492765CF3F}" v="1362" dt="2020-08-12T23:07:06.229"/>
    <p1510:client id="{9756364E-2EAC-4EEF-B167-1F7C82D2FF02}" v="689" dt="2020-08-15T22:24:05.867"/>
    <p1510:client id="{B8795034-DD90-418F-B78F-90184B54ACB8}" v="3397" dt="2020-08-16T20:14:02.259"/>
    <p1510:client id="{D4548A96-AEF6-4FE6-9131-026D07553B28}" v="1568" dt="2020-08-12T22:20:51.995"/>
    <p1510:client id="{FE59174F-A8B5-4CB8-9C2B-6F179199C2E5}" v="147" dt="2020-08-15T17:11:33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B8795034-DD90-418F-B78F-90184B54ACB8}"/>
    <pc:docChg chg="addSld delSld modSld">
      <pc:chgData name="Matthew Warner" userId="389b7aa93fe24cc9" providerId="Windows Live" clId="Web-{B8795034-DD90-418F-B78F-90184B54ACB8}" dt="2020-08-16T20:14:02.259" v="3388" actId="20577"/>
      <pc:docMkLst>
        <pc:docMk/>
      </pc:docMkLst>
      <pc:sldChg chg="addSp modSp new">
        <pc:chgData name="Matthew Warner" userId="389b7aa93fe24cc9" providerId="Windows Live" clId="Web-{B8795034-DD90-418F-B78F-90184B54ACB8}" dt="2020-08-16T19:23:56.316" v="822" actId="20577"/>
        <pc:sldMkLst>
          <pc:docMk/>
          <pc:sldMk cId="1779860414" sldId="273"/>
        </pc:sldMkLst>
        <pc:spChg chg="mod">
          <ac:chgData name="Matthew Warner" userId="389b7aa93fe24cc9" providerId="Windows Live" clId="Web-{B8795034-DD90-418F-B78F-90184B54ACB8}" dt="2020-08-16T19:00:02.376" v="224" actId="1076"/>
          <ac:spMkLst>
            <pc:docMk/>
            <pc:sldMk cId="1779860414" sldId="273"/>
            <ac:spMk id="2" creationId="{6EC9E16A-83E5-4AE4-A57A-F7F416DAF979}"/>
          </ac:spMkLst>
        </pc:spChg>
        <pc:spChg chg="mod">
          <ac:chgData name="Matthew Warner" userId="389b7aa93fe24cc9" providerId="Windows Live" clId="Web-{B8795034-DD90-418F-B78F-90184B54ACB8}" dt="2020-08-16T19:23:56.316" v="822" actId="20577"/>
          <ac:spMkLst>
            <pc:docMk/>
            <pc:sldMk cId="1779860414" sldId="273"/>
            <ac:spMk id="3" creationId="{D480156B-4BA4-4EA0-8ADC-EEA2BD003FB5}"/>
          </ac:spMkLst>
        </pc:spChg>
        <pc:spChg chg="add mod">
          <ac:chgData name="Matthew Warner" userId="389b7aa93fe24cc9" providerId="Windows Live" clId="Web-{B8795034-DD90-418F-B78F-90184B54ACB8}" dt="2020-08-16T19:11:26.113" v="598" actId="1076"/>
          <ac:spMkLst>
            <pc:docMk/>
            <pc:sldMk cId="1779860414" sldId="273"/>
            <ac:spMk id="4" creationId="{CE61B7E8-A1A4-4F72-9FE4-87AE4ABE8548}"/>
          </ac:spMkLst>
        </pc:spChg>
        <pc:picChg chg="add mod">
          <ac:chgData name="Matthew Warner" userId="389b7aa93fe24cc9" providerId="Windows Live" clId="Web-{B8795034-DD90-418F-B78F-90184B54ACB8}" dt="2020-08-16T19:10:53.969" v="597" actId="1076"/>
          <ac:picMkLst>
            <pc:docMk/>
            <pc:sldMk cId="1779860414" sldId="273"/>
            <ac:picMk id="5" creationId="{BAAA51B0-C975-49F8-9322-6AC9BACFF193}"/>
          </ac:picMkLst>
        </pc:picChg>
      </pc:sldChg>
      <pc:sldChg chg="addSp modSp new">
        <pc:chgData name="Matthew Warner" userId="389b7aa93fe24cc9" providerId="Windows Live" clId="Web-{B8795034-DD90-418F-B78F-90184B54ACB8}" dt="2020-08-16T19:36:27.772" v="2007" actId="20577"/>
        <pc:sldMkLst>
          <pc:docMk/>
          <pc:sldMk cId="253862262" sldId="274"/>
        </pc:sldMkLst>
        <pc:spChg chg="mod">
          <ac:chgData name="Matthew Warner" userId="389b7aa93fe24cc9" providerId="Windows Live" clId="Web-{B8795034-DD90-418F-B78F-90184B54ACB8}" dt="2020-08-16T19:14:10.316" v="668" actId="1076"/>
          <ac:spMkLst>
            <pc:docMk/>
            <pc:sldMk cId="253862262" sldId="274"/>
            <ac:spMk id="2" creationId="{ADC3E0F3-033F-4E42-82D2-E31E4E517066}"/>
          </ac:spMkLst>
        </pc:spChg>
        <pc:spChg chg="mod">
          <ac:chgData name="Matthew Warner" userId="389b7aa93fe24cc9" providerId="Windows Live" clId="Web-{B8795034-DD90-418F-B78F-90184B54ACB8}" dt="2020-08-16T19:36:27.772" v="2007" actId="20577"/>
          <ac:spMkLst>
            <pc:docMk/>
            <pc:sldMk cId="253862262" sldId="274"/>
            <ac:spMk id="3" creationId="{0FF1E3F5-4DCC-4E57-BC39-72F609FE951D}"/>
          </ac:spMkLst>
        </pc:spChg>
        <pc:spChg chg="add mod">
          <ac:chgData name="Matthew Warner" userId="389b7aa93fe24cc9" providerId="Windows Live" clId="Web-{B8795034-DD90-418F-B78F-90184B54ACB8}" dt="2020-08-16T19:35:49.600" v="1915" actId="1076"/>
          <ac:spMkLst>
            <pc:docMk/>
            <pc:sldMk cId="253862262" sldId="274"/>
            <ac:spMk id="4" creationId="{95C4ECBB-DBB2-44AE-AF57-67D5D35F6B01}"/>
          </ac:spMkLst>
        </pc:spChg>
      </pc:sldChg>
      <pc:sldChg chg="addSp modSp new">
        <pc:chgData name="Matthew Warner" userId="389b7aa93fe24cc9" providerId="Windows Live" clId="Web-{B8795034-DD90-418F-B78F-90184B54ACB8}" dt="2020-08-16T19:56:48.780" v="2015"/>
        <pc:sldMkLst>
          <pc:docMk/>
          <pc:sldMk cId="901397100" sldId="275"/>
        </pc:sldMkLst>
        <pc:spChg chg="mod">
          <ac:chgData name="Matthew Warner" userId="389b7aa93fe24cc9" providerId="Windows Live" clId="Web-{B8795034-DD90-418F-B78F-90184B54ACB8}" dt="2020-08-16T19:30:11.227" v="1245" actId="1076"/>
          <ac:spMkLst>
            <pc:docMk/>
            <pc:sldMk cId="901397100" sldId="275"/>
            <ac:spMk id="2" creationId="{1DE4AE01-6FAC-4354-88B2-5A2D68F6D8A7}"/>
          </ac:spMkLst>
        </pc:spChg>
        <pc:spChg chg="mod">
          <ac:chgData name="Matthew Warner" userId="389b7aa93fe24cc9" providerId="Windows Live" clId="Web-{B8795034-DD90-418F-B78F-90184B54ACB8}" dt="2020-08-16T19:34:53.866" v="1914" actId="14100"/>
          <ac:spMkLst>
            <pc:docMk/>
            <pc:sldMk cId="901397100" sldId="275"/>
            <ac:spMk id="3" creationId="{988ED2D1-F0F3-43A7-801D-8127FFE251D5}"/>
          </ac:spMkLst>
        </pc:spChg>
        <pc:spChg chg="add mod">
          <ac:chgData name="Matthew Warner" userId="389b7aa93fe24cc9" providerId="Windows Live" clId="Web-{B8795034-DD90-418F-B78F-90184B54ACB8}" dt="2020-08-16T19:56:48.780" v="2015"/>
          <ac:spMkLst>
            <pc:docMk/>
            <pc:sldMk cId="901397100" sldId="275"/>
            <ac:spMk id="4" creationId="{699AD8DA-8316-43FA-9995-97697441A219}"/>
          </ac:spMkLst>
        </pc:spChg>
      </pc:sldChg>
      <pc:sldChg chg="modSp new">
        <pc:chgData name="Matthew Warner" userId="389b7aa93fe24cc9" providerId="Windows Live" clId="Web-{B8795034-DD90-418F-B78F-90184B54ACB8}" dt="2020-08-16T20:05:48.839" v="2213" actId="20577"/>
        <pc:sldMkLst>
          <pc:docMk/>
          <pc:sldMk cId="3511276850" sldId="276"/>
        </pc:sldMkLst>
        <pc:spChg chg="mod">
          <ac:chgData name="Matthew Warner" userId="389b7aa93fe24cc9" providerId="Windows Live" clId="Web-{B8795034-DD90-418F-B78F-90184B54ACB8}" dt="2020-08-16T19:59:39.436" v="2202" actId="20577"/>
          <ac:spMkLst>
            <pc:docMk/>
            <pc:sldMk cId="3511276850" sldId="276"/>
            <ac:spMk id="2" creationId="{7CFD9ECA-18F9-4F8B-BE5A-6B0C98319C95}"/>
          </ac:spMkLst>
        </pc:spChg>
        <pc:spChg chg="mod">
          <ac:chgData name="Matthew Warner" userId="389b7aa93fe24cc9" providerId="Windows Live" clId="Web-{B8795034-DD90-418F-B78F-90184B54ACB8}" dt="2020-08-16T20:05:48.839" v="2213" actId="20577"/>
          <ac:spMkLst>
            <pc:docMk/>
            <pc:sldMk cId="3511276850" sldId="276"/>
            <ac:spMk id="3" creationId="{CA85FB51-25FD-443D-A1D4-44F9F6C7CF44}"/>
          </ac:spMkLst>
        </pc:spChg>
      </pc:sldChg>
      <pc:sldChg chg="modSp new del">
        <pc:chgData name="Matthew Warner" userId="389b7aa93fe24cc9" providerId="Windows Live" clId="Web-{B8795034-DD90-418F-B78F-90184B54ACB8}" dt="2020-08-16T19:59:07.201" v="2186"/>
        <pc:sldMkLst>
          <pc:docMk/>
          <pc:sldMk cId="4280186183" sldId="276"/>
        </pc:sldMkLst>
        <pc:spChg chg="mod">
          <ac:chgData name="Matthew Warner" userId="389b7aa93fe24cc9" providerId="Windows Live" clId="Web-{B8795034-DD90-418F-B78F-90184B54ACB8}" dt="2020-08-16T19:58:03.796" v="2045" actId="1076"/>
          <ac:spMkLst>
            <pc:docMk/>
            <pc:sldMk cId="4280186183" sldId="276"/>
            <ac:spMk id="2" creationId="{6B16FB2C-B5CE-4AB5-A945-734A9D866D14}"/>
          </ac:spMkLst>
        </pc:spChg>
        <pc:spChg chg="mod">
          <ac:chgData name="Matthew Warner" userId="389b7aa93fe24cc9" providerId="Windows Live" clId="Web-{B8795034-DD90-418F-B78F-90184B54ACB8}" dt="2020-08-16T19:59:04.811" v="2184" actId="20577"/>
          <ac:spMkLst>
            <pc:docMk/>
            <pc:sldMk cId="4280186183" sldId="276"/>
            <ac:spMk id="3" creationId="{C79F58A6-BB6B-4F26-AEBC-0303135B5C4E}"/>
          </ac:spMkLst>
        </pc:spChg>
      </pc:sldChg>
      <pc:sldChg chg="modSp new">
        <pc:chgData name="Matthew Warner" userId="389b7aa93fe24cc9" providerId="Windows Live" clId="Web-{B8795034-DD90-418F-B78F-90184B54ACB8}" dt="2020-08-16T20:13:56.603" v="3386" actId="20577"/>
        <pc:sldMkLst>
          <pc:docMk/>
          <pc:sldMk cId="3778509053" sldId="277"/>
        </pc:sldMkLst>
        <pc:spChg chg="mod">
          <ac:chgData name="Matthew Warner" userId="389b7aa93fe24cc9" providerId="Windows Live" clId="Web-{B8795034-DD90-418F-B78F-90184B54ACB8}" dt="2020-08-16T20:06:15.777" v="2252" actId="1076"/>
          <ac:spMkLst>
            <pc:docMk/>
            <pc:sldMk cId="3778509053" sldId="277"/>
            <ac:spMk id="2" creationId="{718B78DD-3B7C-4F8D-ACFB-2EF57697D058}"/>
          </ac:spMkLst>
        </pc:spChg>
        <pc:spChg chg="mod">
          <ac:chgData name="Matthew Warner" userId="389b7aa93fe24cc9" providerId="Windows Live" clId="Web-{B8795034-DD90-418F-B78F-90184B54ACB8}" dt="2020-08-16T20:13:56.603" v="3386" actId="20577"/>
          <ac:spMkLst>
            <pc:docMk/>
            <pc:sldMk cId="3778509053" sldId="277"/>
            <ac:spMk id="3" creationId="{D591A637-8D3D-4F16-8437-0858F538724E}"/>
          </ac:spMkLst>
        </pc:spChg>
      </pc:sldChg>
    </pc:docChg>
  </pc:docChgLst>
  <pc:docChgLst>
    <pc:chgData name="Matthew Warner" userId="389b7aa93fe24cc9" providerId="Windows Live" clId="Web-{70039DA9-9207-4E90-B59A-7B492765CF3F}"/>
    <pc:docChg chg="modSld sldOrd">
      <pc:chgData name="Matthew Warner" userId="389b7aa93fe24cc9" providerId="Windows Live" clId="Web-{70039DA9-9207-4E90-B59A-7B492765CF3F}" dt="2020-08-12T23:07:06.229" v="1359" actId="1076"/>
      <pc:docMkLst>
        <pc:docMk/>
      </pc:docMkLst>
      <pc:sldChg chg="modSp">
        <pc:chgData name="Matthew Warner" userId="389b7aa93fe24cc9" providerId="Windows Live" clId="Web-{70039DA9-9207-4E90-B59A-7B492765CF3F}" dt="2020-08-12T22:28:16.008" v="321" actId="20577"/>
        <pc:sldMkLst>
          <pc:docMk/>
          <pc:sldMk cId="2922618945" sldId="257"/>
        </pc:sldMkLst>
        <pc:spChg chg="mod">
          <ac:chgData name="Matthew Warner" userId="389b7aa93fe24cc9" providerId="Windows Live" clId="Web-{70039DA9-9207-4E90-B59A-7B492765CF3F}" dt="2020-08-12T22:28:16.008" v="321" actId="20577"/>
          <ac:spMkLst>
            <pc:docMk/>
            <pc:sldMk cId="2922618945" sldId="257"/>
            <ac:spMk id="3" creationId="{27C5B033-6A9C-4DE9-A419-C90B2355020A}"/>
          </ac:spMkLst>
        </pc:spChg>
      </pc:sldChg>
      <pc:sldChg chg="modSp">
        <pc:chgData name="Matthew Warner" userId="389b7aa93fe24cc9" providerId="Windows Live" clId="Web-{70039DA9-9207-4E90-B59A-7B492765CF3F}" dt="2020-08-12T22:51:38.089" v="1024" actId="1076"/>
        <pc:sldMkLst>
          <pc:docMk/>
          <pc:sldMk cId="3424123824" sldId="259"/>
        </pc:sldMkLst>
        <pc:spChg chg="mod">
          <ac:chgData name="Matthew Warner" userId="389b7aa93fe24cc9" providerId="Windows Live" clId="Web-{70039DA9-9207-4E90-B59A-7B492765CF3F}" dt="2020-08-12T22:51:38.089" v="1024" actId="1076"/>
          <ac:spMkLst>
            <pc:docMk/>
            <pc:sldMk cId="3424123824" sldId="259"/>
            <ac:spMk id="4" creationId="{ABC1BABB-44C9-44D2-AED7-DA20CEEFA705}"/>
          </ac:spMkLst>
        </pc:spChg>
      </pc:sldChg>
      <pc:sldChg chg="modSp ord">
        <pc:chgData name="Matthew Warner" userId="389b7aa93fe24cc9" providerId="Windows Live" clId="Web-{70039DA9-9207-4E90-B59A-7B492765CF3F}" dt="2020-08-12T22:58:55.045" v="1291" actId="20577"/>
        <pc:sldMkLst>
          <pc:docMk/>
          <pc:sldMk cId="2052004786" sldId="260"/>
        </pc:sldMkLst>
        <pc:spChg chg="mod">
          <ac:chgData name="Matthew Warner" userId="389b7aa93fe24cc9" providerId="Windows Live" clId="Web-{70039DA9-9207-4E90-B59A-7B492765CF3F}" dt="2020-08-12T22:58:55.045" v="1291" actId="20577"/>
          <ac:spMkLst>
            <pc:docMk/>
            <pc:sldMk cId="2052004786" sldId="260"/>
            <ac:spMk id="2" creationId="{FFCCD92E-9FAE-4970-A0D5-820DAFFF2AAE}"/>
          </ac:spMkLst>
        </pc:spChg>
        <pc:spChg chg="mod">
          <ac:chgData name="Matthew Warner" userId="389b7aa93fe24cc9" providerId="Windows Live" clId="Web-{70039DA9-9207-4E90-B59A-7B492765CF3F}" dt="2020-08-12T22:58:00.992" v="1290" actId="14100"/>
          <ac:spMkLst>
            <pc:docMk/>
            <pc:sldMk cId="2052004786" sldId="260"/>
            <ac:spMk id="3" creationId="{27C5B033-6A9C-4DE9-A419-C90B2355020A}"/>
          </ac:spMkLst>
        </pc:spChg>
      </pc:sldChg>
      <pc:sldChg chg="addSp delSp modSp">
        <pc:chgData name="Matthew Warner" userId="389b7aa93fe24cc9" providerId="Windows Live" clId="Web-{70039DA9-9207-4E90-B59A-7B492765CF3F}" dt="2020-08-12T23:07:06.229" v="1359" actId="1076"/>
        <pc:sldMkLst>
          <pc:docMk/>
          <pc:sldMk cId="3492176994" sldId="261"/>
        </pc:sldMkLst>
        <pc:spChg chg="mod">
          <ac:chgData name="Matthew Warner" userId="389b7aa93fe24cc9" providerId="Windows Live" clId="Web-{70039DA9-9207-4E90-B59A-7B492765CF3F}" dt="2020-08-12T23:07:02.369" v="1358" actId="1076"/>
          <ac:spMkLst>
            <pc:docMk/>
            <pc:sldMk cId="3492176994" sldId="261"/>
            <ac:spMk id="2" creationId="{FFCCD92E-9FAE-4970-A0D5-820DAFFF2AAE}"/>
          </ac:spMkLst>
        </pc:spChg>
        <pc:spChg chg="mod">
          <ac:chgData name="Matthew Warner" userId="389b7aa93fe24cc9" providerId="Windows Live" clId="Web-{70039DA9-9207-4E90-B59A-7B492765CF3F}" dt="2020-08-12T23:07:06.229" v="1359" actId="1076"/>
          <ac:spMkLst>
            <pc:docMk/>
            <pc:sldMk cId="3492176994" sldId="261"/>
            <ac:spMk id="3" creationId="{27C5B033-6A9C-4DE9-A419-C90B2355020A}"/>
          </ac:spMkLst>
        </pc:spChg>
        <pc:spChg chg="add del mod">
          <ac:chgData name="Matthew Warner" userId="389b7aa93fe24cc9" providerId="Windows Live" clId="Web-{70039DA9-9207-4E90-B59A-7B492765CF3F}" dt="2020-08-12T23:04:20.527" v="1308"/>
          <ac:spMkLst>
            <pc:docMk/>
            <pc:sldMk cId="3492176994" sldId="261"/>
            <ac:spMk id="4" creationId="{EC804B24-27E9-4153-B489-66D7260C7BEF}"/>
          </ac:spMkLst>
        </pc:spChg>
        <pc:spChg chg="add del mod">
          <ac:chgData name="Matthew Warner" userId="389b7aa93fe24cc9" providerId="Windows Live" clId="Web-{70039DA9-9207-4E90-B59A-7B492765CF3F}" dt="2020-08-12T23:04:22.714" v="1309"/>
          <ac:spMkLst>
            <pc:docMk/>
            <pc:sldMk cId="3492176994" sldId="261"/>
            <ac:spMk id="5" creationId="{879EED44-2509-4AB6-B24F-3D6EDA7CEE8D}"/>
          </ac:spMkLst>
        </pc:spChg>
        <pc:spChg chg="add mod">
          <ac:chgData name="Matthew Warner" userId="389b7aa93fe24cc9" providerId="Windows Live" clId="Web-{70039DA9-9207-4E90-B59A-7B492765CF3F}" dt="2020-08-12T23:06:54.104" v="1354" actId="20577"/>
          <ac:spMkLst>
            <pc:docMk/>
            <pc:sldMk cId="3492176994" sldId="261"/>
            <ac:spMk id="7" creationId="{5C7A4CFD-15AA-4A2B-86F4-3CB974EE6CE3}"/>
          </ac:spMkLst>
        </pc:spChg>
      </pc:sldChg>
    </pc:docChg>
  </pc:docChgLst>
  <pc:docChgLst>
    <pc:chgData name="Matthew Warner" userId="389b7aa93fe24cc9" providerId="Windows Live" clId="Web-{D4548A96-AEF6-4FE6-9131-026D07553B28}"/>
    <pc:docChg chg="addSld modSld addMainMaster delMainMaster">
      <pc:chgData name="Matthew Warner" userId="389b7aa93fe24cc9" providerId="Windows Live" clId="Web-{D4548A96-AEF6-4FE6-9131-026D07553B28}" dt="2020-08-12T22:20:51.995" v="1555" actId="20577"/>
      <pc:docMkLst>
        <pc:docMk/>
      </pc:docMkLst>
      <pc:sldChg chg="modSp mod modClrScheme chgLayout">
        <pc:chgData name="Matthew Warner" userId="389b7aa93fe24cc9" providerId="Windows Live" clId="Web-{D4548A96-AEF6-4FE6-9131-026D07553B28}" dt="2020-08-12T21:50:17.030" v="65" actId="20577"/>
        <pc:sldMkLst>
          <pc:docMk/>
          <pc:sldMk cId="109857222" sldId="256"/>
        </pc:sldMkLst>
        <pc:spChg chg="mod ord">
          <ac:chgData name="Matthew Warner" userId="389b7aa93fe24cc9" providerId="Windows Live" clId="Web-{D4548A96-AEF6-4FE6-9131-026D07553B28}" dt="2020-08-12T21:50:17.030" v="65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D4548A96-AEF6-4FE6-9131-026D07553B28}" dt="2020-08-12T21:50:09.155" v="6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Matthew Warner" userId="389b7aa93fe24cc9" providerId="Windows Live" clId="Web-{D4548A96-AEF6-4FE6-9131-026D07553B28}" dt="2020-08-12T21:56:00.595" v="413" actId="20577"/>
        <pc:sldMkLst>
          <pc:docMk/>
          <pc:sldMk cId="2922618945" sldId="257"/>
        </pc:sldMkLst>
        <pc:spChg chg="mod">
          <ac:chgData name="Matthew Warner" userId="389b7aa93fe24cc9" providerId="Windows Live" clId="Web-{D4548A96-AEF6-4FE6-9131-026D07553B28}" dt="2020-08-12T21:52:51.656" v="165" actId="20577"/>
          <ac:spMkLst>
            <pc:docMk/>
            <pc:sldMk cId="2922618945" sldId="257"/>
            <ac:spMk id="2" creationId="{FFCCD92E-9FAE-4970-A0D5-820DAFFF2AAE}"/>
          </ac:spMkLst>
        </pc:spChg>
        <pc:spChg chg="mod">
          <ac:chgData name="Matthew Warner" userId="389b7aa93fe24cc9" providerId="Windows Live" clId="Web-{D4548A96-AEF6-4FE6-9131-026D07553B28}" dt="2020-08-12T21:56:00.595" v="413" actId="20577"/>
          <ac:spMkLst>
            <pc:docMk/>
            <pc:sldMk cId="2922618945" sldId="257"/>
            <ac:spMk id="3" creationId="{27C5B033-6A9C-4DE9-A419-C90B2355020A}"/>
          </ac:spMkLst>
        </pc:spChg>
      </pc:sldChg>
      <pc:sldChg chg="addSp modSp add replId">
        <pc:chgData name="Matthew Warner" userId="389b7aa93fe24cc9" providerId="Windows Live" clId="Web-{D4548A96-AEF6-4FE6-9131-026D07553B28}" dt="2020-08-12T22:03:02.410" v="855" actId="20577"/>
        <pc:sldMkLst>
          <pc:docMk/>
          <pc:sldMk cId="2391802149" sldId="258"/>
        </pc:sldMkLst>
        <pc:spChg chg="mod">
          <ac:chgData name="Matthew Warner" userId="389b7aa93fe24cc9" providerId="Windows Live" clId="Web-{D4548A96-AEF6-4FE6-9131-026D07553B28}" dt="2020-08-12T21:56:23.298" v="430" actId="14100"/>
          <ac:spMkLst>
            <pc:docMk/>
            <pc:sldMk cId="2391802149" sldId="258"/>
            <ac:spMk id="2" creationId="{FFCCD92E-9FAE-4970-A0D5-820DAFFF2AAE}"/>
          </ac:spMkLst>
        </pc:spChg>
        <pc:spChg chg="mod">
          <ac:chgData name="Matthew Warner" userId="389b7aa93fe24cc9" providerId="Windows Live" clId="Web-{D4548A96-AEF6-4FE6-9131-026D07553B28}" dt="2020-08-12T22:03:02.410" v="855" actId="20577"/>
          <ac:spMkLst>
            <pc:docMk/>
            <pc:sldMk cId="2391802149" sldId="258"/>
            <ac:spMk id="3" creationId="{27C5B033-6A9C-4DE9-A419-C90B2355020A}"/>
          </ac:spMkLst>
        </pc:spChg>
        <pc:picChg chg="add mod">
          <ac:chgData name="Matthew Warner" userId="389b7aa93fe24cc9" providerId="Windows Live" clId="Web-{D4548A96-AEF6-4FE6-9131-026D07553B28}" dt="2020-08-12T22:01:28.925" v="766" actId="1076"/>
          <ac:picMkLst>
            <pc:docMk/>
            <pc:sldMk cId="2391802149" sldId="258"/>
            <ac:picMk id="4" creationId="{1ADD2BCA-7802-481B-A39D-C543A21A8CA6}"/>
          </ac:picMkLst>
        </pc:picChg>
      </pc:sldChg>
      <pc:sldChg chg="addSp modSp add replId">
        <pc:chgData name="Matthew Warner" userId="389b7aa93fe24cc9" providerId="Windows Live" clId="Web-{D4548A96-AEF6-4FE6-9131-026D07553B28}" dt="2020-08-12T22:20:51.995" v="1554" actId="20577"/>
        <pc:sldMkLst>
          <pc:docMk/>
          <pc:sldMk cId="3424123824" sldId="259"/>
        </pc:sldMkLst>
        <pc:spChg chg="mod">
          <ac:chgData name="Matthew Warner" userId="389b7aa93fe24cc9" providerId="Windows Live" clId="Web-{D4548A96-AEF6-4FE6-9131-026D07553B28}" dt="2020-08-12T22:03:20.613" v="872" actId="1076"/>
          <ac:spMkLst>
            <pc:docMk/>
            <pc:sldMk cId="3424123824" sldId="259"/>
            <ac:spMk id="2" creationId="{FFCCD92E-9FAE-4970-A0D5-820DAFFF2AAE}"/>
          </ac:spMkLst>
        </pc:spChg>
        <pc:spChg chg="mod">
          <ac:chgData name="Matthew Warner" userId="389b7aa93fe24cc9" providerId="Windows Live" clId="Web-{D4548A96-AEF6-4FE6-9131-026D07553B28}" dt="2020-08-12T22:20:51.995" v="1554" actId="20577"/>
          <ac:spMkLst>
            <pc:docMk/>
            <pc:sldMk cId="3424123824" sldId="259"/>
            <ac:spMk id="3" creationId="{27C5B033-6A9C-4DE9-A419-C90B2355020A}"/>
          </ac:spMkLst>
        </pc:spChg>
        <pc:spChg chg="add mod">
          <ac:chgData name="Matthew Warner" userId="389b7aa93fe24cc9" providerId="Windows Live" clId="Web-{D4548A96-AEF6-4FE6-9131-026D07553B28}" dt="2020-08-12T22:12:11.398" v="1164" actId="1076"/>
          <ac:spMkLst>
            <pc:docMk/>
            <pc:sldMk cId="3424123824" sldId="259"/>
            <ac:spMk id="4" creationId="{ABC1BABB-44C9-44D2-AED7-DA20CEEFA705}"/>
          </ac:spMkLst>
        </pc:spChg>
      </pc:sldChg>
      <pc:sldChg chg="add replId">
        <pc:chgData name="Matthew Warner" userId="389b7aa93fe24cc9" providerId="Windows Live" clId="Web-{D4548A96-AEF6-4FE6-9131-026D07553B28}" dt="2020-08-12T21:50:23.733" v="69"/>
        <pc:sldMkLst>
          <pc:docMk/>
          <pc:sldMk cId="2052004786" sldId="260"/>
        </pc:sldMkLst>
      </pc:sldChg>
      <pc:sldChg chg="add replId">
        <pc:chgData name="Matthew Warner" userId="389b7aa93fe24cc9" providerId="Windows Live" clId="Web-{D4548A96-AEF6-4FE6-9131-026D07553B28}" dt="2020-08-12T21:50:24.155" v="70"/>
        <pc:sldMkLst>
          <pc:docMk/>
          <pc:sldMk cId="3492176994" sldId="261"/>
        </pc:sldMkLst>
      </pc:sldChg>
      <pc:sldMasterChg chg="del delSldLayout">
        <pc:chgData name="Matthew Warner" userId="389b7aa93fe24cc9" providerId="Windows Live" clId="Web-{D4548A96-AEF6-4FE6-9131-026D07553B28}" dt="2020-08-12T21:48:52.639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D4548A96-AEF6-4FE6-9131-026D07553B28}" dt="2020-08-12T21:48:52.63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D4548A96-AEF6-4FE6-9131-026D07553B28}" dt="2020-08-12T21:48:52.63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D4548A96-AEF6-4FE6-9131-026D07553B28}" dt="2020-08-12T21:48:52.63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D4548A96-AEF6-4FE6-9131-026D07553B28}" dt="2020-08-12T21:48:52.63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D4548A96-AEF6-4FE6-9131-026D07553B28}" dt="2020-08-12T21:48:52.63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D4548A96-AEF6-4FE6-9131-026D07553B28}" dt="2020-08-12T21:48:52.63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D4548A96-AEF6-4FE6-9131-026D07553B28}" dt="2020-08-12T21:48:52.63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D4548A96-AEF6-4FE6-9131-026D07553B28}" dt="2020-08-12T21:48:52.63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D4548A96-AEF6-4FE6-9131-026D07553B28}" dt="2020-08-12T21:48:52.63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D4548A96-AEF6-4FE6-9131-026D07553B28}" dt="2020-08-12T21:48:52.63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D4548A96-AEF6-4FE6-9131-026D07553B28}" dt="2020-08-12T21:48:52.63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D4548A96-AEF6-4FE6-9131-026D07553B28}" dt="2020-08-12T21:48:55.389" v="1"/>
        <pc:sldMasterMkLst>
          <pc:docMk/>
          <pc:sldMasterMk cId="2216203051" sldId="2147483672"/>
        </pc:sldMasterMkLst>
        <pc:sldLayoutChg chg="add del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2216203051" sldId="2147483672"/>
            <pc:sldLayoutMk cId="869685586" sldId="2147483673"/>
          </pc:sldLayoutMkLst>
        </pc:sldLayoutChg>
        <pc:sldLayoutChg chg="add del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2216203051" sldId="2147483672"/>
            <pc:sldLayoutMk cId="501220941" sldId="2147483674"/>
          </pc:sldLayoutMkLst>
        </pc:sldLayoutChg>
        <pc:sldLayoutChg chg="add del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2216203051" sldId="2147483672"/>
            <pc:sldLayoutMk cId="2518145120" sldId="2147483675"/>
          </pc:sldLayoutMkLst>
        </pc:sldLayoutChg>
        <pc:sldLayoutChg chg="add del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2216203051" sldId="2147483672"/>
            <pc:sldLayoutMk cId="2743377365" sldId="2147483676"/>
          </pc:sldLayoutMkLst>
        </pc:sldLayoutChg>
        <pc:sldLayoutChg chg="add del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2216203051" sldId="2147483672"/>
            <pc:sldLayoutMk cId="3824088615" sldId="2147483677"/>
          </pc:sldLayoutMkLst>
        </pc:sldLayoutChg>
        <pc:sldLayoutChg chg="add del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2216203051" sldId="2147483672"/>
            <pc:sldLayoutMk cId="59897735" sldId="2147483678"/>
          </pc:sldLayoutMkLst>
        </pc:sldLayoutChg>
        <pc:sldLayoutChg chg="add del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2216203051" sldId="2147483672"/>
            <pc:sldLayoutMk cId="1157746154" sldId="2147483679"/>
          </pc:sldLayoutMkLst>
        </pc:sldLayoutChg>
        <pc:sldLayoutChg chg="add del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2216203051" sldId="2147483672"/>
            <pc:sldLayoutMk cId="2782766161" sldId="2147483680"/>
          </pc:sldLayoutMkLst>
        </pc:sldLayoutChg>
        <pc:sldLayoutChg chg="add del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2216203051" sldId="2147483672"/>
            <pc:sldLayoutMk cId="252636837" sldId="2147483681"/>
          </pc:sldLayoutMkLst>
        </pc:sldLayoutChg>
        <pc:sldLayoutChg chg="add del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2216203051" sldId="2147483672"/>
            <pc:sldLayoutMk cId="3054992834" sldId="2147483682"/>
          </pc:sldLayoutMkLst>
        </pc:sldLayoutChg>
        <pc:sldLayoutChg chg="add del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2216203051" sldId="2147483672"/>
            <pc:sldLayoutMk cId="1295930490" sldId="2147483683"/>
          </pc:sldLayoutMkLst>
        </pc:sldLayoutChg>
        <pc:sldLayoutChg chg="add del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2216203051" sldId="2147483672"/>
            <pc:sldLayoutMk cId="3037860951" sldId="2147483684"/>
          </pc:sldLayoutMkLst>
        </pc:sldLayoutChg>
        <pc:sldLayoutChg chg="add del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2216203051" sldId="2147483672"/>
            <pc:sldLayoutMk cId="1183836755" sldId="2147483685"/>
          </pc:sldLayoutMkLst>
        </pc:sldLayoutChg>
        <pc:sldLayoutChg chg="add del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2216203051" sldId="2147483672"/>
            <pc:sldLayoutMk cId="1877275128" sldId="2147483686"/>
          </pc:sldLayoutMkLst>
        </pc:sldLayoutChg>
        <pc:sldLayoutChg chg="add del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2216203051" sldId="2147483672"/>
            <pc:sldLayoutMk cId="3436691493" sldId="2147483687"/>
          </pc:sldLayoutMkLst>
        </pc:sldLayoutChg>
        <pc:sldLayoutChg chg="add del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2216203051" sldId="2147483672"/>
            <pc:sldLayoutMk cId="3910994496" sldId="2147483688"/>
          </pc:sldLayoutMkLst>
        </pc:sldLayoutChg>
      </pc:sldMasterChg>
      <pc:sldMasterChg chg="add addSldLayout modSldLayout">
        <pc:chgData name="Matthew Warner" userId="389b7aa93fe24cc9" providerId="Windows Live" clId="Web-{D4548A96-AEF6-4FE6-9131-026D07553B28}" dt="2020-08-12T21:48:55.389" v="1"/>
        <pc:sldMasterMkLst>
          <pc:docMk/>
          <pc:sldMasterMk cId="3824866854" sldId="2147483689"/>
        </pc:sldMasterMkLst>
        <pc:sldLayoutChg chg="add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3824866854" sldId="2147483689"/>
            <pc:sldLayoutMk cId="2103239028" sldId="2147483690"/>
          </pc:sldLayoutMkLst>
        </pc:sldLayoutChg>
        <pc:sldLayoutChg chg="add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3824866854" sldId="2147483689"/>
            <pc:sldLayoutMk cId="1606421806" sldId="2147483691"/>
          </pc:sldLayoutMkLst>
        </pc:sldLayoutChg>
        <pc:sldLayoutChg chg="add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3824866854" sldId="2147483689"/>
            <pc:sldLayoutMk cId="3928184591" sldId="2147483692"/>
          </pc:sldLayoutMkLst>
        </pc:sldLayoutChg>
        <pc:sldLayoutChg chg="add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3824866854" sldId="2147483689"/>
            <pc:sldLayoutMk cId="3918069438" sldId="2147483693"/>
          </pc:sldLayoutMkLst>
        </pc:sldLayoutChg>
        <pc:sldLayoutChg chg="add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3824866854" sldId="2147483689"/>
            <pc:sldLayoutMk cId="2436023557" sldId="2147483694"/>
          </pc:sldLayoutMkLst>
        </pc:sldLayoutChg>
        <pc:sldLayoutChg chg="add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3824866854" sldId="2147483689"/>
            <pc:sldLayoutMk cId="2448526936" sldId="2147483695"/>
          </pc:sldLayoutMkLst>
        </pc:sldLayoutChg>
        <pc:sldLayoutChg chg="add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3824866854" sldId="2147483689"/>
            <pc:sldLayoutMk cId="3802729159" sldId="2147483696"/>
          </pc:sldLayoutMkLst>
        </pc:sldLayoutChg>
        <pc:sldLayoutChg chg="add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3824866854" sldId="2147483689"/>
            <pc:sldLayoutMk cId="3226890885" sldId="2147483697"/>
          </pc:sldLayoutMkLst>
        </pc:sldLayoutChg>
        <pc:sldLayoutChg chg="add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3824866854" sldId="2147483689"/>
            <pc:sldLayoutMk cId="2484498803" sldId="2147483698"/>
          </pc:sldLayoutMkLst>
        </pc:sldLayoutChg>
        <pc:sldLayoutChg chg="add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3824866854" sldId="2147483689"/>
            <pc:sldLayoutMk cId="3481983615" sldId="2147483699"/>
          </pc:sldLayoutMkLst>
        </pc:sldLayoutChg>
        <pc:sldLayoutChg chg="add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3824866854" sldId="2147483689"/>
            <pc:sldLayoutMk cId="275369757" sldId="2147483700"/>
          </pc:sldLayoutMkLst>
        </pc:sldLayoutChg>
        <pc:sldLayoutChg chg="add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3824866854" sldId="2147483689"/>
            <pc:sldLayoutMk cId="2243837232" sldId="2147483701"/>
          </pc:sldLayoutMkLst>
        </pc:sldLayoutChg>
        <pc:sldLayoutChg chg="add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3824866854" sldId="2147483689"/>
            <pc:sldLayoutMk cId="792337035" sldId="2147483702"/>
          </pc:sldLayoutMkLst>
        </pc:sldLayoutChg>
        <pc:sldLayoutChg chg="add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3824866854" sldId="2147483689"/>
            <pc:sldLayoutMk cId="1286671812" sldId="2147483703"/>
          </pc:sldLayoutMkLst>
        </pc:sldLayoutChg>
        <pc:sldLayoutChg chg="add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3824866854" sldId="2147483689"/>
            <pc:sldLayoutMk cId="1620816358" sldId="2147483704"/>
          </pc:sldLayoutMkLst>
        </pc:sldLayoutChg>
        <pc:sldLayoutChg chg="add mod replId">
          <pc:chgData name="Matthew Warner" userId="389b7aa93fe24cc9" providerId="Windows Live" clId="Web-{D4548A96-AEF6-4FE6-9131-026D07553B28}" dt="2020-08-12T21:48:55.389" v="1"/>
          <pc:sldLayoutMkLst>
            <pc:docMk/>
            <pc:sldMasterMk cId="3824866854" sldId="2147483689"/>
            <pc:sldLayoutMk cId="645164749" sldId="2147483705"/>
          </pc:sldLayoutMkLst>
        </pc:sldLayoutChg>
      </pc:sldMasterChg>
    </pc:docChg>
  </pc:docChgLst>
  <pc:docChgLst>
    <pc:chgData name="Guest User" providerId="Windows Live" clId="Web-{6D64E1EE-8A2A-4DA4-815F-AF1C87A50DAC}"/>
    <pc:docChg chg="modSld">
      <pc:chgData name="Guest User" userId="" providerId="Windows Live" clId="Web-{6D64E1EE-8A2A-4DA4-815F-AF1C87A50DAC}" dt="2020-08-19T18:47:53.884" v="3" actId="20577"/>
      <pc:docMkLst>
        <pc:docMk/>
      </pc:docMkLst>
      <pc:sldChg chg="modSp">
        <pc:chgData name="Guest User" userId="" providerId="Windows Live" clId="Web-{6D64E1EE-8A2A-4DA4-815F-AF1C87A50DAC}" dt="2020-08-19T18:47:53.884" v="2" actId="20577"/>
        <pc:sldMkLst>
          <pc:docMk/>
          <pc:sldMk cId="4176506472" sldId="266"/>
        </pc:sldMkLst>
        <pc:spChg chg="mod">
          <ac:chgData name="Guest User" userId="" providerId="Windows Live" clId="Web-{6D64E1EE-8A2A-4DA4-815F-AF1C87A50DAC}" dt="2020-08-19T18:47:53.884" v="2" actId="20577"/>
          <ac:spMkLst>
            <pc:docMk/>
            <pc:sldMk cId="4176506472" sldId="266"/>
            <ac:spMk id="3" creationId="{5B0B5EEB-36FD-4999-A3A1-033863716DCA}"/>
          </ac:spMkLst>
        </pc:spChg>
      </pc:sldChg>
    </pc:docChg>
  </pc:docChgLst>
  <pc:docChgLst>
    <pc:chgData name="Matthew Warner" userId="389b7aa93fe24cc9" providerId="Windows Live" clId="Web-{015BB240-05E2-403B-B216-07544A52E0A4}"/>
    <pc:docChg chg="addSld modSld sldOrd">
      <pc:chgData name="Matthew Warner" userId="389b7aa93fe24cc9" providerId="Windows Live" clId="Web-{015BB240-05E2-403B-B216-07544A52E0A4}" dt="2020-08-16T16:42:07.994" v="7987" actId="20577"/>
      <pc:docMkLst>
        <pc:docMk/>
      </pc:docMkLst>
      <pc:sldChg chg="modSp">
        <pc:chgData name="Matthew Warner" userId="389b7aa93fe24cc9" providerId="Windows Live" clId="Web-{015BB240-05E2-403B-B216-07544A52E0A4}" dt="2020-08-16T15:35:37.537" v="3849" actId="20577"/>
        <pc:sldMkLst>
          <pc:docMk/>
          <pc:sldMk cId="2922618945" sldId="257"/>
        </pc:sldMkLst>
        <pc:spChg chg="mod">
          <ac:chgData name="Matthew Warner" userId="389b7aa93fe24cc9" providerId="Windows Live" clId="Web-{015BB240-05E2-403B-B216-07544A52E0A4}" dt="2020-08-16T15:35:37.537" v="3849" actId="20577"/>
          <ac:spMkLst>
            <pc:docMk/>
            <pc:sldMk cId="2922618945" sldId="257"/>
            <ac:spMk id="3" creationId="{27C5B033-6A9C-4DE9-A419-C90B2355020A}"/>
          </ac:spMkLst>
        </pc:spChg>
      </pc:sldChg>
      <pc:sldChg chg="modSp">
        <pc:chgData name="Matthew Warner" userId="389b7aa93fe24cc9" providerId="Windows Live" clId="Web-{015BB240-05E2-403B-B216-07544A52E0A4}" dt="2020-08-16T14:02:34.192" v="2" actId="20577"/>
        <pc:sldMkLst>
          <pc:docMk/>
          <pc:sldMk cId="2391802149" sldId="258"/>
        </pc:sldMkLst>
        <pc:spChg chg="mod">
          <ac:chgData name="Matthew Warner" userId="389b7aa93fe24cc9" providerId="Windows Live" clId="Web-{015BB240-05E2-403B-B216-07544A52E0A4}" dt="2020-08-16T14:02:34.192" v="2" actId="20577"/>
          <ac:spMkLst>
            <pc:docMk/>
            <pc:sldMk cId="2391802149" sldId="258"/>
            <ac:spMk id="3" creationId="{27C5B033-6A9C-4DE9-A419-C90B2355020A}"/>
          </ac:spMkLst>
        </pc:spChg>
      </pc:sldChg>
      <pc:sldChg chg="modSp">
        <pc:chgData name="Matthew Warner" userId="389b7aa93fe24cc9" providerId="Windows Live" clId="Web-{015BB240-05E2-403B-B216-07544A52E0A4}" dt="2020-08-16T14:04:33.394" v="176" actId="14100"/>
        <pc:sldMkLst>
          <pc:docMk/>
          <pc:sldMk cId="3424123824" sldId="259"/>
        </pc:sldMkLst>
        <pc:spChg chg="mod">
          <ac:chgData name="Matthew Warner" userId="389b7aa93fe24cc9" providerId="Windows Live" clId="Web-{015BB240-05E2-403B-B216-07544A52E0A4}" dt="2020-08-16T14:04:26.363" v="173" actId="20577"/>
          <ac:spMkLst>
            <pc:docMk/>
            <pc:sldMk cId="3424123824" sldId="259"/>
            <ac:spMk id="3" creationId="{27C5B033-6A9C-4DE9-A419-C90B2355020A}"/>
          </ac:spMkLst>
        </pc:spChg>
        <pc:spChg chg="mod">
          <ac:chgData name="Matthew Warner" userId="389b7aa93fe24cc9" providerId="Windows Live" clId="Web-{015BB240-05E2-403B-B216-07544A52E0A4}" dt="2020-08-16T14:04:33.394" v="176" actId="14100"/>
          <ac:spMkLst>
            <pc:docMk/>
            <pc:sldMk cId="3424123824" sldId="259"/>
            <ac:spMk id="4" creationId="{ABC1BABB-44C9-44D2-AED7-DA20CEEFA705}"/>
          </ac:spMkLst>
        </pc:spChg>
      </pc:sldChg>
      <pc:sldChg chg="modSp">
        <pc:chgData name="Matthew Warner" userId="389b7aa93fe24cc9" providerId="Windows Live" clId="Web-{015BB240-05E2-403B-B216-07544A52E0A4}" dt="2020-08-16T14:02:45.176" v="6" actId="14100"/>
        <pc:sldMkLst>
          <pc:docMk/>
          <pc:sldMk cId="2052004786" sldId="260"/>
        </pc:sldMkLst>
        <pc:spChg chg="mod">
          <ac:chgData name="Matthew Warner" userId="389b7aa93fe24cc9" providerId="Windows Live" clId="Web-{015BB240-05E2-403B-B216-07544A52E0A4}" dt="2020-08-16T14:02:45.176" v="6" actId="14100"/>
          <ac:spMkLst>
            <pc:docMk/>
            <pc:sldMk cId="2052004786" sldId="260"/>
            <ac:spMk id="2" creationId="{FFCCD92E-9FAE-4970-A0D5-820DAFFF2AAE}"/>
          </ac:spMkLst>
        </pc:spChg>
        <pc:spChg chg="mod">
          <ac:chgData name="Matthew Warner" userId="389b7aa93fe24cc9" providerId="Windows Live" clId="Web-{015BB240-05E2-403B-B216-07544A52E0A4}" dt="2020-08-16T14:02:42.145" v="5" actId="1076"/>
          <ac:spMkLst>
            <pc:docMk/>
            <pc:sldMk cId="2052004786" sldId="260"/>
            <ac:spMk id="3" creationId="{27C5B033-6A9C-4DE9-A419-C90B2355020A}"/>
          </ac:spMkLst>
        </pc:spChg>
      </pc:sldChg>
      <pc:sldChg chg="modSp">
        <pc:chgData name="Matthew Warner" userId="389b7aa93fe24cc9" providerId="Windows Live" clId="Web-{015BB240-05E2-403B-B216-07544A52E0A4}" dt="2020-08-16T14:18:24.917" v="716" actId="14100"/>
        <pc:sldMkLst>
          <pc:docMk/>
          <pc:sldMk cId="3492176994" sldId="261"/>
        </pc:sldMkLst>
        <pc:spChg chg="mod">
          <ac:chgData name="Matthew Warner" userId="389b7aa93fe24cc9" providerId="Windows Live" clId="Web-{015BB240-05E2-403B-B216-07544A52E0A4}" dt="2020-08-16T14:18:24.917" v="716" actId="14100"/>
          <ac:spMkLst>
            <pc:docMk/>
            <pc:sldMk cId="3492176994" sldId="261"/>
            <ac:spMk id="3" creationId="{27C5B033-6A9C-4DE9-A419-C90B2355020A}"/>
          </ac:spMkLst>
        </pc:spChg>
        <pc:spChg chg="mod">
          <ac:chgData name="Matthew Warner" userId="389b7aa93fe24cc9" providerId="Windows Live" clId="Web-{015BB240-05E2-403B-B216-07544A52E0A4}" dt="2020-08-16T14:14:07.123" v="449" actId="1076"/>
          <ac:spMkLst>
            <pc:docMk/>
            <pc:sldMk cId="3492176994" sldId="261"/>
            <ac:spMk id="7" creationId="{5C7A4CFD-15AA-4A2B-86F4-3CB974EE6CE3}"/>
          </ac:spMkLst>
        </pc:spChg>
      </pc:sldChg>
      <pc:sldChg chg="addSp modSp">
        <pc:chgData name="Matthew Warner" userId="389b7aa93fe24cc9" providerId="Windows Live" clId="Web-{015BB240-05E2-403B-B216-07544A52E0A4}" dt="2020-08-16T14:51:58.566" v="2068" actId="20577"/>
        <pc:sldMkLst>
          <pc:docMk/>
          <pc:sldMk cId="4093734043" sldId="262"/>
        </pc:sldMkLst>
        <pc:spChg chg="mod">
          <ac:chgData name="Matthew Warner" userId="389b7aa93fe24cc9" providerId="Windows Live" clId="Web-{015BB240-05E2-403B-B216-07544A52E0A4}" dt="2020-08-16T14:28:47.988" v="1120" actId="1076"/>
          <ac:spMkLst>
            <pc:docMk/>
            <pc:sldMk cId="4093734043" sldId="262"/>
            <ac:spMk id="2" creationId="{3F95A6B5-5470-4EE3-AF91-D7199035C3BF}"/>
          </ac:spMkLst>
        </pc:spChg>
        <pc:spChg chg="mod">
          <ac:chgData name="Matthew Warner" userId="389b7aa93fe24cc9" providerId="Windows Live" clId="Web-{015BB240-05E2-403B-B216-07544A52E0A4}" dt="2020-08-16T14:51:58.566" v="2068" actId="20577"/>
          <ac:spMkLst>
            <pc:docMk/>
            <pc:sldMk cId="4093734043" sldId="262"/>
            <ac:spMk id="3" creationId="{D211B3F0-E59D-43B5-AFE2-4F97149B5C3F}"/>
          </ac:spMkLst>
        </pc:spChg>
        <pc:picChg chg="add mod">
          <ac:chgData name="Matthew Warner" userId="389b7aa93fe24cc9" providerId="Windows Live" clId="Web-{015BB240-05E2-403B-B216-07544A52E0A4}" dt="2020-08-16T14:42:17.807" v="1123" actId="14100"/>
          <ac:picMkLst>
            <pc:docMk/>
            <pc:sldMk cId="4093734043" sldId="262"/>
            <ac:picMk id="4" creationId="{7F7FBABC-15FD-4D7F-8373-4BB13424178D}"/>
          </ac:picMkLst>
        </pc:picChg>
      </pc:sldChg>
      <pc:sldChg chg="modSp">
        <pc:chgData name="Matthew Warner" userId="389b7aa93fe24cc9" providerId="Windows Live" clId="Web-{015BB240-05E2-403B-B216-07544A52E0A4}" dt="2020-08-16T14:42:38.775" v="1132" actId="20577"/>
        <pc:sldMkLst>
          <pc:docMk/>
          <pc:sldMk cId="2733486650" sldId="263"/>
        </pc:sldMkLst>
        <pc:spChg chg="mod">
          <ac:chgData name="Matthew Warner" userId="389b7aa93fe24cc9" providerId="Windows Live" clId="Web-{015BB240-05E2-403B-B216-07544A52E0A4}" dt="2020-08-16T14:42:38.775" v="1132" actId="20577"/>
          <ac:spMkLst>
            <pc:docMk/>
            <pc:sldMk cId="2733486650" sldId="263"/>
            <ac:spMk id="3" creationId="{62A1B479-D07B-412E-9B65-0C2B64510E4B}"/>
          </ac:spMkLst>
        </pc:spChg>
      </pc:sldChg>
      <pc:sldChg chg="addSp modSp">
        <pc:chgData name="Matthew Warner" userId="389b7aa93fe24cc9" providerId="Windows Live" clId="Web-{015BB240-05E2-403B-B216-07544A52E0A4}" dt="2020-08-16T14:11:22.063" v="426" actId="14100"/>
        <pc:sldMkLst>
          <pc:docMk/>
          <pc:sldMk cId="2915863211" sldId="264"/>
        </pc:sldMkLst>
        <pc:spChg chg="add mod">
          <ac:chgData name="Matthew Warner" userId="389b7aa93fe24cc9" providerId="Windows Live" clId="Web-{015BB240-05E2-403B-B216-07544A52E0A4}" dt="2020-08-16T14:10:58.266" v="424" actId="1076"/>
          <ac:spMkLst>
            <pc:docMk/>
            <pc:sldMk cId="2915863211" sldId="264"/>
            <ac:spMk id="3" creationId="{4469B2E1-AE1F-40C1-AC04-35544844B9A6}"/>
          </ac:spMkLst>
        </pc:spChg>
        <pc:spChg chg="mod">
          <ac:chgData name="Matthew Warner" userId="389b7aa93fe24cc9" providerId="Windows Live" clId="Web-{015BB240-05E2-403B-B216-07544A52E0A4}" dt="2020-08-16T14:11:22.063" v="426" actId="14100"/>
          <ac:spMkLst>
            <pc:docMk/>
            <pc:sldMk cId="2915863211" sldId="264"/>
            <ac:spMk id="6" creationId="{80BF4A5B-3AAC-40D6-9E78-E7BEFC6026AC}"/>
          </ac:spMkLst>
        </pc:spChg>
      </pc:sldChg>
      <pc:sldChg chg="addSp delSp modSp">
        <pc:chgData name="Matthew Warner" userId="389b7aa93fe24cc9" providerId="Windows Live" clId="Web-{015BB240-05E2-403B-B216-07544A52E0A4}" dt="2020-08-16T14:23:10.179" v="839" actId="20577"/>
        <pc:sldMkLst>
          <pc:docMk/>
          <pc:sldMk cId="3824696626" sldId="265"/>
        </pc:sldMkLst>
        <pc:spChg chg="mod">
          <ac:chgData name="Matthew Warner" userId="389b7aa93fe24cc9" providerId="Windows Live" clId="Web-{015BB240-05E2-403B-B216-07544A52E0A4}" dt="2020-08-16T14:19:14.338" v="733" actId="14100"/>
          <ac:spMkLst>
            <pc:docMk/>
            <pc:sldMk cId="3824696626" sldId="265"/>
            <ac:spMk id="2" creationId="{F35592C6-81D4-402C-813B-019F0CF2C7E4}"/>
          </ac:spMkLst>
        </pc:spChg>
        <pc:spChg chg="mod">
          <ac:chgData name="Matthew Warner" userId="389b7aa93fe24cc9" providerId="Windows Live" clId="Web-{015BB240-05E2-403B-B216-07544A52E0A4}" dt="2020-08-16T14:23:10.179" v="839" actId="20577"/>
          <ac:spMkLst>
            <pc:docMk/>
            <pc:sldMk cId="3824696626" sldId="265"/>
            <ac:spMk id="3" creationId="{6EE98619-EFEF-4026-AFB1-F2EE409ED2CE}"/>
          </ac:spMkLst>
        </pc:spChg>
        <pc:spChg chg="add del mod">
          <ac:chgData name="Matthew Warner" userId="389b7aa93fe24cc9" providerId="Windows Live" clId="Web-{015BB240-05E2-403B-B216-07544A52E0A4}" dt="2020-08-16T14:19:20.807" v="735"/>
          <ac:spMkLst>
            <pc:docMk/>
            <pc:sldMk cId="3824696626" sldId="265"/>
            <ac:spMk id="4" creationId="{157D4B56-4530-4398-ACBE-ED0E700DBBAE}"/>
          </ac:spMkLst>
        </pc:spChg>
      </pc:sldChg>
      <pc:sldChg chg="addSp modSp new ord">
        <pc:chgData name="Matthew Warner" userId="389b7aa93fe24cc9" providerId="Windows Live" clId="Web-{015BB240-05E2-403B-B216-07544A52E0A4}" dt="2020-08-16T14:51:23.833" v="1988" actId="1076"/>
        <pc:sldMkLst>
          <pc:docMk/>
          <pc:sldMk cId="4176506472" sldId="266"/>
        </pc:sldMkLst>
        <pc:spChg chg="mod">
          <ac:chgData name="Matthew Warner" userId="389b7aa93fe24cc9" providerId="Windows Live" clId="Web-{015BB240-05E2-403B-B216-07544A52E0A4}" dt="2020-08-16T14:23:38.616" v="886" actId="1076"/>
          <ac:spMkLst>
            <pc:docMk/>
            <pc:sldMk cId="4176506472" sldId="266"/>
            <ac:spMk id="2" creationId="{D8B486F4-40C2-498D-9958-2DCF73F9DE69}"/>
          </ac:spMkLst>
        </pc:spChg>
        <pc:spChg chg="mod">
          <ac:chgData name="Matthew Warner" userId="389b7aa93fe24cc9" providerId="Windows Live" clId="Web-{015BB240-05E2-403B-B216-07544A52E0A4}" dt="2020-08-16T14:51:10.083" v="1981" actId="20577"/>
          <ac:spMkLst>
            <pc:docMk/>
            <pc:sldMk cId="4176506472" sldId="266"/>
            <ac:spMk id="3" creationId="{5B0B5EEB-36FD-4999-A3A1-033863716DCA}"/>
          </ac:spMkLst>
        </pc:spChg>
        <pc:spChg chg="add mod">
          <ac:chgData name="Matthew Warner" userId="389b7aa93fe24cc9" providerId="Windows Live" clId="Web-{015BB240-05E2-403B-B216-07544A52E0A4}" dt="2020-08-16T14:51:23.833" v="1988" actId="1076"/>
          <ac:spMkLst>
            <pc:docMk/>
            <pc:sldMk cId="4176506472" sldId="266"/>
            <ac:spMk id="4" creationId="{1D7BB28F-8C1A-4BA2-8EE7-28ED8EA7355B}"/>
          </ac:spMkLst>
        </pc:spChg>
      </pc:sldChg>
      <pc:sldChg chg="addSp delSp modSp new">
        <pc:chgData name="Matthew Warner" userId="389b7aa93fe24cc9" providerId="Windows Live" clId="Web-{015BB240-05E2-403B-B216-07544A52E0A4}" dt="2020-08-16T15:27:04.133" v="3087" actId="20577"/>
        <pc:sldMkLst>
          <pc:docMk/>
          <pc:sldMk cId="2275392557" sldId="267"/>
        </pc:sldMkLst>
        <pc:spChg chg="mod">
          <ac:chgData name="Matthew Warner" userId="389b7aa93fe24cc9" providerId="Windows Live" clId="Web-{015BB240-05E2-403B-B216-07544A52E0A4}" dt="2020-08-16T15:18:13.976" v="2522" actId="20577"/>
          <ac:spMkLst>
            <pc:docMk/>
            <pc:sldMk cId="2275392557" sldId="267"/>
            <ac:spMk id="2" creationId="{57EA1E3E-4605-4E32-BB2C-DEF788A585D1}"/>
          </ac:spMkLst>
        </pc:spChg>
        <pc:spChg chg="del mod">
          <ac:chgData name="Matthew Warner" userId="389b7aa93fe24cc9" providerId="Windows Live" clId="Web-{015BB240-05E2-403B-B216-07544A52E0A4}" dt="2020-08-16T15:04:30.723" v="2462"/>
          <ac:spMkLst>
            <pc:docMk/>
            <pc:sldMk cId="2275392557" sldId="267"/>
            <ac:spMk id="3" creationId="{0D8ADD3B-5C54-422A-BC37-9D14DAF19EC6}"/>
          </ac:spMkLst>
        </pc:spChg>
        <pc:spChg chg="add mod">
          <ac:chgData name="Matthew Warner" userId="389b7aa93fe24cc9" providerId="Windows Live" clId="Web-{015BB240-05E2-403B-B216-07544A52E0A4}" dt="2020-08-16T15:25:59.415" v="3078" actId="1076"/>
          <ac:spMkLst>
            <pc:docMk/>
            <pc:sldMk cId="2275392557" sldId="267"/>
            <ac:spMk id="5" creationId="{209FF555-0717-4940-A887-5DDF2A69B166}"/>
          </ac:spMkLst>
        </pc:spChg>
        <pc:spChg chg="add mod">
          <ac:chgData name="Matthew Warner" userId="389b7aa93fe24cc9" providerId="Windows Live" clId="Web-{015BB240-05E2-403B-B216-07544A52E0A4}" dt="2020-08-16T15:27:04.133" v="3087" actId="20577"/>
          <ac:spMkLst>
            <pc:docMk/>
            <pc:sldMk cId="2275392557" sldId="267"/>
            <ac:spMk id="8" creationId="{4159D58B-CC49-4D69-8896-C22CD9344CD9}"/>
          </ac:spMkLst>
        </pc:spChg>
        <pc:picChg chg="add mod ord">
          <ac:chgData name="Matthew Warner" userId="389b7aa93fe24cc9" providerId="Windows Live" clId="Web-{015BB240-05E2-403B-B216-07544A52E0A4}" dt="2020-08-16T15:04:35.192" v="2463" actId="1076"/>
          <ac:picMkLst>
            <pc:docMk/>
            <pc:sldMk cId="2275392557" sldId="267"/>
            <ac:picMk id="6" creationId="{F02AF97B-33DE-465C-AF66-ABD17774B443}"/>
          </ac:picMkLst>
        </pc:picChg>
      </pc:sldChg>
      <pc:sldChg chg="modSp new">
        <pc:chgData name="Matthew Warner" userId="389b7aa93fe24cc9" providerId="Windows Live" clId="Web-{015BB240-05E2-403B-B216-07544A52E0A4}" dt="2020-08-16T14:56:40.048" v="2425" actId="20577"/>
        <pc:sldMkLst>
          <pc:docMk/>
          <pc:sldMk cId="2019828036" sldId="268"/>
        </pc:sldMkLst>
        <pc:spChg chg="mod">
          <ac:chgData name="Matthew Warner" userId="389b7aa93fe24cc9" providerId="Windows Live" clId="Web-{015BB240-05E2-403B-B216-07544A52E0A4}" dt="2020-08-16T14:47:05.632" v="1421" actId="14100"/>
          <ac:spMkLst>
            <pc:docMk/>
            <pc:sldMk cId="2019828036" sldId="268"/>
            <ac:spMk id="2" creationId="{EAEFB983-0336-4FDB-BC59-C984E1CFE0E1}"/>
          </ac:spMkLst>
        </pc:spChg>
        <pc:spChg chg="mod">
          <ac:chgData name="Matthew Warner" userId="389b7aa93fe24cc9" providerId="Windows Live" clId="Web-{015BB240-05E2-403B-B216-07544A52E0A4}" dt="2020-08-16T14:56:40.048" v="2425" actId="20577"/>
          <ac:spMkLst>
            <pc:docMk/>
            <pc:sldMk cId="2019828036" sldId="268"/>
            <ac:spMk id="3" creationId="{4850B6B3-3BB2-4016-B298-274E3393657D}"/>
          </ac:spMkLst>
        </pc:spChg>
      </pc:sldChg>
      <pc:sldChg chg="modSp new ord">
        <pc:chgData name="Matthew Warner" userId="389b7aa93fe24cc9" providerId="Windows Live" clId="Web-{015BB240-05E2-403B-B216-07544A52E0A4}" dt="2020-08-16T15:32:52.648" v="3844" actId="14100"/>
        <pc:sldMkLst>
          <pc:docMk/>
          <pc:sldMk cId="2640353788" sldId="269"/>
        </pc:sldMkLst>
        <pc:spChg chg="mod">
          <ac:chgData name="Matthew Warner" userId="389b7aa93fe24cc9" providerId="Windows Live" clId="Web-{015BB240-05E2-403B-B216-07544A52E0A4}" dt="2020-08-16T15:27:40.133" v="3095" actId="1076"/>
          <ac:spMkLst>
            <pc:docMk/>
            <pc:sldMk cId="2640353788" sldId="269"/>
            <ac:spMk id="2" creationId="{CCC50C9D-70A6-464D-839D-09E4AE9C2177}"/>
          </ac:spMkLst>
        </pc:spChg>
        <pc:spChg chg="mod">
          <ac:chgData name="Matthew Warner" userId="389b7aa93fe24cc9" providerId="Windows Live" clId="Web-{015BB240-05E2-403B-B216-07544A52E0A4}" dt="2020-08-16T15:32:52.648" v="3844" actId="14100"/>
          <ac:spMkLst>
            <pc:docMk/>
            <pc:sldMk cId="2640353788" sldId="269"/>
            <ac:spMk id="3" creationId="{F602F5B7-488C-4023-8627-2EE4DADB0489}"/>
          </ac:spMkLst>
        </pc:spChg>
      </pc:sldChg>
      <pc:sldChg chg="modSp new ord">
        <pc:chgData name="Matthew Warner" userId="389b7aa93fe24cc9" providerId="Windows Live" clId="Web-{015BB240-05E2-403B-B216-07544A52E0A4}" dt="2020-08-16T16:16:20.289" v="5515"/>
        <pc:sldMkLst>
          <pc:docMk/>
          <pc:sldMk cId="2729482745" sldId="270"/>
        </pc:sldMkLst>
        <pc:spChg chg="mod">
          <ac:chgData name="Matthew Warner" userId="389b7aa93fe24cc9" providerId="Windows Live" clId="Web-{015BB240-05E2-403B-B216-07544A52E0A4}" dt="2020-08-16T15:36:03.349" v="3868" actId="14100"/>
          <ac:spMkLst>
            <pc:docMk/>
            <pc:sldMk cId="2729482745" sldId="270"/>
            <ac:spMk id="2" creationId="{2A2ED5FB-9D6A-4AF1-8CFA-0970C78F72E7}"/>
          </ac:spMkLst>
        </pc:spChg>
        <pc:spChg chg="mod">
          <ac:chgData name="Matthew Warner" userId="389b7aa93fe24cc9" providerId="Windows Live" clId="Web-{015BB240-05E2-403B-B216-07544A52E0A4}" dt="2020-08-16T16:16:08.446" v="5513" actId="20577"/>
          <ac:spMkLst>
            <pc:docMk/>
            <pc:sldMk cId="2729482745" sldId="270"/>
            <ac:spMk id="3" creationId="{669E71F1-C52F-48CF-8DE8-0EF13AC9A4BD}"/>
          </ac:spMkLst>
        </pc:spChg>
      </pc:sldChg>
      <pc:sldChg chg="modSp new">
        <pc:chgData name="Matthew Warner" userId="389b7aa93fe24cc9" providerId="Windows Live" clId="Web-{015BB240-05E2-403B-B216-07544A52E0A4}" dt="2020-08-16T16:42:07.994" v="7986" actId="20577"/>
        <pc:sldMkLst>
          <pc:docMk/>
          <pc:sldMk cId="1230746007" sldId="271"/>
        </pc:sldMkLst>
        <pc:spChg chg="mod">
          <ac:chgData name="Matthew Warner" userId="389b7aa93fe24cc9" providerId="Windows Live" clId="Web-{015BB240-05E2-403B-B216-07544A52E0A4}" dt="2020-08-16T16:22:23.473" v="6196" actId="1076"/>
          <ac:spMkLst>
            <pc:docMk/>
            <pc:sldMk cId="1230746007" sldId="271"/>
            <ac:spMk id="2" creationId="{5D9B0BDB-40B3-403B-AE20-59818BCCF10B}"/>
          </ac:spMkLst>
        </pc:spChg>
        <pc:spChg chg="mod">
          <ac:chgData name="Matthew Warner" userId="389b7aa93fe24cc9" providerId="Windows Live" clId="Web-{015BB240-05E2-403B-B216-07544A52E0A4}" dt="2020-08-16T16:42:07.994" v="7986" actId="20577"/>
          <ac:spMkLst>
            <pc:docMk/>
            <pc:sldMk cId="1230746007" sldId="271"/>
            <ac:spMk id="3" creationId="{3B3E6C2A-E8AD-47A9-8953-0D076DC5680B}"/>
          </ac:spMkLst>
        </pc:spChg>
      </pc:sldChg>
      <pc:sldChg chg="addSp modSp new ord">
        <pc:chgData name="Matthew Warner" userId="389b7aa93fe24cc9" providerId="Windows Live" clId="Web-{015BB240-05E2-403B-B216-07544A52E0A4}" dt="2020-08-16T16:35:23.936" v="7187" actId="20577"/>
        <pc:sldMkLst>
          <pc:docMk/>
          <pc:sldMk cId="2672874370" sldId="272"/>
        </pc:sldMkLst>
        <pc:spChg chg="mod">
          <ac:chgData name="Matthew Warner" userId="389b7aa93fe24cc9" providerId="Windows Live" clId="Web-{015BB240-05E2-403B-B216-07544A52E0A4}" dt="2020-08-16T16:29:05.206" v="6564" actId="1076"/>
          <ac:spMkLst>
            <pc:docMk/>
            <pc:sldMk cId="2672874370" sldId="272"/>
            <ac:spMk id="2" creationId="{06BE2B41-D747-44F9-97C8-AEBE499ECF26}"/>
          </ac:spMkLst>
        </pc:spChg>
        <pc:spChg chg="mod">
          <ac:chgData name="Matthew Warner" userId="389b7aa93fe24cc9" providerId="Windows Live" clId="Web-{015BB240-05E2-403B-B216-07544A52E0A4}" dt="2020-08-16T16:35:23.936" v="7187" actId="20577"/>
          <ac:spMkLst>
            <pc:docMk/>
            <pc:sldMk cId="2672874370" sldId="272"/>
            <ac:spMk id="3" creationId="{7A207212-A049-4B42-859D-EBD4B9C1033B}"/>
          </ac:spMkLst>
        </pc:spChg>
        <pc:picChg chg="add mod">
          <ac:chgData name="Matthew Warner" userId="389b7aa93fe24cc9" providerId="Windows Live" clId="Web-{015BB240-05E2-403B-B216-07544A52E0A4}" dt="2020-08-16T16:30:27.877" v="6685" actId="14100"/>
          <ac:picMkLst>
            <pc:docMk/>
            <pc:sldMk cId="2672874370" sldId="272"/>
            <ac:picMk id="4" creationId="{7640ED6C-D271-4FCE-8A62-80B9C0FB0203}"/>
          </ac:picMkLst>
        </pc:picChg>
      </pc:sldChg>
    </pc:docChg>
  </pc:docChgLst>
  <pc:docChgLst>
    <pc:chgData name="Matthew Warner" userId="389b7aa93fe24cc9" providerId="Windows Live" clId="Web-{9756364E-2EAC-4EEF-B167-1F7C82D2FF02}"/>
    <pc:docChg chg="addSld modSld">
      <pc:chgData name="Matthew Warner" userId="389b7aa93fe24cc9" providerId="Windows Live" clId="Web-{9756364E-2EAC-4EEF-B167-1F7C82D2FF02}" dt="2020-08-15T22:24:05.867" v="683" actId="20577"/>
      <pc:docMkLst>
        <pc:docMk/>
      </pc:docMkLst>
      <pc:sldChg chg="modSp">
        <pc:chgData name="Matthew Warner" userId="389b7aa93fe24cc9" providerId="Windows Live" clId="Web-{9756364E-2EAC-4EEF-B167-1F7C82D2FF02}" dt="2020-08-15T22:16:57.355" v="506" actId="20577"/>
        <pc:sldMkLst>
          <pc:docMk/>
          <pc:sldMk cId="2391802149" sldId="258"/>
        </pc:sldMkLst>
        <pc:spChg chg="mod">
          <ac:chgData name="Matthew Warner" userId="389b7aa93fe24cc9" providerId="Windows Live" clId="Web-{9756364E-2EAC-4EEF-B167-1F7C82D2FF02}" dt="2020-08-15T22:16:57.355" v="506" actId="20577"/>
          <ac:spMkLst>
            <pc:docMk/>
            <pc:sldMk cId="2391802149" sldId="258"/>
            <ac:spMk id="3" creationId="{27C5B033-6A9C-4DE9-A419-C90B2355020A}"/>
          </ac:spMkLst>
        </pc:spChg>
      </pc:sldChg>
      <pc:sldChg chg="modSp">
        <pc:chgData name="Matthew Warner" userId="389b7aa93fe24cc9" providerId="Windows Live" clId="Web-{9756364E-2EAC-4EEF-B167-1F7C82D2FF02}" dt="2020-08-15T22:14:04.231" v="55" actId="20577"/>
        <pc:sldMkLst>
          <pc:docMk/>
          <pc:sldMk cId="3424123824" sldId="259"/>
        </pc:sldMkLst>
        <pc:spChg chg="mod">
          <ac:chgData name="Matthew Warner" userId="389b7aa93fe24cc9" providerId="Windows Live" clId="Web-{9756364E-2EAC-4EEF-B167-1F7C82D2FF02}" dt="2020-08-15T22:14:04.231" v="55" actId="20577"/>
          <ac:spMkLst>
            <pc:docMk/>
            <pc:sldMk cId="3424123824" sldId="259"/>
            <ac:spMk id="2" creationId="{FFCCD92E-9FAE-4970-A0D5-820DAFFF2AAE}"/>
          </ac:spMkLst>
        </pc:spChg>
      </pc:sldChg>
      <pc:sldChg chg="modSp">
        <pc:chgData name="Matthew Warner" userId="389b7aa93fe24cc9" providerId="Windows Live" clId="Web-{9756364E-2EAC-4EEF-B167-1F7C82D2FF02}" dt="2020-08-15T22:12:24.934" v="2" actId="20577"/>
        <pc:sldMkLst>
          <pc:docMk/>
          <pc:sldMk cId="2052004786" sldId="260"/>
        </pc:sldMkLst>
        <pc:spChg chg="mod">
          <ac:chgData name="Matthew Warner" userId="389b7aa93fe24cc9" providerId="Windows Live" clId="Web-{9756364E-2EAC-4EEF-B167-1F7C82D2FF02}" dt="2020-08-15T22:12:24.934" v="2" actId="20577"/>
          <ac:spMkLst>
            <pc:docMk/>
            <pc:sldMk cId="2052004786" sldId="260"/>
            <ac:spMk id="3" creationId="{27C5B033-6A9C-4DE9-A419-C90B2355020A}"/>
          </ac:spMkLst>
        </pc:spChg>
      </pc:sldChg>
      <pc:sldChg chg="modSp new">
        <pc:chgData name="Matthew Warner" userId="389b7aa93fe24cc9" providerId="Windows Live" clId="Web-{9756364E-2EAC-4EEF-B167-1F7C82D2FF02}" dt="2020-08-15T22:15:48.324" v="298" actId="20577"/>
        <pc:sldMkLst>
          <pc:docMk/>
          <pc:sldMk cId="2733486650" sldId="263"/>
        </pc:sldMkLst>
        <pc:spChg chg="mod">
          <ac:chgData name="Matthew Warner" userId="389b7aa93fe24cc9" providerId="Windows Live" clId="Web-{9756364E-2EAC-4EEF-B167-1F7C82D2FF02}" dt="2020-08-15T22:14:32.355" v="62" actId="1076"/>
          <ac:spMkLst>
            <pc:docMk/>
            <pc:sldMk cId="2733486650" sldId="263"/>
            <ac:spMk id="2" creationId="{E846E0C1-35B1-4886-BF7A-1B952E73CF2C}"/>
          </ac:spMkLst>
        </pc:spChg>
        <pc:spChg chg="mod">
          <ac:chgData name="Matthew Warner" userId="389b7aa93fe24cc9" providerId="Windows Live" clId="Web-{9756364E-2EAC-4EEF-B167-1F7C82D2FF02}" dt="2020-08-15T22:15:48.324" v="298" actId="20577"/>
          <ac:spMkLst>
            <pc:docMk/>
            <pc:sldMk cId="2733486650" sldId="263"/>
            <ac:spMk id="3" creationId="{62A1B479-D07B-412E-9B65-0C2B64510E4B}"/>
          </ac:spMkLst>
        </pc:spChg>
      </pc:sldChg>
      <pc:sldChg chg="addSp delSp modSp new">
        <pc:chgData name="Matthew Warner" userId="389b7aa93fe24cc9" providerId="Windows Live" clId="Web-{9756364E-2EAC-4EEF-B167-1F7C82D2FF02}" dt="2020-08-15T22:24:05.867" v="682" actId="20577"/>
        <pc:sldMkLst>
          <pc:docMk/>
          <pc:sldMk cId="2915863211" sldId="264"/>
        </pc:sldMkLst>
        <pc:spChg chg="mod">
          <ac:chgData name="Matthew Warner" userId="389b7aa93fe24cc9" providerId="Windows Live" clId="Web-{9756364E-2EAC-4EEF-B167-1F7C82D2FF02}" dt="2020-08-15T22:20:42.329" v="529" actId="14100"/>
          <ac:spMkLst>
            <pc:docMk/>
            <pc:sldMk cId="2915863211" sldId="264"/>
            <ac:spMk id="2" creationId="{2B74B954-27C6-4549-88F3-A293B9FFC578}"/>
          </ac:spMkLst>
        </pc:spChg>
        <pc:spChg chg="del mod">
          <ac:chgData name="Matthew Warner" userId="389b7aa93fe24cc9" providerId="Windows Live" clId="Web-{9756364E-2EAC-4EEF-B167-1F7C82D2FF02}" dt="2020-08-15T22:18:43.417" v="510"/>
          <ac:spMkLst>
            <pc:docMk/>
            <pc:sldMk cId="2915863211" sldId="264"/>
            <ac:spMk id="3" creationId="{C74B468E-3ABD-4540-9B8B-C4A75B6944EF}"/>
          </ac:spMkLst>
        </pc:spChg>
        <pc:spChg chg="add mod">
          <ac:chgData name="Matthew Warner" userId="389b7aa93fe24cc9" providerId="Windows Live" clId="Web-{9756364E-2EAC-4EEF-B167-1F7C82D2FF02}" dt="2020-08-15T22:24:05.867" v="682" actId="20577"/>
          <ac:spMkLst>
            <pc:docMk/>
            <pc:sldMk cId="2915863211" sldId="264"/>
            <ac:spMk id="6" creationId="{80BF4A5B-3AAC-40D6-9E78-E7BEFC6026AC}"/>
          </ac:spMkLst>
        </pc:spChg>
        <pc:picChg chg="add mod ord">
          <ac:chgData name="Matthew Warner" userId="389b7aa93fe24cc9" providerId="Windows Live" clId="Web-{9756364E-2EAC-4EEF-B167-1F7C82D2FF02}" dt="2020-08-15T22:20:46.282" v="530" actId="1076"/>
          <ac:picMkLst>
            <pc:docMk/>
            <pc:sldMk cId="2915863211" sldId="264"/>
            <ac:picMk id="4" creationId="{8654F6B7-D439-4A6B-B879-0824D6C67D49}"/>
          </ac:picMkLst>
        </pc:picChg>
      </pc:sldChg>
      <pc:sldChg chg="modSp new">
        <pc:chgData name="Matthew Warner" userId="389b7aa93fe24cc9" providerId="Windows Live" clId="Web-{9756364E-2EAC-4EEF-B167-1F7C82D2FF02}" dt="2020-08-15T22:22:10.724" v="542" actId="20577"/>
        <pc:sldMkLst>
          <pc:docMk/>
          <pc:sldMk cId="3824696626" sldId="265"/>
        </pc:sldMkLst>
        <pc:spChg chg="mod">
          <ac:chgData name="Matthew Warner" userId="389b7aa93fe24cc9" providerId="Windows Live" clId="Web-{9756364E-2EAC-4EEF-B167-1F7C82D2FF02}" dt="2020-08-15T22:22:10.724" v="542" actId="20577"/>
          <ac:spMkLst>
            <pc:docMk/>
            <pc:sldMk cId="3824696626" sldId="265"/>
            <ac:spMk id="3" creationId="{6EE98619-EFEF-4026-AFB1-F2EE409ED2CE}"/>
          </ac:spMkLst>
        </pc:spChg>
      </pc:sldChg>
    </pc:docChg>
  </pc:docChgLst>
  <pc:docChgLst>
    <pc:chgData name="Matthew Warner" userId="389b7aa93fe24cc9" providerId="Windows Live" clId="Web-{FE59174F-A8B5-4CB8-9C2B-6F179199C2E5}"/>
    <pc:docChg chg="addSld modSld">
      <pc:chgData name="Matthew Warner" userId="389b7aa93fe24cc9" providerId="Windows Live" clId="Web-{FE59174F-A8B5-4CB8-9C2B-6F179199C2E5}" dt="2020-08-15T17:11:33.836" v="145" actId="20577"/>
      <pc:docMkLst>
        <pc:docMk/>
      </pc:docMkLst>
      <pc:sldChg chg="modSp new">
        <pc:chgData name="Matthew Warner" userId="389b7aa93fe24cc9" providerId="Windows Live" clId="Web-{FE59174F-A8B5-4CB8-9C2B-6F179199C2E5}" dt="2020-08-15T17:11:33.836" v="144" actId="20577"/>
        <pc:sldMkLst>
          <pc:docMk/>
          <pc:sldMk cId="4093734043" sldId="262"/>
        </pc:sldMkLst>
        <pc:spChg chg="mod">
          <ac:chgData name="Matthew Warner" userId="389b7aa93fe24cc9" providerId="Windows Live" clId="Web-{FE59174F-A8B5-4CB8-9C2B-6F179199C2E5}" dt="2020-08-15T17:03:59.001" v="15" actId="20577"/>
          <ac:spMkLst>
            <pc:docMk/>
            <pc:sldMk cId="4093734043" sldId="262"/>
            <ac:spMk id="2" creationId="{3F95A6B5-5470-4EE3-AF91-D7199035C3BF}"/>
          </ac:spMkLst>
        </pc:spChg>
        <pc:spChg chg="mod">
          <ac:chgData name="Matthew Warner" userId="389b7aa93fe24cc9" providerId="Windows Live" clId="Web-{FE59174F-A8B5-4CB8-9C2B-6F179199C2E5}" dt="2020-08-15T17:11:33.836" v="144" actId="20577"/>
          <ac:spMkLst>
            <pc:docMk/>
            <pc:sldMk cId="4093734043" sldId="262"/>
            <ac:spMk id="3" creationId="{D211B3F0-E59D-43B5-AFE2-4F97149B5C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8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69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3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2337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1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1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2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2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9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6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minutebooks.com/how-to-fail-at-almost-everything-and-still-win-big-summary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om/How-Fail-Almost-Everything-Still-ebook/dp/B00COOFBA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nedrive.live.com/edit.aspx?resid=389B7AA93FE24CC9!1718&amp;ithint=file%2cxls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en.wikipedia.org/wiki/Andon_(manufacturing)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lesduhigg.com/the-power-of-habit/" TargetMode="External"/><Relationship Id="rId2" Type="http://schemas.openxmlformats.org/officeDocument/2006/relationships/hyperlink" Target="https://medium.com/@aidanhornsby/notes-on-the-power-of-habit-8d8b93df806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PlG_w40qOE" TargetMode="External"/><Relationship Id="rId2" Type="http://schemas.openxmlformats.org/officeDocument/2006/relationships/hyperlink" Target="https://www.amazon.com/The-Science-of-Mindfulness-audiobook/dp/B00MFW8US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www.reddit.com/r/Medit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newport.com/" TargetMode="External"/><Relationship Id="rId2" Type="http://schemas.openxmlformats.org/officeDocument/2006/relationships/hyperlink" Target="https://www.njlifehacks.com/deep-work-cal-newport-summar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rbaraoakley.com/books/a-mind-for-numbers/" TargetMode="External"/><Relationship Id="rId2" Type="http://schemas.openxmlformats.org/officeDocument/2006/relationships/hyperlink" Target="https://theartofliving.com/a-mind-for-numbers-barbara-oakle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Q3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162656941X?tag=whywhathow-20" TargetMode="External"/><Relationship Id="rId2" Type="http://schemas.openxmlformats.org/officeDocument/2006/relationships/hyperlink" Target="https://en.wikipedia.org/wiki/Pomodoro_Techniq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arkinson%27s_la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CoderGirl</a:t>
            </a:r>
            <a:r>
              <a:rPr lang="en-US"/>
              <a:t> Survival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Tips for excelling at learning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1E3E-4605-4E32-BB2C-DEF788A5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30" y="181627"/>
            <a:ext cx="5642612" cy="1091156"/>
          </a:xfrm>
        </p:spPr>
        <p:txBody>
          <a:bodyPr>
            <a:normAutofit fontScale="90000"/>
          </a:bodyPr>
          <a:lstStyle/>
          <a:p>
            <a:r>
              <a:rPr lang="en-US"/>
              <a:t>Systems and Personal Energy by Scott Adams</a:t>
            </a:r>
          </a:p>
        </p:txBody>
      </p:sp>
      <p:pic>
        <p:nvPicPr>
          <p:cNvPr id="6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02AF97B-33DE-465C-AF66-ABD17774B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1435" y="132258"/>
            <a:ext cx="6043974" cy="188118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9FF555-0717-4940-A887-5DDF2A69B166}"/>
              </a:ext>
            </a:extLst>
          </p:cNvPr>
          <p:cNvSpPr txBox="1"/>
          <p:nvPr/>
        </p:nvSpPr>
        <p:spPr>
          <a:xfrm>
            <a:off x="450154" y="5865773"/>
            <a:ext cx="95868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Resources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3"/>
              </a:rPr>
              <a:t>In a Nutshell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hlinkClick r:id="rId4"/>
              </a:rPr>
              <a:t>How to Fail at Almost Everything and Stil Win Big (Book)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59D58B-CC49-4D69-8896-C22CD9344CD9}"/>
              </a:ext>
            </a:extLst>
          </p:cNvPr>
          <p:cNvSpPr txBox="1">
            <a:spLocks/>
          </p:cNvSpPr>
          <p:nvPr/>
        </p:nvSpPr>
        <p:spPr>
          <a:xfrm>
            <a:off x="3992" y="1593801"/>
            <a:ext cx="8596668" cy="44548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2"/>
              <a:buChar char="•"/>
            </a:pPr>
            <a:r>
              <a:rPr lang="en-US" b="1"/>
              <a:t>Systems are much better than Goals</a:t>
            </a:r>
          </a:p>
          <a:p>
            <a:pPr lvl="1">
              <a:buFont typeface="Arial" charset="2"/>
              <a:buChar char="•"/>
            </a:pPr>
            <a:r>
              <a:rPr lang="en-US"/>
              <a:t>Goal: I want to study and get my homework done this week.</a:t>
            </a:r>
          </a:p>
          <a:p>
            <a:pPr lvl="1">
              <a:buFont typeface="Arial" charset="2"/>
              <a:buChar char="•"/>
            </a:pPr>
            <a:r>
              <a:rPr lang="en-US"/>
              <a:t>System: Schedule my study time for 1-3 one </a:t>
            </a:r>
            <a:r>
              <a:rPr lang="en-US" err="1"/>
              <a:t>hr</a:t>
            </a:r>
            <a:r>
              <a:rPr lang="en-US"/>
              <a:t> blocks each day.</a:t>
            </a:r>
          </a:p>
          <a:p>
            <a:pPr>
              <a:buFont typeface="Arial" charset="2"/>
              <a:buChar char="•"/>
            </a:pPr>
            <a:r>
              <a:rPr lang="en-US"/>
              <a:t>Goals have no indication of "HOW" you will accomplish them. </a:t>
            </a:r>
          </a:p>
          <a:p>
            <a:pPr>
              <a:buFont typeface="Arial" charset="2"/>
              <a:buChar char="•"/>
            </a:pPr>
            <a:r>
              <a:rPr lang="en-US"/>
              <a:t>Systems give you daily/hourly wins. You are always short of your Goal until you reach it. Which can be depressing.</a:t>
            </a:r>
          </a:p>
          <a:p>
            <a:pPr>
              <a:buFont typeface="Arial" charset="2"/>
              <a:buChar char="•"/>
            </a:pPr>
            <a:r>
              <a:rPr lang="en-US" b="1"/>
              <a:t>Embrace Selfishness</a:t>
            </a:r>
            <a:r>
              <a:rPr lang="en-US"/>
              <a:t>:</a:t>
            </a:r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Look after yourself first. This involves eating right, exercising, avoiding unnecessary stress and getting enough sleep.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You can’t be generous to others if you’re not in a good place. Adams argues that once your needs are met, you can focus on the needs of others.</a:t>
            </a:r>
          </a:p>
          <a:p>
            <a:pPr>
              <a:buFont typeface="Arial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9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0C9D-70A6-464D-839D-09E4AE9C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9" y="-48016"/>
            <a:ext cx="8596668" cy="132080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Systems and Personal Energy by Scott Adams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F5B7-488C-4023-8627-2EE4DADB0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75" y="1168945"/>
            <a:ext cx="9546559" cy="5122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Scott has a very simple litmus test for his daily activities. We can get more done when we have high personal energy. Ask one simple question: </a:t>
            </a:r>
            <a:r>
              <a:rPr lang="en-US" b="1"/>
              <a:t>"What will this do for my energy?"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What's the suspected effect on personal energy? </a:t>
            </a:r>
            <a:endParaRPr lang="en-US" b="1"/>
          </a:p>
          <a:p>
            <a:pPr lvl="1">
              <a:buFont typeface="Arial" charset="2"/>
              <a:buChar char="•"/>
            </a:pPr>
            <a:r>
              <a:rPr lang="en-US"/>
              <a:t>Eating a stack of pancakes and gallon of OJ for breakfast? </a:t>
            </a:r>
          </a:p>
          <a:p>
            <a:pPr lvl="1">
              <a:buFont typeface="Arial" charset="2"/>
              <a:buChar char="•"/>
            </a:pPr>
            <a:r>
              <a:rPr lang="en-US"/>
              <a:t>Taking a 15 minute walk around the block? </a:t>
            </a:r>
          </a:p>
          <a:p>
            <a:pPr lvl="1">
              <a:buFont typeface="Arial" charset="2"/>
              <a:buChar char="•"/>
            </a:pPr>
            <a:r>
              <a:rPr lang="en-US"/>
              <a:t>Eating a small salad for lunch and an apple in the afternoon? </a:t>
            </a:r>
          </a:p>
          <a:p>
            <a:pPr lvl="1">
              <a:buFont typeface="Arial" charset="2"/>
              <a:buChar char="•"/>
            </a:pPr>
            <a:r>
              <a:rPr lang="en-US"/>
              <a:t>Drinking coffee at lunch? </a:t>
            </a:r>
          </a:p>
          <a:p>
            <a:pPr lvl="1">
              <a:buFont typeface="Arial" charset="2"/>
              <a:buChar char="•"/>
            </a:pPr>
            <a:r>
              <a:rPr lang="en-US"/>
              <a:t>Drinking coffee prior to bedtime? (Hint: what's the effect now vs in the morning? )</a:t>
            </a:r>
          </a:p>
          <a:p>
            <a:pPr lvl="1">
              <a:buFont typeface="Arial" charset="2"/>
              <a:buChar char="•"/>
            </a:pPr>
            <a:r>
              <a:rPr lang="en-US"/>
              <a:t>Training as hard as you can at the gym until you can barely walk?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5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A6B5-5470-4EE3-AF91-D7199035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" y="-33647"/>
            <a:ext cx="8596668" cy="727034"/>
          </a:xfrm>
        </p:spPr>
        <p:txBody>
          <a:bodyPr/>
          <a:lstStyle/>
          <a:p>
            <a:r>
              <a:rPr lang="en-US"/>
              <a:t>Imposter Syndrome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B3F0-E59D-43B5-AFE2-4F97149B5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24" y="874232"/>
            <a:ext cx="5502034" cy="55829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Feelings like you don't belong or aren't as capable as your peers are normal! </a:t>
            </a:r>
          </a:p>
          <a:p>
            <a:pPr>
              <a:buFont typeface="Arial" charset="2"/>
              <a:buChar char="•"/>
            </a:pPr>
            <a:r>
              <a:rPr lang="en-US"/>
              <a:t>Nothing bad happens with a bad line of code</a:t>
            </a:r>
          </a:p>
          <a:p>
            <a:pPr>
              <a:buFont typeface="Arial" charset="2"/>
              <a:buChar char="•"/>
            </a:pPr>
            <a:r>
              <a:rPr lang="en-US"/>
              <a:t>Don't be afraid to send code to instructors during class. </a:t>
            </a:r>
          </a:p>
          <a:p>
            <a:pPr>
              <a:buFont typeface="Arial" charset="2"/>
              <a:buChar char="•"/>
            </a:pPr>
            <a:r>
              <a:rPr lang="en-US"/>
              <a:t>No one is judging your code. There is no 'perfect code'. It either works or it doesn't. And broken code is the first step towards working code!</a:t>
            </a:r>
          </a:p>
          <a:p>
            <a:pPr>
              <a:buFont typeface="Arial" charset="2"/>
              <a:buChar char="•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F7FBABC-15FD-4D7F-8373-4BB13424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222" y="-2675"/>
            <a:ext cx="6594952" cy="686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3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D5FB-9D6A-4AF1-8CFA-0970C78F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9" y="77244"/>
            <a:ext cx="4776230" cy="579677"/>
          </a:xfrm>
        </p:spPr>
        <p:txBody>
          <a:bodyPr>
            <a:normAutofit fontScale="90000"/>
          </a:bodyPr>
          <a:lstStyle/>
          <a:p>
            <a:r>
              <a:rPr lang="en-US"/>
              <a:t>Scheduling Your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71F1-C52F-48CF-8DE8-0EF13AC9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4" y="875653"/>
            <a:ext cx="10732965" cy="566675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Arial" charset="2"/>
              <a:buChar char="•"/>
            </a:pPr>
            <a:r>
              <a:rPr lang="en-US" i="1">
                <a:ea typeface="+mn-lt"/>
                <a:cs typeface="+mn-lt"/>
              </a:rPr>
              <a:t>“In preparing for battle I have always found that plans are useless but planning is indispensable.”</a:t>
            </a:r>
            <a:r>
              <a:rPr lang="en-US">
                <a:ea typeface="+mn-lt"/>
                <a:cs typeface="+mn-lt"/>
              </a:rPr>
              <a:t> Eisenhower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Schedules helps us stay on track and forecast the future. </a:t>
            </a:r>
          </a:p>
          <a:p>
            <a:pPr>
              <a:buFont typeface="Arial" charset="2"/>
              <a:buChar char="•"/>
            </a:pPr>
            <a:r>
              <a:rPr lang="en-US"/>
              <a:t>Schedules are NOT static. You run your schedule not the other way around. </a:t>
            </a:r>
          </a:p>
          <a:p>
            <a:pPr>
              <a:buFont typeface="Arial" charset="2"/>
              <a:buChar char="•"/>
            </a:pPr>
            <a:r>
              <a:rPr lang="en-US"/>
              <a:t>Build in time for everything. Work, alone-time, fun, sleep and the </a:t>
            </a:r>
            <a:r>
              <a:rPr lang="en-US" b="1"/>
              <a:t>unexpected</a:t>
            </a:r>
            <a:r>
              <a:rPr lang="en-US"/>
              <a:t>.</a:t>
            </a:r>
          </a:p>
          <a:p>
            <a:pPr>
              <a:buFont typeface="Arial" charset="2"/>
              <a:buChar char="•"/>
            </a:pPr>
            <a:r>
              <a:rPr lang="en-US"/>
              <a:t>See </a:t>
            </a:r>
            <a:r>
              <a:rPr lang="en-US">
                <a:hlinkClick r:id="rId2"/>
              </a:rPr>
              <a:t>Example Schedule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/>
              <a:t>Time for everything including fun time and a large block on Saturday for the unexpected. </a:t>
            </a:r>
          </a:p>
          <a:p>
            <a:pPr lvl="1">
              <a:buFont typeface="Arial" charset="2"/>
              <a:buChar char="•"/>
            </a:pPr>
            <a:r>
              <a:rPr lang="en-US"/>
              <a:t>However, there's not much time left over. Only writing it down allows us to see it!</a:t>
            </a:r>
          </a:p>
          <a:p>
            <a:pPr>
              <a:buFont typeface="Arial" charset="2"/>
              <a:buChar char="•"/>
            </a:pPr>
            <a:r>
              <a:rPr lang="en-US" u="sng"/>
              <a:t>8 </a:t>
            </a:r>
            <a:r>
              <a:rPr lang="en-US" u="sng" err="1"/>
              <a:t>hrs</a:t>
            </a:r>
            <a:r>
              <a:rPr lang="en-US" u="sng"/>
              <a:t> of study on Saturday and 8 </a:t>
            </a:r>
            <a:r>
              <a:rPr lang="en-US" u="sng" err="1"/>
              <a:t>hrs</a:t>
            </a:r>
            <a:r>
              <a:rPr lang="en-US" u="sng"/>
              <a:t> on Sunday is </a:t>
            </a:r>
            <a:r>
              <a:rPr lang="en-US" b="1" u="sng"/>
              <a:t>NOT!!!</a:t>
            </a:r>
            <a:r>
              <a:rPr lang="en-US" u="sng"/>
              <a:t> going to work. </a:t>
            </a:r>
          </a:p>
          <a:p>
            <a:pPr lvl="1">
              <a:buFont typeface="Arial" charset="2"/>
              <a:buChar char="•"/>
            </a:pPr>
            <a:r>
              <a:rPr lang="en-US"/>
              <a:t>Does not allow for repetition, diffuse thinking or brain chemistry changes.</a:t>
            </a:r>
          </a:p>
          <a:p>
            <a:pPr lvl="1">
              <a:buFont typeface="Arial" charset="2"/>
              <a:buChar char="•"/>
            </a:pPr>
            <a:r>
              <a:rPr lang="en-US"/>
              <a:t>Process not the product!</a:t>
            </a:r>
          </a:p>
          <a:p>
            <a:pPr>
              <a:buFont typeface="Arial" charset="2"/>
              <a:buChar char="•"/>
            </a:pPr>
            <a:r>
              <a:rPr lang="en-US"/>
              <a:t>Build in time for the unexpected. Scheduling 4hrs of Homework time just prior to the homework deadline is tempting fate. </a:t>
            </a:r>
          </a:p>
          <a:p>
            <a:pPr>
              <a:buFont typeface="Arial" charset="2"/>
              <a:buChar char="•"/>
            </a:pPr>
            <a:r>
              <a:rPr lang="en-US"/>
              <a:t>Also offers an opportunity to discuss the week with your family. Maybe they can take some tasks off your plate!</a:t>
            </a:r>
          </a:p>
          <a:p>
            <a:pPr>
              <a:buFont typeface="Arial" charset="2"/>
              <a:buChar char="•"/>
            </a:pPr>
            <a:r>
              <a:rPr lang="en-US"/>
              <a:t>Electronic schedules are good but a slip of paper you can keep in your pocket may be better. </a:t>
            </a:r>
          </a:p>
          <a:p>
            <a:pPr>
              <a:buFont typeface="Arial" charset="2"/>
              <a:buChar char="•"/>
            </a:pPr>
            <a:r>
              <a:rPr lang="en-US"/>
              <a:t>Build a weekly schedule. And then build a daily schedule that can change as needed. </a:t>
            </a:r>
          </a:p>
          <a:p>
            <a:pPr lvl="1">
              <a:buFont typeface="Arial" charset="2"/>
              <a:buChar char="•"/>
            </a:pPr>
            <a:r>
              <a:rPr lang="en-US"/>
              <a:t>You manage your schedule. It doesn't manage you!</a:t>
            </a:r>
          </a:p>
          <a:p>
            <a:pPr lvl="1"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B983-0336-4FDB-BC59-C984E1CF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7" y="55418"/>
            <a:ext cx="8596668" cy="717138"/>
          </a:xfrm>
        </p:spPr>
        <p:txBody>
          <a:bodyPr/>
          <a:lstStyle/>
          <a:p>
            <a:r>
              <a:rPr lang="en-US"/>
              <a:t>Exercise is very important!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B6B3-3BB2-4016-B298-274E3393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25" y="765238"/>
            <a:ext cx="10467031" cy="57610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Bodies are meant to be in motion!</a:t>
            </a:r>
          </a:p>
          <a:p>
            <a:pPr>
              <a:buFont typeface="Arial" charset="2"/>
              <a:buChar char="•"/>
            </a:pPr>
            <a:r>
              <a:rPr lang="en-US"/>
              <a:t>Exercise improves memory, knowledge retention and helps us engage in diffuse thinking. </a:t>
            </a:r>
          </a:p>
          <a:p>
            <a:pPr>
              <a:buFont typeface="Arial" charset="2"/>
              <a:buChar char="•"/>
            </a:pPr>
            <a:r>
              <a:rPr lang="en-US"/>
              <a:t>Exercise also leads to better sleep.</a:t>
            </a:r>
          </a:p>
          <a:p>
            <a:pPr>
              <a:buFont typeface="Arial" charset="2"/>
              <a:buChar char="•"/>
            </a:pPr>
            <a:r>
              <a:rPr lang="en-US"/>
              <a:t>And it will increase your overall energy!</a:t>
            </a:r>
          </a:p>
          <a:p>
            <a:pPr>
              <a:buFont typeface="Arial" charset="2"/>
              <a:buChar char="•"/>
            </a:pPr>
            <a:r>
              <a:rPr lang="en-US"/>
              <a:t>Unfortunately it's the first thing to go when we get busy. :-(</a:t>
            </a:r>
          </a:p>
          <a:p>
            <a:pPr>
              <a:buFont typeface="Arial" charset="2"/>
              <a:buChar char="•"/>
            </a:pPr>
            <a:r>
              <a:rPr lang="en-US"/>
              <a:t>The length and intensity of this class may lead to a few bootcamp pounds...</a:t>
            </a:r>
          </a:p>
          <a:p>
            <a:pPr lvl="1">
              <a:buFont typeface="Arial" charset="2"/>
              <a:buChar char="•"/>
            </a:pPr>
            <a:r>
              <a:rPr lang="en-US"/>
              <a:t>Avoid this by getting regular exercise!</a:t>
            </a:r>
          </a:p>
          <a:p>
            <a:pPr>
              <a:buFont typeface="Arial" charset="2"/>
              <a:buChar char="•"/>
            </a:pPr>
            <a:r>
              <a:rPr lang="en-US"/>
              <a:t>Make exercise enjoyable:</a:t>
            </a:r>
          </a:p>
          <a:p>
            <a:pPr lvl="1">
              <a:buFont typeface="Arial" charset="2"/>
              <a:buChar char="•"/>
            </a:pPr>
            <a:r>
              <a:rPr lang="en-US"/>
              <a:t>Leisurely walks around the neighborhood</a:t>
            </a:r>
          </a:p>
          <a:p>
            <a:pPr lvl="1">
              <a:buFont typeface="Arial" charset="2"/>
              <a:buChar char="•"/>
            </a:pPr>
            <a:r>
              <a:rPr lang="en-US"/>
              <a:t>Dust off that treadmill and watch some trash TV</a:t>
            </a:r>
          </a:p>
          <a:p>
            <a:pPr lvl="1">
              <a:buFont typeface="Arial" charset="2"/>
              <a:buChar char="•"/>
            </a:pPr>
            <a:r>
              <a:rPr lang="en-US"/>
              <a:t>Tennis with friends</a:t>
            </a:r>
          </a:p>
          <a:p>
            <a:pPr>
              <a:buFont typeface="Arial" charset="2"/>
              <a:buChar char="•"/>
            </a:pPr>
            <a:r>
              <a:rPr lang="en-US" b="1"/>
              <a:t>Active Every Day!</a:t>
            </a:r>
          </a:p>
          <a:p>
            <a:pPr>
              <a:buFont typeface="Arial" charset="2"/>
              <a:buChar char="•"/>
            </a:pPr>
            <a:r>
              <a:rPr lang="en-US"/>
              <a:t>Get in 30 mins/day. 60 mins is ideal.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2B41-D747-44F9-97C8-AEBE499E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2" y="-3717"/>
            <a:ext cx="8596668" cy="642435"/>
          </a:xfrm>
        </p:spPr>
        <p:txBody>
          <a:bodyPr/>
          <a:lstStyle/>
          <a:p>
            <a:r>
              <a:rPr lang="en-US"/>
              <a:t>Don't Fall Behind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7212-A049-4B42-859D-EBD4B9C10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63" y="636589"/>
            <a:ext cx="7202766" cy="37785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 charset="2"/>
              <a:buChar char="•"/>
            </a:pPr>
            <a:r>
              <a:rPr lang="en-US"/>
              <a:t>Once you fall behind it's nearly impossible to catch up. </a:t>
            </a:r>
          </a:p>
          <a:p>
            <a:pPr lvl="1">
              <a:buFont typeface="Arial" charset="2"/>
              <a:buChar char="•"/>
            </a:pPr>
            <a:r>
              <a:rPr lang="en-US"/>
              <a:t>Unless you are the 2018-2019 STL Blues :-)</a:t>
            </a:r>
          </a:p>
          <a:p>
            <a:pPr>
              <a:buFont typeface="Arial" charset="2"/>
              <a:buChar char="•"/>
            </a:pPr>
            <a:r>
              <a:rPr lang="en-US"/>
              <a:t>Build in time each week for the unexpected</a:t>
            </a:r>
          </a:p>
          <a:p>
            <a:r>
              <a:rPr lang="en-US"/>
              <a:t>Work ahead if possible. </a:t>
            </a:r>
          </a:p>
          <a:p>
            <a:r>
              <a:rPr lang="en-US"/>
              <a:t>Ask Questions! If you have a question chances are someone else does too. </a:t>
            </a:r>
          </a:p>
          <a:p>
            <a:r>
              <a:rPr lang="en-US"/>
              <a:t>Pull the </a:t>
            </a:r>
            <a:r>
              <a:rPr lang="en-US">
                <a:hlinkClick r:id="rId2"/>
              </a:rPr>
              <a:t>Andon cord</a:t>
            </a:r>
            <a:r>
              <a:rPr lang="en-US"/>
              <a:t> if necessary. (Japanese methodology of allowing anyone to stop the production line to address issues.)</a:t>
            </a:r>
          </a:p>
          <a:p>
            <a:pPr lvl="1"/>
            <a:r>
              <a:rPr lang="en-US"/>
              <a:t>Your mentors and peers can help but only if you alert us there is a problem. </a:t>
            </a:r>
          </a:p>
          <a:p>
            <a:r>
              <a:rPr lang="en-US"/>
              <a:t>Take Action early in the week.</a:t>
            </a:r>
          </a:p>
        </p:txBody>
      </p:sp>
      <p:pic>
        <p:nvPicPr>
          <p:cNvPr id="4" name="Picture 4" descr="A hockey player standing in front of a crowd&#10;&#10;Description automatically generated">
            <a:extLst>
              <a:ext uri="{FF2B5EF4-FFF2-40B4-BE49-F238E27FC236}">
                <a16:creationId xmlns:a16="http://schemas.microsoft.com/office/drawing/2014/main" id="{7640ED6C-D271-4FCE-8A62-80B9C0FB0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044" y="155652"/>
            <a:ext cx="4585474" cy="377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7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E0C1-35B1-4886-BF7A-1B952E73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48" y="124691"/>
            <a:ext cx="8596668" cy="76661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Read error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B479-D07B-412E-9B65-0C2B6451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21" y="883992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Error message are more than just light pink alerts! </a:t>
            </a:r>
          </a:p>
          <a:p>
            <a:pPr lvl="1">
              <a:buFont typeface="Arial" charset="2"/>
              <a:buChar char="•"/>
            </a:pPr>
            <a:r>
              <a:rPr lang="en-US"/>
              <a:t>Read the error message </a:t>
            </a:r>
            <a:r>
              <a:rPr lang="en-US" u="sng"/>
              <a:t>carefully</a:t>
            </a:r>
            <a:r>
              <a:rPr lang="en-US"/>
              <a:t>. Don't just glance at it! </a:t>
            </a:r>
          </a:p>
          <a:p>
            <a:pPr>
              <a:buFont typeface="Arial" charset="2"/>
              <a:buChar char="•"/>
            </a:pPr>
            <a:r>
              <a:rPr lang="en-US"/>
              <a:t>If it doesn't make sense copy the message and put it into Google</a:t>
            </a:r>
          </a:p>
        </p:txBody>
      </p:sp>
    </p:spTree>
    <p:extLst>
      <p:ext uri="{BB962C8B-B14F-4D97-AF65-F5344CB8AC3E}">
        <p14:creationId xmlns:p14="http://schemas.microsoft.com/office/powerpoint/2010/main" val="273348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E0F3-033F-4E42-82D2-E31E4E51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2" y="33454"/>
            <a:ext cx="3578620" cy="846874"/>
          </a:xfrm>
        </p:spPr>
        <p:txBody>
          <a:bodyPr/>
          <a:lstStyle/>
          <a:p>
            <a:r>
              <a:rPr lang="en-US"/>
              <a:t>Power of Habit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E3F5-4DCC-4E57-BC39-72F609FE9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" y="608711"/>
            <a:ext cx="11709717" cy="58415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charset="2"/>
              <a:buChar char="•"/>
            </a:pPr>
            <a:r>
              <a:rPr lang="en-US"/>
              <a:t>Almost impossible to stop a habit. But! You can modify it!</a:t>
            </a:r>
          </a:p>
          <a:p>
            <a:pPr>
              <a:buFont typeface="Arial" charset="2"/>
              <a:buChar char="•"/>
            </a:pPr>
            <a:r>
              <a:rPr lang="en-US"/>
              <a:t>Habit Loops</a:t>
            </a:r>
          </a:p>
          <a:p>
            <a:pPr>
              <a:buFont typeface="Arial" charset="2"/>
              <a:buChar char="•"/>
            </a:pPr>
            <a:r>
              <a:rPr lang="en-US"/>
              <a:t>I. Cues</a:t>
            </a:r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First, there is a </a:t>
            </a:r>
            <a:r>
              <a:rPr lang="en-US" b="1">
                <a:ea typeface="+mn-lt"/>
                <a:cs typeface="+mn-lt"/>
              </a:rPr>
              <a:t>cue</a:t>
            </a:r>
            <a:r>
              <a:rPr lang="en-US">
                <a:ea typeface="+mn-lt"/>
                <a:cs typeface="+mn-lt"/>
              </a:rPr>
              <a:t>. This is a trigger that tells your brain to go into automatic mode, and which habit to use.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 b="1">
                <a:ea typeface="+mn-lt"/>
                <a:cs typeface="+mn-lt"/>
              </a:rPr>
              <a:t>Cues</a:t>
            </a:r>
            <a:r>
              <a:rPr lang="en-US">
                <a:ea typeface="+mn-lt"/>
                <a:cs typeface="+mn-lt"/>
              </a:rPr>
              <a:t> can be almost anything, from a visual trigger to a time of day, an emotion, a sequence of thoughts, the company of particular people, etc.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II. Routines</a:t>
            </a:r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Next, there is the </a:t>
            </a:r>
            <a:r>
              <a:rPr lang="en-US" b="1">
                <a:ea typeface="+mn-lt"/>
                <a:cs typeface="+mn-lt"/>
              </a:rPr>
              <a:t>routine</a:t>
            </a:r>
            <a:r>
              <a:rPr lang="en-US">
                <a:ea typeface="+mn-lt"/>
                <a:cs typeface="+mn-lt"/>
              </a:rPr>
              <a:t>. This can be physical, mental, or emotional.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 b="1">
                <a:ea typeface="+mn-lt"/>
                <a:cs typeface="+mn-lt"/>
              </a:rPr>
              <a:t>Routines</a:t>
            </a:r>
            <a:r>
              <a:rPr lang="en-US">
                <a:ea typeface="+mn-lt"/>
                <a:cs typeface="+mn-lt"/>
              </a:rPr>
              <a:t> can be incredibly complex or fantastically simple.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III. Rewards</a:t>
            </a:r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Finally, there is the </a:t>
            </a:r>
            <a:r>
              <a:rPr lang="en-US" b="1">
                <a:ea typeface="+mn-lt"/>
                <a:cs typeface="+mn-lt"/>
              </a:rPr>
              <a:t>reward</a:t>
            </a:r>
            <a:r>
              <a:rPr lang="en-US">
                <a:ea typeface="+mn-lt"/>
                <a:cs typeface="+mn-lt"/>
              </a:rPr>
              <a:t>. This helps your brain figure out if this particular loop is worth remembering for the future.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 b="1">
                <a:ea typeface="+mn-lt"/>
                <a:cs typeface="+mn-lt"/>
              </a:rPr>
              <a:t>Rewards</a:t>
            </a:r>
            <a:r>
              <a:rPr lang="en-US">
                <a:ea typeface="+mn-lt"/>
                <a:cs typeface="+mn-lt"/>
              </a:rPr>
              <a:t> can range from food or drugs that cause physical sensations, to emotional payoffs, such as the feelings of pride that accompany praise or self-congratulation.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 b="1">
                <a:ea typeface="+mn-lt"/>
                <a:cs typeface="+mn-lt"/>
              </a:rPr>
              <a:t>To change a habit, you must keep the old cue, and deliver the old reward, but insert a new routine.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Use the same cue.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Provide the same reward.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Change the routine.</a:t>
            </a:r>
            <a:endParaRPr lang="en-US"/>
          </a:p>
          <a:p>
            <a:pPr>
              <a:buFont typeface="Arial" charset="2"/>
              <a:buChar char="•"/>
            </a:pPr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4ECBB-DBB2-44AE-AF57-67D5D35F6B01}"/>
              </a:ext>
            </a:extLst>
          </p:cNvPr>
          <p:cNvSpPr txBox="1"/>
          <p:nvPr/>
        </p:nvSpPr>
        <p:spPr>
          <a:xfrm>
            <a:off x="6759498" y="-4274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In a Nutshell</a:t>
            </a:r>
          </a:p>
          <a:p>
            <a:r>
              <a:rPr lang="en-US">
                <a:hlinkClick r:id="rId3"/>
              </a:rPr>
              <a:t>Power of Habit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AE01-6FAC-4354-88B2-5A2D68F6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2" y="42746"/>
            <a:ext cx="8596668" cy="633142"/>
          </a:xfrm>
        </p:spPr>
        <p:txBody>
          <a:bodyPr>
            <a:normAutofit fontScale="90000"/>
          </a:bodyPr>
          <a:lstStyle/>
          <a:p>
            <a:r>
              <a:rPr lang="en-US"/>
              <a:t>Power of Habit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D2D1-F0F3-43A7-801D-8127FFE25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4" y="710930"/>
            <a:ext cx="11310130" cy="6008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Identify the Cue, Habit and Reward and you can begin to change the habit. </a:t>
            </a:r>
          </a:p>
          <a:p>
            <a:pPr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Not always easy! </a:t>
            </a:r>
          </a:p>
          <a:p>
            <a:pPr lvl="1"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Experiment with different routines!</a:t>
            </a:r>
          </a:p>
          <a:p>
            <a:pPr>
              <a:buFont typeface="Arial,Sans-Serif" charset="2"/>
              <a:buChar char="•"/>
            </a:pPr>
            <a:r>
              <a:rPr lang="en-US"/>
              <a:t>Want to get rid of that afternoon Little Debbie Habit? </a:t>
            </a:r>
          </a:p>
          <a:p>
            <a:pPr lvl="1">
              <a:buFont typeface="Arial,Sans-Serif" charset="2"/>
              <a:buChar char="•"/>
            </a:pPr>
            <a:r>
              <a:rPr lang="en-US"/>
              <a:t>Identify your cues. </a:t>
            </a:r>
          </a:p>
          <a:p>
            <a:pPr lvl="1">
              <a:buFont typeface="Arial,Sans-Serif" charset="2"/>
              <a:buChar char="•"/>
            </a:pPr>
            <a:r>
              <a:rPr lang="en-US"/>
              <a:t>Is it hunger? Mental fatigue? Boredom? Yearning for conversation? </a:t>
            </a:r>
          </a:p>
          <a:p>
            <a:pPr lvl="2">
              <a:buFont typeface="Arial,Sans-Serif" charset="2"/>
              <a:buChar char="•"/>
            </a:pPr>
            <a:r>
              <a:rPr lang="en-US"/>
              <a:t>Not always easy to tell which.</a:t>
            </a:r>
          </a:p>
          <a:p>
            <a:pPr lvl="1">
              <a:buFont typeface="Arial,Sans-Serif" charset="2"/>
              <a:buChar char="•"/>
            </a:pPr>
            <a:r>
              <a:rPr lang="en-US"/>
              <a:t>Identify your reward.</a:t>
            </a:r>
          </a:p>
          <a:p>
            <a:pPr lvl="2">
              <a:buFont typeface="Arial,Sans-Serif" charset="2"/>
              <a:buChar char="•"/>
            </a:pPr>
            <a:r>
              <a:rPr lang="en-US"/>
              <a:t>Is it satiation? Engery increase? Feeling connected to others? </a:t>
            </a:r>
          </a:p>
          <a:p>
            <a:pPr lvl="1">
              <a:buFont typeface="Arial,Sans-Serif" charset="2"/>
              <a:buChar char="•"/>
            </a:pPr>
            <a:r>
              <a:rPr lang="en-US"/>
              <a:t>Experiment with routines.</a:t>
            </a:r>
          </a:p>
          <a:p>
            <a:pPr lvl="2">
              <a:buFont typeface="Arial,Sans-Serif" charset="2"/>
              <a:buChar char="•"/>
            </a:pPr>
            <a:r>
              <a:rPr lang="en-US"/>
              <a:t>Eat an apple instead. </a:t>
            </a:r>
          </a:p>
          <a:p>
            <a:pPr lvl="2">
              <a:buFont typeface="Arial,Sans-Serif" charset="2"/>
              <a:buChar char="•"/>
            </a:pPr>
            <a:r>
              <a:rPr lang="en-US"/>
              <a:t>Drink a cup of coffee.</a:t>
            </a:r>
          </a:p>
          <a:p>
            <a:pPr lvl="2">
              <a:buFont typeface="Arial,Sans-Serif" charset="2"/>
              <a:buChar char="•"/>
            </a:pPr>
            <a:r>
              <a:rPr lang="en-US"/>
              <a:t>Talk with friends and skip the cakes. </a:t>
            </a:r>
          </a:p>
          <a:p>
            <a:pPr lvl="2">
              <a:buFont typeface="Arial,Sans-Serif" charset="2"/>
              <a:buChar char="•"/>
            </a:pPr>
            <a:r>
              <a:rPr lang="en-US"/>
              <a:t>Go for a walk. </a:t>
            </a:r>
          </a:p>
          <a:p>
            <a:pPr lvl="1">
              <a:buFont typeface="Arial,Sans-Serif" charset="2"/>
              <a:buChar char="•"/>
            </a:pPr>
            <a:r>
              <a:rPr lang="en-US"/>
              <a:t>Some combination of routines will likely give the same reward you are craving! </a:t>
            </a:r>
          </a:p>
          <a:p>
            <a:pPr lvl="1">
              <a:buFont typeface="Arial,Sans-Serif" charset="2"/>
              <a:buChar char="•"/>
            </a:pPr>
            <a:r>
              <a:rPr lang="en-US"/>
              <a:t>Same cue, same reward new healthy routine!</a:t>
            </a:r>
          </a:p>
          <a:p>
            <a:pPr lvl="2">
              <a:buFont typeface="Arial,Sans-Serif" charset="2"/>
              <a:buChar char="•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AD8DA-8316-43FA-9995-97697441A219}"/>
              </a:ext>
            </a:extLst>
          </p:cNvPr>
          <p:cNvSpPr txBox="1"/>
          <p:nvPr/>
        </p:nvSpPr>
        <p:spPr>
          <a:xfrm>
            <a:off x="7214839" y="3432717"/>
            <a:ext cx="2743200" cy="175432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“When patterns are broken, new worlds emerge.” </a:t>
            </a:r>
          </a:p>
          <a:p>
            <a:br>
              <a:rPr lang="en-US" dirty="0"/>
            </a:br>
            <a:r>
              <a:rPr lang="en-US">
                <a:ea typeface="+mn-lt"/>
                <a:cs typeface="+mn-lt"/>
              </a:rPr>
              <a:t>― Tuli Kupferberg </a:t>
            </a:r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9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E16A-83E5-4AE4-A57A-F7F416DA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2" y="-3717"/>
            <a:ext cx="5567254" cy="623849"/>
          </a:xfrm>
        </p:spPr>
        <p:txBody>
          <a:bodyPr>
            <a:normAutofit fontScale="90000"/>
          </a:bodyPr>
          <a:lstStyle/>
          <a:p>
            <a:r>
              <a:rPr lang="en-US"/>
              <a:t>Mindfulness Meditation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156B-4BA4-4EA0-8ADC-EEA2BD00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00" y="701638"/>
            <a:ext cx="10501667" cy="59251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charset="2"/>
              <a:buChar char="•"/>
            </a:pPr>
            <a:r>
              <a:rPr lang="en-US"/>
              <a:t>Do you have any of these experiences? </a:t>
            </a:r>
          </a:p>
          <a:p>
            <a:pPr lvl="1">
              <a:buFont typeface="Arial" charset="2"/>
              <a:buChar char="•"/>
            </a:pPr>
            <a:r>
              <a:rPr lang="en-US"/>
              <a:t>Mind jumps from thought to thought without your control? </a:t>
            </a:r>
          </a:p>
          <a:p>
            <a:pPr lvl="1">
              <a:buFont typeface="Arial" charset="2"/>
              <a:buChar char="•"/>
            </a:pPr>
            <a:r>
              <a:rPr lang="en-US"/>
              <a:t>Anxiety?</a:t>
            </a:r>
          </a:p>
          <a:p>
            <a:pPr lvl="1">
              <a:buFont typeface="Arial" charset="2"/>
              <a:buChar char="•"/>
            </a:pPr>
            <a:r>
              <a:rPr lang="en-US"/>
              <a:t>Trouble dealing with stressful situations? </a:t>
            </a:r>
          </a:p>
          <a:p>
            <a:pPr lvl="1">
              <a:buFont typeface="Arial" charset="2"/>
              <a:buChar char="•"/>
            </a:pPr>
            <a:r>
              <a:rPr lang="en-US"/>
              <a:t>Trouble concentrating? </a:t>
            </a:r>
          </a:p>
          <a:p>
            <a:pPr>
              <a:buFont typeface="Arial" charset="2"/>
              <a:buChar char="•"/>
            </a:pPr>
            <a:r>
              <a:rPr lang="en-US"/>
              <a:t>Mindfulness Meditation may be for you!</a:t>
            </a:r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Increased focus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Lower stress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Reduced anxiety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Better mental stamina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Deeper or broader compassion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Insight into yourself and your sensory experience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A better relationship with your emotions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/>
              <a:t>Backed by Science! </a:t>
            </a:r>
            <a:r>
              <a:rPr lang="en-US">
                <a:hlinkClick r:id="rId2"/>
              </a:rPr>
              <a:t>(Audiobook)</a:t>
            </a:r>
            <a:r>
              <a:rPr lang="en-US"/>
              <a:t> </a:t>
            </a:r>
            <a:r>
              <a:rPr lang="en-US">
                <a:hlinkClick r:id="rId3"/>
              </a:rPr>
              <a:t>(Google Talk by Author)</a:t>
            </a:r>
            <a:r>
              <a:rPr lang="en-US"/>
              <a:t> (Try 1.5 or 2X Speed! Except the meditation parts)</a:t>
            </a:r>
          </a:p>
          <a:p>
            <a:pPr>
              <a:buFont typeface="Arial" charset="2"/>
              <a:buChar char="•"/>
            </a:pPr>
            <a:r>
              <a:rPr lang="en-US"/>
              <a:t>Can start with as little as 1 minute per day</a:t>
            </a:r>
          </a:p>
          <a:p>
            <a:pPr lvl="1">
              <a:buFont typeface="Arial" charset="2"/>
              <a:buChar char="•"/>
            </a:pPr>
            <a:r>
              <a:rPr lang="en-US"/>
              <a:t>1-3 minutes and work your way up to 15 minute sessions. </a:t>
            </a:r>
          </a:p>
          <a:p>
            <a:pPr lvl="1">
              <a:buFont typeface="Arial" charset="2"/>
              <a:buChar char="•"/>
            </a:pPr>
            <a:r>
              <a:rPr lang="en-US"/>
              <a:t>Can be done anywhere. In line at the grocery store, bedtime, cough** meetings. 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1B7E8-A1A4-4F72-9FE4-87AE4ABE8548}"/>
              </a:ext>
            </a:extLst>
          </p:cNvPr>
          <p:cNvSpPr txBox="1"/>
          <p:nvPr/>
        </p:nvSpPr>
        <p:spPr>
          <a:xfrm>
            <a:off x="7056864" y="219679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linkClick r:id="rId4"/>
              </a:rPr>
              <a:t>r/meditation</a:t>
            </a:r>
            <a:endParaRPr lang="en-US"/>
          </a:p>
          <a:p>
            <a:r>
              <a:rPr lang="en-US"/>
              <a:t>See the FAQ section</a:t>
            </a:r>
          </a:p>
        </p:txBody>
      </p:sp>
      <p:pic>
        <p:nvPicPr>
          <p:cNvPr id="5" name="Picture 5" descr="A person with long hair and a sunset in the background&#10;&#10;Description automatically generated">
            <a:extLst>
              <a:ext uri="{FF2B5EF4-FFF2-40B4-BE49-F238E27FC236}">
                <a16:creationId xmlns:a16="http://schemas.microsoft.com/office/drawing/2014/main" id="{BAAA51B0-C975-49F8-9322-6AC9BACFF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737" y="3270560"/>
            <a:ext cx="2628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6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D92E-9FAE-4970-A0D5-820DAFFF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in the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B033-6A9C-4DE9-A419-C90B2355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77" y="156682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Mind and Body</a:t>
            </a:r>
          </a:p>
          <a:p>
            <a:pPr>
              <a:buFont typeface="Arial" charset="2"/>
              <a:buChar char="•"/>
            </a:pPr>
            <a:r>
              <a:rPr lang="en-US"/>
              <a:t>Exercise</a:t>
            </a:r>
          </a:p>
          <a:p>
            <a:pPr>
              <a:buFont typeface="Arial" charset="2"/>
              <a:buChar char="•"/>
            </a:pPr>
            <a:r>
              <a:rPr lang="en-US"/>
              <a:t>Learning How to Learn</a:t>
            </a:r>
          </a:p>
          <a:p>
            <a:pPr>
              <a:buFont typeface="Arial" charset="2"/>
              <a:buChar char="•"/>
            </a:pPr>
            <a:r>
              <a:rPr lang="en-US"/>
              <a:t>Productivity Tips</a:t>
            </a:r>
          </a:p>
          <a:p>
            <a:pPr>
              <a:buFont typeface="Arial" charset="2"/>
              <a:buChar char="•"/>
            </a:pPr>
            <a:r>
              <a:rPr lang="en-US"/>
              <a:t>Personal Engery</a:t>
            </a:r>
          </a:p>
          <a:p>
            <a:pPr>
              <a:buFont typeface="Arial" charset="2"/>
              <a:buChar char="•"/>
            </a:pPr>
            <a:r>
              <a:rPr lang="en-US"/>
              <a:t>Scheduling</a:t>
            </a:r>
          </a:p>
          <a:p>
            <a:pPr>
              <a:buFont typeface="Arial" charset="2"/>
              <a:buChar char="•"/>
            </a:pPr>
            <a:r>
              <a:rPr lang="en-US"/>
              <a:t>Don't Fall Behind! </a:t>
            </a:r>
          </a:p>
          <a:p>
            <a:pPr>
              <a:buFont typeface="Arial" charset="2"/>
              <a:buChar char="•"/>
            </a:pPr>
            <a:r>
              <a:rPr lang="en-US"/>
              <a:t>These could be a 24 Week course on their own!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1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0BDB-40B3-403B-AE20-59818BCC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03" y="-3717"/>
            <a:ext cx="4099010" cy="623849"/>
          </a:xfrm>
        </p:spPr>
        <p:txBody>
          <a:bodyPr>
            <a:normAutofit fontScale="90000"/>
          </a:bodyPr>
          <a:lstStyle/>
          <a:p>
            <a:r>
              <a:rPr lang="en-US"/>
              <a:t>Miscellaneous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6C2A-E8AD-47A9-8953-0D076DC5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202" y="618004"/>
            <a:ext cx="11059228" cy="605526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 charset="2"/>
              <a:buChar char="•"/>
            </a:pPr>
            <a:r>
              <a:rPr lang="en-US"/>
              <a:t>Just say </a:t>
            </a:r>
            <a:r>
              <a:rPr lang="en-US" b="1"/>
              <a:t>No</a:t>
            </a:r>
            <a:r>
              <a:rPr lang="en-US"/>
              <a:t> to things that aren't important. You will not have much time available so give it sparingly. </a:t>
            </a:r>
          </a:p>
          <a:p>
            <a:pPr lvl="1">
              <a:buFont typeface="Arial" charset="2"/>
              <a:buChar char="•"/>
            </a:pPr>
            <a:r>
              <a:rPr lang="en-US"/>
              <a:t>"No." Is a complete sentence and answer. You are not required to give reasons.</a:t>
            </a:r>
          </a:p>
          <a:p>
            <a:pPr lvl="1">
              <a:buFont typeface="Arial" charset="2"/>
              <a:buChar char="•"/>
            </a:pPr>
            <a:r>
              <a:rPr lang="en-US"/>
              <a:t>"No, I can't do that, I have to study." If you must have a reason.</a:t>
            </a:r>
          </a:p>
          <a:p>
            <a:pPr lvl="1">
              <a:buFont typeface="Arial" charset="2"/>
              <a:buChar char="•"/>
            </a:pPr>
            <a:r>
              <a:rPr lang="en-US"/>
              <a:t>Or as Scott Adams would do, give them the following answer. </a:t>
            </a:r>
          </a:p>
          <a:p>
            <a:pPr lvl="2">
              <a:buFont typeface="Arial" charset="2"/>
              <a:buChar char="•"/>
            </a:pPr>
            <a:r>
              <a:rPr lang="en-US"/>
              <a:t>"No, I have a rule that I don't do (fill in the blank)."</a:t>
            </a:r>
          </a:p>
          <a:p>
            <a:pPr lvl="2">
              <a:buFont typeface="Arial" charset="2"/>
              <a:buChar char="•"/>
            </a:pPr>
            <a:r>
              <a:rPr lang="en-US"/>
              <a:t>Can't argue with a rule. It's your rule. </a:t>
            </a:r>
          </a:p>
          <a:p>
            <a:pPr lvl="2">
              <a:buFont typeface="Arial" charset="2"/>
              <a:buChar char="•"/>
            </a:pPr>
            <a:r>
              <a:rPr lang="en-US"/>
              <a:t>"No, I have a rule that I  can't commit to anything until my homework is done."</a:t>
            </a:r>
          </a:p>
          <a:p>
            <a:pPr>
              <a:buFont typeface="Arial" charset="2"/>
              <a:buChar char="•"/>
            </a:pPr>
            <a:r>
              <a:rPr lang="en-US"/>
              <a:t>If it takes less than 2 minutes. Do it now!</a:t>
            </a:r>
          </a:p>
          <a:p>
            <a:pPr lvl="1">
              <a:buFont typeface="Arial" charset="2"/>
              <a:buChar char="•"/>
            </a:pPr>
            <a:r>
              <a:rPr lang="en-US"/>
              <a:t>Pending tasks take up brain space.</a:t>
            </a:r>
          </a:p>
          <a:p>
            <a:pPr lvl="1">
              <a:buFont typeface="Arial" charset="2"/>
              <a:buChar char="•"/>
            </a:pPr>
            <a:r>
              <a:rPr lang="en-US"/>
              <a:t>Have you ever had a task that you worried about for days/weeks and it only took a few minutes to complete? </a:t>
            </a:r>
          </a:p>
          <a:p>
            <a:pPr>
              <a:buFont typeface="Arial" charset="2"/>
              <a:buChar char="•"/>
            </a:pPr>
            <a:r>
              <a:rPr lang="en-US"/>
              <a:t>Willpower. You only have a finite amount of it each day. Better to do hard things in the morning. </a:t>
            </a:r>
          </a:p>
          <a:p>
            <a:pPr>
              <a:buFont typeface="Arial" charset="2"/>
              <a:buChar char="•"/>
            </a:pPr>
            <a:r>
              <a:rPr lang="en-US"/>
              <a:t>How much willpower do you have when you have come home from work and are hangry? </a:t>
            </a:r>
          </a:p>
          <a:p>
            <a:pPr lvl="2">
              <a:buFont typeface="Arial" charset="2"/>
              <a:buChar char="•"/>
            </a:pPr>
            <a:r>
              <a:rPr lang="en-US"/>
              <a:t>Are you ready to pull out the study materials or chow down on some fast food? </a:t>
            </a:r>
          </a:p>
          <a:p>
            <a:pPr lvl="1">
              <a:buFont typeface="Arial" charset="2"/>
              <a:buChar char="•"/>
            </a:pPr>
            <a:r>
              <a:rPr lang="en-US"/>
              <a:t>Set yourself up for success by making it easy to do the right thing. </a:t>
            </a:r>
          </a:p>
          <a:p>
            <a:pPr lvl="2">
              <a:buFont typeface="Arial" charset="2"/>
              <a:buChar char="•"/>
            </a:pPr>
            <a:r>
              <a:rPr lang="en-US"/>
              <a:t>Meal prep, eat a snack to avoid </a:t>
            </a:r>
            <a:r>
              <a:rPr lang="en-US" err="1"/>
              <a:t>hangriness</a:t>
            </a:r>
            <a:r>
              <a:rPr lang="en-US"/>
              <a:t>. Take your study materials with you. </a:t>
            </a:r>
          </a:p>
          <a:p>
            <a:pPr lvl="2">
              <a:buFont typeface="Arial" charset="2"/>
              <a:buChar char="•"/>
            </a:pPr>
            <a:r>
              <a:rPr lang="en-US"/>
              <a:t>Take small steps. </a:t>
            </a:r>
          </a:p>
          <a:p>
            <a:pPr lvl="2">
              <a:buFont typeface="Arial" charset="2"/>
              <a:buChar char="•"/>
            </a:pPr>
            <a:r>
              <a:rPr lang="en-US"/>
              <a:t>Instead of  "Read for 1 hour" start with "go to my desk and pull out my materials." Chances are you fall right into studying without a hitch. </a:t>
            </a:r>
          </a:p>
          <a:p>
            <a:pPr marL="1371600" lvl="3" indent="0">
              <a:buNone/>
            </a:pPr>
            <a:endParaRPr lang="en-US"/>
          </a:p>
          <a:p>
            <a:pPr lvl="1">
              <a:buFont typeface="Arial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6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78DD-3B7C-4F8D-ACFB-2EF57697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2" y="-3717"/>
            <a:ext cx="6961156" cy="651727"/>
          </a:xfrm>
        </p:spPr>
        <p:txBody>
          <a:bodyPr/>
          <a:lstStyle/>
          <a:p>
            <a:r>
              <a:rPr lang="en-US"/>
              <a:t>This is Not a Zero-Sum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A637-8D3D-4F16-8437-0858F538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51" y="701638"/>
            <a:ext cx="9925521" cy="49215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Too many times in life we are pitted agains one another in a fight for success.</a:t>
            </a:r>
            <a:endParaRPr lang="en-US" dirty="0"/>
          </a:p>
          <a:p>
            <a:r>
              <a:rPr lang="en-US"/>
              <a:t>This class is not one of those places. </a:t>
            </a:r>
            <a:endParaRPr lang="en-US" dirty="0"/>
          </a:p>
          <a:p>
            <a:r>
              <a:rPr lang="en-US"/>
              <a:t>Your classmates success is your success. </a:t>
            </a:r>
            <a:endParaRPr lang="en-US" dirty="0"/>
          </a:p>
          <a:p>
            <a:r>
              <a:rPr lang="en-US"/>
              <a:t>The faster we master material the more we can learn.</a:t>
            </a:r>
            <a:endParaRPr lang="en-US" dirty="0"/>
          </a:p>
          <a:p>
            <a:r>
              <a:rPr lang="en-US"/>
              <a:t>Help each other grow!</a:t>
            </a:r>
            <a:endParaRPr lang="en-US" dirty="0"/>
          </a:p>
          <a:p>
            <a:r>
              <a:rPr lang="en-US" b="1" u="sng"/>
              <a:t>Share resources you've found.</a:t>
            </a:r>
          </a:p>
          <a:p>
            <a:r>
              <a:rPr lang="en-US"/>
              <a:t>Offer help to those in need.</a:t>
            </a:r>
            <a:endParaRPr lang="en-US" dirty="0"/>
          </a:p>
          <a:p>
            <a:r>
              <a:rPr lang="en-US"/>
              <a:t>Off a different spin on a hard to grasp subject.</a:t>
            </a:r>
            <a:endParaRPr lang="en-US" dirty="0"/>
          </a:p>
          <a:p>
            <a:r>
              <a:rPr lang="en-US"/>
              <a:t>You are participating in a free class with free readin</a:t>
            </a:r>
            <a:r>
              <a:rPr lang="en-US" dirty="0"/>
              <a:t>g </a:t>
            </a:r>
            <a:r>
              <a:rPr lang="en-US"/>
              <a:t>materials carried out by volunteers using a potentially free OS, free browser and using a free language. </a:t>
            </a:r>
            <a:endParaRPr lang="en-US" dirty="0"/>
          </a:p>
          <a:p>
            <a:pPr lvl="1"/>
            <a:r>
              <a:rPr lang="en-US"/>
              <a:t>It's hard to imagine that there's no time to give something back to your classmates.</a:t>
            </a:r>
            <a:endParaRPr lang="en-US" dirty="0"/>
          </a:p>
          <a:p>
            <a:r>
              <a:rPr lang="en-US"/>
              <a:t>Participate in the slack discussions. </a:t>
            </a:r>
            <a:endParaRPr lang="en-US" dirty="0"/>
          </a:p>
          <a:p>
            <a:pPr lvl="1"/>
            <a:r>
              <a:rPr lang="en-US"/>
              <a:t>Thos who don't participate may be a favorite to call on in class. :-)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09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9ECA-18F9-4F8B-BE5A-6B0C9831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Luck!!!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5FB51-25FD-443D-A1D4-44F9F6C7C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7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D92E-9FAE-4970-A0D5-820DAFFF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8" y="154379"/>
            <a:ext cx="8596668" cy="618177"/>
          </a:xfrm>
        </p:spPr>
        <p:txBody>
          <a:bodyPr>
            <a:normAutofit fontScale="90000"/>
          </a:bodyPr>
          <a:lstStyle/>
          <a:p>
            <a:r>
              <a:rPr lang="en-US"/>
              <a:t>24 Weeks is NOT easy!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B033-6A9C-4DE9-A419-C90B2355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17" y="76523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It's going to be a challenge to juggle normal life responsibilities plus classroom time and study time. </a:t>
            </a:r>
          </a:p>
          <a:p>
            <a:pPr lvl="1"/>
            <a:r>
              <a:rPr lang="en-US"/>
              <a:t>Jobs, relationships, kids, pets, bills, hobbies and countless others! </a:t>
            </a:r>
          </a:p>
          <a:p>
            <a:r>
              <a:rPr lang="en-US"/>
              <a:t>Plus focused learning, homework and classroom time? </a:t>
            </a:r>
          </a:p>
          <a:p>
            <a:r>
              <a:rPr lang="en-US"/>
              <a:t>It is possible! </a:t>
            </a:r>
          </a:p>
          <a:p>
            <a:r>
              <a:rPr lang="en-US"/>
              <a:t>It's impossible to do everything in this guide in 24 weeks.</a:t>
            </a:r>
          </a:p>
          <a:p>
            <a:pPr lvl="1"/>
            <a:r>
              <a:rPr lang="en-US"/>
              <a:t>Pick 2-3 concepts that interest you and focus on them!</a:t>
            </a:r>
          </a:p>
          <a:p>
            <a:pPr lvl="1"/>
            <a:r>
              <a:rPr lang="en-US"/>
              <a:t>You will be rewarded for your effort!</a:t>
            </a:r>
          </a:p>
          <a:p>
            <a:r>
              <a:rPr lang="en-US"/>
              <a:t>Any edge you can get WILL help!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1ADD2BCA-7802-481B-A39D-C543A21A8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215" y="1999568"/>
            <a:ext cx="3635809" cy="46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0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D92E-9FAE-4970-A0D5-820DAFFF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0" y="52316"/>
            <a:ext cx="7989165" cy="570174"/>
          </a:xfrm>
        </p:spPr>
        <p:txBody>
          <a:bodyPr>
            <a:normAutofit fontScale="90000"/>
          </a:bodyPr>
          <a:lstStyle/>
          <a:p>
            <a:r>
              <a:rPr lang="en-US"/>
              <a:t>Two Most important Tips!!!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B033-6A9C-4DE9-A419-C90B2355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76" y="1317353"/>
            <a:ext cx="11961637" cy="3816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Learning How to Learn </a:t>
            </a:r>
          </a:p>
          <a:p>
            <a:pPr lvl="1"/>
            <a:r>
              <a:rPr lang="en-US"/>
              <a:t>Not once in 32 years have I had a mandatory class on How to Learn</a:t>
            </a:r>
          </a:p>
          <a:p>
            <a:pPr lvl="2"/>
            <a:r>
              <a:rPr lang="en-US"/>
              <a:t>Feelings of I'm a slow learner or I have a bad memory are normal</a:t>
            </a:r>
          </a:p>
          <a:p>
            <a:pPr lvl="1"/>
            <a:r>
              <a:rPr lang="en-US"/>
              <a:t>Learning is a skill that can be acquired!</a:t>
            </a:r>
          </a:p>
          <a:p>
            <a:r>
              <a:rPr lang="en-US"/>
              <a:t>Deep Work</a:t>
            </a:r>
          </a:p>
          <a:p>
            <a:pPr lvl="1"/>
            <a:r>
              <a:rPr lang="en-US"/>
              <a:t>Time spent on cognitively intense tasks is exceedingly valuable</a:t>
            </a:r>
          </a:p>
          <a:p>
            <a:pPr lvl="1"/>
            <a:r>
              <a:rPr lang="en-US"/>
              <a:t>Time spent on easily reproducible tasks is less valuable</a:t>
            </a:r>
          </a:p>
          <a:p>
            <a:pPr lvl="1"/>
            <a:r>
              <a:rPr lang="en-US"/>
              <a:t>You can get more done in less time than your peers if you spend most of your time in Deep Work</a:t>
            </a:r>
          </a:p>
          <a:p>
            <a:pPr lvl="1"/>
            <a:r>
              <a:rPr lang="en-US"/>
              <a:t>All studying/work is NOT created equal. 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D92E-9FAE-4970-A0D5-820DAFFF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7" y="-3958"/>
            <a:ext cx="6498694" cy="677554"/>
          </a:xfrm>
        </p:spPr>
        <p:txBody>
          <a:bodyPr>
            <a:normAutofit/>
          </a:bodyPr>
          <a:lstStyle/>
          <a:p>
            <a:r>
              <a:rPr lang="en-US"/>
              <a:t>Mastering Deep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B033-6A9C-4DE9-A419-C90B2355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74" y="557420"/>
            <a:ext cx="10328486" cy="4573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It's not easy to focus with all the distractions around us</a:t>
            </a:r>
          </a:p>
          <a:p>
            <a:pPr lvl="1"/>
            <a:r>
              <a:rPr lang="en-US"/>
              <a:t>TV, family, pets, co-workers, phones and their pesky machine learning algorithms that keep us addicted :-)</a:t>
            </a:r>
          </a:p>
          <a:p>
            <a:r>
              <a:rPr lang="en-US" b="1" u="sng"/>
              <a:t>The Number 1 Tip</a:t>
            </a:r>
            <a:r>
              <a:rPr lang="en-US"/>
              <a:t> is to engage in focused learning! (Also known as "Deep Work")</a:t>
            </a:r>
          </a:p>
          <a:p>
            <a:pPr lvl="1"/>
            <a:r>
              <a:rPr lang="en-US" u="sng">
                <a:ea typeface="+mn-lt"/>
                <a:cs typeface="+mn-lt"/>
              </a:rPr>
              <a:t>Deep Work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i="1">
                <a:ea typeface="+mn-lt"/>
                <a:cs typeface="+mn-lt"/>
              </a:rPr>
              <a:t>“Professional activity performed in a state of distraction-free concentration that push your cognitive capabilities to their limit. These efforts create new value, improve your skill, and are hard to replicate.”</a:t>
            </a:r>
            <a:endParaRPr lang="en-US" i="1"/>
          </a:p>
          <a:p>
            <a:pPr lvl="2"/>
            <a:r>
              <a:rPr lang="en-US" i="1"/>
              <a:t>Computer programming, mathematics, creative writing, studying</a:t>
            </a:r>
          </a:p>
          <a:p>
            <a:pPr lvl="1"/>
            <a:r>
              <a:rPr lang="en-US" u="sng"/>
              <a:t>Shallow Work:</a:t>
            </a:r>
            <a:r>
              <a:rPr lang="en-US"/>
              <a:t> </a:t>
            </a:r>
            <a:r>
              <a:rPr lang="en-US" i="1">
                <a:ea typeface="+mn-lt"/>
                <a:cs typeface="+mn-lt"/>
              </a:rPr>
              <a:t>“Non-cognitively demanding, logistical-style tasks, often performed while distracted. These efforts tend to not create new value in the world and are easy to replicate.”</a:t>
            </a:r>
            <a:endParaRPr lang="en-US" i="1"/>
          </a:p>
          <a:p>
            <a:pPr lvl="2"/>
            <a:r>
              <a:rPr lang="en-US" i="1"/>
              <a:t>Responding to some email, formatting documents, shopping, paying bills</a:t>
            </a:r>
          </a:p>
          <a:p>
            <a:r>
              <a:rPr lang="en-US"/>
              <a:t>The more time you spend in Deep Work the more productive you will be!</a:t>
            </a:r>
          </a:p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1BABB-44C9-44D2-AED7-DA20CEEFA705}"/>
              </a:ext>
            </a:extLst>
          </p:cNvPr>
          <p:cNvSpPr txBox="1"/>
          <p:nvPr/>
        </p:nvSpPr>
        <p:spPr>
          <a:xfrm>
            <a:off x="473062" y="502157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Resources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2"/>
              </a:rPr>
              <a:t>In a Nutshell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hlinkClick r:id="rId3"/>
              </a:rPr>
              <a:t>Cal Newport Blog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654F6B7-D439-4A6B-B879-0824D6C6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2" y="201603"/>
            <a:ext cx="6501007" cy="6360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74B954-27C6-4549-88F3-A293B9FF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3" y="4175"/>
            <a:ext cx="5809627" cy="704937"/>
          </a:xfrm>
        </p:spPr>
        <p:txBody>
          <a:bodyPr>
            <a:normAutofit/>
          </a:bodyPr>
          <a:lstStyle/>
          <a:p>
            <a:r>
              <a:rPr lang="en-US"/>
              <a:t>The Eisenhower Matrix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BF4A5B-3AAC-40D6-9E78-E7BEFC60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710" y="1250148"/>
            <a:ext cx="4103836" cy="4266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Where do you spend most of your time? </a:t>
            </a:r>
          </a:p>
          <a:p>
            <a:pPr>
              <a:buFont typeface="Arial" charset="2"/>
              <a:buChar char="•"/>
            </a:pPr>
            <a:r>
              <a:rPr lang="en-US"/>
              <a:t>Most of your time should be spent in the </a:t>
            </a:r>
            <a:r>
              <a:rPr lang="en-US" b="1"/>
              <a:t>important-not urgent</a:t>
            </a:r>
            <a:r>
              <a:rPr lang="en-US"/>
              <a:t> category. </a:t>
            </a:r>
          </a:p>
          <a:p>
            <a:pPr>
              <a:buFont typeface="Arial" charset="2"/>
              <a:buChar char="•"/>
            </a:pPr>
            <a:r>
              <a:rPr lang="en-US"/>
              <a:t>You will spend time in each category.</a:t>
            </a:r>
          </a:p>
          <a:p>
            <a:pPr>
              <a:buFont typeface="Arial" charset="2"/>
              <a:buChar char="•"/>
            </a:pPr>
            <a:r>
              <a:rPr lang="en-US"/>
              <a:t>It's a good thing to spend some time in Not-urgent not-important. You can't be 100% engaged all the time! (Reward yourself!)</a:t>
            </a:r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9B2E1-AE1F-40C1-AC04-35544844B9A6}"/>
              </a:ext>
            </a:extLst>
          </p:cNvPr>
          <p:cNvSpPr txBox="1"/>
          <p:nvPr/>
        </p:nvSpPr>
        <p:spPr>
          <a:xfrm>
            <a:off x="4763985" y="33191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Working ahead</a:t>
            </a:r>
          </a:p>
        </p:txBody>
      </p:sp>
    </p:spTree>
    <p:extLst>
      <p:ext uri="{BB962C8B-B14F-4D97-AF65-F5344CB8AC3E}">
        <p14:creationId xmlns:p14="http://schemas.microsoft.com/office/powerpoint/2010/main" val="291586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D92E-9FAE-4970-A0D5-820DAFFF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54" y="-4549"/>
            <a:ext cx="8596668" cy="695278"/>
          </a:xfrm>
        </p:spPr>
        <p:txBody>
          <a:bodyPr/>
          <a:lstStyle/>
          <a:p>
            <a:r>
              <a:rPr lang="en-US"/>
              <a:t>Learning How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B033-6A9C-4DE9-A419-C90B2355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2" y="819805"/>
            <a:ext cx="9619626" cy="42565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b="1">
                <a:ea typeface="+mn-lt"/>
                <a:cs typeface="+mn-lt"/>
              </a:rPr>
              <a:t>Chunking is at the cornerstone of learning and problem-solving…</a:t>
            </a:r>
            <a:endParaRPr lang="en-US" err="1"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Learning = linking information together to create and slowly add to conceptual chunks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Problem-solving = Identifying what chunks to use when (and how) to tackle a specific problem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 b="1">
                <a:ea typeface="+mn-lt"/>
                <a:cs typeface="+mn-lt"/>
              </a:rPr>
              <a:t>… and we tackle it with two types of thinking.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Focused thinking (requiring active attention) is conscious, analytical and serial in nature.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Diffuse thinking (requiring passive attention) is subconscious, creative and parallel in nature. </a:t>
            </a:r>
          </a:p>
          <a:p>
            <a:pPr lvl="2">
              <a:buFont typeface="Arial" charset="2"/>
              <a:buChar char="•"/>
            </a:pPr>
            <a:r>
              <a:rPr lang="en-US"/>
              <a:t>Diffuse thinking is done in a more relaxed state. Taking walks, exercising, showering.  </a:t>
            </a:r>
          </a:p>
          <a:p>
            <a:pPr lvl="2">
              <a:buFont typeface="Arial" charset="2"/>
              <a:buChar char="•"/>
            </a:pPr>
            <a:r>
              <a:rPr lang="en-US"/>
              <a:t>Ever had an Aha!! moment not at work? That was diffuse thinking taking place behind the scenes!</a:t>
            </a:r>
          </a:p>
          <a:p>
            <a:pPr>
              <a:buFont typeface="Arial" charset="2"/>
              <a:buChar char="•"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A4CFD-15AA-4A2B-86F4-3CB974EE6CE3}"/>
              </a:ext>
            </a:extLst>
          </p:cNvPr>
          <p:cNvSpPr txBox="1"/>
          <p:nvPr/>
        </p:nvSpPr>
        <p:spPr>
          <a:xfrm>
            <a:off x="543557" y="5812903"/>
            <a:ext cx="25096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Resources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2"/>
              </a:rPr>
              <a:t>In a Nutshell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hlinkClick r:id="rId3"/>
              </a:rPr>
              <a:t>Barbara Oakley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7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92C6-81D4-402C-813B-019F0CF2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1" y="4175"/>
            <a:ext cx="7929019" cy="642307"/>
          </a:xfrm>
        </p:spPr>
        <p:txBody>
          <a:bodyPr>
            <a:normAutofit/>
          </a:bodyPr>
          <a:lstStyle/>
          <a:p>
            <a:r>
              <a:rPr lang="en-US"/>
              <a:t>Learning How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8619-EFEF-4026-AFB1-F2EE409ED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04" y="643639"/>
            <a:ext cx="10081083" cy="5632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So, how can we learn effectively?</a:t>
            </a:r>
          </a:p>
          <a:p>
            <a:pPr>
              <a:buFont typeface="Arial" charset="2"/>
              <a:buChar char="•"/>
            </a:pPr>
            <a:r>
              <a:rPr lang="en-US" b="1">
                <a:ea typeface="+mn-lt"/>
                <a:cs typeface="+mn-lt"/>
              </a:rPr>
              <a:t>1. Create the best conditions for focused and diffuse thinking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 b="1">
                <a:ea typeface="+mn-lt"/>
                <a:cs typeface="+mn-lt"/>
              </a:rPr>
              <a:t>Focused thinking needs meaningful stretches of undisturbed time to focus and think.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Prioritize making distraction-free time and space to think deeply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Read effectively (</a:t>
            </a:r>
            <a:r>
              <a:rPr lang="en-US">
                <a:ea typeface="+mn-lt"/>
                <a:cs typeface="+mn-lt"/>
                <a:hlinkClick r:id="rId2"/>
              </a:rPr>
              <a:t>SQ3R: Survey, Question, Read, Recall, Review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Practice purposefully (Work the hardest bits, </a:t>
            </a:r>
            <a:r>
              <a:rPr lang="en-US" err="1">
                <a:ea typeface="+mn-lt"/>
                <a:cs typeface="+mn-lt"/>
              </a:rPr>
              <a:t>generalise</a:t>
            </a:r>
            <a:r>
              <a:rPr lang="en-US">
                <a:ea typeface="+mn-lt"/>
                <a:cs typeface="+mn-lt"/>
              </a:rPr>
              <a:t> through variation)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Think on paper, (or code Editor!) there’s magic between the hand and the brain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 b="1">
                <a:ea typeface="+mn-lt"/>
                <a:cs typeface="+mn-lt"/>
              </a:rPr>
              <a:t>Diffuse thinking occurs subconsciously by temporarily loosening attention.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Relax/disengage attention: Sleep, walk, drive, blink, exercise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Keep information fresh: Recall and test frequently (e.g., spaced repetition techniques)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Both Dali and Eddison used a form of napping in which objects dropping from their hands would wake them up just as they were falling asleep to trigger diffuse thinking.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 b="1">
                <a:ea typeface="+mn-lt"/>
                <a:cs typeface="+mn-lt"/>
              </a:rPr>
              <a:t>2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b="1">
                <a:ea typeface="+mn-lt"/>
                <a:cs typeface="+mn-lt"/>
              </a:rPr>
              <a:t>Actively build time into each day to alternate between both modes</a:t>
            </a:r>
            <a:endParaRPr lang="en-US"/>
          </a:p>
          <a:p>
            <a:pPr>
              <a:buFont typeface="Arial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86F4-40C2-498D-9958-2DCF73F9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48" y="-3958"/>
            <a:ext cx="5667422" cy="588489"/>
          </a:xfrm>
        </p:spPr>
        <p:txBody>
          <a:bodyPr>
            <a:normAutofit fontScale="90000"/>
          </a:bodyPr>
          <a:lstStyle/>
          <a:p>
            <a:r>
              <a:rPr lang="en-US"/>
              <a:t>Learning How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5EEB-36FD-4999-A3A1-03386371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78" y="616797"/>
            <a:ext cx="9744616" cy="6107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Many common pitfalls are easily avoidable</a:t>
            </a:r>
          </a:p>
          <a:p>
            <a:pPr>
              <a:buFont typeface="Arial" charset="2"/>
              <a:buChar char="•"/>
            </a:pPr>
            <a:r>
              <a:rPr lang="en-US" dirty="0">
                <a:ea typeface="+mn-lt"/>
                <a:cs typeface="+mn-lt"/>
              </a:rPr>
              <a:t>The difference between great and average thinkers is the way in which they frame and approach many of the following avoidable pitfalls.</a:t>
            </a:r>
            <a:endParaRPr lang="en-US" dirty="0"/>
          </a:p>
          <a:p>
            <a:pPr>
              <a:buFont typeface="Arial" charset="2"/>
              <a:buChar char="•"/>
            </a:pPr>
            <a:r>
              <a:rPr lang="en-US" b="1" dirty="0">
                <a:ea typeface="+mn-lt"/>
                <a:cs typeface="+mn-lt"/>
              </a:rPr>
              <a:t>Procrastination </a:t>
            </a:r>
            <a:r>
              <a:rPr lang="en-US" dirty="0">
                <a:ea typeface="+mn-lt"/>
                <a:cs typeface="+mn-lt"/>
              </a:rPr>
              <a:t>(stress also further inhibits learning)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>
                <a:ea typeface="+mn-lt"/>
                <a:cs typeface="+mn-lt"/>
              </a:rPr>
              <a:t>Focus on process instead of product (</a:t>
            </a:r>
            <a:r>
              <a:rPr lang="en-US" dirty="0">
                <a:ea typeface="+mn-lt"/>
                <a:cs typeface="+mn-lt"/>
                <a:hlinkClick r:id="rId2"/>
              </a:rPr>
              <a:t>Pomodoro technique</a:t>
            </a:r>
            <a:r>
              <a:rPr lang="en-US" dirty="0">
                <a:ea typeface="+mn-lt"/>
                <a:cs typeface="+mn-lt"/>
              </a:rPr>
              <a:t>) </a:t>
            </a:r>
            <a:endParaRPr lang="en-US" dirty="0"/>
          </a:p>
          <a:p>
            <a:pPr lvl="2">
              <a:buFont typeface="Arial" charset="2"/>
              <a:buChar char="•"/>
            </a:pPr>
            <a:r>
              <a:rPr lang="en-US" b="1" u="sng" dirty="0">
                <a:solidFill>
                  <a:srgbClr val="FF0000"/>
                </a:solidFill>
                <a:ea typeface="+mn-lt"/>
                <a:cs typeface="+mn-lt"/>
              </a:rPr>
              <a:t>Rushing through homework and readings is counter-productive!!!!!</a:t>
            </a:r>
          </a:p>
          <a:p>
            <a:pPr lvl="1">
              <a:buFont typeface="Arial" charset="2"/>
              <a:buChar char="•"/>
            </a:pPr>
            <a:r>
              <a:rPr lang="en-US" dirty="0">
                <a:ea typeface="+mn-lt"/>
                <a:cs typeface="+mn-lt"/>
              </a:rPr>
              <a:t>Use to-do lists (weekly into daily, only add if urgent and important)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>
                <a:ea typeface="+mn-lt"/>
                <a:cs typeface="+mn-lt"/>
              </a:rPr>
              <a:t>Get </a:t>
            </a:r>
            <a:r>
              <a:rPr lang="en-US" dirty="0" err="1">
                <a:ea typeface="+mn-lt"/>
                <a:cs typeface="+mn-lt"/>
              </a:rPr>
              <a:t>organised</a:t>
            </a:r>
            <a:r>
              <a:rPr lang="en-US" dirty="0">
                <a:ea typeface="+mn-lt"/>
                <a:cs typeface="+mn-lt"/>
              </a:rPr>
              <a:t> in advance (make productivity the course of least resistance: layout clothes, tidy workspace </a:t>
            </a:r>
            <a:r>
              <a:rPr lang="en-US" dirty="0" err="1">
                <a:ea typeface="+mn-lt"/>
                <a:cs typeface="+mn-lt"/>
              </a:rPr>
              <a:t>etc</a:t>
            </a:r>
            <a:r>
              <a:rPr lang="en-US" dirty="0">
                <a:ea typeface="+mn-lt"/>
                <a:cs typeface="+mn-lt"/>
              </a:rPr>
              <a:t>…)</a:t>
            </a:r>
            <a:endParaRPr lang="en-US" dirty="0"/>
          </a:p>
          <a:p>
            <a:pPr lvl="2">
              <a:buFont typeface="Arial" charset="2"/>
              <a:buChar char="•"/>
            </a:pPr>
            <a:r>
              <a:rPr lang="en-US" dirty="0">
                <a:ea typeface="+mn-lt"/>
                <a:cs typeface="+mn-lt"/>
              </a:rPr>
              <a:t>Make it easy to study.</a:t>
            </a:r>
          </a:p>
          <a:p>
            <a:pPr lvl="1">
              <a:buFont typeface="Arial" charset="2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Eat your frogs first</a:t>
            </a:r>
            <a:r>
              <a:rPr lang="en-US" dirty="0">
                <a:ea typeface="+mn-lt"/>
                <a:cs typeface="+mn-lt"/>
              </a:rPr>
              <a:t> (do the hardest task of the day first)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>
                <a:ea typeface="+mn-lt"/>
                <a:cs typeface="+mn-lt"/>
              </a:rPr>
              <a:t>Set a quitting time (work backwards, avoid </a:t>
            </a:r>
            <a:r>
              <a:rPr lang="en-US" dirty="0">
                <a:ea typeface="+mn-lt"/>
                <a:cs typeface="+mn-lt"/>
                <a:hlinkClick r:id="rId4"/>
              </a:rPr>
              <a:t>Parkinson’s law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pPr>
              <a:buFont typeface="Arial" charset="2"/>
              <a:buChar char="•"/>
            </a:pPr>
            <a:r>
              <a:rPr lang="en-US" b="1" dirty="0">
                <a:ea typeface="+mn-lt"/>
                <a:cs typeface="+mn-lt"/>
              </a:rPr>
              <a:t>Distraction </a:t>
            </a:r>
            <a:r>
              <a:rPr lang="en-US" dirty="0">
                <a:ea typeface="+mn-lt"/>
                <a:cs typeface="+mn-lt"/>
              </a:rPr>
              <a:t>(including multitasking – has big switching costs and depletes limited willpower resources)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>
                <a:ea typeface="+mn-lt"/>
                <a:cs typeface="+mn-lt"/>
              </a:rPr>
              <a:t>Eliminate cues (disable phone notifications, delete apps, block websites)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>
                <a:ea typeface="+mn-lt"/>
                <a:cs typeface="+mn-lt"/>
              </a:rPr>
              <a:t>Find a quiet space (early) / buy noise cancelling headphones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>
                <a:ea typeface="+mn-lt"/>
                <a:cs typeface="+mn-lt"/>
              </a:rPr>
              <a:t>Learn to note and then ignore cues (mindfulness / meditation)</a:t>
            </a:r>
            <a:endParaRPr lang="en-US" dirty="0"/>
          </a:p>
          <a:p>
            <a:endParaRPr lang="en-US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1D7BB28F-8C1A-4BA2-8EE7-28ED8EA7355B}"/>
              </a:ext>
            </a:extLst>
          </p:cNvPr>
          <p:cNvSpPr/>
          <p:nvPr/>
        </p:nvSpPr>
        <p:spPr>
          <a:xfrm>
            <a:off x="8191994" y="1556656"/>
            <a:ext cx="910441" cy="91044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06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CoderGirl Survival Guide</vt:lpstr>
      <vt:lpstr>Topics in the Guide</vt:lpstr>
      <vt:lpstr>24 Weeks is NOT easy! </vt:lpstr>
      <vt:lpstr>Two Most important Tips!!!</vt:lpstr>
      <vt:lpstr>Mastering Deep Work</vt:lpstr>
      <vt:lpstr>The Eisenhower Matrix</vt:lpstr>
      <vt:lpstr>Learning How To Learn</vt:lpstr>
      <vt:lpstr>Learning How to Learn</vt:lpstr>
      <vt:lpstr>Learning How to Learn</vt:lpstr>
      <vt:lpstr>Systems and Personal Energy by Scott Adams</vt:lpstr>
      <vt:lpstr>Systems and Personal Energy by Scott Adams </vt:lpstr>
      <vt:lpstr>Imposter Syndrome</vt:lpstr>
      <vt:lpstr>Scheduling Your Week</vt:lpstr>
      <vt:lpstr>Exercise is very important!</vt:lpstr>
      <vt:lpstr>Don't Fall Behind in this Class</vt:lpstr>
      <vt:lpstr>Read error messages</vt:lpstr>
      <vt:lpstr>Power of Habit</vt:lpstr>
      <vt:lpstr>Power of Habit</vt:lpstr>
      <vt:lpstr>Mindfulness Meditation</vt:lpstr>
      <vt:lpstr>Miscellaneous Tips</vt:lpstr>
      <vt:lpstr>This is Not a Zero-Sum Game</vt:lpstr>
      <vt:lpstr>Good Luck!!!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108</cp:revision>
  <dcterms:created xsi:type="dcterms:W3CDTF">2020-08-12T21:39:52Z</dcterms:created>
  <dcterms:modified xsi:type="dcterms:W3CDTF">2020-08-19T18:47:54Z</dcterms:modified>
</cp:coreProperties>
</file>