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74" r:id="rId3"/>
    <p:sldId id="259" r:id="rId4"/>
    <p:sldId id="301" r:id="rId5"/>
    <p:sldId id="297" r:id="rId6"/>
    <p:sldId id="262" r:id="rId7"/>
    <p:sldId id="305" r:id="rId8"/>
    <p:sldId id="306" r:id="rId9"/>
    <p:sldId id="299" r:id="rId10"/>
    <p:sldId id="300" r:id="rId11"/>
    <p:sldId id="302" r:id="rId12"/>
    <p:sldId id="272" r:id="rId13"/>
    <p:sldId id="285" r:id="rId14"/>
    <p:sldId id="276" r:id="rId15"/>
    <p:sldId id="277" r:id="rId16"/>
    <p:sldId id="278" r:id="rId17"/>
    <p:sldId id="291" r:id="rId18"/>
    <p:sldId id="293" r:id="rId19"/>
    <p:sldId id="295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ip-python-package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78F-CCAF-4AC8-9756-23D83E6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EEA3-6141-48D4-901F-70ECB9D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types: class methods, static methods, and instance methods</a:t>
            </a:r>
          </a:p>
          <a:p>
            <a:r>
              <a:rPr lang="en-US" dirty="0"/>
              <a:t>Need to create an object to call Non-Static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Factory functions separate the process of creating an object from the code that depends on the interface of the object.</a:t>
            </a:r>
          </a:p>
          <a:p>
            <a:pPr marL="0" indent="0">
              <a:buNone/>
            </a:pPr>
            <a:r>
              <a:rPr lang="en-US" dirty="0"/>
              <a:t>Utility functions handle logic and checks (see if person on the website is over 18, see if inputs meet particular requirements,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59BAE1-28DB-40CC-88BB-65F23E3B9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61875"/>
              </p:ext>
            </p:extLst>
          </p:nvPr>
        </p:nvGraphicFramePr>
        <p:xfrm>
          <a:off x="1144480" y="2724726"/>
          <a:ext cx="8712752" cy="167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322">
                  <a:extLst>
                    <a:ext uri="{9D8B030D-6E8A-4147-A177-3AD203B41FA5}">
                      <a16:colId xmlns:a16="http://schemas.microsoft.com/office/drawing/2014/main" val="2539137878"/>
                    </a:ext>
                  </a:extLst>
                </a:gridCol>
                <a:gridCol w="2947810">
                  <a:extLst>
                    <a:ext uri="{9D8B030D-6E8A-4147-A177-3AD203B41FA5}">
                      <a16:colId xmlns:a16="http://schemas.microsoft.com/office/drawing/2014/main" val="1416152046"/>
                    </a:ext>
                  </a:extLst>
                </a:gridCol>
                <a:gridCol w="2813620">
                  <a:extLst>
                    <a:ext uri="{9D8B030D-6E8A-4147-A177-3AD203B41FA5}">
                      <a16:colId xmlns:a16="http://schemas.microsoft.com/office/drawing/2014/main" val="1326931602"/>
                    </a:ext>
                  </a:extLst>
                </a:gridCol>
              </a:tblGrid>
              <a:tr h="565851">
                <a:tc>
                  <a:txBody>
                    <a:bodyPr/>
                    <a:lstStyle/>
                    <a:p>
                      <a:r>
                        <a:rPr lang="en-US" dirty="0"/>
                        <a:t>Class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modify class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access class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modify class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CANT modify 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 access 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modify object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0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for factory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utility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D7A2-E6B4-46D1-8507-2DABDA8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967F-B8E9-4EEA-9C2D-99B8D2EF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this not work? Fix it to make it work.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 Unicode MS"/>
              </a:rPr>
              <a:t>Music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@staticmethod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"*playing music*"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stop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(self):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	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"stop playing"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Music.play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Music.stop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0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2C42-E835-4CE4-A4CF-31A0589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A622-6FDD-4897-A494-07F8EE4B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Run command in a terminal: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Pip install </a:t>
            </a:r>
            <a:r>
              <a:rPr lang="en-US" spc="10"/>
              <a:t>numpy</a:t>
            </a:r>
            <a:endParaRPr lang="en-US" spc="10" dirty="0"/>
          </a:p>
          <a:p>
            <a:pPr>
              <a:buFont typeface="Arial" pitchFamily="18" charset="2"/>
              <a:buChar char="•"/>
            </a:pPr>
            <a:r>
              <a:rPr lang="en-US"/>
              <a:t>Pip stands for 'pip installs packages'. 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Python's most popular package manager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Other choice is Anaconda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Searches </a:t>
            </a:r>
            <a:r>
              <a:rPr lang="en-US" err="1"/>
              <a:t>PyPI</a:t>
            </a:r>
            <a:r>
              <a:rPr lang="en-US"/>
              <a:t> (Python Package Index) for packages</a:t>
            </a: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/>
              <a:t>Run: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Pip show </a:t>
            </a:r>
            <a:r>
              <a:rPr lang="en-US" dirty="0" err="1"/>
              <a:t>numpy</a:t>
            </a:r>
          </a:p>
          <a:p>
            <a:pPr lvl="2">
              <a:buFont typeface="Arial" pitchFamily="18" charset="2"/>
              <a:buChar char="•"/>
            </a:pPr>
            <a:r>
              <a:rPr lang="en-US" dirty="0" err="1"/>
              <a:t>Get's</a:t>
            </a:r>
            <a:r>
              <a:rPr lang="en-US" dirty="0"/>
              <a:t> more info about a package</a:t>
            </a:r>
          </a:p>
          <a:p>
            <a:pPr lvl="2">
              <a:buFont typeface="Arial" pitchFamily="18" charset="2"/>
              <a:buChar char="•"/>
            </a:pP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spc="0"/>
              <a:t>Optional: </a:t>
            </a:r>
            <a:r>
              <a:rPr lang="en-US" spc="0" dirty="0">
                <a:hlinkClick r:id="rId2"/>
              </a:rPr>
              <a:t>DataCamp PIP Tutorial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15020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SoftwareStar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Broadcasting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626E8-E808-4B78-93FA-A3DE268F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097" y="1828800"/>
            <a:ext cx="452913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5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faster than python lists (consume less memory)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only combine arrays of the same shape!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468-F5EE-475F-9CAF-F09D80DA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Exercise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2EB-8B39-4CF1-B99B-168DE4A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Create an array with three dimensions. Confirm it has three dimensions.</a:t>
            </a:r>
          </a:p>
          <a:p>
            <a:pPr marL="342900" indent="-342900">
              <a:buAutoNum type="arabicParenR"/>
            </a:pPr>
            <a:r>
              <a:rPr lang="en-US" dirty="0"/>
              <a:t>Create an array with 6 dimensions (don’t do this manually, use the appropriate </a:t>
            </a:r>
            <a:r>
              <a:rPr lang="en-US" dirty="0" err="1"/>
              <a:t>kwarg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What does this do: </a:t>
            </a:r>
            <a:r>
              <a:rPr lang="en-US" dirty="0" err="1"/>
              <a:t>np.ones</a:t>
            </a:r>
            <a:r>
              <a:rPr lang="en-US" dirty="0"/>
              <a:t>((3,2)) 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the </a:t>
            </a:r>
            <a:r>
              <a:rPr lang="en-US" dirty="0" err="1"/>
              <a:t>np.array</a:t>
            </a:r>
            <a:r>
              <a:rPr lang="en-US" dirty="0"/>
              <a:t> documentation https://numpy.org/doc/stable/reference/generated/numpy.array.html</a:t>
            </a:r>
          </a:p>
        </p:txBody>
      </p:sp>
    </p:spTree>
    <p:extLst>
      <p:ext uri="{BB962C8B-B14F-4D97-AF65-F5344CB8AC3E}">
        <p14:creationId xmlns:p14="http://schemas.microsoft.com/office/powerpoint/2010/main" val="12004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a list and an array in python? What are some similarities?</a:t>
            </a:r>
          </a:p>
          <a:p>
            <a:endParaRPr lang="en-US" dirty="0"/>
          </a:p>
          <a:p>
            <a:r>
              <a:rPr lang="en-US" dirty="0" err="1"/>
              <a:t>Whats</a:t>
            </a:r>
            <a:r>
              <a:rPr lang="en-US" dirty="0"/>
              <a:t> the difference between a class, an object, and an instance?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Install VS code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Classes and Objects (25 mins)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r>
              <a:rPr lang="en-US" dirty="0"/>
              <a:t> (10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NumPy Overview(25 mins)</a:t>
            </a:r>
          </a:p>
          <a:p>
            <a:r>
              <a:rPr lang="en-US" dirty="0"/>
              <a:t>Survival Guide (15 mins)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In-Class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forward you will need to submit the link to your answer for the group activity (in your </a:t>
            </a:r>
            <a:r>
              <a:rPr lang="en-US" dirty="0" err="1"/>
              <a:t>github</a:t>
            </a:r>
            <a:r>
              <a:rPr lang="en-US" dirty="0"/>
              <a:t> repo).</a:t>
            </a:r>
          </a:p>
          <a:p>
            <a:r>
              <a:rPr lang="en-US" dirty="0"/>
              <a:t>We are just checking for completion and that </a:t>
            </a:r>
            <a:r>
              <a:rPr lang="en-US"/>
              <a:t>your code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C97F-A4D9-412E-A710-CF019C4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EE9B-19E4-4FA3-AD67-54A30B27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I love VS Code. It is amazing. I use it for small projects and huge orchestration pipelines that are managing terabytes of data. </a:t>
            </a:r>
          </a:p>
          <a:p>
            <a:r>
              <a:rPr lang="en-US" dirty="0"/>
              <a:t>You can use other tools (PyCharm boo), but I strongly suggest you use VS code. </a:t>
            </a:r>
          </a:p>
        </p:txBody>
      </p:sp>
    </p:spTree>
    <p:extLst>
      <p:ext uri="{BB962C8B-B14F-4D97-AF65-F5344CB8AC3E}">
        <p14:creationId xmlns:p14="http://schemas.microsoft.com/office/powerpoint/2010/main" val="24990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551A4-9627-4C03-ACAE-83BCA1F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It’s </a:t>
            </a:r>
            <a:r>
              <a:rPr lang="en-US" dirty="0"/>
              <a:t>okay if you don’t understand everything 100% the first time you learn it!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CE0F-0D4F-493E-A7BE-70B2BFE1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551A4-9627-4C03-ACAE-83BCA1F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is the enemy of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CE0F-0D4F-493E-A7BE-70B2BFE1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6E443C94-53D6-4CC8-AC9D-6058DC8B7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5827612"/>
                  </p:ext>
                </p:extLst>
              </p:nvPr>
            </p:nvGraphicFramePr>
            <p:xfrm>
              <a:off x="-2723705" y="2961069"/>
              <a:ext cx="3048000" cy="1714500"/>
            </p:xfrm>
            <a:graphic>
              <a:graphicData uri="http://schemas.microsoft.com/office/powerpoint/2016/slidezoom">
                <pslz:sldZm>
                  <pslz:sldZmObj sldId="306" cId="42517172">
                    <pslz:zmPr id="{34150F3B-3478-4319-B65B-13F9397802E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443C94-53D6-4CC8-AC9D-6058DC8B7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23705" y="296106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A057-ED11-48AF-B8A0-4551E7C8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5963-E1EF-44EF-B545-0E064A4E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objects have 2 things: 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/>
              <a:t>Using objects allows for us to:</a:t>
            </a:r>
          </a:p>
          <a:p>
            <a:pPr lvl="1"/>
            <a:r>
              <a:rPr lang="en-US" dirty="0"/>
              <a:t>Make our code modular</a:t>
            </a:r>
          </a:p>
          <a:p>
            <a:pPr lvl="1"/>
            <a:r>
              <a:rPr lang="en-US" dirty="0"/>
              <a:t>Hide information (IDs, sensitive information,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Re-use code</a:t>
            </a:r>
          </a:p>
          <a:p>
            <a:pPr lvl="1"/>
            <a:r>
              <a:rPr lang="en-US" dirty="0"/>
              <a:t>Easier debugging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What is an object around you (on your desk, in your house)? What is its state and behavior?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2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826</Words>
  <Application>Microsoft Office PowerPoint</Application>
  <PresentationFormat>Widescreen</PresentationFormat>
  <Paragraphs>141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Cambria Math</vt:lpstr>
      <vt:lpstr>Century Schoolbook</vt:lpstr>
      <vt:lpstr>Courier New</vt:lpstr>
      <vt:lpstr>Slack-Lato</vt:lpstr>
      <vt:lpstr>Wingdings 2</vt:lpstr>
      <vt:lpstr>View</vt:lpstr>
      <vt:lpstr>Week 03</vt:lpstr>
      <vt:lpstr>Warm-up (5 minutes)</vt:lpstr>
      <vt:lpstr>Today's Activities</vt:lpstr>
      <vt:lpstr>Submitting In-Class Assignments</vt:lpstr>
      <vt:lpstr>Install VS Code</vt:lpstr>
      <vt:lpstr>Homework Answers (30 mins)</vt:lpstr>
      <vt:lpstr>It’s okay if you don’t understand everything 100% the first time you learn it! </vt:lpstr>
      <vt:lpstr>Perfect is the enemy of done</vt:lpstr>
      <vt:lpstr>Objects</vt:lpstr>
      <vt:lpstr>Classes</vt:lpstr>
      <vt:lpstr>Static Method Practice</vt:lpstr>
      <vt:lpstr>Install numpy</vt:lpstr>
      <vt:lpstr>Break (10 Minutes)</vt:lpstr>
      <vt:lpstr>NumPy Overview</vt:lpstr>
      <vt:lpstr>Arrays</vt:lpstr>
      <vt:lpstr>Arrays</vt:lpstr>
      <vt:lpstr>Arrays</vt:lpstr>
      <vt:lpstr>Arrays, Basic Properties</vt:lpstr>
      <vt:lpstr>Array Exercise (10 mins)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280</cp:revision>
  <dcterms:created xsi:type="dcterms:W3CDTF">2020-08-22T14:57:00Z</dcterms:created>
  <dcterms:modified xsi:type="dcterms:W3CDTF">2021-03-17T21:51:01Z</dcterms:modified>
</cp:coreProperties>
</file>