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17348200" cy="9753600"/>
  <p:embeddedFontLst>
    <p:embeddedFont>
      <p:font typeface="Sue Ellen Francisco"/>
      <p:regular r:id="rId54"/>
    </p:embeddedFont>
    <p:embeddedFont>
      <p:font typeface="Barlow Semi Condensed Light"/>
      <p:regular r:id="rId55"/>
      <p:bold r:id="rId56"/>
      <p:italic r:id="rId57"/>
      <p:boldItalic r:id="rId58"/>
    </p:embeddedFont>
    <p:embeddedFont>
      <p:font typeface="Amatic SC"/>
      <p:regular r:id="rId59"/>
      <p:bold r:id="rId60"/>
    </p:embeddedFont>
    <p:embeddedFont>
      <p:font typeface="Joti One"/>
      <p:regular r:id="rId61"/>
    </p:embeddedFont>
    <p:embeddedFont>
      <p:font typeface="BenchNine"/>
      <p:regular r:id="rId62"/>
      <p:bold r:id="rId63"/>
    </p:embeddedFont>
    <p:embeddedFont>
      <p:font typeface="Barlow Semi Condensed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enchNine-regular.fntdata"/><Relationship Id="rId61" Type="http://schemas.openxmlformats.org/officeDocument/2006/relationships/font" Target="fonts/JotiOne-regular.fntdata"/><Relationship Id="rId20" Type="http://schemas.openxmlformats.org/officeDocument/2006/relationships/slide" Target="slides/slide16.xml"/><Relationship Id="rId64" Type="http://schemas.openxmlformats.org/officeDocument/2006/relationships/font" Target="fonts/BarlowSemiCondensed-regular.fntdata"/><Relationship Id="rId63" Type="http://schemas.openxmlformats.org/officeDocument/2006/relationships/font" Target="fonts/BenchNine-bold.fntdata"/><Relationship Id="rId22" Type="http://schemas.openxmlformats.org/officeDocument/2006/relationships/slide" Target="slides/slide18.xml"/><Relationship Id="rId66" Type="http://schemas.openxmlformats.org/officeDocument/2006/relationships/font" Target="fonts/BarlowSemiCondensed-italic.fntdata"/><Relationship Id="rId21" Type="http://schemas.openxmlformats.org/officeDocument/2006/relationships/slide" Target="slides/slide17.xml"/><Relationship Id="rId65" Type="http://schemas.openxmlformats.org/officeDocument/2006/relationships/font" Target="fonts/BarlowSemiCondense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BarlowSemiCondensed-boldItalic.fntdata"/><Relationship Id="rId60" Type="http://schemas.openxmlformats.org/officeDocument/2006/relationships/font" Target="fonts/AmaticSC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BarlowSemiCondensedLight-regular.fntdata"/><Relationship Id="rId10" Type="http://schemas.openxmlformats.org/officeDocument/2006/relationships/slide" Target="slides/slide6.xml"/><Relationship Id="rId54" Type="http://schemas.openxmlformats.org/officeDocument/2006/relationships/font" Target="fonts/SueEllenFrancisco-regular.fntdata"/><Relationship Id="rId13" Type="http://schemas.openxmlformats.org/officeDocument/2006/relationships/slide" Target="slides/slide9.xml"/><Relationship Id="rId57" Type="http://schemas.openxmlformats.org/officeDocument/2006/relationships/font" Target="fonts/BarlowSemiCondensedLight-italic.fntdata"/><Relationship Id="rId12" Type="http://schemas.openxmlformats.org/officeDocument/2006/relationships/slide" Target="slides/slide8.xml"/><Relationship Id="rId56" Type="http://schemas.openxmlformats.org/officeDocument/2006/relationships/font" Target="fonts/BarlowSemiCondensedLight-bold.fntdata"/><Relationship Id="rId15" Type="http://schemas.openxmlformats.org/officeDocument/2006/relationships/slide" Target="slides/slide11.xml"/><Relationship Id="rId59" Type="http://schemas.openxmlformats.org/officeDocument/2006/relationships/font" Target="fonts/AmaticSC-regular.fntdata"/><Relationship Id="rId14" Type="http://schemas.openxmlformats.org/officeDocument/2006/relationships/slide" Target="slides/slide10.xml"/><Relationship Id="rId58" Type="http://schemas.openxmlformats.org/officeDocument/2006/relationships/font" Target="fonts/BarlowSemiCondensed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46610587_0_32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046610587_0_32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42e1d49b3_0_21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42e1d49b3_0_21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642e1d49b3_0_35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642e1d49b3_0_3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642e1d49b3_0_43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642e1d49b3_0_43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642e1d49b3_0_95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642e1d49b3_0_95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642e1d49b3_0_97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642e1d49b3_0_97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642e1d49b3_0_668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642e1d49b3_0_66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642e1d49b3_0_41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642e1d49b3_0_41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642e1d49b3_0_64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642e1d49b3_0_64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42e1d49b3_0_10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42e1d49b3_0_10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642e1d49b3_0_102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642e1d49b3_0_102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42e1d49b3_0_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642e1d49b3_0_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42e1d49b3_0_65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42e1d49b3_0_65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642e1d49b3_0_105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642e1d49b3_0_10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642e1d49b3_0_104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642e1d49b3_0_104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642e1d49b3_0_52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642e1d49b3_0_52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642e1d49b3_0_58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642e1d49b3_0_58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642e1d49b3_0_705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642e1d49b3_0_70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642e1d49b3_0_71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642e1d49b3_0_71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642e1d49b3_0_72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642e1d49b3_0_72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642e1d49b3_0_74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642e1d49b3_0_74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642e1d49b3_0_75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642e1d49b3_0_7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c68a97855_0_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c68a97855_0_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642e1d49b3_0_76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642e1d49b3_0_76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642e1d49b3_0_1129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642e1d49b3_0_112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642e1d49b3_0_108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642e1d49b3_0_108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42e1d49b3_0_109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42e1d49b3_0_109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642e1d49b3_0_110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642e1d49b3_0_11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42e1d49b3_0_11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42e1d49b3_0_11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642e1d49b3_0_73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642e1d49b3_0_73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642e1d49b3_0_77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642e1d49b3_0_77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637e6fa784_0_10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637e6fa784_0_10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642e1d49b3_0_94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642e1d49b3_0_94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42e1d49b3_0_6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642e1d49b3_0_6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642e1d49b3_0_94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642e1d49b3_0_94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642e1d49b3_0_95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642e1d49b3_0_95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642e1d49b3_0_117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642e1d49b3_0_117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642e1d49b3_0_118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642e1d49b3_0_118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642e1d49b3_0_118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642e1d49b3_0_118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637e6fa784_0_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637e6fa784_0_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642e1d49b3_0_83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642e1d49b3_0_83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8bab9eb189_2_80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8bab9eb189_2_80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642e1d49b3_0_90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1642e1d49b3_0_90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4c6f126ef7_1_20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4c6f126ef7_1_2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637e6fa784_0_17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637e6fa784_0_17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642e1d49b3_0_9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642e1d49b3_0_9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42e1d49b3_0_1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42e1d49b3_0_1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64b9a0c556_0_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64b9a0c556_0_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b0ddfe0e6_0_72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b0ddfe0e6_0_72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i="0" sz="6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ICTURE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 flipH="1">
            <a:off x="5365325" y="947700"/>
            <a:ext cx="30660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 flipH="1">
            <a:off x="5365325" y="2998550"/>
            <a:ext cx="3066000" cy="11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9" name="Google Shape;129;p1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30" name="Google Shape;130;p11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911909" y="933125"/>
            <a:ext cx="2676300" cy="3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138" name="Google Shape;138;p1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39" name="Google Shape;139;p12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712670" y="933125"/>
            <a:ext cx="4041900" cy="3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147" name="Google Shape;147;p13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48" name="Google Shape;148;p13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4896826" y="341952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2" type="subTitle"/>
          </p:nvPr>
        </p:nvSpPr>
        <p:spPr>
          <a:xfrm>
            <a:off x="5724075" y="341952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8" name="Google Shape;158;p14"/>
          <p:cNvSpPr txBox="1"/>
          <p:nvPr>
            <p:ph idx="3" type="subTitle"/>
          </p:nvPr>
        </p:nvSpPr>
        <p:spPr>
          <a:xfrm>
            <a:off x="4896826" y="191297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4" type="subTitle"/>
          </p:nvPr>
        </p:nvSpPr>
        <p:spPr>
          <a:xfrm>
            <a:off x="5724075" y="191297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0" name="Google Shape;160;p14"/>
          <p:cNvSpPr txBox="1"/>
          <p:nvPr>
            <p:ph idx="5" type="subTitle"/>
          </p:nvPr>
        </p:nvSpPr>
        <p:spPr>
          <a:xfrm>
            <a:off x="1060725" y="341952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6" type="subTitle"/>
          </p:nvPr>
        </p:nvSpPr>
        <p:spPr>
          <a:xfrm>
            <a:off x="1887825" y="341952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2" name="Google Shape;162;p14"/>
          <p:cNvSpPr txBox="1"/>
          <p:nvPr>
            <p:ph idx="7" type="subTitle"/>
          </p:nvPr>
        </p:nvSpPr>
        <p:spPr>
          <a:xfrm>
            <a:off x="1060725" y="191297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8" type="subTitle"/>
          </p:nvPr>
        </p:nvSpPr>
        <p:spPr>
          <a:xfrm>
            <a:off x="1887825" y="191297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164" name="Google Shape;164;p14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65" name="Google Shape;165;p14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73" name="Google Shape;173;p15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74" name="Google Shape;174;p15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2460900" y="3285900"/>
            <a:ext cx="42222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2" name="Google Shape;182;p16"/>
          <p:cNvSpPr txBox="1"/>
          <p:nvPr>
            <p:ph hasCustomPrompt="1" type="title"/>
          </p:nvPr>
        </p:nvSpPr>
        <p:spPr>
          <a:xfrm>
            <a:off x="1852950" y="1695525"/>
            <a:ext cx="54381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84" name="Google Shape;184;p16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subTitle"/>
          </p:nvPr>
        </p:nvSpPr>
        <p:spPr>
          <a:xfrm>
            <a:off x="2088175" y="1357750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2" name="Google Shape;192;p17"/>
          <p:cNvSpPr txBox="1"/>
          <p:nvPr>
            <p:ph idx="2" type="subTitle"/>
          </p:nvPr>
        </p:nvSpPr>
        <p:spPr>
          <a:xfrm>
            <a:off x="2088175" y="2722144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3" name="Google Shape;193;p17"/>
          <p:cNvSpPr txBox="1"/>
          <p:nvPr>
            <p:ph idx="3" type="subTitle"/>
          </p:nvPr>
        </p:nvSpPr>
        <p:spPr>
          <a:xfrm>
            <a:off x="2088175" y="4045475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4" name="Google Shape;194;p17"/>
          <p:cNvSpPr txBox="1"/>
          <p:nvPr>
            <p:ph hasCustomPrompt="1" type="title"/>
          </p:nvPr>
        </p:nvSpPr>
        <p:spPr>
          <a:xfrm>
            <a:off x="2827350" y="644777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7"/>
          <p:cNvSpPr txBox="1"/>
          <p:nvPr>
            <p:ph hasCustomPrompt="1" idx="4" type="title"/>
          </p:nvPr>
        </p:nvSpPr>
        <p:spPr>
          <a:xfrm>
            <a:off x="2827350" y="2025051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6" name="Google Shape;196;p17"/>
          <p:cNvSpPr txBox="1"/>
          <p:nvPr>
            <p:ph hasCustomPrompt="1" idx="5" type="title"/>
          </p:nvPr>
        </p:nvSpPr>
        <p:spPr>
          <a:xfrm>
            <a:off x="2827350" y="3340088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197" name="Google Shape;197;p17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98" name="Google Shape;198;p17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wo Conten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925020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712675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7" name="Google Shape;207;p18"/>
          <p:cNvSpPr txBox="1"/>
          <p:nvPr>
            <p:ph idx="2" type="title"/>
          </p:nvPr>
        </p:nvSpPr>
        <p:spPr>
          <a:xfrm>
            <a:off x="6357863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3" type="subTitle"/>
          </p:nvPr>
        </p:nvSpPr>
        <p:spPr>
          <a:xfrm>
            <a:off x="6145523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9" name="Google Shape;209;p18"/>
          <p:cNvSpPr txBox="1"/>
          <p:nvPr>
            <p:ph idx="4" type="title"/>
          </p:nvPr>
        </p:nvSpPr>
        <p:spPr>
          <a:xfrm>
            <a:off x="3640784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5" type="subTitle"/>
          </p:nvPr>
        </p:nvSpPr>
        <p:spPr>
          <a:xfrm>
            <a:off x="3428441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1" name="Google Shape;211;p18"/>
          <p:cNvSpPr txBox="1"/>
          <p:nvPr>
            <p:ph idx="6" type="title"/>
          </p:nvPr>
        </p:nvSpPr>
        <p:spPr>
          <a:xfrm>
            <a:off x="3640784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7" type="subTitle"/>
          </p:nvPr>
        </p:nvSpPr>
        <p:spPr>
          <a:xfrm>
            <a:off x="3428441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3" name="Google Shape;213;p18"/>
          <p:cNvSpPr txBox="1"/>
          <p:nvPr>
            <p:ph idx="8" type="title"/>
          </p:nvPr>
        </p:nvSpPr>
        <p:spPr>
          <a:xfrm>
            <a:off x="925020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9" type="subTitle"/>
          </p:nvPr>
        </p:nvSpPr>
        <p:spPr>
          <a:xfrm>
            <a:off x="712675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5" name="Google Shape;215;p18"/>
          <p:cNvSpPr txBox="1"/>
          <p:nvPr>
            <p:ph idx="13" type="title"/>
          </p:nvPr>
        </p:nvSpPr>
        <p:spPr>
          <a:xfrm>
            <a:off x="6357863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14" type="subTitle"/>
          </p:nvPr>
        </p:nvSpPr>
        <p:spPr>
          <a:xfrm>
            <a:off x="6145523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7" name="Google Shape;217;p18"/>
          <p:cNvSpPr txBox="1"/>
          <p:nvPr>
            <p:ph idx="15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18" name="Google Shape;218;p18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19" name="Google Shape;219;p18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MEDIA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140075" y="1152525"/>
            <a:ext cx="2393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1140025" y="2912750"/>
            <a:ext cx="23937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28" name="Google Shape;228;p19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29" name="Google Shape;229;p19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MEDIA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4274200" y="1276350"/>
            <a:ext cx="16599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" type="subTitle"/>
          </p:nvPr>
        </p:nvSpPr>
        <p:spPr>
          <a:xfrm>
            <a:off x="4274225" y="2912725"/>
            <a:ext cx="25968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8" name="Google Shape;238;p2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39" name="Google Shape;239;p20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 flipH="1">
            <a:off x="2714350" y="1207375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i="0" sz="6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 flipH="1">
            <a:off x="2597100" y="2363175"/>
            <a:ext cx="39498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/>
        </p:nvSpPr>
        <p:spPr>
          <a:xfrm>
            <a:off x="1360050" y="3813975"/>
            <a:ext cx="6423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b="1" sz="13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50" name="Google Shape;250;p21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1"/>
          <p:cNvSpPr/>
          <p:nvPr/>
        </p:nvSpPr>
        <p:spPr>
          <a:xfrm>
            <a:off x="1520080" y="24912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405730" y="12935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7075055" y="3056867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CUSTOM_12_3_1"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 flipH="1" rot="10800000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762475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1762475" y="1730900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9" name="Google Shape;59;p6"/>
          <p:cNvSpPr txBox="1"/>
          <p:nvPr>
            <p:ph hasCustomPrompt="1" idx="2" type="title"/>
          </p:nvPr>
        </p:nvSpPr>
        <p:spPr>
          <a:xfrm>
            <a:off x="1762475" y="534975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/>
          <p:nvPr>
            <p:ph idx="3" type="title"/>
          </p:nvPr>
        </p:nvSpPr>
        <p:spPr>
          <a:xfrm>
            <a:off x="1762475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6"/>
          <p:cNvSpPr txBox="1"/>
          <p:nvPr>
            <p:ph idx="4" type="subTitle"/>
          </p:nvPr>
        </p:nvSpPr>
        <p:spPr>
          <a:xfrm>
            <a:off x="1762475" y="40502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2" name="Google Shape;62;p6"/>
          <p:cNvSpPr txBox="1"/>
          <p:nvPr>
            <p:ph hasCustomPrompt="1" idx="5" type="title"/>
          </p:nvPr>
        </p:nvSpPr>
        <p:spPr>
          <a:xfrm>
            <a:off x="1762475" y="2854359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/>
          <p:nvPr>
            <p:ph idx="6" type="title"/>
          </p:nvPr>
        </p:nvSpPr>
        <p:spPr>
          <a:xfrm>
            <a:off x="4869047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6"/>
          <p:cNvSpPr txBox="1"/>
          <p:nvPr>
            <p:ph idx="7" type="subTitle"/>
          </p:nvPr>
        </p:nvSpPr>
        <p:spPr>
          <a:xfrm>
            <a:off x="4869049" y="1730900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5" name="Google Shape;65;p6"/>
          <p:cNvSpPr txBox="1"/>
          <p:nvPr>
            <p:ph hasCustomPrompt="1" idx="8" type="title"/>
          </p:nvPr>
        </p:nvSpPr>
        <p:spPr>
          <a:xfrm>
            <a:off x="4869047" y="534975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/>
          <p:nvPr>
            <p:ph idx="9" type="title"/>
          </p:nvPr>
        </p:nvSpPr>
        <p:spPr>
          <a:xfrm>
            <a:off x="4869047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6"/>
          <p:cNvSpPr txBox="1"/>
          <p:nvPr>
            <p:ph idx="13" type="subTitle"/>
          </p:nvPr>
        </p:nvSpPr>
        <p:spPr>
          <a:xfrm>
            <a:off x="4869049" y="40502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" name="Google Shape;68;p6"/>
          <p:cNvSpPr txBox="1"/>
          <p:nvPr>
            <p:ph hasCustomPrompt="1" idx="14" type="title"/>
          </p:nvPr>
        </p:nvSpPr>
        <p:spPr>
          <a:xfrm>
            <a:off x="4869047" y="2854359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i="0"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2480101" y="3882801"/>
            <a:ext cx="4183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329730" y="496497"/>
            <a:ext cx="8562814" cy="4347320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" type="subTitle"/>
          </p:nvPr>
        </p:nvSpPr>
        <p:spPr>
          <a:xfrm>
            <a:off x="712675" y="2294246"/>
            <a:ext cx="7718700" cy="22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2" name="Google Shape;92;p8"/>
          <p:cNvSpPr/>
          <p:nvPr/>
        </p:nvSpPr>
        <p:spPr>
          <a:xfrm flipH="1">
            <a:off x="365938" y="481772"/>
            <a:ext cx="1999760" cy="1577995"/>
          </a:xfrm>
          <a:custGeom>
            <a:rect b="b" l="l" r="r" t="t"/>
            <a:pathLst>
              <a:path extrusionOk="0" h="71169" w="90191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29730" y="162020"/>
            <a:ext cx="8628146" cy="4650615"/>
            <a:chOff x="329730" y="162020"/>
            <a:chExt cx="8628146" cy="4650615"/>
          </a:xfrm>
        </p:grpSpPr>
        <p:sp>
          <p:nvSpPr>
            <p:cNvPr id="94" name="Google Shape;94;p8"/>
            <p:cNvSpPr/>
            <p:nvPr/>
          </p:nvSpPr>
          <p:spPr>
            <a:xfrm>
              <a:off x="1900171" y="471398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120015" y="16202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789216" y="4230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6000" y="3186925"/>
            <a:ext cx="29628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794700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subTitle"/>
          </p:nvPr>
        </p:nvSpPr>
        <p:spPr>
          <a:xfrm>
            <a:off x="5085212" y="3186917"/>
            <a:ext cx="29628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3" name="Google Shape;103;p9"/>
          <p:cNvSpPr txBox="1"/>
          <p:nvPr>
            <p:ph idx="3" type="title"/>
          </p:nvPr>
        </p:nvSpPr>
        <p:spPr>
          <a:xfrm>
            <a:off x="5783912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4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05" name="Google Shape;105;p9"/>
          <p:cNvGrpSpPr/>
          <p:nvPr/>
        </p:nvGrpSpPr>
        <p:grpSpPr>
          <a:xfrm>
            <a:off x="329730" y="281345"/>
            <a:ext cx="8562814" cy="4661127"/>
            <a:chOff x="329730" y="281345"/>
            <a:chExt cx="8562814" cy="4661127"/>
          </a:xfrm>
        </p:grpSpPr>
        <p:sp>
          <p:nvSpPr>
            <p:cNvPr id="106" name="Google Shape;106;p9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9009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901850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" name="Google Shape;114;p10"/>
          <p:cNvSpPr txBox="1"/>
          <p:nvPr>
            <p:ph idx="2" type="title"/>
          </p:nvPr>
        </p:nvSpPr>
        <p:spPr>
          <a:xfrm>
            <a:off x="3567000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3" type="subTitle"/>
          </p:nvPr>
        </p:nvSpPr>
        <p:spPr>
          <a:xfrm>
            <a:off x="3566928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6" name="Google Shape;116;p10"/>
          <p:cNvSpPr txBox="1"/>
          <p:nvPr>
            <p:ph idx="4" type="title"/>
          </p:nvPr>
        </p:nvSpPr>
        <p:spPr>
          <a:xfrm>
            <a:off x="62330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5" type="subTitle"/>
          </p:nvPr>
        </p:nvSpPr>
        <p:spPr>
          <a:xfrm>
            <a:off x="6233037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8" name="Google Shape;118;p10"/>
          <p:cNvSpPr txBox="1"/>
          <p:nvPr>
            <p:ph idx="6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19" name="Google Shape;119;p1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i="0" sz="3300" u="none" cap="none" strike="noStrik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Relationship Id="rId9" Type="http://schemas.openxmlformats.org/officeDocument/2006/relationships/slide" Target="/ppt/slides/slide46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Relationship Id="rId7" Type="http://schemas.openxmlformats.org/officeDocument/2006/relationships/slide" Target="/ppt/slides/slide23.xml"/><Relationship Id="rId8" Type="http://schemas.openxmlformats.org/officeDocument/2006/relationships/slide" Target="/ppt/slides/slide37.xml"/><Relationship Id="rId10" Type="http://schemas.openxmlformats.org/officeDocument/2006/relationships/slide" Target="/ppt/slides/slide4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Relationship Id="rId4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slide" Target="/ppt/slides/slide2.xml"/><Relationship Id="rId5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2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hyperlink" Target="https://hc.labnet.sfbu.edu/~henry/npu/classes//mapreduce/pi/slide/overview.html" TargetMode="External"/><Relationship Id="rId5" Type="http://schemas.openxmlformats.org/officeDocument/2006/relationships/hyperlink" Target="https://www.linkedin.com/pulse/strengths-weaknesses-mapreduce-muazzam-ali" TargetMode="External"/><Relationship Id="rId6" Type="http://schemas.openxmlformats.org/officeDocument/2006/relationships/hyperlink" Target="https://www.guru99.com/introduction-to-mapreduce.html" TargetMode="External"/><Relationship Id="rId7" Type="http://schemas.openxmlformats.org/officeDocument/2006/relationships/hyperlink" Target="https://byjus.com/maths/value-of-pi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slide" Target="/ppt/slides/slide2.xml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PROJECT</a:t>
            </a:r>
            <a:endParaRPr/>
          </a:p>
        </p:txBody>
      </p:sp>
      <p:sp>
        <p:nvSpPr>
          <p:cNvPr id="277" name="Google Shape;277;p25"/>
          <p:cNvSpPr txBox="1"/>
          <p:nvPr>
            <p:ph idx="1" type="subTitle"/>
          </p:nvPr>
        </p:nvSpPr>
        <p:spPr>
          <a:xfrm>
            <a:off x="2754750" y="3028800"/>
            <a:ext cx="3634500" cy="62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CS570 Big Data Processing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Yixin Cao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3352631" y="4056857"/>
            <a:ext cx="782233" cy="783355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5824390" y="569974"/>
            <a:ext cx="316595" cy="769151"/>
          </a:xfrm>
          <a:custGeom>
            <a:rect b="b" l="l" r="r" t="t"/>
            <a:pathLst>
              <a:path extrusionOk="0" h="41269" w="16987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1835689" y="569910"/>
            <a:ext cx="367" cy="79"/>
          </a:xfrm>
          <a:custGeom>
            <a:rect b="b" l="l" r="r" t="t"/>
            <a:pathLst>
              <a:path extrusionOk="0" h="3" w="14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82" name="Google Shape;282;p25"/>
            <p:cNvSpPr/>
            <p:nvPr/>
          </p:nvSpPr>
          <p:spPr>
            <a:xfrm>
              <a:off x="1304077" y="910356"/>
              <a:ext cx="717411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5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84" name="Google Shape;284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rect b="b" l="l" r="r" t="t"/>
                <a:pathLst>
                  <a:path extrusionOk="0" h="48639" w="34615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rect b="b" l="l" r="r" t="t"/>
                <a:pathLst>
                  <a:path extrusionOk="0" h="4853" w="2613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rect b="b" l="l" r="r" t="t"/>
                <a:pathLst>
                  <a:path extrusionOk="0" h="4674" w="743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rect b="b" l="l" r="r" t="t"/>
                <a:pathLst>
                  <a:path extrusionOk="0" h="3616" w="785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rect b="b" l="l" r="r" t="t"/>
                <a:pathLst>
                  <a:path extrusionOk="0" h="3076" w="975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rect b="b" l="l" r="r" t="t"/>
                <a:pathLst>
                  <a:path extrusionOk="0" h="3987" w="1435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rect b="b" l="l" r="r" t="t"/>
                <a:pathLst>
                  <a:path extrusionOk="0" h="3528" w="1747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rect b="b" l="l" r="r" t="t"/>
                <a:pathLst>
                  <a:path extrusionOk="0" h="3798" w="1593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rect b="b" l="l" r="r" t="t"/>
                <a:pathLst>
                  <a:path extrusionOk="0" h="2796" w="1147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rect b="b" l="l" r="r" t="t"/>
                <a:pathLst>
                  <a:path extrusionOk="0" h="2359" w="3192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rect b="b" l="l" r="r" t="t"/>
                <a:pathLst>
                  <a:path extrusionOk="0" h="1909" w="3103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25"/>
          <p:cNvGrpSpPr/>
          <p:nvPr/>
        </p:nvGrpSpPr>
        <p:grpSpPr>
          <a:xfrm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296" name="Google Shape;296;p25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5"/>
          <p:cNvSpPr/>
          <p:nvPr/>
        </p:nvSpPr>
        <p:spPr>
          <a:xfrm>
            <a:off x="4257223" y="303036"/>
            <a:ext cx="1159872" cy="1148081"/>
          </a:xfrm>
          <a:custGeom>
            <a:rect b="b" l="l" r="r" t="t"/>
            <a:pathLst>
              <a:path extrusionOk="0" h="47515" w="47998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5214920" y="3758273"/>
            <a:ext cx="873915" cy="911970"/>
          </a:xfrm>
          <a:custGeom>
            <a:rect b="b" l="l" r="r" t="t"/>
            <a:pathLst>
              <a:path extrusionOk="0" h="56460" w="54104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7711185" y="2480566"/>
            <a:ext cx="222159" cy="437991"/>
          </a:xfrm>
          <a:custGeom>
            <a:rect b="b" l="l" r="r" t="t"/>
            <a:pathLst>
              <a:path extrusionOk="0" h="31773" w="16116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2702840" y="417471"/>
            <a:ext cx="414628" cy="983668"/>
          </a:xfrm>
          <a:custGeom>
            <a:rect b="b" l="l" r="r" t="t"/>
            <a:pathLst>
              <a:path extrusionOk="0" h="37541" w="15824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6377803" y="1434286"/>
            <a:ext cx="316557" cy="37999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59568" y="3001796"/>
            <a:ext cx="874141" cy="783413"/>
          </a:xfrm>
          <a:custGeom>
            <a:rect b="b" l="l" r="r" t="t"/>
            <a:pathLst>
              <a:path extrusionOk="0" h="36102" w="40283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5"/>
          <p:cNvGrpSpPr/>
          <p:nvPr/>
        </p:nvGrpSpPr>
        <p:grpSpPr>
          <a:xfrm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18" name="Google Shape;318;p25"/>
            <p:cNvSpPr/>
            <p:nvPr/>
          </p:nvSpPr>
          <p:spPr>
            <a:xfrm>
              <a:off x="2323059" y="1340604"/>
              <a:ext cx="1091436" cy="1138420"/>
            </a:xfrm>
            <a:custGeom>
              <a:rect b="b" l="l" r="r" t="t"/>
              <a:pathLst>
                <a:path extrusionOk="0" h="49017" w="46994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901570" y="1766783"/>
              <a:ext cx="247323" cy="283600"/>
            </a:xfrm>
            <a:custGeom>
              <a:rect b="b" l="l" r="r" t="t"/>
              <a:pathLst>
                <a:path extrusionOk="0" h="12211" w="10649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808763" y="1481533"/>
              <a:ext cx="179181" cy="195671"/>
            </a:xfrm>
            <a:custGeom>
              <a:rect b="b" l="l" r="r" t="t"/>
              <a:pathLst>
                <a:path extrusionOk="0" h="8425" w="7715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594675" y="1655884"/>
              <a:ext cx="197505" cy="172190"/>
            </a:xfrm>
            <a:custGeom>
              <a:rect b="b" l="l" r="r" t="t"/>
              <a:pathLst>
                <a:path extrusionOk="0" h="7414" w="8504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545275" y="1896216"/>
              <a:ext cx="208816" cy="178879"/>
            </a:xfrm>
            <a:custGeom>
              <a:rect b="b" l="l" r="r" t="t"/>
              <a:pathLst>
                <a:path extrusionOk="0" h="7702" w="8991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656941" y="2119733"/>
              <a:ext cx="234294" cy="207515"/>
            </a:xfrm>
            <a:custGeom>
              <a:rect b="b" l="l" r="r" t="t"/>
              <a:pathLst>
                <a:path extrusionOk="0" h="8935" w="10088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5"/>
          <p:cNvSpPr/>
          <p:nvPr/>
        </p:nvSpPr>
        <p:spPr>
          <a:xfrm>
            <a:off x="3539152" y="264317"/>
            <a:ext cx="445060" cy="1007880"/>
          </a:xfrm>
          <a:custGeom>
            <a:rect b="b" l="l" r="r" t="t"/>
            <a:pathLst>
              <a:path extrusionOk="0" h="49735" w="21962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1131220" y="2443685"/>
            <a:ext cx="416803" cy="458570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27" name="Google Shape;327;p25"/>
            <p:cNvSpPr/>
            <p:nvPr/>
          </p:nvSpPr>
          <p:spPr>
            <a:xfrm>
              <a:off x="3354887" y="4040758"/>
              <a:ext cx="804020" cy="794391"/>
            </a:xfrm>
            <a:custGeom>
              <a:rect b="b" l="l" r="r" t="t"/>
              <a:pathLst>
                <a:path extrusionOk="0" h="50574" w="51187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282691" y="4677108"/>
              <a:ext cx="272429" cy="84934"/>
            </a:xfrm>
            <a:custGeom>
              <a:rect b="b" l="l" r="r" t="t"/>
              <a:pathLst>
                <a:path extrusionOk="0" h="3657" w="1173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4232107" y="4765223"/>
              <a:ext cx="168521" cy="129921"/>
            </a:xfrm>
            <a:custGeom>
              <a:rect b="b" l="l" r="r" t="t"/>
              <a:pathLst>
                <a:path extrusionOk="0" h="5594" w="7256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4154861" y="4859261"/>
              <a:ext cx="141696" cy="131244"/>
            </a:xfrm>
            <a:custGeom>
              <a:rect b="b" l="l" r="r" t="t"/>
              <a:pathLst>
                <a:path extrusionOk="0" h="5651" w="6101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533544" y="4729341"/>
              <a:ext cx="297280" cy="127389"/>
            </a:xfrm>
            <a:custGeom>
              <a:rect b="b" l="l" r="r" t="t"/>
              <a:pathLst>
                <a:path extrusionOk="0" h="5485" w="1280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503073" y="4936763"/>
              <a:ext cx="220312" cy="51374"/>
            </a:xfrm>
            <a:custGeom>
              <a:rect b="b" l="l" r="r" t="t"/>
              <a:pathLst>
                <a:path extrusionOk="0" h="2212" w="9486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4811826" y="4741882"/>
              <a:ext cx="155282" cy="132847"/>
            </a:xfrm>
            <a:custGeom>
              <a:rect b="b" l="l" r="r" t="t"/>
              <a:pathLst>
                <a:path extrusionOk="0" h="5720" w="6686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5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5" name="Google Shape;335;p25"/>
            <p:cNvSpPr/>
            <p:nvPr/>
          </p:nvSpPr>
          <p:spPr>
            <a:xfrm>
              <a:off x="7290886" y="2736984"/>
              <a:ext cx="416773" cy="496179"/>
            </a:xfrm>
            <a:custGeom>
              <a:rect b="b" l="l" r="r" t="t"/>
              <a:pathLst>
                <a:path extrusionOk="0" h="21364" w="17945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502861" y="2870179"/>
              <a:ext cx="79917" cy="155700"/>
            </a:xfrm>
            <a:custGeom>
              <a:rect b="b" l="l" r="r" t="t"/>
              <a:pathLst>
                <a:path extrusionOk="0" h="6704" w="3441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38" name="Google Shape;338;p25"/>
            <p:cNvSpPr/>
            <p:nvPr/>
          </p:nvSpPr>
          <p:spPr>
            <a:xfrm>
              <a:off x="4418586" y="4031191"/>
              <a:ext cx="64853" cy="48978"/>
            </a:xfrm>
            <a:custGeom>
              <a:rect b="b" l="l" r="r" t="t"/>
              <a:pathLst>
                <a:path extrusionOk="0" h="3986" w="5278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425098" y="4128643"/>
              <a:ext cx="92648" cy="64841"/>
            </a:xfrm>
            <a:custGeom>
              <a:rect b="b" l="l" r="r" t="t"/>
              <a:pathLst>
                <a:path extrusionOk="0" h="5277" w="754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5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1" name="Google Shape;341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rect b="b" l="l" r="r" t="t"/>
                <a:pathLst>
                  <a:path extrusionOk="0" h="19494" w="14582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rect b="b" l="l" r="r" t="t"/>
                <a:pathLst>
                  <a:path extrusionOk="0" h="18365" w="13195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" name="Google Shape;343;p25"/>
          <p:cNvSpPr/>
          <p:nvPr/>
        </p:nvSpPr>
        <p:spPr>
          <a:xfrm>
            <a:off x="1425842" y="1811103"/>
            <a:ext cx="53034" cy="61104"/>
          </a:xfrm>
          <a:custGeom>
            <a:rect b="b" l="l" r="r" t="t"/>
            <a:pathLst>
              <a:path extrusionOk="0" h="2332" w="2024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1131230" y="2103119"/>
            <a:ext cx="734" cy="393"/>
          </a:xfrm>
          <a:custGeom>
            <a:rect b="b" l="l" r="r" t="t"/>
            <a:pathLst>
              <a:path extrusionOk="0" h="15" w="28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46" name="Google Shape;346;p25"/>
            <p:cNvSpPr/>
            <p:nvPr/>
          </p:nvSpPr>
          <p:spPr>
            <a:xfrm>
              <a:off x="938934" y="1675223"/>
              <a:ext cx="591571" cy="516163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419351" y="2010869"/>
              <a:ext cx="46162" cy="51138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5"/>
          <p:cNvSpPr/>
          <p:nvPr/>
        </p:nvSpPr>
        <p:spPr>
          <a:xfrm>
            <a:off x="4042305" y="264315"/>
            <a:ext cx="316634" cy="409030"/>
          </a:xfrm>
          <a:custGeom>
            <a:rect b="b" l="l" r="r" t="t"/>
            <a:pathLst>
              <a:path extrusionOk="0" h="21337" w="16515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6603883" y="1872216"/>
            <a:ext cx="435433" cy="677701"/>
          </a:xfrm>
          <a:custGeom>
            <a:rect b="b" l="l" r="r" t="t"/>
            <a:pathLst>
              <a:path extrusionOk="0" h="25864" w="16618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6083765" y="336127"/>
            <a:ext cx="598118" cy="864360"/>
          </a:xfrm>
          <a:custGeom>
            <a:rect b="b" l="l" r="r" t="t"/>
            <a:pathLst>
              <a:path extrusionOk="0" h="43815" w="30319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5716259" y="3727319"/>
            <a:ext cx="1943148" cy="1038060"/>
          </a:xfrm>
          <a:custGeom>
            <a:rect b="b" l="l" r="r" t="t"/>
            <a:pathLst>
              <a:path extrusionOk="0" h="58573" w="109643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3" name="Google Shape;353;p25"/>
            <p:cNvSpPr/>
            <p:nvPr/>
          </p:nvSpPr>
          <p:spPr>
            <a:xfrm>
              <a:off x="2507488" y="622952"/>
              <a:ext cx="623545" cy="742178"/>
            </a:xfrm>
            <a:custGeom>
              <a:rect b="b" l="l" r="r" t="t"/>
              <a:pathLst>
                <a:path extrusionOk="0" h="31956" w="26848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700836" y="762093"/>
              <a:ext cx="199921" cy="287944"/>
            </a:xfrm>
            <a:custGeom>
              <a:rect b="b" l="l" r="r" t="t"/>
              <a:pathLst>
                <a:path extrusionOk="0" h="12398" w="8608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/>
          <p:nvPr/>
        </p:nvSpPr>
        <p:spPr>
          <a:xfrm>
            <a:off x="2906447" y="0"/>
            <a:ext cx="502983" cy="511578"/>
          </a:xfrm>
          <a:custGeom>
            <a:rect b="b" l="l" r="r" t="t"/>
            <a:pathLst>
              <a:path extrusionOk="0" h="19524" w="19196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5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57" name="Google Shape;357;p25"/>
            <p:cNvSpPr/>
            <p:nvPr/>
          </p:nvSpPr>
          <p:spPr>
            <a:xfrm>
              <a:off x="1932461" y="3269975"/>
              <a:ext cx="1022155" cy="1305454"/>
            </a:xfrm>
            <a:custGeom>
              <a:rect b="b" l="l" r="r" t="t"/>
              <a:pathLst>
                <a:path extrusionOk="0" h="56209" w="44011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585896" y="4125793"/>
              <a:ext cx="159509" cy="135471"/>
            </a:xfrm>
            <a:custGeom>
              <a:rect b="b" l="l" r="r" t="t"/>
              <a:pathLst>
                <a:path extrusionOk="0" h="5833" w="6868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60388" y="4173032"/>
              <a:ext cx="58341" cy="47634"/>
            </a:xfrm>
            <a:custGeom>
              <a:rect b="b" l="l" r="r" t="t"/>
              <a:pathLst>
                <a:path extrusionOk="0" h="2051" w="2512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82322" y="3854432"/>
              <a:ext cx="101772" cy="73136"/>
            </a:xfrm>
            <a:custGeom>
              <a:rect b="b" l="l" r="r" t="t"/>
              <a:pathLst>
                <a:path extrusionOk="0" h="3149" w="4382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38905" y="3849462"/>
              <a:ext cx="42688" cy="47216"/>
            </a:xfrm>
            <a:custGeom>
              <a:rect b="b" l="l" r="r" t="t"/>
              <a:pathLst>
                <a:path extrusionOk="0" h="2033" w="1838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153957" y="4282422"/>
              <a:ext cx="175511" cy="143693"/>
            </a:xfrm>
            <a:custGeom>
              <a:rect b="b" l="l" r="r" t="t"/>
              <a:pathLst>
                <a:path extrusionOk="0" h="6187" w="7557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2584526" y="4296984"/>
              <a:ext cx="67631" cy="55972"/>
            </a:xfrm>
            <a:custGeom>
              <a:rect b="b" l="l" r="r" t="t"/>
              <a:pathLst>
                <a:path extrusionOk="0" h="2410" w="2912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404416" y="4334632"/>
              <a:ext cx="124811" cy="118773"/>
            </a:xfrm>
            <a:custGeom>
              <a:rect b="b" l="l" r="r" t="t"/>
              <a:pathLst>
                <a:path extrusionOk="0" h="5114" w="5374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291844" y="4224197"/>
              <a:ext cx="43733" cy="43338"/>
            </a:xfrm>
            <a:custGeom>
              <a:rect b="b" l="l" r="r" t="t"/>
              <a:pathLst>
                <a:path extrusionOk="0" h="1866" w="1883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102537" y="4426278"/>
              <a:ext cx="79151" cy="77200"/>
            </a:xfrm>
            <a:custGeom>
              <a:rect b="b" l="l" r="r" t="t"/>
              <a:pathLst>
                <a:path extrusionOk="0" h="3324" w="3408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518172" y="4232860"/>
              <a:ext cx="42269" cy="39088"/>
            </a:xfrm>
            <a:custGeom>
              <a:rect b="b" l="l" r="r" t="t"/>
              <a:pathLst>
                <a:path extrusionOk="0" h="1683" w="182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790903" y="4160305"/>
              <a:ext cx="102631" cy="83540"/>
            </a:xfrm>
            <a:custGeom>
              <a:rect b="b" l="l" r="r" t="t"/>
              <a:pathLst>
                <a:path extrusionOk="0" h="3597" w="4419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228649" y="3507752"/>
              <a:ext cx="65471" cy="68096"/>
            </a:xfrm>
            <a:custGeom>
              <a:rect b="b" l="l" r="r" t="t"/>
              <a:pathLst>
                <a:path extrusionOk="0" h="2932" w="2819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493949" y="3391209"/>
              <a:ext cx="552639" cy="550781"/>
            </a:xfrm>
            <a:custGeom>
              <a:rect b="b" l="l" r="r" t="t"/>
              <a:pathLst>
                <a:path extrusionOk="0" h="23715" w="23795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5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2" name="Google Shape;372;p25"/>
            <p:cNvSpPr/>
            <p:nvPr/>
          </p:nvSpPr>
          <p:spPr>
            <a:xfrm>
              <a:off x="5920959" y="2683683"/>
              <a:ext cx="1379472" cy="848711"/>
            </a:xfrm>
            <a:custGeom>
              <a:rect b="b" l="l" r="r" t="t"/>
              <a:pathLst>
                <a:path extrusionOk="0" h="36543" w="59396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232709" y="2863073"/>
              <a:ext cx="758203" cy="446175"/>
            </a:xfrm>
            <a:custGeom>
              <a:rect b="b" l="l" r="r" t="t"/>
              <a:pathLst>
                <a:path extrusionOk="0" h="19211" w="32646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5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rect b="b" l="l" r="r" t="t"/>
                <a:pathLst>
                  <a:path extrusionOk="0" h="8252" w="2799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rect b="b" l="l" r="r" t="t"/>
                <a:pathLst>
                  <a:path extrusionOk="0" h="7965" w="5731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rect b="b" l="l" r="r" t="t"/>
                <a:pathLst>
                  <a:path extrusionOk="0" h="4374" w="7575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rect b="b" l="l" r="r" t="t"/>
                <a:pathLst>
                  <a:path extrusionOk="0" h="2077" w="4727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25"/>
          <p:cNvSpPr/>
          <p:nvPr/>
        </p:nvSpPr>
        <p:spPr>
          <a:xfrm>
            <a:off x="5462406" y="197624"/>
            <a:ext cx="316624" cy="417891"/>
          </a:xfrm>
          <a:custGeom>
            <a:rect b="b" l="l" r="r" t="t"/>
            <a:pathLst>
              <a:path extrusionOk="0" h="19684" w="14914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6986639" y="808499"/>
            <a:ext cx="502952" cy="494859"/>
          </a:xfrm>
          <a:custGeom>
            <a:rect b="b" l="l" r="r" t="t"/>
            <a:pathLst>
              <a:path extrusionOk="0" h="21645" w="21999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7759354" y="3511065"/>
            <a:ext cx="442482" cy="438027"/>
          </a:xfrm>
          <a:custGeom>
            <a:rect b="b" l="l" r="r" t="t"/>
            <a:pathLst>
              <a:path extrusionOk="0" h="16717" w="16887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5"/>
          <p:cNvGrpSpPr/>
          <p:nvPr/>
        </p:nvGrpSpPr>
        <p:grpSpPr>
          <a:xfrm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83" name="Google Shape;383;p25"/>
            <p:cNvSpPr/>
            <p:nvPr/>
          </p:nvSpPr>
          <p:spPr>
            <a:xfrm>
              <a:off x="7069652" y="1596481"/>
              <a:ext cx="717411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7014262" y="1153463"/>
              <a:ext cx="848587" cy="1192385"/>
            </a:xfrm>
            <a:custGeom>
              <a:rect b="b" l="l" r="r" t="t"/>
              <a:pathLst>
                <a:path extrusionOk="0" h="48639" w="34615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5"/>
          <p:cNvSpPr/>
          <p:nvPr/>
        </p:nvSpPr>
        <p:spPr>
          <a:xfrm rot="-827396">
            <a:off x="668041" y="2510907"/>
            <a:ext cx="390819" cy="544003"/>
          </a:xfrm>
          <a:custGeom>
            <a:rect b="b" l="l" r="r" t="t"/>
            <a:pathLst>
              <a:path extrusionOk="0" h="18365" w="13195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5"/>
          <p:cNvGrpSpPr/>
          <p:nvPr/>
        </p:nvGrpSpPr>
        <p:grpSpPr>
          <a:xfrm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87" name="Google Shape;387;p25"/>
            <p:cNvSpPr/>
            <p:nvPr/>
          </p:nvSpPr>
          <p:spPr>
            <a:xfrm>
              <a:off x="1317625" y="2312315"/>
              <a:ext cx="392201" cy="388252"/>
            </a:xfrm>
            <a:custGeom>
              <a:rect b="b" l="l" r="r" t="t"/>
              <a:pathLst>
                <a:path extrusionOk="0" h="16717" w="16887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563740" y="2375789"/>
              <a:ext cx="48308" cy="61871"/>
            </a:xfrm>
            <a:custGeom>
              <a:rect b="b" l="l" r="r" t="t"/>
              <a:pathLst>
                <a:path extrusionOk="0" h="2664" w="208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5"/>
          <p:cNvSpPr/>
          <p:nvPr/>
        </p:nvSpPr>
        <p:spPr>
          <a:xfrm>
            <a:off x="2078683" y="2480556"/>
            <a:ext cx="316557" cy="37999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6619104" y="880085"/>
            <a:ext cx="222831" cy="310185"/>
          </a:xfrm>
          <a:custGeom>
            <a:rect b="b" l="l" r="r" t="t"/>
            <a:pathLst>
              <a:path extrusionOk="0" h="18365" w="13195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"/>
          <p:cNvSpPr txBox="1"/>
          <p:nvPr>
            <p:ph type="title"/>
          </p:nvPr>
        </p:nvSpPr>
        <p:spPr>
          <a:xfrm>
            <a:off x="1702725" y="1984800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grpSp>
        <p:nvGrpSpPr>
          <p:cNvPr id="720" name="Google Shape;720;p34"/>
          <p:cNvGrpSpPr/>
          <p:nvPr/>
        </p:nvGrpSpPr>
        <p:grpSpPr>
          <a:xfrm>
            <a:off x="7310464" y="818564"/>
            <a:ext cx="1102270" cy="1241171"/>
            <a:chOff x="6548464" y="589964"/>
            <a:chExt cx="1102270" cy="1241171"/>
          </a:xfrm>
        </p:grpSpPr>
        <p:sp>
          <p:nvSpPr>
            <p:cNvPr id="721" name="Google Shape;721;p34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34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723" name="Google Shape;723;p34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6" name="Google Shape;756;p34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757" name="Google Shape;757;p34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4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764" name="Google Shape;764;p34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4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770" name="Google Shape;770;p34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4"/>
          <p:cNvSpPr txBox="1"/>
          <p:nvPr>
            <p:ph idx="1" type="subTitle"/>
          </p:nvPr>
        </p:nvSpPr>
        <p:spPr>
          <a:xfrm>
            <a:off x="2601900" y="3307613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Getting ready to test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/>
          <p:nvPr/>
        </p:nvSpPr>
        <p:spPr>
          <a:xfrm>
            <a:off x="5483251" y="1065966"/>
            <a:ext cx="1972992" cy="3096670"/>
          </a:xfrm>
          <a:custGeom>
            <a:rect b="b" l="l" r="r" t="t"/>
            <a:pathLst>
              <a:path extrusionOk="0" h="181943" w="115922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5"/>
          <p:cNvSpPr/>
          <p:nvPr/>
        </p:nvSpPr>
        <p:spPr>
          <a:xfrm>
            <a:off x="6482887" y="4127132"/>
            <a:ext cx="15556" cy="321355"/>
          </a:xfrm>
          <a:custGeom>
            <a:rect b="b" l="l" r="r" t="t"/>
            <a:pathLst>
              <a:path extrusionOk="0" h="18881" w="914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6410590" y="4464245"/>
            <a:ext cx="192275" cy="193620"/>
          </a:xfrm>
          <a:custGeom>
            <a:rect b="b" l="l" r="r" t="t"/>
            <a:pathLst>
              <a:path extrusionOk="0" h="11376" w="11297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5"/>
          <p:cNvSpPr/>
          <p:nvPr/>
        </p:nvSpPr>
        <p:spPr>
          <a:xfrm>
            <a:off x="5624568" y="4150033"/>
            <a:ext cx="706109" cy="91874"/>
          </a:xfrm>
          <a:custGeom>
            <a:rect b="b" l="l" r="r" t="t"/>
            <a:pathLst>
              <a:path extrusionOk="0" h="5398" w="41487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5985406" y="4123584"/>
            <a:ext cx="291995" cy="47196"/>
          </a:xfrm>
          <a:custGeom>
            <a:rect b="b" l="l" r="r" t="t"/>
            <a:pathLst>
              <a:path extrusionOk="0" h="2773" w="17156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6371678" y="4211407"/>
            <a:ext cx="66310" cy="12969"/>
          </a:xfrm>
          <a:custGeom>
            <a:rect b="b" l="l" r="r" t="t"/>
            <a:pathLst>
              <a:path extrusionOk="0" h="762" w="3896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5763724" y="3505721"/>
            <a:ext cx="1486033" cy="32576"/>
          </a:xfrm>
          <a:custGeom>
            <a:rect b="b" l="l" r="r" t="t"/>
            <a:pathLst>
              <a:path extrusionOk="0" h="1914" w="87311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1962062" y="1065966"/>
            <a:ext cx="1972992" cy="3096670"/>
          </a:xfrm>
          <a:custGeom>
            <a:rect b="b" l="l" r="r" t="t"/>
            <a:pathLst>
              <a:path extrusionOk="0" h="181943" w="115922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2961698" y="4127132"/>
            <a:ext cx="15556" cy="321355"/>
          </a:xfrm>
          <a:custGeom>
            <a:rect b="b" l="l" r="r" t="t"/>
            <a:pathLst>
              <a:path extrusionOk="0" h="18881" w="914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2877177" y="4438445"/>
            <a:ext cx="192275" cy="193620"/>
          </a:xfrm>
          <a:custGeom>
            <a:rect b="b" l="l" r="r" t="t"/>
            <a:pathLst>
              <a:path extrusionOk="0" h="11376" w="11297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2103379" y="4150033"/>
            <a:ext cx="706109" cy="91874"/>
          </a:xfrm>
          <a:custGeom>
            <a:rect b="b" l="l" r="r" t="t"/>
            <a:pathLst>
              <a:path extrusionOk="0" h="5398" w="41487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3531017" y="4123584"/>
            <a:ext cx="291995" cy="47196"/>
          </a:xfrm>
          <a:custGeom>
            <a:rect b="b" l="l" r="r" t="t"/>
            <a:pathLst>
              <a:path extrusionOk="0" h="2773" w="17156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5"/>
          <p:cNvSpPr/>
          <p:nvPr/>
        </p:nvSpPr>
        <p:spPr>
          <a:xfrm>
            <a:off x="2850489" y="4211407"/>
            <a:ext cx="66310" cy="12969"/>
          </a:xfrm>
          <a:custGeom>
            <a:rect b="b" l="l" r="r" t="t"/>
            <a:pathLst>
              <a:path extrusionOk="0" h="762" w="3896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2242535" y="3505721"/>
            <a:ext cx="1486033" cy="32576"/>
          </a:xfrm>
          <a:custGeom>
            <a:rect b="b" l="l" r="r" t="t"/>
            <a:pathLst>
              <a:path extrusionOk="0" h="1914" w="87311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5"/>
          <p:cNvSpPr/>
          <p:nvPr/>
        </p:nvSpPr>
        <p:spPr>
          <a:xfrm>
            <a:off x="3062423" y="4505977"/>
            <a:ext cx="3309193" cy="32575"/>
          </a:xfrm>
          <a:custGeom>
            <a:rect b="b" l="l" r="r" t="t"/>
            <a:pathLst>
              <a:path extrusionOk="0" h="944" w="56742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3057700" y="4553194"/>
            <a:ext cx="3352948" cy="32576"/>
          </a:xfrm>
          <a:custGeom>
            <a:rect b="b" l="l" r="r" t="t"/>
            <a:pathLst>
              <a:path extrusionOk="0" h="924" w="5682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5"/>
          <p:cNvGrpSpPr/>
          <p:nvPr/>
        </p:nvGrpSpPr>
        <p:grpSpPr>
          <a:xfrm>
            <a:off x="2486321" y="4506665"/>
            <a:ext cx="407683" cy="61866"/>
            <a:chOff x="7126144" y="4478908"/>
            <a:chExt cx="406140" cy="61631"/>
          </a:xfrm>
        </p:grpSpPr>
        <p:sp>
          <p:nvSpPr>
            <p:cNvPr id="803" name="Google Shape;803;p35"/>
            <p:cNvSpPr/>
            <p:nvPr/>
          </p:nvSpPr>
          <p:spPr>
            <a:xfrm>
              <a:off x="7132655" y="4478908"/>
              <a:ext cx="397883" cy="17718"/>
            </a:xfrm>
            <a:custGeom>
              <a:rect b="b" l="l" r="r" t="t"/>
              <a:pathLst>
                <a:path extrusionOk="0" h="1045" w="23467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7126144" y="4526653"/>
              <a:ext cx="406140" cy="13886"/>
            </a:xfrm>
            <a:custGeom>
              <a:rect b="b" l="l" r="r" t="t"/>
              <a:pathLst>
                <a:path extrusionOk="0" h="819" w="23954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5"/>
          <p:cNvSpPr/>
          <p:nvPr/>
        </p:nvSpPr>
        <p:spPr>
          <a:xfrm>
            <a:off x="6567625" y="4509075"/>
            <a:ext cx="742469" cy="12975"/>
          </a:xfrm>
          <a:custGeom>
            <a:rect b="b" l="l" r="r" t="t"/>
            <a:pathLst>
              <a:path extrusionOk="0" h="944" w="56742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6566150" y="4553203"/>
            <a:ext cx="794486" cy="12975"/>
          </a:xfrm>
          <a:custGeom>
            <a:rect b="b" l="l" r="r" t="t"/>
            <a:pathLst>
              <a:path extrusionOk="0" h="924" w="5682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5"/>
          <p:cNvSpPr txBox="1"/>
          <p:nvPr/>
        </p:nvSpPr>
        <p:spPr>
          <a:xfrm>
            <a:off x="2409450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ENVIRONMENT</a:t>
            </a:r>
            <a:endParaRPr b="1" sz="2000">
              <a:solidFill>
                <a:schemeClr val="accent3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2124200" y="2081925"/>
            <a:ext cx="16353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Login and start instance on GCP. Establish start connection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5682200" y="3628025"/>
            <a:ext cx="1611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CODE</a:t>
            </a:r>
            <a:endParaRPr b="1" sz="20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10" name="Google Shape;810;p35"/>
          <p:cNvSpPr/>
          <p:nvPr/>
        </p:nvSpPr>
        <p:spPr>
          <a:xfrm flipH="1">
            <a:off x="2912750" y="4474355"/>
            <a:ext cx="126642" cy="126831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 flipH="1">
            <a:off x="6432847" y="4474355"/>
            <a:ext cx="126642" cy="126831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35"/>
          <p:cNvGrpSpPr/>
          <p:nvPr/>
        </p:nvGrpSpPr>
        <p:grpSpPr>
          <a:xfrm>
            <a:off x="2784836" y="1171251"/>
            <a:ext cx="369488" cy="456888"/>
            <a:chOff x="6700418" y="4170705"/>
            <a:chExt cx="275779" cy="341012"/>
          </a:xfrm>
        </p:grpSpPr>
        <p:sp>
          <p:nvSpPr>
            <p:cNvPr id="813" name="Google Shape;813;p35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5"/>
          <p:cNvGrpSpPr/>
          <p:nvPr/>
        </p:nvGrpSpPr>
        <p:grpSpPr>
          <a:xfrm>
            <a:off x="6317510" y="1161291"/>
            <a:ext cx="318149" cy="476811"/>
            <a:chOff x="6079697" y="4162615"/>
            <a:chExt cx="237460" cy="355882"/>
          </a:xfrm>
        </p:grpSpPr>
        <p:sp>
          <p:nvSpPr>
            <p:cNvPr id="820" name="Google Shape;820;p35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3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</a:t>
            </a:r>
            <a:r>
              <a:rPr b="1" lang="en" sz="3000"/>
              <a:t> </a:t>
            </a:r>
            <a:r>
              <a:rPr b="1" lang="en" sz="3000">
                <a:solidFill>
                  <a:schemeClr val="dk2"/>
                </a:solidFill>
              </a:rPr>
              <a:t>IMPLEMENTATION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5268025" y="2129850"/>
            <a:ext cx="2042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GenerateDots.java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CalculatePiMR.java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CalculatePi.java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33" name="Google Shape;833;p36"/>
          <p:cNvGrpSpPr/>
          <p:nvPr/>
        </p:nvGrpSpPr>
        <p:grpSpPr>
          <a:xfrm>
            <a:off x="521940" y="519457"/>
            <a:ext cx="739942" cy="656449"/>
            <a:chOff x="6700418" y="4170705"/>
            <a:chExt cx="275779" cy="341012"/>
          </a:xfrm>
        </p:grpSpPr>
        <p:sp>
          <p:nvSpPr>
            <p:cNvPr id="834" name="Google Shape;834;p36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0" name="Google Shape;8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305"/>
            <a:ext cx="8839200" cy="2346936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6"/>
          <p:cNvSpPr txBox="1"/>
          <p:nvPr>
            <p:ph idx="4294967295" type="title"/>
          </p:nvPr>
        </p:nvSpPr>
        <p:spPr>
          <a:xfrm>
            <a:off x="2341200" y="4252700"/>
            <a:ext cx="4461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VM instance is stopped while not on GCP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47" name="Google Shape;847;p37"/>
          <p:cNvGrpSpPr/>
          <p:nvPr/>
        </p:nvGrpSpPr>
        <p:grpSpPr>
          <a:xfrm>
            <a:off x="445740" y="367057"/>
            <a:ext cx="739942" cy="656449"/>
            <a:chOff x="6700418" y="4170705"/>
            <a:chExt cx="275779" cy="341012"/>
          </a:xfrm>
        </p:grpSpPr>
        <p:sp>
          <p:nvSpPr>
            <p:cNvPr id="848" name="Google Shape;848;p37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4" name="Google Shape;8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" y="1111027"/>
            <a:ext cx="9144001" cy="3383797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37"/>
          <p:cNvSpPr txBox="1"/>
          <p:nvPr>
            <p:ph idx="4294967295" type="title"/>
          </p:nvPr>
        </p:nvSpPr>
        <p:spPr>
          <a:xfrm>
            <a:off x="2815500" y="463095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Start VM instance on GCP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445740" y="367057"/>
            <a:ext cx="739942" cy="656449"/>
            <a:chOff x="6700418" y="4170705"/>
            <a:chExt cx="275779" cy="341012"/>
          </a:xfrm>
        </p:grpSpPr>
        <p:sp>
          <p:nvSpPr>
            <p:cNvPr id="862" name="Google Shape;862;p38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8" name="Google Shape;8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375"/>
            <a:ext cx="8839201" cy="89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50" y="2307968"/>
            <a:ext cx="6395618" cy="252271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8"/>
          <p:cNvSpPr txBox="1"/>
          <p:nvPr>
            <p:ph idx="4294967295" type="title"/>
          </p:nvPr>
        </p:nvSpPr>
        <p:spPr>
          <a:xfrm>
            <a:off x="6312025" y="2652425"/>
            <a:ext cx="3525600" cy="127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Instance Started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and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Connect VM through SSH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ENVIRONMENT—-Connection</a:t>
            </a:r>
            <a:endParaRPr b="1" sz="3000"/>
          </a:p>
        </p:txBody>
      </p:sp>
      <p:grpSp>
        <p:nvGrpSpPr>
          <p:cNvPr id="876" name="Google Shape;876;p39"/>
          <p:cNvGrpSpPr/>
          <p:nvPr/>
        </p:nvGrpSpPr>
        <p:grpSpPr>
          <a:xfrm>
            <a:off x="521940" y="519457"/>
            <a:ext cx="739942" cy="656449"/>
            <a:chOff x="6700418" y="4170705"/>
            <a:chExt cx="275779" cy="341012"/>
          </a:xfrm>
        </p:grpSpPr>
        <p:sp>
          <p:nvSpPr>
            <p:cNvPr id="877" name="Google Shape;877;p39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3" name="Google Shape;8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28305"/>
            <a:ext cx="6395617" cy="2970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9"/>
          <p:cNvSpPr txBox="1"/>
          <p:nvPr>
            <p:ph idx="4294967295" type="title"/>
          </p:nvPr>
        </p:nvSpPr>
        <p:spPr>
          <a:xfrm>
            <a:off x="2809200" y="4451625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Connect with localhost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0"/>
          <p:cNvSpPr txBox="1"/>
          <p:nvPr>
            <p:ph type="title"/>
          </p:nvPr>
        </p:nvSpPr>
        <p:spPr>
          <a:xfrm>
            <a:off x="1739850" y="6873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</a:t>
            </a:r>
            <a:r>
              <a:rPr b="1" lang="en" sz="3000"/>
              <a:t>–-GenerateDots.java</a:t>
            </a:r>
            <a:endParaRPr b="1" sz="3000"/>
          </a:p>
        </p:txBody>
      </p:sp>
      <p:grpSp>
        <p:nvGrpSpPr>
          <p:cNvPr id="890" name="Google Shape;890;p40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891" name="Google Shape;891;p40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7" name="Google Shape;8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14223"/>
            <a:ext cx="75819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0"/>
          <p:cNvSpPr txBox="1"/>
          <p:nvPr>
            <p:ph idx="4294967295" type="title"/>
          </p:nvPr>
        </p:nvSpPr>
        <p:spPr>
          <a:xfrm>
            <a:off x="349550" y="4145700"/>
            <a:ext cx="8319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Java Program to generate random dot pairs with command line </a:t>
            </a:r>
            <a:r>
              <a:rPr lang="en" sz="2600">
                <a:solidFill>
                  <a:schemeClr val="dk2"/>
                </a:solidFill>
              </a:rPr>
              <a:t>arguments</a:t>
            </a:r>
            <a:r>
              <a:rPr lang="en" sz="2600">
                <a:solidFill>
                  <a:schemeClr val="dk2"/>
                </a:solidFill>
              </a:rPr>
              <a:t> taken in as radius and number of pairs. Output format: x y radius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1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</a:t>
            </a:r>
            <a:r>
              <a:rPr b="1" lang="en" sz="3000"/>
              <a:t>CalculatePiMR.java</a:t>
            </a:r>
            <a:endParaRPr b="1" sz="3000"/>
          </a:p>
        </p:txBody>
      </p:sp>
      <p:grpSp>
        <p:nvGrpSpPr>
          <p:cNvPr id="904" name="Google Shape;904;p41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05" name="Google Shape;905;p41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1" name="Google Shape;9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25" y="1181923"/>
            <a:ext cx="5478267" cy="3656777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1"/>
          <p:cNvSpPr txBox="1"/>
          <p:nvPr>
            <p:ph idx="4294967295" type="title"/>
          </p:nvPr>
        </p:nvSpPr>
        <p:spPr>
          <a:xfrm>
            <a:off x="4876600" y="441720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Map()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CODE–-CalculatePiMR.java</a:t>
            </a:r>
            <a:endParaRPr b="1" sz="3000"/>
          </a:p>
        </p:txBody>
      </p:sp>
      <p:grpSp>
        <p:nvGrpSpPr>
          <p:cNvPr id="918" name="Google Shape;918;p42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19" name="Google Shape;919;p42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5" name="Google Shape;9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464148"/>
            <a:ext cx="75342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42"/>
          <p:cNvSpPr txBox="1"/>
          <p:nvPr>
            <p:ph idx="4294967295" type="title"/>
          </p:nvPr>
        </p:nvSpPr>
        <p:spPr>
          <a:xfrm>
            <a:off x="5665600" y="3473925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Reduce</a:t>
            </a:r>
            <a:r>
              <a:rPr lang="en" sz="2600">
                <a:solidFill>
                  <a:schemeClr val="dk2"/>
                </a:solidFill>
              </a:rPr>
              <a:t>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CODE–-CalculatePiMR.java</a:t>
            </a:r>
            <a:endParaRPr b="1" sz="3000"/>
          </a:p>
        </p:txBody>
      </p:sp>
      <p:grpSp>
        <p:nvGrpSpPr>
          <p:cNvPr id="932" name="Google Shape;932;p43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33" name="Google Shape;933;p43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9" name="Google Shape;9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334323"/>
            <a:ext cx="55721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43"/>
          <p:cNvSpPr txBox="1"/>
          <p:nvPr>
            <p:ph idx="4294967295" type="title"/>
          </p:nvPr>
        </p:nvSpPr>
        <p:spPr>
          <a:xfrm>
            <a:off x="4586950" y="433850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</a:t>
            </a:r>
            <a:r>
              <a:rPr lang="en" sz="2600">
                <a:solidFill>
                  <a:schemeClr val="dk2"/>
                </a:solidFill>
              </a:rPr>
              <a:t>ain()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5106762" y="446450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Introduction</a:t>
            </a:r>
            <a:endParaRPr/>
          </a:p>
        </p:txBody>
      </p:sp>
      <p:sp>
        <p:nvSpPr>
          <p:cNvPr id="396" name="Google Shape;396;p26"/>
          <p:cNvSpPr txBox="1"/>
          <p:nvPr>
            <p:ph idx="4" type="title"/>
          </p:nvPr>
        </p:nvSpPr>
        <p:spPr>
          <a:xfrm>
            <a:off x="5106762" y="986803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Design</a:t>
            </a:r>
            <a:endParaRPr/>
          </a:p>
        </p:txBody>
      </p:sp>
      <p:sp>
        <p:nvSpPr>
          <p:cNvPr id="397" name="Google Shape;397;p26"/>
          <p:cNvSpPr txBox="1"/>
          <p:nvPr>
            <p:ph idx="5" type="title"/>
          </p:nvPr>
        </p:nvSpPr>
        <p:spPr>
          <a:xfrm>
            <a:off x="5106762" y="170140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Implementation</a:t>
            </a:r>
            <a:endParaRPr/>
          </a:p>
        </p:txBody>
      </p:sp>
      <p:sp>
        <p:nvSpPr>
          <p:cNvPr id="398" name="Google Shape;398;p26"/>
          <p:cNvSpPr txBox="1"/>
          <p:nvPr>
            <p:ph type="title"/>
          </p:nvPr>
        </p:nvSpPr>
        <p:spPr>
          <a:xfrm>
            <a:off x="5165562" y="233147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Test</a:t>
            </a:r>
            <a:endParaRPr/>
          </a:p>
        </p:txBody>
      </p:sp>
      <p:sp>
        <p:nvSpPr>
          <p:cNvPr id="399" name="Google Shape;399;p26"/>
          <p:cNvSpPr txBox="1"/>
          <p:nvPr>
            <p:ph idx="4" type="title"/>
          </p:nvPr>
        </p:nvSpPr>
        <p:spPr>
          <a:xfrm>
            <a:off x="5165562" y="2871828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Enhancement</a:t>
            </a:r>
            <a:endParaRPr/>
          </a:p>
        </p:txBody>
      </p:sp>
      <p:sp>
        <p:nvSpPr>
          <p:cNvPr id="400" name="Google Shape;400;p26"/>
          <p:cNvSpPr txBox="1"/>
          <p:nvPr>
            <p:ph idx="5" type="title"/>
          </p:nvPr>
        </p:nvSpPr>
        <p:spPr>
          <a:xfrm>
            <a:off x="5165562" y="3434030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Conclusion</a:t>
            </a:r>
            <a:endParaRPr/>
          </a:p>
        </p:txBody>
      </p:sp>
      <p:sp>
        <p:nvSpPr>
          <p:cNvPr id="401" name="Google Shape;401;p26"/>
          <p:cNvSpPr txBox="1"/>
          <p:nvPr>
            <p:ph idx="4294967295" type="title"/>
          </p:nvPr>
        </p:nvSpPr>
        <p:spPr>
          <a:xfrm>
            <a:off x="911675" y="1009350"/>
            <a:ext cx="40419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TABLE OF </a:t>
            </a:r>
            <a:r>
              <a:rPr lang="en" sz="8300">
                <a:solidFill>
                  <a:schemeClr val="accent3"/>
                </a:solidFill>
              </a:rPr>
              <a:t>CONTENT</a:t>
            </a:r>
            <a:endParaRPr sz="8300">
              <a:solidFill>
                <a:schemeClr val="accent3"/>
              </a:solidFill>
            </a:endParaRPr>
          </a:p>
        </p:txBody>
      </p:sp>
      <p:sp>
        <p:nvSpPr>
          <p:cNvPr id="402" name="Google Shape;402;p26"/>
          <p:cNvSpPr txBox="1"/>
          <p:nvPr>
            <p:ph type="title"/>
          </p:nvPr>
        </p:nvSpPr>
        <p:spPr>
          <a:xfrm>
            <a:off x="5165562" y="401542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Reference</a:t>
            </a:r>
            <a:endParaRPr/>
          </a:p>
        </p:txBody>
      </p:sp>
      <p:grpSp>
        <p:nvGrpSpPr>
          <p:cNvPr id="403" name="Google Shape;403;p26"/>
          <p:cNvGrpSpPr/>
          <p:nvPr/>
        </p:nvGrpSpPr>
        <p:grpSpPr>
          <a:xfrm>
            <a:off x="7580555" y="-1483173"/>
            <a:ext cx="1077480" cy="3792801"/>
            <a:chOff x="3341163" y="-296155"/>
            <a:chExt cx="506501" cy="1782918"/>
          </a:xfrm>
        </p:grpSpPr>
        <p:sp>
          <p:nvSpPr>
            <p:cNvPr id="404" name="Google Shape;404;p26"/>
            <p:cNvSpPr/>
            <p:nvPr/>
          </p:nvSpPr>
          <p:spPr>
            <a:xfrm>
              <a:off x="3488137" y="1191289"/>
              <a:ext cx="214719" cy="22144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459121" y="1142761"/>
              <a:ext cx="274825" cy="301659"/>
            </a:xfrm>
            <a:custGeom>
              <a:rect b="b" l="l" r="r" t="t"/>
              <a:pathLst>
                <a:path extrusionOk="0" h="6048" w="551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15582" y="1128346"/>
              <a:ext cx="155468" cy="22395"/>
            </a:xfrm>
            <a:custGeom>
              <a:rect b="b" l="l" r="r" t="t"/>
              <a:pathLst>
                <a:path extrusionOk="0" h="449" w="3117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517178" y="1050139"/>
              <a:ext cx="156366" cy="100703"/>
            </a:xfrm>
            <a:custGeom>
              <a:rect b="b" l="l" r="r" t="t"/>
              <a:pathLst>
                <a:path extrusionOk="0" h="2019" w="3135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565409" y="1005250"/>
              <a:ext cx="67784" cy="50875"/>
            </a:xfrm>
            <a:custGeom>
              <a:rect b="b" l="l" r="r" t="t"/>
              <a:pathLst>
                <a:path extrusionOk="0" h="1020" w="1359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517328" y="1147798"/>
              <a:ext cx="43792" cy="21747"/>
            </a:xfrm>
            <a:custGeom>
              <a:rect b="b" l="l" r="r" t="t"/>
              <a:pathLst>
                <a:path extrusionOk="0" h="436" w="878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627955" y="1142711"/>
              <a:ext cx="47084" cy="23343"/>
            </a:xfrm>
            <a:custGeom>
              <a:rect b="b" l="l" r="r" t="t"/>
              <a:pathLst>
                <a:path extrusionOk="0" h="468" w="944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575584" y="1130990"/>
              <a:ext cx="18554" cy="221356"/>
            </a:xfrm>
            <a:custGeom>
              <a:rect b="b" l="l" r="r" t="t"/>
              <a:pathLst>
                <a:path extrusionOk="0" h="4438" w="372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599625" y="1131040"/>
              <a:ext cx="37658" cy="213725"/>
            </a:xfrm>
            <a:custGeom>
              <a:rect b="b" l="l" r="r" t="t"/>
              <a:pathLst>
                <a:path extrusionOk="0" h="4285" w="755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06701" y="1167151"/>
              <a:ext cx="51673" cy="31074"/>
            </a:xfrm>
            <a:custGeom>
              <a:rect b="b" l="l" r="r" t="t"/>
              <a:pathLst>
                <a:path extrusionOk="0" h="623" w="1036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341163" y="1288152"/>
              <a:ext cx="88981" cy="11871"/>
            </a:xfrm>
            <a:custGeom>
              <a:rect b="b" l="l" r="r" t="t"/>
              <a:pathLst>
                <a:path extrusionOk="0" h="238" w="1784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760827" y="1283464"/>
              <a:ext cx="86837" cy="9776"/>
            </a:xfrm>
            <a:custGeom>
              <a:rect b="b" l="l" r="r" t="t"/>
              <a:pathLst>
                <a:path extrusionOk="0" h="196" w="1741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731649" y="1421922"/>
              <a:ext cx="51922" cy="34116"/>
            </a:xfrm>
            <a:custGeom>
              <a:rect b="b" l="l" r="r" t="t"/>
              <a:pathLst>
                <a:path extrusionOk="0" h="684" w="1041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441216" y="1442671"/>
              <a:ext cx="39603" cy="44092"/>
            </a:xfrm>
            <a:custGeom>
              <a:rect b="b" l="l" r="r" t="t"/>
              <a:pathLst>
                <a:path extrusionOk="0" h="884" w="794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398571" y="1372794"/>
              <a:ext cx="26734" cy="13617"/>
            </a:xfrm>
            <a:custGeom>
              <a:rect b="b" l="l" r="r" t="t"/>
              <a:pathLst>
                <a:path extrusionOk="0" h="273" w="536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753096" y="1353142"/>
              <a:ext cx="36510" cy="13966"/>
            </a:xfrm>
            <a:custGeom>
              <a:rect b="b" l="l" r="r" t="t"/>
              <a:pathLst>
                <a:path extrusionOk="0" h="280" w="732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720227" y="1195531"/>
              <a:ext cx="36161" cy="20599"/>
            </a:xfrm>
            <a:custGeom>
              <a:rect b="b" l="l" r="r" t="t"/>
              <a:pathLst>
                <a:path extrusionOk="0" h="413" w="725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450991" y="1088245"/>
              <a:ext cx="23043" cy="35613"/>
            </a:xfrm>
            <a:custGeom>
              <a:rect b="b" l="l" r="r" t="t"/>
              <a:pathLst>
                <a:path extrusionOk="0" h="714" w="462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3520270" y="1096525"/>
              <a:ext cx="146091" cy="21946"/>
            </a:xfrm>
            <a:custGeom>
              <a:rect b="b" l="l" r="r" t="t"/>
              <a:pathLst>
                <a:path extrusionOk="0" h="440" w="2929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591995" y="-296155"/>
              <a:ext cx="11376" cy="1309481"/>
            </a:xfrm>
            <a:custGeom>
              <a:rect b="b" l="l" r="r" t="t"/>
              <a:pathLst>
                <a:path extrusionOk="0" h="21395" w="228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3816955" y="2"/>
            <a:ext cx="1077480" cy="3792801"/>
            <a:chOff x="3341163" y="-296155"/>
            <a:chExt cx="506501" cy="1782918"/>
          </a:xfrm>
        </p:grpSpPr>
        <p:sp>
          <p:nvSpPr>
            <p:cNvPr id="425" name="Google Shape;425;p26"/>
            <p:cNvSpPr/>
            <p:nvPr/>
          </p:nvSpPr>
          <p:spPr>
            <a:xfrm>
              <a:off x="3488137" y="1191289"/>
              <a:ext cx="214719" cy="22144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459121" y="1142761"/>
              <a:ext cx="274825" cy="301659"/>
            </a:xfrm>
            <a:custGeom>
              <a:rect b="b" l="l" r="r" t="t"/>
              <a:pathLst>
                <a:path extrusionOk="0" h="6048" w="551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515582" y="1128346"/>
              <a:ext cx="155468" cy="22395"/>
            </a:xfrm>
            <a:custGeom>
              <a:rect b="b" l="l" r="r" t="t"/>
              <a:pathLst>
                <a:path extrusionOk="0" h="449" w="3117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517178" y="1050139"/>
              <a:ext cx="156366" cy="100703"/>
            </a:xfrm>
            <a:custGeom>
              <a:rect b="b" l="l" r="r" t="t"/>
              <a:pathLst>
                <a:path extrusionOk="0" h="2019" w="3135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565409" y="1005250"/>
              <a:ext cx="67784" cy="50875"/>
            </a:xfrm>
            <a:custGeom>
              <a:rect b="b" l="l" r="r" t="t"/>
              <a:pathLst>
                <a:path extrusionOk="0" h="1020" w="1359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517328" y="1147798"/>
              <a:ext cx="43792" cy="21747"/>
            </a:xfrm>
            <a:custGeom>
              <a:rect b="b" l="l" r="r" t="t"/>
              <a:pathLst>
                <a:path extrusionOk="0" h="436" w="878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627955" y="1142711"/>
              <a:ext cx="47084" cy="23343"/>
            </a:xfrm>
            <a:custGeom>
              <a:rect b="b" l="l" r="r" t="t"/>
              <a:pathLst>
                <a:path extrusionOk="0" h="468" w="944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575584" y="1130990"/>
              <a:ext cx="18554" cy="221356"/>
            </a:xfrm>
            <a:custGeom>
              <a:rect b="b" l="l" r="r" t="t"/>
              <a:pathLst>
                <a:path extrusionOk="0" h="4438" w="372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599625" y="1131040"/>
              <a:ext cx="37658" cy="213725"/>
            </a:xfrm>
            <a:custGeom>
              <a:rect b="b" l="l" r="r" t="t"/>
              <a:pathLst>
                <a:path extrusionOk="0" h="4285" w="755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406701" y="1167151"/>
              <a:ext cx="51673" cy="31074"/>
            </a:xfrm>
            <a:custGeom>
              <a:rect b="b" l="l" r="r" t="t"/>
              <a:pathLst>
                <a:path extrusionOk="0" h="623" w="1036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341163" y="1288152"/>
              <a:ext cx="88981" cy="11871"/>
            </a:xfrm>
            <a:custGeom>
              <a:rect b="b" l="l" r="r" t="t"/>
              <a:pathLst>
                <a:path extrusionOk="0" h="238" w="1784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760827" y="1283464"/>
              <a:ext cx="86837" cy="9776"/>
            </a:xfrm>
            <a:custGeom>
              <a:rect b="b" l="l" r="r" t="t"/>
              <a:pathLst>
                <a:path extrusionOk="0" h="196" w="1741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731649" y="1421922"/>
              <a:ext cx="51922" cy="34116"/>
            </a:xfrm>
            <a:custGeom>
              <a:rect b="b" l="l" r="r" t="t"/>
              <a:pathLst>
                <a:path extrusionOk="0" h="684" w="1041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441216" y="1442671"/>
              <a:ext cx="39603" cy="44092"/>
            </a:xfrm>
            <a:custGeom>
              <a:rect b="b" l="l" r="r" t="t"/>
              <a:pathLst>
                <a:path extrusionOk="0" h="884" w="794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398571" y="1372794"/>
              <a:ext cx="26734" cy="13617"/>
            </a:xfrm>
            <a:custGeom>
              <a:rect b="b" l="l" r="r" t="t"/>
              <a:pathLst>
                <a:path extrusionOk="0" h="273" w="536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753096" y="1353142"/>
              <a:ext cx="36510" cy="13966"/>
            </a:xfrm>
            <a:custGeom>
              <a:rect b="b" l="l" r="r" t="t"/>
              <a:pathLst>
                <a:path extrusionOk="0" h="280" w="732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3720227" y="1195531"/>
              <a:ext cx="36161" cy="20599"/>
            </a:xfrm>
            <a:custGeom>
              <a:rect b="b" l="l" r="r" t="t"/>
              <a:pathLst>
                <a:path extrusionOk="0" h="413" w="725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3450991" y="1088245"/>
              <a:ext cx="23043" cy="35613"/>
            </a:xfrm>
            <a:custGeom>
              <a:rect b="b" l="l" r="r" t="t"/>
              <a:pathLst>
                <a:path extrusionOk="0" h="714" w="462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520270" y="1096525"/>
              <a:ext cx="146091" cy="21946"/>
            </a:xfrm>
            <a:custGeom>
              <a:rect b="b" l="l" r="r" t="t"/>
              <a:pathLst>
                <a:path extrusionOk="0" h="440" w="2929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591995" y="-296155"/>
              <a:ext cx="11376" cy="1309481"/>
            </a:xfrm>
            <a:custGeom>
              <a:rect b="b" l="l" r="r" t="t"/>
              <a:pathLst>
                <a:path extrusionOk="0" h="21395" w="228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</a:t>
            </a:r>
            <a:r>
              <a:rPr b="1" lang="en" sz="3000"/>
              <a:t>CalculatePi.java</a:t>
            </a:r>
            <a:endParaRPr b="1" sz="3000"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47" name="Google Shape;947;p44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4"/>
          <p:cNvSpPr txBox="1"/>
          <p:nvPr>
            <p:ph idx="4294967295" type="title"/>
          </p:nvPr>
        </p:nvSpPr>
        <p:spPr>
          <a:xfrm>
            <a:off x="1149225" y="4170125"/>
            <a:ext cx="67644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Java Program to calculate pi value with MapReduce result taken in by reading the file</a:t>
            </a:r>
            <a:r>
              <a:rPr lang="en" sz="2600">
                <a:solidFill>
                  <a:schemeClr val="dk2"/>
                </a:solidFill>
              </a:rPr>
              <a:t>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954" name="Google Shape;9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26" y="1222125"/>
            <a:ext cx="4736583" cy="27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CODE–-Structure</a:t>
            </a:r>
            <a:endParaRPr b="1" sz="3000"/>
          </a:p>
        </p:txBody>
      </p:sp>
      <p:grpSp>
        <p:nvGrpSpPr>
          <p:cNvPr id="960" name="Google Shape;960;p45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61" name="Google Shape;961;p45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5"/>
          <p:cNvGrpSpPr/>
          <p:nvPr/>
        </p:nvGrpSpPr>
        <p:grpSpPr>
          <a:xfrm>
            <a:off x="763325" y="1065978"/>
            <a:ext cx="7608338" cy="3389250"/>
            <a:chOff x="803162" y="2667727"/>
            <a:chExt cx="1411906" cy="633611"/>
          </a:xfrm>
        </p:grpSpPr>
        <p:cxnSp>
          <p:nvCxnSpPr>
            <p:cNvPr id="968" name="Google Shape;968;p45"/>
            <p:cNvCxnSpPr>
              <a:stCxn id="969" idx="2"/>
              <a:endCxn id="970" idx="0"/>
            </p:cNvCxnSpPr>
            <p:nvPr/>
          </p:nvCxnSpPr>
          <p:spPr>
            <a:xfrm flipH="1" rot="-5400000">
              <a:off x="1629114" y="2672827"/>
              <a:ext cx="129300" cy="3693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45"/>
            <p:cNvCxnSpPr>
              <a:stCxn id="972" idx="0"/>
              <a:endCxn id="96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45"/>
            <p:cNvCxnSpPr>
              <a:stCxn id="972" idx="2"/>
              <a:endCxn id="974" idx="0"/>
            </p:cNvCxnSpPr>
            <p:nvPr/>
          </p:nvCxnSpPr>
          <p:spPr>
            <a:xfrm flipH="1" rot="-5400000">
              <a:off x="1163380" y="3023532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45"/>
            <p:cNvCxnSpPr>
              <a:stCxn id="976" idx="0"/>
              <a:endCxn id="972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45"/>
            <p:cNvCxnSpPr>
              <a:stCxn id="970" idx="2"/>
              <a:endCxn id="978" idx="0"/>
            </p:cNvCxnSpPr>
            <p:nvPr/>
          </p:nvCxnSpPr>
          <p:spPr>
            <a:xfrm flipH="1" rot="-5400000">
              <a:off x="1901948" y="3023532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45"/>
            <p:cNvCxnSpPr>
              <a:stCxn id="980" idx="0"/>
              <a:endCxn id="970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6" name="Google Shape;976;p45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*.java x 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Input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*MR.java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Output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hadoop-3.3.4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home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PiProject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1" name="Google Shape;981;p45"/>
          <p:cNvSpPr txBox="1"/>
          <p:nvPr>
            <p:ph idx="4294967295" type="title"/>
          </p:nvPr>
        </p:nvSpPr>
        <p:spPr>
          <a:xfrm>
            <a:off x="2642225" y="4275925"/>
            <a:ext cx="16167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Input files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2" name="Google Shape;982;p45"/>
          <p:cNvSpPr txBox="1"/>
          <p:nvPr>
            <p:ph idx="4294967295" type="title"/>
          </p:nvPr>
        </p:nvSpPr>
        <p:spPr>
          <a:xfrm>
            <a:off x="6160375" y="1861550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Run bin/hadoop; bin/hdfs under this directory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3" name="Google Shape;983;p45"/>
          <p:cNvSpPr txBox="1"/>
          <p:nvPr>
            <p:ph idx="4294967295" type="title"/>
          </p:nvPr>
        </p:nvSpPr>
        <p:spPr>
          <a:xfrm>
            <a:off x="4435125" y="4146125"/>
            <a:ext cx="2140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Generate *.class files here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4" name="Google Shape;984;p45"/>
          <p:cNvSpPr txBox="1"/>
          <p:nvPr>
            <p:ph idx="4294967295" type="title"/>
          </p:nvPr>
        </p:nvSpPr>
        <p:spPr>
          <a:xfrm>
            <a:off x="6252875" y="427592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Final output will be saved locally in this folder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CODE–-Structure</a:t>
            </a:r>
            <a:endParaRPr b="1" sz="3000"/>
          </a:p>
        </p:txBody>
      </p:sp>
      <p:grpSp>
        <p:nvGrpSpPr>
          <p:cNvPr id="990" name="Google Shape;990;p46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91" name="Google Shape;991;p46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7" name="Google Shape;9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4798"/>
            <a:ext cx="58197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775" y="2811138"/>
            <a:ext cx="66294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46"/>
          <p:cNvSpPr txBox="1"/>
          <p:nvPr>
            <p:ph idx="4294967295" type="title"/>
          </p:nvPr>
        </p:nvSpPr>
        <p:spPr>
          <a:xfrm>
            <a:off x="5729450" y="164182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PiProject directory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000" name="Google Shape;1000;p46"/>
          <p:cNvSpPr txBox="1"/>
          <p:nvPr>
            <p:ph idx="4294967295" type="title"/>
          </p:nvPr>
        </p:nvSpPr>
        <p:spPr>
          <a:xfrm>
            <a:off x="152400" y="325237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hadoop-3.3.4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 directory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TEST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06" name="Google Shape;1006;p47"/>
          <p:cNvSpPr txBox="1"/>
          <p:nvPr>
            <p:ph idx="1" type="subTitle"/>
          </p:nvPr>
        </p:nvSpPr>
        <p:spPr>
          <a:xfrm>
            <a:off x="2706575" y="30446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Process to test the project</a:t>
            </a:r>
            <a:endParaRPr sz="2000"/>
          </a:p>
        </p:txBody>
      </p:sp>
      <p:sp>
        <p:nvSpPr>
          <p:cNvPr id="1007" name="Google Shape;1007;p47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47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1009" name="Google Shape;1009;p47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1010" name="Google Shape;1010;p47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7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1062" name="Google Shape;1062;p47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4" name="Google Shape;1064;p47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7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GCP-HADOOP-MAPREDUCE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STEPS &amp; RESULT</a:t>
            </a:r>
            <a:endParaRPr b="1" sz="3000"/>
          </a:p>
        </p:txBody>
      </p:sp>
      <p:sp>
        <p:nvSpPr>
          <p:cNvPr id="1071" name="Google Shape;1071;p48"/>
          <p:cNvSpPr txBox="1"/>
          <p:nvPr/>
        </p:nvSpPr>
        <p:spPr>
          <a:xfrm>
            <a:off x="2243813" y="3388350"/>
            <a:ext cx="1739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Detailed steps of running the project and outputs.</a:t>
            </a:r>
            <a:endParaRPr sz="18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72" name="Google Shape;1072;p48"/>
          <p:cNvSpPr txBox="1"/>
          <p:nvPr/>
        </p:nvSpPr>
        <p:spPr>
          <a:xfrm>
            <a:off x="2339775" y="2691838"/>
            <a:ext cx="1496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STEPS</a:t>
            </a:r>
            <a:endParaRPr b="1" sz="22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073" name="Google Shape;1073;p48"/>
          <p:cNvGrpSpPr/>
          <p:nvPr/>
        </p:nvGrpSpPr>
        <p:grpSpPr>
          <a:xfrm>
            <a:off x="2040487" y="1613796"/>
            <a:ext cx="2318544" cy="2577029"/>
            <a:chOff x="2835183" y="1155955"/>
            <a:chExt cx="1464189" cy="1627426"/>
          </a:xfrm>
        </p:grpSpPr>
        <p:sp>
          <p:nvSpPr>
            <p:cNvPr id="1074" name="Google Shape;1074;p48"/>
            <p:cNvSpPr/>
            <p:nvPr/>
          </p:nvSpPr>
          <p:spPr>
            <a:xfrm>
              <a:off x="2835183" y="1155955"/>
              <a:ext cx="1464189" cy="1627426"/>
            </a:xfrm>
            <a:custGeom>
              <a:rect b="b" l="l" r="r" t="t"/>
              <a:pathLst>
                <a:path extrusionOk="0" h="42486" w="38222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2867821" y="1529754"/>
              <a:ext cx="271753" cy="313756"/>
            </a:xfrm>
            <a:custGeom>
              <a:rect b="b" l="l" r="r" t="t"/>
              <a:pathLst>
                <a:path extrusionOk="0" h="8191" w="7094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2995536" y="2095831"/>
              <a:ext cx="1024457" cy="24056"/>
            </a:xfrm>
            <a:custGeom>
              <a:rect b="b" l="l" r="r" t="t"/>
              <a:pathLst>
                <a:path extrusionOk="0" h="628" w="26743">
                  <a:moveTo>
                    <a:pt x="26617" y="1"/>
                  </a:moveTo>
                  <a:cubicBezTo>
                    <a:pt x="23484" y="101"/>
                    <a:pt x="20677" y="101"/>
                    <a:pt x="17970" y="201"/>
                  </a:cubicBezTo>
                  <a:cubicBezTo>
                    <a:pt x="15238" y="201"/>
                    <a:pt x="12331" y="301"/>
                    <a:pt x="9298" y="301"/>
                  </a:cubicBezTo>
                  <a:lnTo>
                    <a:pt x="7419" y="301"/>
                  </a:lnTo>
                  <a:cubicBezTo>
                    <a:pt x="6792" y="201"/>
                    <a:pt x="6065" y="201"/>
                    <a:pt x="5539" y="201"/>
                  </a:cubicBezTo>
                  <a:lnTo>
                    <a:pt x="100" y="201"/>
                  </a:lnTo>
                  <a:lnTo>
                    <a:pt x="0" y="301"/>
                  </a:lnTo>
                  <a:cubicBezTo>
                    <a:pt x="0" y="402"/>
                    <a:pt x="100" y="402"/>
                    <a:pt x="100" y="402"/>
                  </a:cubicBezTo>
                  <a:lnTo>
                    <a:pt x="5539" y="402"/>
                  </a:lnTo>
                  <a:cubicBezTo>
                    <a:pt x="6065" y="402"/>
                    <a:pt x="6692" y="502"/>
                    <a:pt x="7419" y="502"/>
                  </a:cubicBezTo>
                  <a:cubicBezTo>
                    <a:pt x="8045" y="502"/>
                    <a:pt x="8772" y="627"/>
                    <a:pt x="9198" y="627"/>
                  </a:cubicBezTo>
                  <a:lnTo>
                    <a:pt x="9298" y="627"/>
                  </a:lnTo>
                  <a:cubicBezTo>
                    <a:pt x="12331" y="502"/>
                    <a:pt x="15238" y="502"/>
                    <a:pt x="17970" y="402"/>
                  </a:cubicBezTo>
                  <a:cubicBezTo>
                    <a:pt x="20677" y="402"/>
                    <a:pt x="23484" y="301"/>
                    <a:pt x="26617" y="301"/>
                  </a:cubicBezTo>
                  <a:lnTo>
                    <a:pt x="26742" y="201"/>
                  </a:lnTo>
                  <a:cubicBezTo>
                    <a:pt x="26742" y="101"/>
                    <a:pt x="26617" y="1"/>
                    <a:pt x="26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3891269" y="2527074"/>
              <a:ext cx="248692" cy="212210"/>
            </a:xfrm>
            <a:custGeom>
              <a:rect b="b" l="l" r="r" t="t"/>
              <a:pathLst>
                <a:path extrusionOk="0" h="5540" w="6492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2835183" y="1871337"/>
              <a:ext cx="32676" cy="84539"/>
            </a:xfrm>
            <a:custGeom>
              <a:rect b="b" l="l" r="r" t="t"/>
              <a:pathLst>
                <a:path extrusionOk="0" h="2207" w="853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127470" y="1743660"/>
              <a:ext cx="55699" cy="111391"/>
            </a:xfrm>
            <a:custGeom>
              <a:rect b="b" l="l" r="r" t="t"/>
              <a:pathLst>
                <a:path extrusionOk="0" h="2908" w="1454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48"/>
          <p:cNvSpPr txBox="1"/>
          <p:nvPr/>
        </p:nvSpPr>
        <p:spPr>
          <a:xfrm>
            <a:off x="5022650" y="2691838"/>
            <a:ext cx="1496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RESULT</a:t>
            </a:r>
            <a:endParaRPr b="1" sz="22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081" name="Google Shape;1081;p48"/>
          <p:cNvGrpSpPr/>
          <p:nvPr/>
        </p:nvGrpSpPr>
        <p:grpSpPr>
          <a:xfrm>
            <a:off x="4703162" y="1613796"/>
            <a:ext cx="2318544" cy="2577029"/>
            <a:chOff x="2835183" y="1155955"/>
            <a:chExt cx="1464189" cy="1627426"/>
          </a:xfrm>
        </p:grpSpPr>
        <p:sp>
          <p:nvSpPr>
            <p:cNvPr id="1082" name="Google Shape;1082;p48"/>
            <p:cNvSpPr/>
            <p:nvPr/>
          </p:nvSpPr>
          <p:spPr>
            <a:xfrm>
              <a:off x="2835183" y="1155955"/>
              <a:ext cx="1464189" cy="1627426"/>
            </a:xfrm>
            <a:custGeom>
              <a:rect b="b" l="l" r="r" t="t"/>
              <a:pathLst>
                <a:path extrusionOk="0" h="42486" w="38222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67821" y="1529754"/>
              <a:ext cx="271753" cy="313756"/>
            </a:xfrm>
            <a:custGeom>
              <a:rect b="b" l="l" r="r" t="t"/>
              <a:pathLst>
                <a:path extrusionOk="0" h="8191" w="7094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95536" y="2095831"/>
              <a:ext cx="1024457" cy="24056"/>
            </a:xfrm>
            <a:custGeom>
              <a:rect b="b" l="l" r="r" t="t"/>
              <a:pathLst>
                <a:path extrusionOk="0" h="628" w="26743">
                  <a:moveTo>
                    <a:pt x="26617" y="1"/>
                  </a:moveTo>
                  <a:cubicBezTo>
                    <a:pt x="23484" y="101"/>
                    <a:pt x="20677" y="101"/>
                    <a:pt x="17970" y="201"/>
                  </a:cubicBezTo>
                  <a:cubicBezTo>
                    <a:pt x="15238" y="201"/>
                    <a:pt x="12331" y="301"/>
                    <a:pt x="9298" y="301"/>
                  </a:cubicBezTo>
                  <a:lnTo>
                    <a:pt x="7419" y="301"/>
                  </a:lnTo>
                  <a:cubicBezTo>
                    <a:pt x="6792" y="201"/>
                    <a:pt x="6065" y="201"/>
                    <a:pt x="5539" y="201"/>
                  </a:cubicBezTo>
                  <a:lnTo>
                    <a:pt x="100" y="201"/>
                  </a:lnTo>
                  <a:lnTo>
                    <a:pt x="0" y="301"/>
                  </a:lnTo>
                  <a:cubicBezTo>
                    <a:pt x="0" y="402"/>
                    <a:pt x="100" y="402"/>
                    <a:pt x="100" y="402"/>
                  </a:cubicBezTo>
                  <a:lnTo>
                    <a:pt x="5539" y="402"/>
                  </a:lnTo>
                  <a:cubicBezTo>
                    <a:pt x="6065" y="402"/>
                    <a:pt x="6692" y="502"/>
                    <a:pt x="7419" y="502"/>
                  </a:cubicBezTo>
                  <a:cubicBezTo>
                    <a:pt x="8045" y="502"/>
                    <a:pt x="8772" y="627"/>
                    <a:pt x="9198" y="627"/>
                  </a:cubicBezTo>
                  <a:lnTo>
                    <a:pt x="9298" y="627"/>
                  </a:lnTo>
                  <a:cubicBezTo>
                    <a:pt x="12331" y="502"/>
                    <a:pt x="15238" y="502"/>
                    <a:pt x="17970" y="402"/>
                  </a:cubicBezTo>
                  <a:cubicBezTo>
                    <a:pt x="20677" y="402"/>
                    <a:pt x="23484" y="301"/>
                    <a:pt x="26617" y="301"/>
                  </a:cubicBezTo>
                  <a:lnTo>
                    <a:pt x="26742" y="201"/>
                  </a:lnTo>
                  <a:cubicBezTo>
                    <a:pt x="26742" y="101"/>
                    <a:pt x="26617" y="1"/>
                    <a:pt x="26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3891269" y="2527074"/>
              <a:ext cx="248692" cy="212210"/>
            </a:xfrm>
            <a:custGeom>
              <a:rect b="b" l="l" r="r" t="t"/>
              <a:pathLst>
                <a:path extrusionOk="0" h="5540" w="6492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835183" y="1871337"/>
              <a:ext cx="32676" cy="84539"/>
            </a:xfrm>
            <a:custGeom>
              <a:rect b="b" l="l" r="r" t="t"/>
              <a:pathLst>
                <a:path extrusionOk="0" h="2207" w="853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127470" y="1743660"/>
              <a:ext cx="55699" cy="111391"/>
            </a:xfrm>
            <a:custGeom>
              <a:rect b="b" l="l" r="r" t="t"/>
              <a:pathLst>
                <a:path extrusionOk="0" h="2908" w="1454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4272605" y="2896525"/>
            <a:ext cx="374513" cy="72050"/>
            <a:chOff x="3053405" y="2896525"/>
            <a:chExt cx="374513" cy="72050"/>
          </a:xfrm>
        </p:grpSpPr>
        <p:sp>
          <p:nvSpPr>
            <p:cNvPr id="1089" name="Google Shape;1089;p48"/>
            <p:cNvSpPr/>
            <p:nvPr/>
          </p:nvSpPr>
          <p:spPr>
            <a:xfrm>
              <a:off x="3053405" y="2896525"/>
              <a:ext cx="374513" cy="11567"/>
            </a:xfrm>
            <a:custGeom>
              <a:rect b="b" l="l" r="r" t="t"/>
              <a:pathLst>
                <a:path extrusionOk="0" h="302" w="17219">
                  <a:moveTo>
                    <a:pt x="17118" y="0"/>
                  </a:moveTo>
                  <a:cubicBezTo>
                    <a:pt x="15602" y="101"/>
                    <a:pt x="14167" y="126"/>
                    <a:pt x="12745" y="126"/>
                  </a:cubicBezTo>
                  <a:cubicBezTo>
                    <a:pt x="11322" y="126"/>
                    <a:pt x="9913" y="101"/>
                    <a:pt x="8446" y="101"/>
                  </a:cubicBezTo>
                  <a:cubicBezTo>
                    <a:pt x="7143" y="50"/>
                    <a:pt x="5815" y="25"/>
                    <a:pt x="4433" y="25"/>
                  </a:cubicBezTo>
                  <a:cubicBezTo>
                    <a:pt x="3052" y="25"/>
                    <a:pt x="1617" y="50"/>
                    <a:pt x="100" y="101"/>
                  </a:cubicBezTo>
                  <a:cubicBezTo>
                    <a:pt x="0" y="101"/>
                    <a:pt x="0" y="101"/>
                    <a:pt x="0" y="201"/>
                  </a:cubicBezTo>
                  <a:cubicBezTo>
                    <a:pt x="0" y="201"/>
                    <a:pt x="0" y="301"/>
                    <a:pt x="100" y="301"/>
                  </a:cubicBezTo>
                  <a:cubicBezTo>
                    <a:pt x="1617" y="251"/>
                    <a:pt x="3052" y="226"/>
                    <a:pt x="4433" y="226"/>
                  </a:cubicBezTo>
                  <a:cubicBezTo>
                    <a:pt x="5815" y="226"/>
                    <a:pt x="7143" y="251"/>
                    <a:pt x="8446" y="301"/>
                  </a:cubicBezTo>
                  <a:lnTo>
                    <a:pt x="12832" y="301"/>
                  </a:lnTo>
                  <a:cubicBezTo>
                    <a:pt x="14311" y="301"/>
                    <a:pt x="15664" y="301"/>
                    <a:pt x="17118" y="201"/>
                  </a:cubicBezTo>
                  <a:cubicBezTo>
                    <a:pt x="17218" y="201"/>
                    <a:pt x="17218" y="201"/>
                    <a:pt x="17218" y="101"/>
                  </a:cubicBezTo>
                  <a:cubicBezTo>
                    <a:pt x="17218" y="101"/>
                    <a:pt x="17218" y="0"/>
                    <a:pt x="17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3112541" y="2947738"/>
              <a:ext cx="258955" cy="20837"/>
            </a:xfrm>
            <a:custGeom>
              <a:rect b="b" l="l" r="r" t="t"/>
              <a:pathLst>
                <a:path extrusionOk="0" h="544" w="11906">
                  <a:moveTo>
                    <a:pt x="3118" y="1"/>
                  </a:moveTo>
                  <a:cubicBezTo>
                    <a:pt x="2116" y="1"/>
                    <a:pt x="1109" y="37"/>
                    <a:pt x="101" y="217"/>
                  </a:cubicBezTo>
                  <a:cubicBezTo>
                    <a:pt x="101" y="217"/>
                    <a:pt x="1" y="217"/>
                    <a:pt x="1" y="317"/>
                  </a:cubicBezTo>
                  <a:cubicBezTo>
                    <a:pt x="101" y="443"/>
                    <a:pt x="101" y="443"/>
                    <a:pt x="227" y="443"/>
                  </a:cubicBezTo>
                  <a:cubicBezTo>
                    <a:pt x="1188" y="241"/>
                    <a:pt x="2198" y="203"/>
                    <a:pt x="3197" y="203"/>
                  </a:cubicBezTo>
                  <a:cubicBezTo>
                    <a:pt x="3811" y="203"/>
                    <a:pt x="4422" y="217"/>
                    <a:pt x="5014" y="217"/>
                  </a:cubicBezTo>
                  <a:lnTo>
                    <a:pt x="11806" y="543"/>
                  </a:lnTo>
                  <a:cubicBezTo>
                    <a:pt x="11906" y="543"/>
                    <a:pt x="11906" y="443"/>
                    <a:pt x="11906" y="443"/>
                  </a:cubicBezTo>
                  <a:cubicBezTo>
                    <a:pt x="11906" y="317"/>
                    <a:pt x="11906" y="317"/>
                    <a:pt x="11806" y="317"/>
                  </a:cubicBezTo>
                  <a:lnTo>
                    <a:pt x="5114" y="17"/>
                  </a:lnTo>
                  <a:cubicBezTo>
                    <a:pt x="4452" y="17"/>
                    <a:pt x="3786" y="1"/>
                    <a:pt x="3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8"/>
          <p:cNvGrpSpPr/>
          <p:nvPr/>
        </p:nvGrpSpPr>
        <p:grpSpPr>
          <a:xfrm>
            <a:off x="5636319" y="1796959"/>
            <a:ext cx="340114" cy="510114"/>
            <a:chOff x="2269236" y="3551756"/>
            <a:chExt cx="190359" cy="285538"/>
          </a:xfrm>
        </p:grpSpPr>
        <p:sp>
          <p:nvSpPr>
            <p:cNvPr id="1092" name="Google Shape;1092;p48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2991414" y="1804556"/>
            <a:ext cx="243889" cy="530990"/>
            <a:chOff x="2933283" y="3546389"/>
            <a:chExt cx="136502" cy="297224"/>
          </a:xfrm>
        </p:grpSpPr>
        <p:sp>
          <p:nvSpPr>
            <p:cNvPr id="1095" name="Google Shape;1095;p48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48"/>
          <p:cNvSpPr txBox="1"/>
          <p:nvPr/>
        </p:nvSpPr>
        <p:spPr>
          <a:xfrm>
            <a:off x="5058025" y="3114250"/>
            <a:ext cx="149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Final Result for pi value calculated.</a:t>
            </a:r>
            <a:endParaRPr sz="18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05" name="Google Shape;1105;p49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06" name="Google Shape;1106;p49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0" name="Google Shape;11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35" y="1885300"/>
            <a:ext cx="7166124" cy="1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49"/>
          <p:cNvSpPr txBox="1"/>
          <p:nvPr/>
        </p:nvSpPr>
        <p:spPr>
          <a:xfrm>
            <a:off x="988925" y="1346050"/>
            <a:ext cx="6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bin/hdfs namenode -format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49"/>
          <p:cNvSpPr txBox="1"/>
          <p:nvPr>
            <p:ph idx="4294967295" type="title"/>
          </p:nvPr>
        </p:nvSpPr>
        <p:spPr>
          <a:xfrm>
            <a:off x="988925" y="4058775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Format the file system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18" name="Google Shape;1118;p50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19" name="Google Shape;1119;p50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50"/>
          <p:cNvSpPr txBox="1"/>
          <p:nvPr/>
        </p:nvSpPr>
        <p:spPr>
          <a:xfrm>
            <a:off x="679150" y="1145875"/>
            <a:ext cx="79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sbin/start-dfs.sh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124" name="Google Shape;11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20" y="1772375"/>
            <a:ext cx="7910524" cy="182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50"/>
          <p:cNvSpPr txBox="1"/>
          <p:nvPr>
            <p:ph idx="4294967295" type="title"/>
          </p:nvPr>
        </p:nvSpPr>
        <p:spPr>
          <a:xfrm>
            <a:off x="988925" y="4058775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Start NameNode daemon and DataNode daemon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Permission Denied, need to connect ssh again.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31" name="Google Shape;1131;p51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32" name="Google Shape;1132;p51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1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1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6" name="Google Shape;11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950" y="1017200"/>
            <a:ext cx="5980100" cy="39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51"/>
          <p:cNvSpPr txBox="1"/>
          <p:nvPr/>
        </p:nvSpPr>
        <p:spPr>
          <a:xfrm>
            <a:off x="4324550" y="2258350"/>
            <a:ext cx="725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ssh-keygen -t rsa -P '' -f ~/.ssh/id_rsa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cat ~/.ssh/id_rsa.pub &gt;&gt; ~/.ssh/authorized_keys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chmod 0600 ~/.ssh/authorized_keys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ssh localhost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8" name="Google Shape;1138;p51"/>
          <p:cNvSpPr txBox="1"/>
          <p:nvPr>
            <p:ph idx="4294967295" type="title"/>
          </p:nvPr>
        </p:nvSpPr>
        <p:spPr>
          <a:xfrm>
            <a:off x="4065075" y="4398350"/>
            <a:ext cx="5253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Successfully Connected!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44" name="Google Shape;1144;p52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45" name="Google Shape;1145;p52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9" name="Google Shape;11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" y="1727725"/>
            <a:ext cx="70675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160" y="3613500"/>
            <a:ext cx="50863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52"/>
          <p:cNvSpPr txBox="1"/>
          <p:nvPr>
            <p:ph idx="4294967295" type="title"/>
          </p:nvPr>
        </p:nvSpPr>
        <p:spPr>
          <a:xfrm>
            <a:off x="5523200" y="18216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Format again!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52" name="Google Shape;1152;p52"/>
          <p:cNvSpPr txBox="1"/>
          <p:nvPr>
            <p:ph idx="4294967295" type="title"/>
          </p:nvPr>
        </p:nvSpPr>
        <p:spPr>
          <a:xfrm>
            <a:off x="-1295600" y="3789650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Successful started!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58" name="Google Shape;1158;p53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59" name="Google Shape;1159;p53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3" name="Google Shape;11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696850"/>
            <a:ext cx="73056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53"/>
          <p:cNvSpPr txBox="1"/>
          <p:nvPr>
            <p:ph idx="4294967295" type="title"/>
          </p:nvPr>
        </p:nvSpPr>
        <p:spPr>
          <a:xfrm>
            <a:off x="2165100" y="42237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Test Connection with localhost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65" name="Google Shape;1165;p53"/>
          <p:cNvSpPr txBox="1"/>
          <p:nvPr/>
        </p:nvSpPr>
        <p:spPr>
          <a:xfrm>
            <a:off x="919150" y="1169600"/>
            <a:ext cx="79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wget http://localhost:9870/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Pi Project is to use Google Cloud Platform to implement Hadoop with MapReduce to calculate pi value.</a:t>
            </a:r>
            <a:endParaRPr sz="2000"/>
          </a:p>
        </p:txBody>
      </p:sp>
      <p:sp>
        <p:nvSpPr>
          <p:cNvPr id="450" name="Google Shape;450;p27"/>
          <p:cNvSpPr txBox="1"/>
          <p:nvPr>
            <p:ph type="title"/>
          </p:nvPr>
        </p:nvSpPr>
        <p:spPr>
          <a:xfrm>
            <a:off x="1636500" y="1551225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452" name="Google Shape;452;p27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54" name="Google Shape;454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" name="Google Shape;487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88" name="Google Shape;488;p27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95" name="Google Shape;495;p27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7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501" name="Google Shape;501;p27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5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71" name="Google Shape;1171;p54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72" name="Google Shape;1172;p54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6" name="Google Shape;11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375"/>
            <a:ext cx="71628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185" y="2799525"/>
            <a:ext cx="5769414" cy="217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54"/>
          <p:cNvSpPr txBox="1"/>
          <p:nvPr>
            <p:ph idx="4294967295" type="title"/>
          </p:nvPr>
        </p:nvSpPr>
        <p:spPr>
          <a:xfrm>
            <a:off x="56275" y="2930175"/>
            <a:ext cx="31659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Compile and run java program to generate dots with </a:t>
            </a:r>
            <a:r>
              <a:rPr b="1" lang="en" sz="2600" u="sng">
                <a:solidFill>
                  <a:schemeClr val="accent4"/>
                </a:solidFill>
              </a:rPr>
              <a:t>radius=5, number = 1000</a:t>
            </a:r>
            <a:endParaRPr b="1" sz="2600" u="sng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Output save in ./Input/dots.txt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79" name="Google Shape;1179;p54"/>
          <p:cNvSpPr txBox="1"/>
          <p:nvPr/>
        </p:nvSpPr>
        <p:spPr>
          <a:xfrm>
            <a:off x="988250" y="832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javac GenerateDots.java</a:t>
            </a:r>
            <a:endParaRPr/>
          </a:p>
        </p:txBody>
      </p:sp>
      <p:sp>
        <p:nvSpPr>
          <p:cNvPr id="1180" name="Google Shape;1180;p54"/>
          <p:cNvSpPr txBox="1"/>
          <p:nvPr/>
        </p:nvSpPr>
        <p:spPr>
          <a:xfrm>
            <a:off x="3988250" y="2446550"/>
            <a:ext cx="473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java GenerateDots 5 1000 &gt; ./Input/dots.txt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86" name="Google Shape;1186;p55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87" name="Google Shape;1187;p55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5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1" name="Google Shape;11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375"/>
            <a:ext cx="65055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125" y="3765162"/>
            <a:ext cx="70199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5"/>
          <p:cNvSpPr txBox="1"/>
          <p:nvPr/>
        </p:nvSpPr>
        <p:spPr>
          <a:xfrm>
            <a:off x="152400" y="2840525"/>
            <a:ext cx="73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bin/hdfs dfs -put ../PiProject/Input/* PiProject/Input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4" name="Google Shape;1194;p55"/>
          <p:cNvSpPr txBox="1"/>
          <p:nvPr/>
        </p:nvSpPr>
        <p:spPr>
          <a:xfrm>
            <a:off x="2179850" y="3207450"/>
            <a:ext cx="33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bin/hdfs dfs -ls PiProject/Input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5" name="Google Shape;1195;p55"/>
          <p:cNvSpPr txBox="1"/>
          <p:nvPr>
            <p:ph idx="4294967295" type="title"/>
          </p:nvPr>
        </p:nvSpPr>
        <p:spPr>
          <a:xfrm>
            <a:off x="5438850" y="2860625"/>
            <a:ext cx="2938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Copy file from local to hadoop and check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96" name="Google Shape;1196;p55"/>
          <p:cNvSpPr txBox="1"/>
          <p:nvPr/>
        </p:nvSpPr>
        <p:spPr>
          <a:xfrm>
            <a:off x="158825" y="1137675"/>
            <a:ext cx="73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bin/hdfs dfs -mkdir /user/ycao/PiProject/Input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202" name="Google Shape;1202;p56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203" name="Google Shape;1203;p56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6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6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7" name="Google Shape;12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218375"/>
            <a:ext cx="7048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28000"/>
            <a:ext cx="75057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56"/>
          <p:cNvSpPr txBox="1"/>
          <p:nvPr/>
        </p:nvSpPr>
        <p:spPr>
          <a:xfrm>
            <a:off x="1091400" y="3356400"/>
            <a:ext cx="69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bin/hadoop com.sun.tools.javac.Main ./CalculatePiMR.java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56"/>
          <p:cNvSpPr txBox="1"/>
          <p:nvPr>
            <p:ph idx="4294967295" type="title"/>
          </p:nvPr>
        </p:nvSpPr>
        <p:spPr>
          <a:xfrm>
            <a:off x="2874300" y="4110350"/>
            <a:ext cx="33954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Compile Mapreduce program in Hadoop with *.class files created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216" name="Google Shape;1216;p57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217" name="Google Shape;1217;p57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1" name="Google Shape;12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218375"/>
            <a:ext cx="74390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57"/>
          <p:cNvSpPr txBox="1"/>
          <p:nvPr/>
        </p:nvSpPr>
        <p:spPr>
          <a:xfrm>
            <a:off x="2808900" y="3045575"/>
            <a:ext cx="35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jar cf pi.jar CalculatePiMR*.class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57"/>
          <p:cNvSpPr txBox="1"/>
          <p:nvPr>
            <p:ph idx="4294967295" type="title"/>
          </p:nvPr>
        </p:nvSpPr>
        <p:spPr>
          <a:xfrm>
            <a:off x="2165100" y="38390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Create .jar file with *.class files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8"/>
          <p:cNvSpPr txBox="1"/>
          <p:nvPr>
            <p:ph type="title"/>
          </p:nvPr>
        </p:nvSpPr>
        <p:spPr>
          <a:xfrm>
            <a:off x="1739850" y="3825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229" name="Google Shape;1229;p58"/>
          <p:cNvGrpSpPr/>
          <p:nvPr/>
        </p:nvGrpSpPr>
        <p:grpSpPr>
          <a:xfrm>
            <a:off x="524539" y="410006"/>
            <a:ext cx="243889" cy="530990"/>
            <a:chOff x="2933283" y="3546389"/>
            <a:chExt cx="136502" cy="297224"/>
          </a:xfrm>
        </p:grpSpPr>
        <p:sp>
          <p:nvSpPr>
            <p:cNvPr id="1230" name="Google Shape;1230;p58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4" name="Google Shape;12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01" y="1299650"/>
            <a:ext cx="6408276" cy="30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58"/>
          <p:cNvSpPr txBox="1"/>
          <p:nvPr/>
        </p:nvSpPr>
        <p:spPr>
          <a:xfrm>
            <a:off x="97800" y="837950"/>
            <a:ext cx="89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bin/hadoop jar pi.jar CalculatePiMR /user/ycao/PiProject/Input /user/ycao/PiProject/Output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58"/>
          <p:cNvSpPr txBox="1"/>
          <p:nvPr>
            <p:ph idx="4294967295" type="title"/>
          </p:nvPr>
        </p:nvSpPr>
        <p:spPr>
          <a:xfrm>
            <a:off x="4144950" y="430327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Run MapReduce Program with input file and save result in Output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</a:t>
            </a:r>
            <a:endParaRPr b="1" sz="3000"/>
          </a:p>
        </p:txBody>
      </p:sp>
      <p:pic>
        <p:nvPicPr>
          <p:cNvPr id="1242" name="Google Shape;12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4" y="1242225"/>
            <a:ext cx="8466663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59"/>
          <p:cNvSpPr txBox="1"/>
          <p:nvPr/>
        </p:nvSpPr>
        <p:spPr>
          <a:xfrm>
            <a:off x="338675" y="1861975"/>
            <a:ext cx="53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bin/hdfs dfs -get PiProject/Output Output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4" name="Google Shape;124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77" y="2783025"/>
            <a:ext cx="8429443" cy="10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59"/>
          <p:cNvSpPr txBox="1"/>
          <p:nvPr/>
        </p:nvSpPr>
        <p:spPr>
          <a:xfrm>
            <a:off x="338675" y="3905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cat Output/*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59"/>
          <p:cNvSpPr txBox="1"/>
          <p:nvPr>
            <p:ph idx="4294967295" type="title"/>
          </p:nvPr>
        </p:nvSpPr>
        <p:spPr>
          <a:xfrm>
            <a:off x="3991525" y="42645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Display Output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47" name="Google Shape;1247;p59"/>
          <p:cNvSpPr txBox="1"/>
          <p:nvPr>
            <p:ph idx="4294967295" type="title"/>
          </p:nvPr>
        </p:nvSpPr>
        <p:spPr>
          <a:xfrm>
            <a:off x="3991525" y="22517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Get output and save to local</a:t>
            </a:r>
            <a:endParaRPr sz="2600">
              <a:solidFill>
                <a:schemeClr val="dk2"/>
              </a:solidFill>
            </a:endParaRPr>
          </a:p>
        </p:txBody>
      </p:sp>
      <p:grpSp>
        <p:nvGrpSpPr>
          <p:cNvPr id="1248" name="Google Shape;1248;p59"/>
          <p:cNvGrpSpPr/>
          <p:nvPr/>
        </p:nvGrpSpPr>
        <p:grpSpPr>
          <a:xfrm>
            <a:off x="572744" y="545422"/>
            <a:ext cx="340114" cy="510114"/>
            <a:chOff x="2269236" y="3551756"/>
            <a:chExt cx="190359" cy="285538"/>
          </a:xfrm>
        </p:grpSpPr>
        <p:sp>
          <p:nvSpPr>
            <p:cNvPr id="1249" name="Google Shape;1249;p59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0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RESULT</a:t>
            </a:r>
            <a:endParaRPr b="1" sz="3000"/>
          </a:p>
        </p:txBody>
      </p:sp>
      <p:grpSp>
        <p:nvGrpSpPr>
          <p:cNvPr id="1256" name="Google Shape;1256;p60"/>
          <p:cNvGrpSpPr/>
          <p:nvPr/>
        </p:nvGrpSpPr>
        <p:grpSpPr>
          <a:xfrm>
            <a:off x="482844" y="534984"/>
            <a:ext cx="340114" cy="510114"/>
            <a:chOff x="2269236" y="3551756"/>
            <a:chExt cx="190359" cy="285538"/>
          </a:xfrm>
        </p:grpSpPr>
        <p:sp>
          <p:nvSpPr>
            <p:cNvPr id="1257" name="Google Shape;1257;p60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60"/>
          <p:cNvSpPr txBox="1"/>
          <p:nvPr>
            <p:ph idx="4294967295" type="title"/>
          </p:nvPr>
        </p:nvSpPr>
        <p:spPr>
          <a:xfrm>
            <a:off x="1228650" y="3002650"/>
            <a:ext cx="66867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Using the output (local output folder as command line arguments) from MapReduce Program to compile and run java program to get pi value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60" name="Google Shape;1260;p60"/>
          <p:cNvSpPr txBox="1"/>
          <p:nvPr>
            <p:ph type="title"/>
          </p:nvPr>
        </p:nvSpPr>
        <p:spPr>
          <a:xfrm>
            <a:off x="967650" y="4083075"/>
            <a:ext cx="72087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2"/>
                </a:solidFill>
              </a:rPr>
              <a:t>The pi value calculated is 2.944, and it is quite off from 3.1415926</a:t>
            </a:r>
            <a:endParaRPr sz="3000" u="sng">
              <a:solidFill>
                <a:schemeClr val="accent2"/>
              </a:solidFill>
            </a:endParaRPr>
          </a:p>
        </p:txBody>
      </p:sp>
      <p:pic>
        <p:nvPicPr>
          <p:cNvPr id="1261" name="Google Shape;126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38" y="1778275"/>
            <a:ext cx="49625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60"/>
          <p:cNvSpPr txBox="1"/>
          <p:nvPr/>
        </p:nvSpPr>
        <p:spPr>
          <a:xfrm>
            <a:off x="2157300" y="1065975"/>
            <a:ext cx="352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jvac CalculatePi.java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java CalculatePi Output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1"/>
          <p:cNvSpPr txBox="1"/>
          <p:nvPr>
            <p:ph type="title"/>
          </p:nvPr>
        </p:nvSpPr>
        <p:spPr>
          <a:xfrm>
            <a:off x="1702725" y="1984800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ENHANCEMENT</a:t>
            </a:r>
            <a:endParaRPr b="1"/>
          </a:p>
        </p:txBody>
      </p:sp>
      <p:grpSp>
        <p:nvGrpSpPr>
          <p:cNvPr id="1268" name="Google Shape;1268;p61"/>
          <p:cNvGrpSpPr/>
          <p:nvPr/>
        </p:nvGrpSpPr>
        <p:grpSpPr>
          <a:xfrm>
            <a:off x="7310464" y="818564"/>
            <a:ext cx="1102270" cy="1241171"/>
            <a:chOff x="6548464" y="589964"/>
            <a:chExt cx="1102270" cy="1241171"/>
          </a:xfrm>
        </p:grpSpPr>
        <p:sp>
          <p:nvSpPr>
            <p:cNvPr id="1269" name="Google Shape;1269;p61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0" name="Google Shape;1270;p61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1271" name="Google Shape;1271;p61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1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1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1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1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1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1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1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1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1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1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1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1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1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1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1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1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1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1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1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1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1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1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1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1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1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1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1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1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1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1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1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1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4" name="Google Shape;1304;p61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1305" name="Google Shape;1305;p61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1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1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1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1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1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61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1312" name="Google Shape;1312;p61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1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1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1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1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61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1318" name="Google Shape;1318;p61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1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1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1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1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1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1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1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1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1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1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61"/>
          <p:cNvSpPr txBox="1"/>
          <p:nvPr>
            <p:ph idx="1" type="subTitle"/>
          </p:nvPr>
        </p:nvSpPr>
        <p:spPr>
          <a:xfrm>
            <a:off x="2601950" y="34024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Can we get better result?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2"/>
          <p:cNvSpPr/>
          <p:nvPr/>
        </p:nvSpPr>
        <p:spPr>
          <a:xfrm>
            <a:off x="3984013" y="264175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6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PROVE</a:t>
            </a:r>
            <a:r>
              <a:rPr b="1" lang="en">
                <a:solidFill>
                  <a:schemeClr val="accent3"/>
                </a:solidFill>
              </a:rPr>
              <a:t> TEST RESULTS</a:t>
            </a:r>
            <a:r>
              <a:rPr b="1" lang="en"/>
              <a:t>?</a:t>
            </a:r>
            <a:endParaRPr b="1"/>
          </a:p>
        </p:txBody>
      </p:sp>
      <p:grpSp>
        <p:nvGrpSpPr>
          <p:cNvPr id="1336" name="Google Shape;1336;p62"/>
          <p:cNvGrpSpPr/>
          <p:nvPr/>
        </p:nvGrpSpPr>
        <p:grpSpPr>
          <a:xfrm>
            <a:off x="3984025" y="2641750"/>
            <a:ext cx="1176000" cy="1176000"/>
            <a:chOff x="3984025" y="1966200"/>
            <a:chExt cx="1176000" cy="1176000"/>
          </a:xfrm>
        </p:grpSpPr>
        <p:sp>
          <p:nvSpPr>
            <p:cNvPr id="1337" name="Google Shape;1337;p62"/>
            <p:cNvSpPr/>
            <p:nvPr/>
          </p:nvSpPr>
          <p:spPr>
            <a:xfrm>
              <a:off x="3984025" y="196620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2"/>
            <p:cNvSpPr/>
            <p:nvPr/>
          </p:nvSpPr>
          <p:spPr>
            <a:xfrm>
              <a:off x="4107512" y="2081273"/>
              <a:ext cx="929019" cy="920313"/>
            </a:xfrm>
            <a:custGeom>
              <a:rect b="b" l="l" r="r" t="t"/>
              <a:pathLst>
                <a:path extrusionOk="0" h="21379" w="21580">
                  <a:moveTo>
                    <a:pt x="16953" y="2200"/>
                  </a:moveTo>
                  <a:cubicBezTo>
                    <a:pt x="16982" y="2270"/>
                    <a:pt x="16985" y="2350"/>
                    <a:pt x="16971" y="2443"/>
                  </a:cubicBezTo>
                  <a:cubicBezTo>
                    <a:pt x="16967" y="2481"/>
                    <a:pt x="16957" y="2520"/>
                    <a:pt x="16947" y="2558"/>
                  </a:cubicBezTo>
                  <a:cubicBezTo>
                    <a:pt x="16937" y="2540"/>
                    <a:pt x="16926" y="2523"/>
                    <a:pt x="16912" y="2509"/>
                  </a:cubicBezTo>
                  <a:cubicBezTo>
                    <a:pt x="16863" y="2454"/>
                    <a:pt x="16808" y="2412"/>
                    <a:pt x="16742" y="2381"/>
                  </a:cubicBezTo>
                  <a:cubicBezTo>
                    <a:pt x="16833" y="2304"/>
                    <a:pt x="16902" y="2246"/>
                    <a:pt x="16953" y="2200"/>
                  </a:cubicBezTo>
                  <a:close/>
                  <a:moveTo>
                    <a:pt x="15782" y="2291"/>
                  </a:moveTo>
                  <a:lnTo>
                    <a:pt x="15782" y="2291"/>
                  </a:lnTo>
                  <a:cubicBezTo>
                    <a:pt x="15744" y="2387"/>
                    <a:pt x="15682" y="2491"/>
                    <a:pt x="15599" y="2603"/>
                  </a:cubicBezTo>
                  <a:cubicBezTo>
                    <a:pt x="15415" y="2693"/>
                    <a:pt x="15215" y="2807"/>
                    <a:pt x="14996" y="2942"/>
                  </a:cubicBezTo>
                  <a:cubicBezTo>
                    <a:pt x="15360" y="2651"/>
                    <a:pt x="15609" y="2443"/>
                    <a:pt x="15782" y="2291"/>
                  </a:cubicBezTo>
                  <a:close/>
                  <a:moveTo>
                    <a:pt x="16046" y="2665"/>
                  </a:moveTo>
                  <a:lnTo>
                    <a:pt x="16046" y="2665"/>
                  </a:lnTo>
                  <a:cubicBezTo>
                    <a:pt x="15973" y="2728"/>
                    <a:pt x="15893" y="2793"/>
                    <a:pt x="15810" y="2866"/>
                  </a:cubicBezTo>
                  <a:cubicBezTo>
                    <a:pt x="15581" y="3064"/>
                    <a:pt x="15357" y="3257"/>
                    <a:pt x="15135" y="3448"/>
                  </a:cubicBezTo>
                  <a:cubicBezTo>
                    <a:pt x="15391" y="3212"/>
                    <a:pt x="15599" y="2990"/>
                    <a:pt x="15755" y="2787"/>
                  </a:cubicBezTo>
                  <a:cubicBezTo>
                    <a:pt x="15859" y="2738"/>
                    <a:pt x="15955" y="2696"/>
                    <a:pt x="16046" y="2665"/>
                  </a:cubicBezTo>
                  <a:close/>
                  <a:moveTo>
                    <a:pt x="12283" y="326"/>
                  </a:moveTo>
                  <a:cubicBezTo>
                    <a:pt x="12346" y="329"/>
                    <a:pt x="12401" y="340"/>
                    <a:pt x="12450" y="358"/>
                  </a:cubicBezTo>
                  <a:cubicBezTo>
                    <a:pt x="12418" y="378"/>
                    <a:pt x="12384" y="403"/>
                    <a:pt x="12346" y="430"/>
                  </a:cubicBezTo>
                  <a:cubicBezTo>
                    <a:pt x="12189" y="486"/>
                    <a:pt x="12013" y="566"/>
                    <a:pt x="11826" y="662"/>
                  </a:cubicBezTo>
                  <a:cubicBezTo>
                    <a:pt x="11836" y="628"/>
                    <a:pt x="11826" y="590"/>
                    <a:pt x="11802" y="562"/>
                  </a:cubicBezTo>
                  <a:cubicBezTo>
                    <a:pt x="11778" y="532"/>
                    <a:pt x="11743" y="517"/>
                    <a:pt x="11709" y="517"/>
                  </a:cubicBezTo>
                  <a:cubicBezTo>
                    <a:pt x="11683" y="517"/>
                    <a:pt x="11657" y="525"/>
                    <a:pt x="11635" y="541"/>
                  </a:cubicBezTo>
                  <a:cubicBezTo>
                    <a:pt x="11098" y="957"/>
                    <a:pt x="8610" y="2891"/>
                    <a:pt x="6092" y="4962"/>
                  </a:cubicBezTo>
                  <a:cubicBezTo>
                    <a:pt x="8589" y="2561"/>
                    <a:pt x="11202" y="326"/>
                    <a:pt x="12269" y="326"/>
                  </a:cubicBezTo>
                  <a:close/>
                  <a:moveTo>
                    <a:pt x="15117" y="3140"/>
                  </a:moveTo>
                  <a:lnTo>
                    <a:pt x="15117" y="3140"/>
                  </a:lnTo>
                  <a:cubicBezTo>
                    <a:pt x="14487" y="3753"/>
                    <a:pt x="13486" y="4495"/>
                    <a:pt x="12314" y="5298"/>
                  </a:cubicBezTo>
                  <a:cubicBezTo>
                    <a:pt x="12453" y="5173"/>
                    <a:pt x="12588" y="5048"/>
                    <a:pt x="12720" y="4928"/>
                  </a:cubicBezTo>
                  <a:cubicBezTo>
                    <a:pt x="13686" y="4127"/>
                    <a:pt x="14487" y="3531"/>
                    <a:pt x="15117" y="3140"/>
                  </a:cubicBezTo>
                  <a:close/>
                  <a:moveTo>
                    <a:pt x="5212" y="3094"/>
                  </a:moveTo>
                  <a:cubicBezTo>
                    <a:pt x="4054" y="4141"/>
                    <a:pt x="3004" y="5048"/>
                    <a:pt x="2301" y="5593"/>
                  </a:cubicBezTo>
                  <a:cubicBezTo>
                    <a:pt x="2706" y="5232"/>
                    <a:pt x="3199" y="4786"/>
                    <a:pt x="3666" y="4325"/>
                  </a:cubicBezTo>
                  <a:cubicBezTo>
                    <a:pt x="4193" y="3895"/>
                    <a:pt x="4734" y="3469"/>
                    <a:pt x="5212" y="3094"/>
                  </a:cubicBezTo>
                  <a:close/>
                  <a:moveTo>
                    <a:pt x="1483" y="6358"/>
                  </a:moveTo>
                  <a:lnTo>
                    <a:pt x="1369" y="6455"/>
                  </a:lnTo>
                  <a:cubicBezTo>
                    <a:pt x="1387" y="6428"/>
                    <a:pt x="1407" y="6396"/>
                    <a:pt x="1431" y="6366"/>
                  </a:cubicBezTo>
                  <a:cubicBezTo>
                    <a:pt x="1449" y="6366"/>
                    <a:pt x="1466" y="6362"/>
                    <a:pt x="1483" y="6358"/>
                  </a:cubicBezTo>
                  <a:close/>
                  <a:moveTo>
                    <a:pt x="20228" y="6009"/>
                  </a:moveTo>
                  <a:cubicBezTo>
                    <a:pt x="20242" y="6054"/>
                    <a:pt x="20245" y="6102"/>
                    <a:pt x="20242" y="6158"/>
                  </a:cubicBezTo>
                  <a:cubicBezTo>
                    <a:pt x="20092" y="6220"/>
                    <a:pt x="19905" y="6324"/>
                    <a:pt x="19684" y="6466"/>
                  </a:cubicBezTo>
                  <a:lnTo>
                    <a:pt x="20228" y="6009"/>
                  </a:lnTo>
                  <a:close/>
                  <a:moveTo>
                    <a:pt x="20463" y="6313"/>
                  </a:moveTo>
                  <a:cubicBezTo>
                    <a:pt x="20471" y="6313"/>
                    <a:pt x="20484" y="6313"/>
                    <a:pt x="20492" y="6317"/>
                  </a:cubicBezTo>
                  <a:cubicBezTo>
                    <a:pt x="20484" y="6358"/>
                    <a:pt x="20457" y="6421"/>
                    <a:pt x="20408" y="6497"/>
                  </a:cubicBezTo>
                  <a:cubicBezTo>
                    <a:pt x="20433" y="6435"/>
                    <a:pt x="20453" y="6372"/>
                    <a:pt x="20463" y="6313"/>
                  </a:cubicBezTo>
                  <a:close/>
                  <a:moveTo>
                    <a:pt x="10945" y="6137"/>
                  </a:moveTo>
                  <a:lnTo>
                    <a:pt x="10945" y="6137"/>
                  </a:lnTo>
                  <a:cubicBezTo>
                    <a:pt x="10831" y="6238"/>
                    <a:pt x="10717" y="6337"/>
                    <a:pt x="10599" y="6445"/>
                  </a:cubicBezTo>
                  <a:cubicBezTo>
                    <a:pt x="10516" y="6497"/>
                    <a:pt x="10433" y="6553"/>
                    <a:pt x="10350" y="6608"/>
                  </a:cubicBezTo>
                  <a:cubicBezTo>
                    <a:pt x="10550" y="6449"/>
                    <a:pt x="10748" y="6292"/>
                    <a:pt x="10945" y="6137"/>
                  </a:cubicBezTo>
                  <a:close/>
                  <a:moveTo>
                    <a:pt x="4601" y="6566"/>
                  </a:moveTo>
                  <a:lnTo>
                    <a:pt x="4601" y="6566"/>
                  </a:lnTo>
                  <a:cubicBezTo>
                    <a:pt x="4417" y="6723"/>
                    <a:pt x="4238" y="6875"/>
                    <a:pt x="4058" y="7023"/>
                  </a:cubicBezTo>
                  <a:cubicBezTo>
                    <a:pt x="4234" y="6875"/>
                    <a:pt x="4417" y="6723"/>
                    <a:pt x="4601" y="6566"/>
                  </a:cubicBezTo>
                  <a:close/>
                  <a:moveTo>
                    <a:pt x="20186" y="6407"/>
                  </a:moveTo>
                  <a:lnTo>
                    <a:pt x="20186" y="6407"/>
                  </a:lnTo>
                  <a:cubicBezTo>
                    <a:pt x="20134" y="6559"/>
                    <a:pt x="20044" y="6726"/>
                    <a:pt x="19919" y="6909"/>
                  </a:cubicBezTo>
                  <a:cubicBezTo>
                    <a:pt x="19569" y="6982"/>
                    <a:pt x="19144" y="7176"/>
                    <a:pt x="18655" y="7467"/>
                  </a:cubicBezTo>
                  <a:cubicBezTo>
                    <a:pt x="19334" y="6944"/>
                    <a:pt x="19860" y="6574"/>
                    <a:pt x="20186" y="6407"/>
                  </a:cubicBezTo>
                  <a:close/>
                  <a:moveTo>
                    <a:pt x="20214" y="7117"/>
                  </a:moveTo>
                  <a:cubicBezTo>
                    <a:pt x="20321" y="7121"/>
                    <a:pt x="20408" y="7141"/>
                    <a:pt x="20477" y="7183"/>
                  </a:cubicBezTo>
                  <a:cubicBezTo>
                    <a:pt x="20259" y="7346"/>
                    <a:pt x="19798" y="7693"/>
                    <a:pt x="19168" y="8167"/>
                  </a:cubicBezTo>
                  <a:cubicBezTo>
                    <a:pt x="19608" y="7741"/>
                    <a:pt x="19947" y="7398"/>
                    <a:pt x="20193" y="7117"/>
                  </a:cubicBezTo>
                  <a:close/>
                  <a:moveTo>
                    <a:pt x="16521" y="2575"/>
                  </a:moveTo>
                  <a:cubicBezTo>
                    <a:pt x="16614" y="2579"/>
                    <a:pt x="16680" y="2610"/>
                    <a:pt x="16725" y="2662"/>
                  </a:cubicBezTo>
                  <a:cubicBezTo>
                    <a:pt x="16777" y="2724"/>
                    <a:pt x="16794" y="2803"/>
                    <a:pt x="16784" y="2904"/>
                  </a:cubicBezTo>
                  <a:cubicBezTo>
                    <a:pt x="16780" y="2928"/>
                    <a:pt x="16777" y="2953"/>
                    <a:pt x="16774" y="2974"/>
                  </a:cubicBezTo>
                  <a:cubicBezTo>
                    <a:pt x="16621" y="3254"/>
                    <a:pt x="16385" y="3572"/>
                    <a:pt x="16084" y="3923"/>
                  </a:cubicBezTo>
                  <a:cubicBezTo>
                    <a:pt x="15752" y="4159"/>
                    <a:pt x="15381" y="4418"/>
                    <a:pt x="14999" y="4692"/>
                  </a:cubicBezTo>
                  <a:cubicBezTo>
                    <a:pt x="13281" y="5905"/>
                    <a:pt x="11004" y="7516"/>
                    <a:pt x="8822" y="9175"/>
                  </a:cubicBezTo>
                  <a:cubicBezTo>
                    <a:pt x="10703" y="7571"/>
                    <a:pt x="13049" y="5562"/>
                    <a:pt x="15966" y="3049"/>
                  </a:cubicBezTo>
                  <a:cubicBezTo>
                    <a:pt x="16177" y="2870"/>
                    <a:pt x="16365" y="2707"/>
                    <a:pt x="16521" y="2575"/>
                  </a:cubicBezTo>
                  <a:close/>
                  <a:moveTo>
                    <a:pt x="15173" y="1667"/>
                  </a:moveTo>
                  <a:lnTo>
                    <a:pt x="15173" y="1685"/>
                  </a:lnTo>
                  <a:cubicBezTo>
                    <a:pt x="15149" y="1868"/>
                    <a:pt x="15013" y="2121"/>
                    <a:pt x="14785" y="2433"/>
                  </a:cubicBezTo>
                  <a:cubicBezTo>
                    <a:pt x="13229" y="3577"/>
                    <a:pt x="10464" y="5929"/>
                    <a:pt x="7814" y="8247"/>
                  </a:cubicBezTo>
                  <a:cubicBezTo>
                    <a:pt x="7058" y="8732"/>
                    <a:pt x="6324" y="9214"/>
                    <a:pt x="5627" y="9678"/>
                  </a:cubicBezTo>
                  <a:lnTo>
                    <a:pt x="15173" y="1667"/>
                  </a:lnTo>
                  <a:close/>
                  <a:moveTo>
                    <a:pt x="16995" y="4183"/>
                  </a:moveTo>
                  <a:lnTo>
                    <a:pt x="16995" y="4183"/>
                  </a:lnTo>
                  <a:cubicBezTo>
                    <a:pt x="16552" y="4609"/>
                    <a:pt x="16059" y="5073"/>
                    <a:pt x="15540" y="5562"/>
                  </a:cubicBezTo>
                  <a:lnTo>
                    <a:pt x="10329" y="9938"/>
                  </a:lnTo>
                  <a:cubicBezTo>
                    <a:pt x="11975" y="8441"/>
                    <a:pt x="13593" y="6927"/>
                    <a:pt x="14895" y="5690"/>
                  </a:cubicBezTo>
                  <a:cubicBezTo>
                    <a:pt x="15713" y="5098"/>
                    <a:pt x="16434" y="4581"/>
                    <a:pt x="16995" y="4183"/>
                  </a:cubicBezTo>
                  <a:close/>
                  <a:moveTo>
                    <a:pt x="17619" y="9643"/>
                  </a:moveTo>
                  <a:cubicBezTo>
                    <a:pt x="17342" y="9871"/>
                    <a:pt x="17044" y="10118"/>
                    <a:pt x="16739" y="10375"/>
                  </a:cubicBezTo>
                  <a:cubicBezTo>
                    <a:pt x="16881" y="10250"/>
                    <a:pt x="17023" y="10125"/>
                    <a:pt x="17158" y="10004"/>
                  </a:cubicBezTo>
                  <a:cubicBezTo>
                    <a:pt x="17193" y="9972"/>
                    <a:pt x="17228" y="9945"/>
                    <a:pt x="17265" y="9913"/>
                  </a:cubicBezTo>
                  <a:cubicBezTo>
                    <a:pt x="17383" y="9820"/>
                    <a:pt x="17501" y="9733"/>
                    <a:pt x="17619" y="9643"/>
                  </a:cubicBezTo>
                  <a:close/>
                  <a:moveTo>
                    <a:pt x="9355" y="7540"/>
                  </a:moveTo>
                  <a:cubicBezTo>
                    <a:pt x="8063" y="8611"/>
                    <a:pt x="6684" y="9716"/>
                    <a:pt x="5350" y="10755"/>
                  </a:cubicBezTo>
                  <a:lnTo>
                    <a:pt x="8624" y="8011"/>
                  </a:lnTo>
                  <a:cubicBezTo>
                    <a:pt x="8687" y="7970"/>
                    <a:pt x="8749" y="7928"/>
                    <a:pt x="8812" y="7890"/>
                  </a:cubicBezTo>
                  <a:cubicBezTo>
                    <a:pt x="8991" y="7772"/>
                    <a:pt x="9175" y="7655"/>
                    <a:pt x="9355" y="7540"/>
                  </a:cubicBezTo>
                  <a:close/>
                  <a:moveTo>
                    <a:pt x="4484" y="6986"/>
                  </a:moveTo>
                  <a:lnTo>
                    <a:pt x="4484" y="6986"/>
                  </a:lnTo>
                  <a:cubicBezTo>
                    <a:pt x="2713" y="8766"/>
                    <a:pt x="1262" y="10329"/>
                    <a:pt x="829" y="10804"/>
                  </a:cubicBezTo>
                  <a:cubicBezTo>
                    <a:pt x="821" y="10762"/>
                    <a:pt x="821" y="10717"/>
                    <a:pt x="829" y="10666"/>
                  </a:cubicBezTo>
                  <a:cubicBezTo>
                    <a:pt x="849" y="10499"/>
                    <a:pt x="936" y="10301"/>
                    <a:pt x="1078" y="10076"/>
                  </a:cubicBezTo>
                  <a:cubicBezTo>
                    <a:pt x="1366" y="9768"/>
                    <a:pt x="1740" y="9369"/>
                    <a:pt x="2172" y="8912"/>
                  </a:cubicBezTo>
                  <a:cubicBezTo>
                    <a:pt x="2834" y="8371"/>
                    <a:pt x="3624" y="7709"/>
                    <a:pt x="4484" y="6986"/>
                  </a:cubicBezTo>
                  <a:close/>
                  <a:moveTo>
                    <a:pt x="14484" y="4006"/>
                  </a:moveTo>
                  <a:cubicBezTo>
                    <a:pt x="10388" y="7530"/>
                    <a:pt x="7232" y="10222"/>
                    <a:pt x="5028" y="12072"/>
                  </a:cubicBezTo>
                  <a:cubicBezTo>
                    <a:pt x="6916" y="10201"/>
                    <a:pt x="8586" y="8603"/>
                    <a:pt x="10027" y="7284"/>
                  </a:cubicBezTo>
                  <a:cubicBezTo>
                    <a:pt x="10339" y="7023"/>
                    <a:pt x="10648" y="6764"/>
                    <a:pt x="10945" y="6504"/>
                  </a:cubicBezTo>
                  <a:cubicBezTo>
                    <a:pt x="12322" y="5603"/>
                    <a:pt x="13565" y="4751"/>
                    <a:pt x="14484" y="4006"/>
                  </a:cubicBezTo>
                  <a:close/>
                  <a:moveTo>
                    <a:pt x="7727" y="11230"/>
                  </a:moveTo>
                  <a:lnTo>
                    <a:pt x="7727" y="11230"/>
                  </a:lnTo>
                  <a:cubicBezTo>
                    <a:pt x="7141" y="11677"/>
                    <a:pt x="6576" y="12107"/>
                    <a:pt x="6043" y="12516"/>
                  </a:cubicBezTo>
                  <a:cubicBezTo>
                    <a:pt x="6226" y="12360"/>
                    <a:pt x="6413" y="12204"/>
                    <a:pt x="6605" y="12044"/>
                  </a:cubicBezTo>
                  <a:cubicBezTo>
                    <a:pt x="6968" y="11781"/>
                    <a:pt x="7345" y="11507"/>
                    <a:pt x="7727" y="11230"/>
                  </a:cubicBezTo>
                  <a:close/>
                  <a:moveTo>
                    <a:pt x="19694" y="7218"/>
                  </a:moveTo>
                  <a:cubicBezTo>
                    <a:pt x="19480" y="7485"/>
                    <a:pt x="19213" y="7779"/>
                    <a:pt x="18901" y="8094"/>
                  </a:cubicBezTo>
                  <a:cubicBezTo>
                    <a:pt x="18388" y="8579"/>
                    <a:pt x="17775" y="9137"/>
                    <a:pt x="17106" y="9730"/>
                  </a:cubicBezTo>
                  <a:cubicBezTo>
                    <a:pt x="15595" y="10887"/>
                    <a:pt x="13783" y="12290"/>
                    <a:pt x="12065" y="13680"/>
                  </a:cubicBezTo>
                  <a:cubicBezTo>
                    <a:pt x="12023" y="13707"/>
                    <a:pt x="11985" y="13735"/>
                    <a:pt x="11947" y="13767"/>
                  </a:cubicBezTo>
                  <a:cubicBezTo>
                    <a:pt x="13486" y="12321"/>
                    <a:pt x="15020" y="10794"/>
                    <a:pt x="16306" y="9481"/>
                  </a:cubicBezTo>
                  <a:cubicBezTo>
                    <a:pt x="17668" y="8347"/>
                    <a:pt x="18870" y="7495"/>
                    <a:pt x="19694" y="7218"/>
                  </a:cubicBezTo>
                  <a:close/>
                  <a:moveTo>
                    <a:pt x="15245" y="4813"/>
                  </a:moveTo>
                  <a:lnTo>
                    <a:pt x="15245" y="4813"/>
                  </a:lnTo>
                  <a:cubicBezTo>
                    <a:pt x="14740" y="5312"/>
                    <a:pt x="14151" y="5849"/>
                    <a:pt x="13499" y="6407"/>
                  </a:cubicBezTo>
                  <a:cubicBezTo>
                    <a:pt x="11313" y="8011"/>
                    <a:pt x="8721" y="9972"/>
                    <a:pt x="6552" y="11777"/>
                  </a:cubicBezTo>
                  <a:cubicBezTo>
                    <a:pt x="5492" y="12540"/>
                    <a:pt x="4505" y="13236"/>
                    <a:pt x="3683" y="13808"/>
                  </a:cubicBezTo>
                  <a:cubicBezTo>
                    <a:pt x="6521" y="10981"/>
                    <a:pt x="12055" y="7069"/>
                    <a:pt x="15138" y="4890"/>
                  </a:cubicBezTo>
                  <a:cubicBezTo>
                    <a:pt x="15173" y="4861"/>
                    <a:pt x="15211" y="4837"/>
                    <a:pt x="15245" y="4813"/>
                  </a:cubicBezTo>
                  <a:close/>
                  <a:moveTo>
                    <a:pt x="6538" y="9363"/>
                  </a:moveTo>
                  <a:cubicBezTo>
                    <a:pt x="6427" y="9463"/>
                    <a:pt x="6314" y="9564"/>
                    <a:pt x="6202" y="9664"/>
                  </a:cubicBezTo>
                  <a:cubicBezTo>
                    <a:pt x="5322" y="10399"/>
                    <a:pt x="4518" y="11091"/>
                    <a:pt x="3822" y="11726"/>
                  </a:cubicBezTo>
                  <a:lnTo>
                    <a:pt x="1237" y="13891"/>
                  </a:lnTo>
                  <a:cubicBezTo>
                    <a:pt x="1189" y="13936"/>
                    <a:pt x="1182" y="14008"/>
                    <a:pt x="1220" y="14061"/>
                  </a:cubicBezTo>
                  <a:cubicBezTo>
                    <a:pt x="1230" y="14071"/>
                    <a:pt x="1237" y="14078"/>
                    <a:pt x="1248" y="14085"/>
                  </a:cubicBezTo>
                  <a:cubicBezTo>
                    <a:pt x="1216" y="14117"/>
                    <a:pt x="1182" y="14144"/>
                    <a:pt x="1154" y="14171"/>
                  </a:cubicBezTo>
                  <a:cubicBezTo>
                    <a:pt x="1126" y="14102"/>
                    <a:pt x="1120" y="14026"/>
                    <a:pt x="1133" y="13943"/>
                  </a:cubicBezTo>
                  <a:cubicBezTo>
                    <a:pt x="1182" y="13624"/>
                    <a:pt x="1483" y="13219"/>
                    <a:pt x="1964" y="12751"/>
                  </a:cubicBezTo>
                  <a:lnTo>
                    <a:pt x="3382" y="11563"/>
                  </a:lnTo>
                  <a:cubicBezTo>
                    <a:pt x="4290" y="10874"/>
                    <a:pt x="5391" y="10121"/>
                    <a:pt x="6538" y="9363"/>
                  </a:cubicBezTo>
                  <a:close/>
                  <a:moveTo>
                    <a:pt x="21282" y="10066"/>
                  </a:moveTo>
                  <a:cubicBezTo>
                    <a:pt x="20970" y="10780"/>
                    <a:pt x="19244" y="12433"/>
                    <a:pt x="17113" y="14286"/>
                  </a:cubicBezTo>
                  <a:cubicBezTo>
                    <a:pt x="19046" y="12398"/>
                    <a:pt x="20692" y="10686"/>
                    <a:pt x="21282" y="10066"/>
                  </a:cubicBezTo>
                  <a:close/>
                  <a:moveTo>
                    <a:pt x="16572" y="7495"/>
                  </a:moveTo>
                  <a:cubicBezTo>
                    <a:pt x="14476" y="9467"/>
                    <a:pt x="11220" y="12137"/>
                    <a:pt x="8170" y="14546"/>
                  </a:cubicBezTo>
                  <a:lnTo>
                    <a:pt x="16572" y="7495"/>
                  </a:lnTo>
                  <a:close/>
                  <a:moveTo>
                    <a:pt x="3514" y="13642"/>
                  </a:moveTo>
                  <a:cubicBezTo>
                    <a:pt x="3233" y="13922"/>
                    <a:pt x="2976" y="14192"/>
                    <a:pt x="2751" y="14453"/>
                  </a:cubicBezTo>
                  <a:cubicBezTo>
                    <a:pt x="2634" y="14532"/>
                    <a:pt x="2522" y="14608"/>
                    <a:pt x="2419" y="14681"/>
                  </a:cubicBezTo>
                  <a:cubicBezTo>
                    <a:pt x="2679" y="14421"/>
                    <a:pt x="2932" y="14165"/>
                    <a:pt x="3181" y="13912"/>
                  </a:cubicBezTo>
                  <a:cubicBezTo>
                    <a:pt x="3285" y="13826"/>
                    <a:pt x="3396" y="13735"/>
                    <a:pt x="3514" y="13642"/>
                  </a:cubicBezTo>
                  <a:close/>
                  <a:moveTo>
                    <a:pt x="7286" y="9529"/>
                  </a:moveTo>
                  <a:lnTo>
                    <a:pt x="7286" y="9529"/>
                  </a:lnTo>
                  <a:cubicBezTo>
                    <a:pt x="5991" y="10773"/>
                    <a:pt x="4556" y="12187"/>
                    <a:pt x="2991" y="13763"/>
                  </a:cubicBezTo>
                  <a:cubicBezTo>
                    <a:pt x="2093" y="14494"/>
                    <a:pt x="1539" y="14927"/>
                    <a:pt x="1324" y="15055"/>
                  </a:cubicBezTo>
                  <a:cubicBezTo>
                    <a:pt x="1320" y="15035"/>
                    <a:pt x="1320" y="15011"/>
                    <a:pt x="1324" y="14982"/>
                  </a:cubicBezTo>
                  <a:cubicBezTo>
                    <a:pt x="1366" y="14595"/>
                    <a:pt x="1927" y="13895"/>
                    <a:pt x="2804" y="13018"/>
                  </a:cubicBezTo>
                  <a:cubicBezTo>
                    <a:pt x="3915" y="12172"/>
                    <a:pt x="5554" y="10911"/>
                    <a:pt x="7286" y="9529"/>
                  </a:cubicBezTo>
                  <a:close/>
                  <a:moveTo>
                    <a:pt x="4601" y="13465"/>
                  </a:moveTo>
                  <a:cubicBezTo>
                    <a:pt x="4293" y="13746"/>
                    <a:pt x="4006" y="14019"/>
                    <a:pt x="3739" y="14279"/>
                  </a:cubicBezTo>
                  <a:cubicBezTo>
                    <a:pt x="3087" y="14785"/>
                    <a:pt x="2609" y="15166"/>
                    <a:pt x="2276" y="15454"/>
                  </a:cubicBezTo>
                  <a:cubicBezTo>
                    <a:pt x="2436" y="15208"/>
                    <a:pt x="2644" y="14937"/>
                    <a:pt x="2890" y="14653"/>
                  </a:cubicBezTo>
                  <a:cubicBezTo>
                    <a:pt x="3371" y="14324"/>
                    <a:pt x="3954" y="13922"/>
                    <a:pt x="4601" y="13465"/>
                  </a:cubicBezTo>
                  <a:close/>
                  <a:moveTo>
                    <a:pt x="20536" y="13101"/>
                  </a:moveTo>
                  <a:lnTo>
                    <a:pt x="20536" y="13101"/>
                  </a:lnTo>
                  <a:cubicBezTo>
                    <a:pt x="20394" y="13364"/>
                    <a:pt x="19864" y="13919"/>
                    <a:pt x="19102" y="14640"/>
                  </a:cubicBezTo>
                  <a:cubicBezTo>
                    <a:pt x="18637" y="14986"/>
                    <a:pt x="18090" y="15398"/>
                    <a:pt x="17515" y="15842"/>
                  </a:cubicBezTo>
                  <a:cubicBezTo>
                    <a:pt x="18773" y="14636"/>
                    <a:pt x="20100" y="13375"/>
                    <a:pt x="20536" y="13101"/>
                  </a:cubicBezTo>
                  <a:close/>
                  <a:moveTo>
                    <a:pt x="11087" y="8912"/>
                  </a:moveTo>
                  <a:cubicBezTo>
                    <a:pt x="7689" y="12027"/>
                    <a:pt x="4144" y="15097"/>
                    <a:pt x="2575" y="15932"/>
                  </a:cubicBezTo>
                  <a:cubicBezTo>
                    <a:pt x="2848" y="15537"/>
                    <a:pt x="3274" y="15062"/>
                    <a:pt x="3815" y="14525"/>
                  </a:cubicBezTo>
                  <a:cubicBezTo>
                    <a:pt x="4505" y="13992"/>
                    <a:pt x="5312" y="13375"/>
                    <a:pt x="6140" y="12745"/>
                  </a:cubicBezTo>
                  <a:cubicBezTo>
                    <a:pt x="7696" y="11560"/>
                    <a:pt x="9448" y="10222"/>
                    <a:pt x="11087" y="8912"/>
                  </a:cubicBezTo>
                  <a:close/>
                  <a:moveTo>
                    <a:pt x="2655" y="15450"/>
                  </a:moveTo>
                  <a:cubicBezTo>
                    <a:pt x="2460" y="15689"/>
                    <a:pt x="2305" y="15908"/>
                    <a:pt x="2197" y="16102"/>
                  </a:cubicBezTo>
                  <a:cubicBezTo>
                    <a:pt x="2093" y="16136"/>
                    <a:pt x="2006" y="16154"/>
                    <a:pt x="1940" y="16154"/>
                  </a:cubicBezTo>
                  <a:cubicBezTo>
                    <a:pt x="1948" y="16126"/>
                    <a:pt x="1955" y="16095"/>
                    <a:pt x="1964" y="16067"/>
                  </a:cubicBezTo>
                  <a:cubicBezTo>
                    <a:pt x="2089" y="15932"/>
                    <a:pt x="2329" y="15721"/>
                    <a:pt x="2655" y="15450"/>
                  </a:cubicBezTo>
                  <a:close/>
                  <a:moveTo>
                    <a:pt x="11701" y="13392"/>
                  </a:moveTo>
                  <a:cubicBezTo>
                    <a:pt x="10984" y="14096"/>
                    <a:pt x="10291" y="14798"/>
                    <a:pt x="9646" y="15460"/>
                  </a:cubicBezTo>
                  <a:cubicBezTo>
                    <a:pt x="9581" y="15505"/>
                    <a:pt x="9515" y="15554"/>
                    <a:pt x="9453" y="15603"/>
                  </a:cubicBezTo>
                  <a:cubicBezTo>
                    <a:pt x="9074" y="15879"/>
                    <a:pt x="8725" y="16136"/>
                    <a:pt x="8402" y="16372"/>
                  </a:cubicBezTo>
                  <a:cubicBezTo>
                    <a:pt x="9477" y="15388"/>
                    <a:pt x="10596" y="14379"/>
                    <a:pt x="11701" y="13392"/>
                  </a:cubicBezTo>
                  <a:close/>
                  <a:moveTo>
                    <a:pt x="11351" y="9393"/>
                  </a:moveTo>
                  <a:lnTo>
                    <a:pt x="11351" y="9393"/>
                  </a:lnTo>
                  <a:cubicBezTo>
                    <a:pt x="10114" y="10492"/>
                    <a:pt x="8863" y="11629"/>
                    <a:pt x="7706" y="12692"/>
                  </a:cubicBezTo>
                  <a:cubicBezTo>
                    <a:pt x="5776" y="14362"/>
                    <a:pt x="4064" y="15741"/>
                    <a:pt x="3011" y="16389"/>
                  </a:cubicBezTo>
                  <a:lnTo>
                    <a:pt x="11351" y="9393"/>
                  </a:lnTo>
                  <a:close/>
                  <a:moveTo>
                    <a:pt x="3760" y="15447"/>
                  </a:moveTo>
                  <a:lnTo>
                    <a:pt x="2246" y="16719"/>
                  </a:lnTo>
                  <a:cubicBezTo>
                    <a:pt x="2242" y="16687"/>
                    <a:pt x="2242" y="16656"/>
                    <a:pt x="2249" y="16621"/>
                  </a:cubicBezTo>
                  <a:cubicBezTo>
                    <a:pt x="2263" y="16521"/>
                    <a:pt x="2301" y="16410"/>
                    <a:pt x="2364" y="16285"/>
                  </a:cubicBezTo>
                  <a:cubicBezTo>
                    <a:pt x="2713" y="16140"/>
                    <a:pt x="3191" y="15849"/>
                    <a:pt x="3760" y="15447"/>
                  </a:cubicBezTo>
                  <a:close/>
                  <a:moveTo>
                    <a:pt x="2065" y="16383"/>
                  </a:moveTo>
                  <a:lnTo>
                    <a:pt x="2065" y="16383"/>
                  </a:lnTo>
                  <a:cubicBezTo>
                    <a:pt x="2038" y="16455"/>
                    <a:pt x="2017" y="16524"/>
                    <a:pt x="2010" y="16586"/>
                  </a:cubicBezTo>
                  <a:cubicBezTo>
                    <a:pt x="1999" y="16649"/>
                    <a:pt x="1999" y="16704"/>
                    <a:pt x="2006" y="16757"/>
                  </a:cubicBezTo>
                  <a:cubicBezTo>
                    <a:pt x="1930" y="16659"/>
                    <a:pt x="1892" y="16538"/>
                    <a:pt x="1899" y="16393"/>
                  </a:cubicBezTo>
                  <a:lnTo>
                    <a:pt x="1920" y="16393"/>
                  </a:lnTo>
                  <a:cubicBezTo>
                    <a:pt x="1927" y="16393"/>
                    <a:pt x="1935" y="16393"/>
                    <a:pt x="1943" y="16393"/>
                  </a:cubicBezTo>
                  <a:cubicBezTo>
                    <a:pt x="1979" y="16393"/>
                    <a:pt x="2020" y="16388"/>
                    <a:pt x="2065" y="16383"/>
                  </a:cubicBezTo>
                  <a:close/>
                  <a:moveTo>
                    <a:pt x="13052" y="13239"/>
                  </a:moveTo>
                  <a:lnTo>
                    <a:pt x="13052" y="13239"/>
                  </a:lnTo>
                  <a:cubicBezTo>
                    <a:pt x="12082" y="14068"/>
                    <a:pt x="11140" y="14861"/>
                    <a:pt x="10315" y="15558"/>
                  </a:cubicBezTo>
                  <a:cubicBezTo>
                    <a:pt x="9383" y="16344"/>
                    <a:pt x="8638" y="16975"/>
                    <a:pt x="8049" y="17474"/>
                  </a:cubicBezTo>
                  <a:cubicBezTo>
                    <a:pt x="8250" y="17266"/>
                    <a:pt x="8461" y="17044"/>
                    <a:pt x="8679" y="16815"/>
                  </a:cubicBezTo>
                  <a:cubicBezTo>
                    <a:pt x="9688" y="15929"/>
                    <a:pt x="10921" y="14910"/>
                    <a:pt x="12228" y="13856"/>
                  </a:cubicBezTo>
                  <a:cubicBezTo>
                    <a:pt x="12501" y="13652"/>
                    <a:pt x="12779" y="13447"/>
                    <a:pt x="13052" y="13239"/>
                  </a:cubicBezTo>
                  <a:close/>
                  <a:moveTo>
                    <a:pt x="10035" y="14563"/>
                  </a:moveTo>
                  <a:lnTo>
                    <a:pt x="10035" y="14563"/>
                  </a:lnTo>
                  <a:cubicBezTo>
                    <a:pt x="8652" y="15810"/>
                    <a:pt x="7405" y="16957"/>
                    <a:pt x="6501" y="17792"/>
                  </a:cubicBezTo>
                  <a:cubicBezTo>
                    <a:pt x="6088" y="18108"/>
                    <a:pt x="5780" y="18358"/>
                    <a:pt x="5561" y="18551"/>
                  </a:cubicBezTo>
                  <a:cubicBezTo>
                    <a:pt x="5371" y="18641"/>
                    <a:pt x="5198" y="18707"/>
                    <a:pt x="5041" y="18753"/>
                  </a:cubicBezTo>
                  <a:lnTo>
                    <a:pt x="10035" y="14563"/>
                  </a:lnTo>
                  <a:close/>
                  <a:moveTo>
                    <a:pt x="7993" y="15921"/>
                  </a:moveTo>
                  <a:lnTo>
                    <a:pt x="7993" y="15921"/>
                  </a:lnTo>
                  <a:cubicBezTo>
                    <a:pt x="6816" y="16926"/>
                    <a:pt x="5665" y="17904"/>
                    <a:pt x="4609" y="18801"/>
                  </a:cubicBezTo>
                  <a:cubicBezTo>
                    <a:pt x="4550" y="18790"/>
                    <a:pt x="4501" y="18777"/>
                    <a:pt x="4456" y="18756"/>
                  </a:cubicBezTo>
                  <a:cubicBezTo>
                    <a:pt x="4879" y="18420"/>
                    <a:pt x="6244" y="17342"/>
                    <a:pt x="7993" y="15921"/>
                  </a:cubicBezTo>
                  <a:close/>
                  <a:moveTo>
                    <a:pt x="14417" y="15318"/>
                  </a:moveTo>
                  <a:cubicBezTo>
                    <a:pt x="12605" y="17069"/>
                    <a:pt x="10752" y="18711"/>
                    <a:pt x="9365" y="19587"/>
                  </a:cubicBezTo>
                  <a:cubicBezTo>
                    <a:pt x="9442" y="19511"/>
                    <a:pt x="9522" y="19434"/>
                    <a:pt x="9608" y="19355"/>
                  </a:cubicBezTo>
                  <a:lnTo>
                    <a:pt x="14417" y="15318"/>
                  </a:lnTo>
                  <a:close/>
                  <a:moveTo>
                    <a:pt x="18492" y="14221"/>
                  </a:moveTo>
                  <a:lnTo>
                    <a:pt x="18492" y="14221"/>
                  </a:lnTo>
                  <a:cubicBezTo>
                    <a:pt x="16676" y="16119"/>
                    <a:pt x="14188" y="18603"/>
                    <a:pt x="12342" y="19986"/>
                  </a:cubicBezTo>
                  <a:lnTo>
                    <a:pt x="18492" y="14221"/>
                  </a:lnTo>
                  <a:close/>
                  <a:moveTo>
                    <a:pt x="7619" y="20021"/>
                  </a:moveTo>
                  <a:lnTo>
                    <a:pt x="7619" y="20021"/>
                  </a:lnTo>
                  <a:cubicBezTo>
                    <a:pt x="7588" y="20086"/>
                    <a:pt x="7561" y="20149"/>
                    <a:pt x="7540" y="20211"/>
                  </a:cubicBezTo>
                  <a:cubicBezTo>
                    <a:pt x="7508" y="20197"/>
                    <a:pt x="7481" y="20183"/>
                    <a:pt x="7457" y="20166"/>
                  </a:cubicBezTo>
                  <a:lnTo>
                    <a:pt x="7619" y="20021"/>
                  </a:lnTo>
                  <a:close/>
                  <a:moveTo>
                    <a:pt x="20034" y="9515"/>
                  </a:moveTo>
                  <a:lnTo>
                    <a:pt x="20034" y="9515"/>
                  </a:lnTo>
                  <a:cubicBezTo>
                    <a:pt x="19369" y="10239"/>
                    <a:pt x="18339" y="11352"/>
                    <a:pt x="17145" y="12588"/>
                  </a:cubicBezTo>
                  <a:cubicBezTo>
                    <a:pt x="14563" y="14691"/>
                    <a:pt x="11340" y="17376"/>
                    <a:pt x="9573" y="19068"/>
                  </a:cubicBezTo>
                  <a:lnTo>
                    <a:pt x="8298" y="20138"/>
                  </a:lnTo>
                  <a:cubicBezTo>
                    <a:pt x="8105" y="20208"/>
                    <a:pt x="7928" y="20245"/>
                    <a:pt x="7779" y="20245"/>
                  </a:cubicBezTo>
                  <a:cubicBezTo>
                    <a:pt x="7865" y="20016"/>
                    <a:pt x="8039" y="19743"/>
                    <a:pt x="8278" y="19431"/>
                  </a:cubicBezTo>
                  <a:lnTo>
                    <a:pt x="15491" y="12962"/>
                  </a:lnTo>
                  <a:cubicBezTo>
                    <a:pt x="17318" y="11531"/>
                    <a:pt x="19022" y="10260"/>
                    <a:pt x="20034" y="9515"/>
                  </a:cubicBezTo>
                  <a:close/>
                  <a:moveTo>
                    <a:pt x="7889" y="20481"/>
                  </a:moveTo>
                  <a:lnTo>
                    <a:pt x="7716" y="20627"/>
                  </a:lnTo>
                  <a:cubicBezTo>
                    <a:pt x="7706" y="20585"/>
                    <a:pt x="7706" y="20540"/>
                    <a:pt x="7713" y="20488"/>
                  </a:cubicBezTo>
                  <a:lnTo>
                    <a:pt x="7748" y="20488"/>
                  </a:lnTo>
                  <a:cubicBezTo>
                    <a:pt x="7790" y="20488"/>
                    <a:pt x="7838" y="20485"/>
                    <a:pt x="7889" y="20481"/>
                  </a:cubicBezTo>
                  <a:close/>
                  <a:moveTo>
                    <a:pt x="19514" y="15676"/>
                  </a:moveTo>
                  <a:lnTo>
                    <a:pt x="19514" y="15676"/>
                  </a:lnTo>
                  <a:cubicBezTo>
                    <a:pt x="18928" y="16274"/>
                    <a:pt x="18471" y="16767"/>
                    <a:pt x="18107" y="17168"/>
                  </a:cubicBezTo>
                  <a:cubicBezTo>
                    <a:pt x="16486" y="18811"/>
                    <a:pt x="14518" y="20634"/>
                    <a:pt x="13849" y="20634"/>
                  </a:cubicBezTo>
                  <a:lnTo>
                    <a:pt x="13842" y="20634"/>
                  </a:lnTo>
                  <a:cubicBezTo>
                    <a:pt x="13777" y="20634"/>
                    <a:pt x="13752" y="20613"/>
                    <a:pt x="13742" y="20606"/>
                  </a:cubicBezTo>
                  <a:cubicBezTo>
                    <a:pt x="13700" y="20270"/>
                    <a:pt x="15886" y="18558"/>
                    <a:pt x="17335" y="17422"/>
                  </a:cubicBezTo>
                  <a:cubicBezTo>
                    <a:pt x="18221" y="16729"/>
                    <a:pt x="18960" y="16146"/>
                    <a:pt x="19514" y="15676"/>
                  </a:cubicBezTo>
                  <a:close/>
                  <a:moveTo>
                    <a:pt x="11013" y="1"/>
                  </a:moveTo>
                  <a:cubicBezTo>
                    <a:pt x="10802" y="1"/>
                    <a:pt x="10095" y="637"/>
                    <a:pt x="7481" y="3043"/>
                  </a:cubicBezTo>
                  <a:cubicBezTo>
                    <a:pt x="5565" y="4810"/>
                    <a:pt x="2543" y="7589"/>
                    <a:pt x="1403" y="8326"/>
                  </a:cubicBezTo>
                  <a:lnTo>
                    <a:pt x="10135" y="243"/>
                  </a:lnTo>
                  <a:cubicBezTo>
                    <a:pt x="10184" y="201"/>
                    <a:pt x="10187" y="129"/>
                    <a:pt x="10145" y="77"/>
                  </a:cubicBezTo>
                  <a:cubicBezTo>
                    <a:pt x="10125" y="52"/>
                    <a:pt x="10093" y="38"/>
                    <a:pt x="10062" y="35"/>
                  </a:cubicBezTo>
                  <a:cubicBezTo>
                    <a:pt x="10058" y="35"/>
                    <a:pt x="10054" y="34"/>
                    <a:pt x="10050" y="34"/>
                  </a:cubicBezTo>
                  <a:cubicBezTo>
                    <a:pt x="9963" y="34"/>
                    <a:pt x="9787" y="167"/>
                    <a:pt x="6282" y="3185"/>
                  </a:cubicBezTo>
                  <a:cubicBezTo>
                    <a:pt x="5215" y="4103"/>
                    <a:pt x="3964" y="5181"/>
                    <a:pt x="2893" y="6088"/>
                  </a:cubicBezTo>
                  <a:lnTo>
                    <a:pt x="8978" y="385"/>
                  </a:lnTo>
                  <a:cubicBezTo>
                    <a:pt x="9023" y="340"/>
                    <a:pt x="9026" y="267"/>
                    <a:pt x="8984" y="219"/>
                  </a:cubicBezTo>
                  <a:cubicBezTo>
                    <a:pt x="8959" y="192"/>
                    <a:pt x="8925" y="178"/>
                    <a:pt x="8891" y="178"/>
                  </a:cubicBezTo>
                  <a:cubicBezTo>
                    <a:pt x="8864" y="178"/>
                    <a:pt x="8838" y="186"/>
                    <a:pt x="8815" y="205"/>
                  </a:cubicBezTo>
                  <a:lnTo>
                    <a:pt x="7411" y="1386"/>
                  </a:lnTo>
                  <a:lnTo>
                    <a:pt x="7411" y="1386"/>
                  </a:lnTo>
                  <a:lnTo>
                    <a:pt x="7464" y="1335"/>
                  </a:lnTo>
                  <a:cubicBezTo>
                    <a:pt x="7928" y="961"/>
                    <a:pt x="8028" y="846"/>
                    <a:pt x="8035" y="763"/>
                  </a:cubicBezTo>
                  <a:cubicBezTo>
                    <a:pt x="8039" y="732"/>
                    <a:pt x="8028" y="687"/>
                    <a:pt x="8007" y="662"/>
                  </a:cubicBezTo>
                  <a:cubicBezTo>
                    <a:pt x="7983" y="638"/>
                    <a:pt x="7956" y="620"/>
                    <a:pt x="7921" y="620"/>
                  </a:cubicBezTo>
                  <a:cubicBezTo>
                    <a:pt x="7918" y="620"/>
                    <a:pt x="7914" y="620"/>
                    <a:pt x="7911" y="620"/>
                  </a:cubicBezTo>
                  <a:cubicBezTo>
                    <a:pt x="7880" y="620"/>
                    <a:pt x="7853" y="634"/>
                    <a:pt x="7831" y="655"/>
                  </a:cubicBezTo>
                  <a:cubicBezTo>
                    <a:pt x="7657" y="822"/>
                    <a:pt x="7481" y="988"/>
                    <a:pt x="7304" y="1154"/>
                  </a:cubicBezTo>
                  <a:cubicBezTo>
                    <a:pt x="6941" y="1449"/>
                    <a:pt x="6424" y="1851"/>
                    <a:pt x="5914" y="2242"/>
                  </a:cubicBezTo>
                  <a:cubicBezTo>
                    <a:pt x="5513" y="2554"/>
                    <a:pt x="5121" y="2859"/>
                    <a:pt x="4744" y="3153"/>
                  </a:cubicBezTo>
                  <a:cubicBezTo>
                    <a:pt x="5035" y="2787"/>
                    <a:pt x="5233" y="2464"/>
                    <a:pt x="5253" y="2239"/>
                  </a:cubicBezTo>
                  <a:cubicBezTo>
                    <a:pt x="5260" y="2131"/>
                    <a:pt x="5236" y="2042"/>
                    <a:pt x="5177" y="1972"/>
                  </a:cubicBezTo>
                  <a:cubicBezTo>
                    <a:pt x="5156" y="1948"/>
                    <a:pt x="5124" y="1930"/>
                    <a:pt x="5090" y="1930"/>
                  </a:cubicBezTo>
                  <a:cubicBezTo>
                    <a:pt x="5055" y="1930"/>
                    <a:pt x="5025" y="1941"/>
                    <a:pt x="5000" y="1965"/>
                  </a:cubicBezTo>
                  <a:cubicBezTo>
                    <a:pt x="4401" y="2571"/>
                    <a:pt x="3669" y="3240"/>
                    <a:pt x="3482" y="3313"/>
                  </a:cubicBezTo>
                  <a:cubicBezTo>
                    <a:pt x="3470" y="3308"/>
                    <a:pt x="3457" y="3306"/>
                    <a:pt x="3444" y="3306"/>
                  </a:cubicBezTo>
                  <a:cubicBezTo>
                    <a:pt x="3418" y="3306"/>
                    <a:pt x="3392" y="3315"/>
                    <a:pt x="3368" y="3334"/>
                  </a:cubicBezTo>
                  <a:cubicBezTo>
                    <a:pt x="3316" y="3379"/>
                    <a:pt x="3309" y="3452"/>
                    <a:pt x="3354" y="3503"/>
                  </a:cubicBezTo>
                  <a:cubicBezTo>
                    <a:pt x="3382" y="3538"/>
                    <a:pt x="3420" y="3556"/>
                    <a:pt x="3465" y="3559"/>
                  </a:cubicBezTo>
                  <a:lnTo>
                    <a:pt x="3472" y="3559"/>
                  </a:lnTo>
                  <a:cubicBezTo>
                    <a:pt x="3701" y="3559"/>
                    <a:pt x="4456" y="2849"/>
                    <a:pt x="4990" y="2318"/>
                  </a:cubicBezTo>
                  <a:lnTo>
                    <a:pt x="4990" y="2318"/>
                  </a:lnTo>
                  <a:cubicBezTo>
                    <a:pt x="4862" y="2717"/>
                    <a:pt x="4227" y="3427"/>
                    <a:pt x="3496" y="4148"/>
                  </a:cubicBezTo>
                  <a:cubicBezTo>
                    <a:pt x="2557" y="4914"/>
                    <a:pt x="1812" y="5568"/>
                    <a:pt x="1407" y="6043"/>
                  </a:cubicBezTo>
                  <a:cubicBezTo>
                    <a:pt x="1372" y="6075"/>
                    <a:pt x="1337" y="6102"/>
                    <a:pt x="1303" y="6129"/>
                  </a:cubicBezTo>
                  <a:cubicBezTo>
                    <a:pt x="1278" y="6150"/>
                    <a:pt x="1265" y="6179"/>
                    <a:pt x="1262" y="6213"/>
                  </a:cubicBezTo>
                  <a:lnTo>
                    <a:pt x="1262" y="6227"/>
                  </a:lnTo>
                  <a:cubicBezTo>
                    <a:pt x="1147" y="6383"/>
                    <a:pt x="1081" y="6514"/>
                    <a:pt x="1071" y="6615"/>
                  </a:cubicBezTo>
                  <a:cubicBezTo>
                    <a:pt x="1061" y="6712"/>
                    <a:pt x="1096" y="6778"/>
                    <a:pt x="1126" y="6816"/>
                  </a:cubicBezTo>
                  <a:cubicBezTo>
                    <a:pt x="1147" y="6840"/>
                    <a:pt x="1175" y="6857"/>
                    <a:pt x="1209" y="6857"/>
                  </a:cubicBezTo>
                  <a:cubicBezTo>
                    <a:pt x="1214" y="6858"/>
                    <a:pt x="1218" y="6858"/>
                    <a:pt x="1223" y="6858"/>
                  </a:cubicBezTo>
                  <a:cubicBezTo>
                    <a:pt x="1250" y="6858"/>
                    <a:pt x="1275" y="6847"/>
                    <a:pt x="1296" y="6830"/>
                  </a:cubicBezTo>
                  <a:lnTo>
                    <a:pt x="5620" y="3202"/>
                  </a:lnTo>
                  <a:lnTo>
                    <a:pt x="389" y="8109"/>
                  </a:lnTo>
                  <a:cubicBezTo>
                    <a:pt x="343" y="8150"/>
                    <a:pt x="340" y="8223"/>
                    <a:pt x="381" y="8271"/>
                  </a:cubicBezTo>
                  <a:cubicBezTo>
                    <a:pt x="402" y="8299"/>
                    <a:pt x="434" y="8316"/>
                    <a:pt x="468" y="8316"/>
                  </a:cubicBezTo>
                  <a:lnTo>
                    <a:pt x="472" y="8316"/>
                  </a:lnTo>
                  <a:cubicBezTo>
                    <a:pt x="634" y="8316"/>
                    <a:pt x="1421" y="7685"/>
                    <a:pt x="5960" y="3780"/>
                  </a:cubicBezTo>
                  <a:lnTo>
                    <a:pt x="5960" y="3780"/>
                  </a:lnTo>
                  <a:lnTo>
                    <a:pt x="846" y="8514"/>
                  </a:lnTo>
                  <a:cubicBezTo>
                    <a:pt x="797" y="8555"/>
                    <a:pt x="794" y="8628"/>
                    <a:pt x="835" y="8680"/>
                  </a:cubicBezTo>
                  <a:cubicBezTo>
                    <a:pt x="859" y="8707"/>
                    <a:pt x="904" y="8742"/>
                    <a:pt x="981" y="8749"/>
                  </a:cubicBezTo>
                  <a:cubicBezTo>
                    <a:pt x="984" y="8749"/>
                    <a:pt x="988" y="8749"/>
                    <a:pt x="992" y="8749"/>
                  </a:cubicBezTo>
                  <a:cubicBezTo>
                    <a:pt x="1257" y="8749"/>
                    <a:pt x="1966" y="8255"/>
                    <a:pt x="2991" y="7398"/>
                  </a:cubicBezTo>
                  <a:lnTo>
                    <a:pt x="2991" y="7398"/>
                  </a:lnTo>
                  <a:cubicBezTo>
                    <a:pt x="0" y="10197"/>
                    <a:pt x="45" y="10250"/>
                    <a:pt x="132" y="10354"/>
                  </a:cubicBezTo>
                  <a:cubicBezTo>
                    <a:pt x="153" y="10378"/>
                    <a:pt x="187" y="10395"/>
                    <a:pt x="218" y="10399"/>
                  </a:cubicBezTo>
                  <a:cubicBezTo>
                    <a:pt x="220" y="10399"/>
                    <a:pt x="221" y="10399"/>
                    <a:pt x="223" y="10399"/>
                  </a:cubicBezTo>
                  <a:cubicBezTo>
                    <a:pt x="233" y="10399"/>
                    <a:pt x="246" y="10390"/>
                    <a:pt x="267" y="10385"/>
                  </a:cubicBezTo>
                  <a:lnTo>
                    <a:pt x="267" y="10385"/>
                  </a:lnTo>
                  <a:cubicBezTo>
                    <a:pt x="222" y="10464"/>
                    <a:pt x="194" y="10533"/>
                    <a:pt x="191" y="10589"/>
                  </a:cubicBezTo>
                  <a:cubicBezTo>
                    <a:pt x="181" y="10686"/>
                    <a:pt x="212" y="10745"/>
                    <a:pt x="239" y="10780"/>
                  </a:cubicBezTo>
                  <a:cubicBezTo>
                    <a:pt x="264" y="10807"/>
                    <a:pt x="295" y="10821"/>
                    <a:pt x="330" y="10824"/>
                  </a:cubicBezTo>
                  <a:cubicBezTo>
                    <a:pt x="368" y="10821"/>
                    <a:pt x="399" y="10807"/>
                    <a:pt x="423" y="10783"/>
                  </a:cubicBezTo>
                  <a:cubicBezTo>
                    <a:pt x="430" y="10776"/>
                    <a:pt x="488" y="10711"/>
                    <a:pt x="597" y="10596"/>
                  </a:cubicBezTo>
                  <a:lnTo>
                    <a:pt x="597" y="10596"/>
                  </a:lnTo>
                  <a:cubicBezTo>
                    <a:pt x="592" y="10610"/>
                    <a:pt x="589" y="10620"/>
                    <a:pt x="589" y="10634"/>
                  </a:cubicBezTo>
                  <a:cubicBezTo>
                    <a:pt x="565" y="10818"/>
                    <a:pt x="603" y="10973"/>
                    <a:pt x="704" y="11095"/>
                  </a:cubicBezTo>
                  <a:cubicBezTo>
                    <a:pt x="725" y="11123"/>
                    <a:pt x="759" y="11136"/>
                    <a:pt x="794" y="11136"/>
                  </a:cubicBezTo>
                  <a:cubicBezTo>
                    <a:pt x="825" y="11136"/>
                    <a:pt x="859" y="11123"/>
                    <a:pt x="883" y="11098"/>
                  </a:cubicBezTo>
                  <a:cubicBezTo>
                    <a:pt x="939" y="11040"/>
                    <a:pt x="4092" y="7599"/>
                    <a:pt x="7211" y="4668"/>
                  </a:cubicBezTo>
                  <a:cubicBezTo>
                    <a:pt x="7800" y="4165"/>
                    <a:pt x="8388" y="3656"/>
                    <a:pt x="8967" y="3161"/>
                  </a:cubicBezTo>
                  <a:cubicBezTo>
                    <a:pt x="10579" y="1965"/>
                    <a:pt x="11937" y="1009"/>
                    <a:pt x="12477" y="635"/>
                  </a:cubicBezTo>
                  <a:cubicBezTo>
                    <a:pt x="12608" y="593"/>
                    <a:pt x="12726" y="576"/>
                    <a:pt x="12834" y="576"/>
                  </a:cubicBezTo>
                  <a:cubicBezTo>
                    <a:pt x="12899" y="576"/>
                    <a:pt x="12958" y="590"/>
                    <a:pt x="13008" y="610"/>
                  </a:cubicBezTo>
                  <a:cubicBezTo>
                    <a:pt x="11306" y="1997"/>
                    <a:pt x="842" y="10551"/>
                    <a:pt x="728" y="11742"/>
                  </a:cubicBezTo>
                  <a:cubicBezTo>
                    <a:pt x="721" y="11830"/>
                    <a:pt x="749" y="11885"/>
                    <a:pt x="776" y="11916"/>
                  </a:cubicBezTo>
                  <a:lnTo>
                    <a:pt x="794" y="11934"/>
                  </a:lnTo>
                  <a:cubicBezTo>
                    <a:pt x="717" y="11999"/>
                    <a:pt x="641" y="12062"/>
                    <a:pt x="568" y="12128"/>
                  </a:cubicBezTo>
                  <a:cubicBezTo>
                    <a:pt x="517" y="12172"/>
                    <a:pt x="513" y="12246"/>
                    <a:pt x="555" y="12297"/>
                  </a:cubicBezTo>
                  <a:cubicBezTo>
                    <a:pt x="580" y="12326"/>
                    <a:pt x="613" y="12340"/>
                    <a:pt x="647" y="12340"/>
                  </a:cubicBezTo>
                  <a:cubicBezTo>
                    <a:pt x="675" y="12340"/>
                    <a:pt x="702" y="12330"/>
                    <a:pt x="725" y="12311"/>
                  </a:cubicBezTo>
                  <a:lnTo>
                    <a:pt x="1091" y="11999"/>
                  </a:lnTo>
                  <a:cubicBezTo>
                    <a:pt x="1130" y="11989"/>
                    <a:pt x="1171" y="11979"/>
                    <a:pt x="1220" y="11961"/>
                  </a:cubicBezTo>
                  <a:lnTo>
                    <a:pt x="1220" y="11961"/>
                  </a:lnTo>
                  <a:cubicBezTo>
                    <a:pt x="763" y="12470"/>
                    <a:pt x="488" y="12858"/>
                    <a:pt x="468" y="13073"/>
                  </a:cubicBezTo>
                  <a:cubicBezTo>
                    <a:pt x="458" y="13170"/>
                    <a:pt x="493" y="13236"/>
                    <a:pt x="523" y="13271"/>
                  </a:cubicBezTo>
                  <a:cubicBezTo>
                    <a:pt x="544" y="13295"/>
                    <a:pt x="576" y="13312"/>
                    <a:pt x="607" y="13312"/>
                  </a:cubicBezTo>
                  <a:cubicBezTo>
                    <a:pt x="610" y="13313"/>
                    <a:pt x="614" y="13313"/>
                    <a:pt x="618" y="13313"/>
                  </a:cubicBezTo>
                  <a:cubicBezTo>
                    <a:pt x="650" y="13313"/>
                    <a:pt x="675" y="13300"/>
                    <a:pt x="696" y="13281"/>
                  </a:cubicBezTo>
                  <a:cubicBezTo>
                    <a:pt x="5641" y="8649"/>
                    <a:pt x="13652" y="1466"/>
                    <a:pt x="14820" y="1199"/>
                  </a:cubicBezTo>
                  <a:lnTo>
                    <a:pt x="14820" y="1199"/>
                  </a:lnTo>
                  <a:cubicBezTo>
                    <a:pt x="14071" y="2076"/>
                    <a:pt x="8118" y="7207"/>
                    <a:pt x="3098" y="11469"/>
                  </a:cubicBezTo>
                  <a:cubicBezTo>
                    <a:pt x="2606" y="11846"/>
                    <a:pt x="2177" y="12207"/>
                    <a:pt x="1830" y="12543"/>
                  </a:cubicBezTo>
                  <a:cubicBezTo>
                    <a:pt x="1483" y="12838"/>
                    <a:pt x="1144" y="13125"/>
                    <a:pt x="814" y="13402"/>
                  </a:cubicBezTo>
                  <a:cubicBezTo>
                    <a:pt x="763" y="13444"/>
                    <a:pt x="755" y="13520"/>
                    <a:pt x="800" y="13572"/>
                  </a:cubicBezTo>
                  <a:cubicBezTo>
                    <a:pt x="823" y="13601"/>
                    <a:pt x="857" y="13616"/>
                    <a:pt x="891" y="13616"/>
                  </a:cubicBezTo>
                  <a:cubicBezTo>
                    <a:pt x="919" y="13616"/>
                    <a:pt x="947" y="13606"/>
                    <a:pt x="971" y="13586"/>
                  </a:cubicBezTo>
                  <a:lnTo>
                    <a:pt x="1019" y="13544"/>
                  </a:lnTo>
                  <a:lnTo>
                    <a:pt x="1019" y="13544"/>
                  </a:lnTo>
                  <a:cubicBezTo>
                    <a:pt x="953" y="13673"/>
                    <a:pt x="912" y="13794"/>
                    <a:pt x="894" y="13905"/>
                  </a:cubicBezTo>
                  <a:cubicBezTo>
                    <a:pt x="863" y="14109"/>
                    <a:pt x="912" y="14286"/>
                    <a:pt x="1036" y="14435"/>
                  </a:cubicBezTo>
                  <a:cubicBezTo>
                    <a:pt x="1057" y="14459"/>
                    <a:pt x="1085" y="14477"/>
                    <a:pt x="1120" y="14477"/>
                  </a:cubicBezTo>
                  <a:cubicBezTo>
                    <a:pt x="1126" y="14478"/>
                    <a:pt x="1132" y="14478"/>
                    <a:pt x="1137" y="14478"/>
                  </a:cubicBezTo>
                  <a:cubicBezTo>
                    <a:pt x="1165" y="14478"/>
                    <a:pt x="1190" y="14466"/>
                    <a:pt x="1209" y="14449"/>
                  </a:cubicBezTo>
                  <a:cubicBezTo>
                    <a:pt x="1268" y="14390"/>
                    <a:pt x="1331" y="14334"/>
                    <a:pt x="1393" y="14279"/>
                  </a:cubicBezTo>
                  <a:lnTo>
                    <a:pt x="1393" y="14279"/>
                  </a:lnTo>
                  <a:cubicBezTo>
                    <a:pt x="1209" y="14553"/>
                    <a:pt x="1102" y="14782"/>
                    <a:pt x="1085" y="14958"/>
                  </a:cubicBezTo>
                  <a:cubicBezTo>
                    <a:pt x="1071" y="15090"/>
                    <a:pt x="1099" y="15201"/>
                    <a:pt x="1171" y="15284"/>
                  </a:cubicBezTo>
                  <a:cubicBezTo>
                    <a:pt x="1192" y="15308"/>
                    <a:pt x="1230" y="15329"/>
                    <a:pt x="1262" y="15329"/>
                  </a:cubicBezTo>
                  <a:cubicBezTo>
                    <a:pt x="1265" y="15330"/>
                    <a:pt x="1268" y="15330"/>
                    <a:pt x="1271" y="15330"/>
                  </a:cubicBezTo>
                  <a:cubicBezTo>
                    <a:pt x="1319" y="15330"/>
                    <a:pt x="1431" y="15265"/>
                    <a:pt x="1667" y="15100"/>
                  </a:cubicBezTo>
                  <a:lnTo>
                    <a:pt x="1667" y="15100"/>
                  </a:lnTo>
                  <a:cubicBezTo>
                    <a:pt x="1511" y="15256"/>
                    <a:pt x="1400" y="15364"/>
                    <a:pt x="1369" y="15391"/>
                  </a:cubicBezTo>
                  <a:cubicBezTo>
                    <a:pt x="1369" y="15395"/>
                    <a:pt x="1366" y="15395"/>
                    <a:pt x="1366" y="15395"/>
                  </a:cubicBezTo>
                  <a:cubicBezTo>
                    <a:pt x="1320" y="15422"/>
                    <a:pt x="1303" y="15478"/>
                    <a:pt x="1317" y="15526"/>
                  </a:cubicBezTo>
                  <a:cubicBezTo>
                    <a:pt x="1331" y="15578"/>
                    <a:pt x="1376" y="15613"/>
                    <a:pt x="1428" y="15617"/>
                  </a:cubicBezTo>
                  <a:cubicBezTo>
                    <a:pt x="1449" y="15617"/>
                    <a:pt x="1462" y="15617"/>
                    <a:pt x="1497" y="15593"/>
                  </a:cubicBezTo>
                  <a:lnTo>
                    <a:pt x="1500" y="15596"/>
                  </a:lnTo>
                  <a:cubicBezTo>
                    <a:pt x="1569" y="15547"/>
                    <a:pt x="1830" y="15374"/>
                    <a:pt x="2235" y="15100"/>
                  </a:cubicBezTo>
                  <a:lnTo>
                    <a:pt x="2235" y="15100"/>
                  </a:lnTo>
                  <a:cubicBezTo>
                    <a:pt x="2010" y="15412"/>
                    <a:pt x="1844" y="15700"/>
                    <a:pt x="1750" y="15959"/>
                  </a:cubicBezTo>
                  <a:cubicBezTo>
                    <a:pt x="1678" y="16046"/>
                    <a:pt x="1639" y="16112"/>
                    <a:pt x="1636" y="16161"/>
                  </a:cubicBezTo>
                  <a:cubicBezTo>
                    <a:pt x="1629" y="16202"/>
                    <a:pt x="1643" y="16244"/>
                    <a:pt x="1667" y="16274"/>
                  </a:cubicBezTo>
                  <a:lnTo>
                    <a:pt x="1667" y="16282"/>
                  </a:lnTo>
                  <a:cubicBezTo>
                    <a:pt x="1632" y="16538"/>
                    <a:pt x="1688" y="16753"/>
                    <a:pt x="1833" y="16923"/>
                  </a:cubicBezTo>
                  <a:cubicBezTo>
                    <a:pt x="1868" y="16968"/>
                    <a:pt x="1940" y="17023"/>
                    <a:pt x="2065" y="17030"/>
                  </a:cubicBezTo>
                  <a:cubicBezTo>
                    <a:pt x="2093" y="17030"/>
                    <a:pt x="2124" y="17030"/>
                    <a:pt x="2159" y="17027"/>
                  </a:cubicBezTo>
                  <a:cubicBezTo>
                    <a:pt x="2169" y="17030"/>
                    <a:pt x="2180" y="17034"/>
                    <a:pt x="2190" y="17034"/>
                  </a:cubicBezTo>
                  <a:cubicBezTo>
                    <a:pt x="2194" y="17034"/>
                    <a:pt x="2198" y="17034"/>
                    <a:pt x="2202" y="17034"/>
                  </a:cubicBezTo>
                  <a:cubicBezTo>
                    <a:pt x="2230" y="17034"/>
                    <a:pt x="2259" y="17024"/>
                    <a:pt x="2280" y="17006"/>
                  </a:cubicBezTo>
                  <a:lnTo>
                    <a:pt x="2290" y="16995"/>
                  </a:lnTo>
                  <a:cubicBezTo>
                    <a:pt x="2779" y="16857"/>
                    <a:pt x="3656" y="16282"/>
                    <a:pt x="4754" y="15436"/>
                  </a:cubicBezTo>
                  <a:lnTo>
                    <a:pt x="4754" y="15436"/>
                  </a:lnTo>
                  <a:cubicBezTo>
                    <a:pt x="3541" y="16576"/>
                    <a:pt x="2720" y="17366"/>
                    <a:pt x="2585" y="17494"/>
                  </a:cubicBezTo>
                  <a:cubicBezTo>
                    <a:pt x="2537" y="17539"/>
                    <a:pt x="2537" y="17616"/>
                    <a:pt x="2582" y="17664"/>
                  </a:cubicBezTo>
                  <a:cubicBezTo>
                    <a:pt x="2605" y="17690"/>
                    <a:pt x="2638" y="17703"/>
                    <a:pt x="2670" y="17703"/>
                  </a:cubicBezTo>
                  <a:cubicBezTo>
                    <a:pt x="2699" y="17703"/>
                    <a:pt x="2728" y="17693"/>
                    <a:pt x="2751" y="17672"/>
                  </a:cubicBezTo>
                  <a:lnTo>
                    <a:pt x="14667" y="6847"/>
                  </a:lnTo>
                  <a:cubicBezTo>
                    <a:pt x="16638" y="5198"/>
                    <a:pt x="18215" y="4016"/>
                    <a:pt x="18835" y="3868"/>
                  </a:cubicBezTo>
                  <a:lnTo>
                    <a:pt x="18835" y="3868"/>
                  </a:lnTo>
                  <a:lnTo>
                    <a:pt x="2921" y="17907"/>
                  </a:lnTo>
                  <a:cubicBezTo>
                    <a:pt x="2869" y="17952"/>
                    <a:pt x="2866" y="18028"/>
                    <a:pt x="2907" y="18076"/>
                  </a:cubicBezTo>
                  <a:cubicBezTo>
                    <a:pt x="2932" y="18105"/>
                    <a:pt x="2965" y="18119"/>
                    <a:pt x="2998" y="18119"/>
                  </a:cubicBezTo>
                  <a:cubicBezTo>
                    <a:pt x="3025" y="18119"/>
                    <a:pt x="3053" y="18109"/>
                    <a:pt x="3077" y="18091"/>
                  </a:cubicBezTo>
                  <a:lnTo>
                    <a:pt x="18804" y="4893"/>
                  </a:lnTo>
                  <a:lnTo>
                    <a:pt x="18804" y="4893"/>
                  </a:lnTo>
                  <a:cubicBezTo>
                    <a:pt x="18755" y="5098"/>
                    <a:pt x="18562" y="5399"/>
                    <a:pt x="18250" y="5773"/>
                  </a:cubicBezTo>
                  <a:lnTo>
                    <a:pt x="3458" y="18184"/>
                  </a:lnTo>
                  <a:cubicBezTo>
                    <a:pt x="3406" y="18225"/>
                    <a:pt x="3399" y="18302"/>
                    <a:pt x="3440" y="18350"/>
                  </a:cubicBezTo>
                  <a:cubicBezTo>
                    <a:pt x="3465" y="18381"/>
                    <a:pt x="3501" y="18397"/>
                    <a:pt x="3537" y="18397"/>
                  </a:cubicBezTo>
                  <a:cubicBezTo>
                    <a:pt x="3561" y="18397"/>
                    <a:pt x="3586" y="18390"/>
                    <a:pt x="3607" y="18374"/>
                  </a:cubicBezTo>
                  <a:cubicBezTo>
                    <a:pt x="4151" y="17963"/>
                    <a:pt x="15398" y="9460"/>
                    <a:pt x="18350" y="6001"/>
                  </a:cubicBezTo>
                  <a:lnTo>
                    <a:pt x="19559" y="4986"/>
                  </a:lnTo>
                  <a:lnTo>
                    <a:pt x="19559" y="4986"/>
                  </a:lnTo>
                  <a:cubicBezTo>
                    <a:pt x="18995" y="6726"/>
                    <a:pt x="8337" y="15395"/>
                    <a:pt x="4193" y="18655"/>
                  </a:cubicBezTo>
                  <a:cubicBezTo>
                    <a:pt x="4165" y="18676"/>
                    <a:pt x="4147" y="18707"/>
                    <a:pt x="4144" y="18738"/>
                  </a:cubicBezTo>
                  <a:cubicBezTo>
                    <a:pt x="4141" y="18773"/>
                    <a:pt x="4151" y="18804"/>
                    <a:pt x="4172" y="18828"/>
                  </a:cubicBezTo>
                  <a:cubicBezTo>
                    <a:pt x="4265" y="18940"/>
                    <a:pt x="4390" y="19009"/>
                    <a:pt x="4542" y="19033"/>
                  </a:cubicBezTo>
                  <a:cubicBezTo>
                    <a:pt x="4564" y="19054"/>
                    <a:pt x="4593" y="19065"/>
                    <a:pt x="4623" y="19065"/>
                  </a:cubicBezTo>
                  <a:cubicBezTo>
                    <a:pt x="4646" y="19065"/>
                    <a:pt x="4668" y="19059"/>
                    <a:pt x="4688" y="19047"/>
                  </a:cubicBezTo>
                  <a:lnTo>
                    <a:pt x="4692" y="19047"/>
                  </a:lnTo>
                  <a:cubicBezTo>
                    <a:pt x="4830" y="19047"/>
                    <a:pt x="4993" y="19015"/>
                    <a:pt x="5173" y="18956"/>
                  </a:cubicBezTo>
                  <a:lnTo>
                    <a:pt x="5173" y="18956"/>
                  </a:lnTo>
                  <a:cubicBezTo>
                    <a:pt x="5145" y="18998"/>
                    <a:pt x="5132" y="19036"/>
                    <a:pt x="5129" y="19064"/>
                  </a:cubicBezTo>
                  <a:cubicBezTo>
                    <a:pt x="5121" y="19113"/>
                    <a:pt x="5135" y="19154"/>
                    <a:pt x="5163" y="19189"/>
                  </a:cubicBezTo>
                  <a:cubicBezTo>
                    <a:pt x="5183" y="19213"/>
                    <a:pt x="5215" y="19231"/>
                    <a:pt x="5249" y="19234"/>
                  </a:cubicBezTo>
                  <a:cubicBezTo>
                    <a:pt x="5252" y="19234"/>
                    <a:pt x="5255" y="19234"/>
                    <a:pt x="5258" y="19234"/>
                  </a:cubicBezTo>
                  <a:cubicBezTo>
                    <a:pt x="5287" y="19234"/>
                    <a:pt x="5318" y="19221"/>
                    <a:pt x="5340" y="19199"/>
                  </a:cubicBezTo>
                  <a:cubicBezTo>
                    <a:pt x="5558" y="18995"/>
                    <a:pt x="5780" y="18787"/>
                    <a:pt x="6008" y="18575"/>
                  </a:cubicBezTo>
                  <a:cubicBezTo>
                    <a:pt x="6431" y="18340"/>
                    <a:pt x="6909" y="18021"/>
                    <a:pt x="7425" y="17640"/>
                  </a:cubicBezTo>
                  <a:lnTo>
                    <a:pt x="7425" y="17640"/>
                  </a:lnTo>
                  <a:cubicBezTo>
                    <a:pt x="6618" y="18409"/>
                    <a:pt x="6074" y="19019"/>
                    <a:pt x="5939" y="19365"/>
                  </a:cubicBezTo>
                  <a:cubicBezTo>
                    <a:pt x="5825" y="19504"/>
                    <a:pt x="5856" y="19543"/>
                    <a:pt x="5898" y="19591"/>
                  </a:cubicBezTo>
                  <a:cubicBezTo>
                    <a:pt x="5901" y="19597"/>
                    <a:pt x="5911" y="19605"/>
                    <a:pt x="5919" y="19608"/>
                  </a:cubicBezTo>
                  <a:cubicBezTo>
                    <a:pt x="5929" y="19650"/>
                    <a:pt x="5949" y="19677"/>
                    <a:pt x="5967" y="19698"/>
                  </a:cubicBezTo>
                  <a:cubicBezTo>
                    <a:pt x="5988" y="19725"/>
                    <a:pt x="6015" y="19740"/>
                    <a:pt x="6050" y="19743"/>
                  </a:cubicBezTo>
                  <a:cubicBezTo>
                    <a:pt x="6081" y="19743"/>
                    <a:pt x="6112" y="19736"/>
                    <a:pt x="6136" y="19712"/>
                  </a:cubicBezTo>
                  <a:cubicBezTo>
                    <a:pt x="11188" y="15371"/>
                    <a:pt x="18658" y="9009"/>
                    <a:pt x="20117" y="7921"/>
                  </a:cubicBezTo>
                  <a:lnTo>
                    <a:pt x="20117" y="7921"/>
                  </a:lnTo>
                  <a:cubicBezTo>
                    <a:pt x="19614" y="8652"/>
                    <a:pt x="17366" y="10707"/>
                    <a:pt x="14597" y="13105"/>
                  </a:cubicBezTo>
                  <a:lnTo>
                    <a:pt x="6088" y="20245"/>
                  </a:lnTo>
                  <a:cubicBezTo>
                    <a:pt x="6039" y="20287"/>
                    <a:pt x="6032" y="20363"/>
                    <a:pt x="6074" y="20416"/>
                  </a:cubicBezTo>
                  <a:cubicBezTo>
                    <a:pt x="6097" y="20445"/>
                    <a:pt x="6132" y="20459"/>
                    <a:pt x="6167" y="20459"/>
                  </a:cubicBezTo>
                  <a:cubicBezTo>
                    <a:pt x="6194" y="20459"/>
                    <a:pt x="6221" y="20450"/>
                    <a:pt x="6244" y="20432"/>
                  </a:cubicBezTo>
                  <a:cubicBezTo>
                    <a:pt x="6646" y="20100"/>
                    <a:pt x="7935" y="19050"/>
                    <a:pt x="9577" y="17681"/>
                  </a:cubicBezTo>
                  <a:lnTo>
                    <a:pt x="9577" y="17681"/>
                  </a:lnTo>
                  <a:cubicBezTo>
                    <a:pt x="9002" y="18243"/>
                    <a:pt x="8517" y="18763"/>
                    <a:pt x="8153" y="19220"/>
                  </a:cubicBezTo>
                  <a:lnTo>
                    <a:pt x="7197" y="20076"/>
                  </a:lnTo>
                  <a:cubicBezTo>
                    <a:pt x="7148" y="20120"/>
                    <a:pt x="7145" y="20194"/>
                    <a:pt x="7187" y="20245"/>
                  </a:cubicBezTo>
                  <a:cubicBezTo>
                    <a:pt x="7262" y="20336"/>
                    <a:pt x="7360" y="20405"/>
                    <a:pt x="7474" y="20443"/>
                  </a:cubicBezTo>
                  <a:lnTo>
                    <a:pt x="7474" y="20457"/>
                  </a:lnTo>
                  <a:cubicBezTo>
                    <a:pt x="7453" y="20634"/>
                    <a:pt x="7488" y="20779"/>
                    <a:pt x="7585" y="20894"/>
                  </a:cubicBezTo>
                  <a:cubicBezTo>
                    <a:pt x="7606" y="20918"/>
                    <a:pt x="7633" y="20935"/>
                    <a:pt x="7665" y="20939"/>
                  </a:cubicBezTo>
                  <a:cubicBezTo>
                    <a:pt x="7699" y="20939"/>
                    <a:pt x="7730" y="20928"/>
                    <a:pt x="7755" y="20910"/>
                  </a:cubicBezTo>
                  <a:lnTo>
                    <a:pt x="8340" y="20419"/>
                  </a:lnTo>
                  <a:lnTo>
                    <a:pt x="8340" y="20419"/>
                  </a:lnTo>
                  <a:cubicBezTo>
                    <a:pt x="8292" y="20495"/>
                    <a:pt x="8268" y="20557"/>
                    <a:pt x="8264" y="20603"/>
                  </a:cubicBezTo>
                  <a:cubicBezTo>
                    <a:pt x="8254" y="20675"/>
                    <a:pt x="8281" y="20723"/>
                    <a:pt x="8305" y="20752"/>
                  </a:cubicBezTo>
                  <a:cubicBezTo>
                    <a:pt x="8396" y="20859"/>
                    <a:pt x="8527" y="20918"/>
                    <a:pt x="8690" y="20925"/>
                  </a:cubicBezTo>
                  <a:cubicBezTo>
                    <a:pt x="8812" y="20925"/>
                    <a:pt x="8943" y="20900"/>
                    <a:pt x="9099" y="20852"/>
                  </a:cubicBezTo>
                  <a:lnTo>
                    <a:pt x="9099" y="20852"/>
                  </a:lnTo>
                  <a:cubicBezTo>
                    <a:pt x="9005" y="20925"/>
                    <a:pt x="8915" y="20994"/>
                    <a:pt x="8829" y="21060"/>
                  </a:cubicBezTo>
                  <a:cubicBezTo>
                    <a:pt x="8801" y="21081"/>
                    <a:pt x="8787" y="21112"/>
                    <a:pt x="8783" y="21143"/>
                  </a:cubicBezTo>
                  <a:cubicBezTo>
                    <a:pt x="8780" y="21174"/>
                    <a:pt x="8787" y="21209"/>
                    <a:pt x="8808" y="21233"/>
                  </a:cubicBezTo>
                  <a:cubicBezTo>
                    <a:pt x="8836" y="21264"/>
                    <a:pt x="8877" y="21285"/>
                    <a:pt x="8919" y="21289"/>
                  </a:cubicBezTo>
                  <a:lnTo>
                    <a:pt x="8925" y="21289"/>
                  </a:lnTo>
                  <a:cubicBezTo>
                    <a:pt x="9144" y="21289"/>
                    <a:pt x="10045" y="20619"/>
                    <a:pt x="11275" y="19622"/>
                  </a:cubicBezTo>
                  <a:lnTo>
                    <a:pt x="11275" y="19622"/>
                  </a:lnTo>
                  <a:lnTo>
                    <a:pt x="9858" y="20900"/>
                  </a:lnTo>
                  <a:cubicBezTo>
                    <a:pt x="9809" y="20942"/>
                    <a:pt x="9806" y="21019"/>
                    <a:pt x="9848" y="21067"/>
                  </a:cubicBezTo>
                  <a:cubicBezTo>
                    <a:pt x="9958" y="21198"/>
                    <a:pt x="10110" y="21264"/>
                    <a:pt x="10308" y="21268"/>
                  </a:cubicBezTo>
                  <a:cubicBezTo>
                    <a:pt x="10520" y="21264"/>
                    <a:pt x="10769" y="21198"/>
                    <a:pt x="11063" y="21063"/>
                  </a:cubicBezTo>
                  <a:cubicBezTo>
                    <a:pt x="11098" y="21094"/>
                    <a:pt x="11153" y="21122"/>
                    <a:pt x="11233" y="21126"/>
                  </a:cubicBezTo>
                  <a:cubicBezTo>
                    <a:pt x="11236" y="21126"/>
                    <a:pt x="11239" y="21126"/>
                    <a:pt x="11242" y="21126"/>
                  </a:cubicBezTo>
                  <a:cubicBezTo>
                    <a:pt x="11370" y="21126"/>
                    <a:pt x="11565" y="21057"/>
                    <a:pt x="11805" y="20915"/>
                  </a:cubicBezTo>
                  <a:lnTo>
                    <a:pt x="11805" y="20915"/>
                  </a:lnTo>
                  <a:cubicBezTo>
                    <a:pt x="11708" y="20998"/>
                    <a:pt x="11607" y="21081"/>
                    <a:pt x="11507" y="21167"/>
                  </a:cubicBezTo>
                  <a:cubicBezTo>
                    <a:pt x="11458" y="21209"/>
                    <a:pt x="11452" y="21285"/>
                    <a:pt x="11493" y="21337"/>
                  </a:cubicBezTo>
                  <a:cubicBezTo>
                    <a:pt x="11517" y="21364"/>
                    <a:pt x="11552" y="21379"/>
                    <a:pt x="11586" y="21379"/>
                  </a:cubicBezTo>
                  <a:cubicBezTo>
                    <a:pt x="11611" y="21379"/>
                    <a:pt x="11639" y="21372"/>
                    <a:pt x="11663" y="21354"/>
                  </a:cubicBezTo>
                  <a:cubicBezTo>
                    <a:pt x="11839" y="21209"/>
                    <a:pt x="12287" y="20841"/>
                    <a:pt x="12893" y="20342"/>
                  </a:cubicBezTo>
                  <a:lnTo>
                    <a:pt x="12893" y="20342"/>
                  </a:lnTo>
                  <a:cubicBezTo>
                    <a:pt x="12889" y="20353"/>
                    <a:pt x="12889" y="20363"/>
                    <a:pt x="12886" y="20374"/>
                  </a:cubicBezTo>
                  <a:cubicBezTo>
                    <a:pt x="12872" y="20502"/>
                    <a:pt x="12899" y="20609"/>
                    <a:pt x="12969" y="20693"/>
                  </a:cubicBezTo>
                  <a:cubicBezTo>
                    <a:pt x="12990" y="20717"/>
                    <a:pt x="13018" y="20734"/>
                    <a:pt x="13052" y="20737"/>
                  </a:cubicBezTo>
                  <a:cubicBezTo>
                    <a:pt x="13083" y="20737"/>
                    <a:pt x="13115" y="20731"/>
                    <a:pt x="13139" y="20710"/>
                  </a:cubicBezTo>
                  <a:lnTo>
                    <a:pt x="13631" y="20298"/>
                  </a:lnTo>
                  <a:lnTo>
                    <a:pt x="13631" y="20298"/>
                  </a:lnTo>
                  <a:cubicBezTo>
                    <a:pt x="13555" y="20405"/>
                    <a:pt x="13510" y="20499"/>
                    <a:pt x="13502" y="20574"/>
                  </a:cubicBezTo>
                  <a:cubicBezTo>
                    <a:pt x="13492" y="20661"/>
                    <a:pt x="13523" y="20717"/>
                    <a:pt x="13551" y="20748"/>
                  </a:cubicBezTo>
                  <a:cubicBezTo>
                    <a:pt x="13600" y="20806"/>
                    <a:pt x="13686" y="20873"/>
                    <a:pt x="13839" y="20876"/>
                  </a:cubicBezTo>
                  <a:lnTo>
                    <a:pt x="13846" y="20876"/>
                  </a:lnTo>
                  <a:cubicBezTo>
                    <a:pt x="14421" y="20876"/>
                    <a:pt x="15669" y="19858"/>
                    <a:pt x="16905" y="18690"/>
                  </a:cubicBezTo>
                  <a:lnTo>
                    <a:pt x="16905" y="18690"/>
                  </a:lnTo>
                  <a:cubicBezTo>
                    <a:pt x="16760" y="18956"/>
                    <a:pt x="16812" y="19023"/>
                    <a:pt x="16843" y="19057"/>
                  </a:cubicBezTo>
                  <a:cubicBezTo>
                    <a:pt x="16870" y="19092"/>
                    <a:pt x="16912" y="19109"/>
                    <a:pt x="16957" y="19109"/>
                  </a:cubicBezTo>
                  <a:lnTo>
                    <a:pt x="16961" y="19109"/>
                  </a:lnTo>
                  <a:cubicBezTo>
                    <a:pt x="17179" y="19109"/>
                    <a:pt x="17782" y="18527"/>
                    <a:pt x="18250" y="18032"/>
                  </a:cubicBezTo>
                  <a:cubicBezTo>
                    <a:pt x="18295" y="17983"/>
                    <a:pt x="18295" y="17907"/>
                    <a:pt x="18246" y="17862"/>
                  </a:cubicBezTo>
                  <a:cubicBezTo>
                    <a:pt x="18222" y="17840"/>
                    <a:pt x="18192" y="17829"/>
                    <a:pt x="18161" y="17829"/>
                  </a:cubicBezTo>
                  <a:cubicBezTo>
                    <a:pt x="18129" y="17829"/>
                    <a:pt x="18098" y="17841"/>
                    <a:pt x="18073" y="17865"/>
                  </a:cubicBezTo>
                  <a:cubicBezTo>
                    <a:pt x="17743" y="18215"/>
                    <a:pt x="17348" y="18593"/>
                    <a:pt x="17116" y="18769"/>
                  </a:cubicBezTo>
                  <a:cubicBezTo>
                    <a:pt x="17290" y="18489"/>
                    <a:pt x="17747" y="17942"/>
                    <a:pt x="18333" y="17293"/>
                  </a:cubicBezTo>
                  <a:cubicBezTo>
                    <a:pt x="19244" y="16365"/>
                    <a:pt x="19972" y="15568"/>
                    <a:pt x="20162" y="15360"/>
                  </a:cubicBezTo>
                  <a:cubicBezTo>
                    <a:pt x="20204" y="15312"/>
                    <a:pt x="20204" y="15235"/>
                    <a:pt x="20155" y="15190"/>
                  </a:cubicBezTo>
                  <a:cubicBezTo>
                    <a:pt x="20138" y="15177"/>
                    <a:pt x="20117" y="15166"/>
                    <a:pt x="20097" y="15159"/>
                  </a:cubicBezTo>
                  <a:cubicBezTo>
                    <a:pt x="20457" y="14823"/>
                    <a:pt x="20654" y="14577"/>
                    <a:pt x="20671" y="14424"/>
                  </a:cubicBezTo>
                  <a:cubicBezTo>
                    <a:pt x="20679" y="14349"/>
                    <a:pt x="20650" y="14296"/>
                    <a:pt x="20626" y="14269"/>
                  </a:cubicBezTo>
                  <a:cubicBezTo>
                    <a:pt x="20603" y="14240"/>
                    <a:pt x="20570" y="14225"/>
                    <a:pt x="20535" y="14225"/>
                  </a:cubicBezTo>
                  <a:cubicBezTo>
                    <a:pt x="20508" y="14225"/>
                    <a:pt x="20480" y="14235"/>
                    <a:pt x="20457" y="14255"/>
                  </a:cubicBezTo>
                  <a:lnTo>
                    <a:pt x="13128" y="20405"/>
                  </a:lnTo>
                  <a:cubicBezTo>
                    <a:pt x="13142" y="20294"/>
                    <a:pt x="13205" y="20155"/>
                    <a:pt x="13309" y="19996"/>
                  </a:cubicBezTo>
                  <a:cubicBezTo>
                    <a:pt x="14556" y="18960"/>
                    <a:pt x="16271" y="17515"/>
                    <a:pt x="17751" y="16199"/>
                  </a:cubicBezTo>
                  <a:cubicBezTo>
                    <a:pt x="19029" y="15121"/>
                    <a:pt x="20086" y="14245"/>
                    <a:pt x="20471" y="13939"/>
                  </a:cubicBezTo>
                  <a:cubicBezTo>
                    <a:pt x="20529" y="13898"/>
                    <a:pt x="20585" y="13860"/>
                    <a:pt x="20637" y="13821"/>
                  </a:cubicBezTo>
                  <a:cubicBezTo>
                    <a:pt x="20665" y="13801"/>
                    <a:pt x="20682" y="13770"/>
                    <a:pt x="20689" y="13738"/>
                  </a:cubicBezTo>
                  <a:cubicBezTo>
                    <a:pt x="20692" y="13704"/>
                    <a:pt x="20682" y="13669"/>
                    <a:pt x="20661" y="13645"/>
                  </a:cubicBezTo>
                  <a:cubicBezTo>
                    <a:pt x="20640" y="13621"/>
                    <a:pt x="20609" y="13604"/>
                    <a:pt x="20578" y="13600"/>
                  </a:cubicBezTo>
                  <a:cubicBezTo>
                    <a:pt x="20567" y="13600"/>
                    <a:pt x="20554" y="13600"/>
                    <a:pt x="20505" y="13631"/>
                  </a:cubicBezTo>
                  <a:lnTo>
                    <a:pt x="20498" y="13624"/>
                  </a:lnTo>
                  <a:cubicBezTo>
                    <a:pt x="20474" y="13642"/>
                    <a:pt x="20404" y="13690"/>
                    <a:pt x="20294" y="13770"/>
                  </a:cubicBezTo>
                  <a:cubicBezTo>
                    <a:pt x="20612" y="13416"/>
                    <a:pt x="20799" y="13153"/>
                    <a:pt x="20813" y="13015"/>
                  </a:cubicBezTo>
                  <a:cubicBezTo>
                    <a:pt x="20820" y="12942"/>
                    <a:pt x="20796" y="12893"/>
                    <a:pt x="20772" y="12865"/>
                  </a:cubicBezTo>
                  <a:cubicBezTo>
                    <a:pt x="20744" y="12831"/>
                    <a:pt x="20703" y="12814"/>
                    <a:pt x="20658" y="12810"/>
                  </a:cubicBezTo>
                  <a:lnTo>
                    <a:pt x="20647" y="12810"/>
                  </a:lnTo>
                  <a:cubicBezTo>
                    <a:pt x="20422" y="12810"/>
                    <a:pt x="19816" y="13327"/>
                    <a:pt x="18468" y="14601"/>
                  </a:cubicBezTo>
                  <a:cubicBezTo>
                    <a:pt x="19892" y="13119"/>
                    <a:pt x="20945" y="11944"/>
                    <a:pt x="21066" y="11809"/>
                  </a:cubicBezTo>
                  <a:cubicBezTo>
                    <a:pt x="21108" y="11760"/>
                    <a:pt x="21104" y="11688"/>
                    <a:pt x="21060" y="11643"/>
                  </a:cubicBezTo>
                  <a:cubicBezTo>
                    <a:pt x="21037" y="11620"/>
                    <a:pt x="21007" y="11608"/>
                    <a:pt x="20976" y="11608"/>
                  </a:cubicBezTo>
                  <a:cubicBezTo>
                    <a:pt x="20946" y="11608"/>
                    <a:pt x="20916" y="11620"/>
                    <a:pt x="20893" y="11643"/>
                  </a:cubicBezTo>
                  <a:lnTo>
                    <a:pt x="11171" y="20752"/>
                  </a:lnTo>
                  <a:cubicBezTo>
                    <a:pt x="10834" y="20928"/>
                    <a:pt x="10550" y="21029"/>
                    <a:pt x="10323" y="21029"/>
                  </a:cubicBezTo>
                  <a:cubicBezTo>
                    <a:pt x="10319" y="21029"/>
                    <a:pt x="10315" y="21029"/>
                    <a:pt x="10312" y="21029"/>
                  </a:cubicBezTo>
                  <a:cubicBezTo>
                    <a:pt x="10238" y="21025"/>
                    <a:pt x="10176" y="21011"/>
                    <a:pt x="10125" y="20987"/>
                  </a:cubicBezTo>
                  <a:lnTo>
                    <a:pt x="21160" y="11029"/>
                  </a:lnTo>
                  <a:cubicBezTo>
                    <a:pt x="21208" y="10984"/>
                    <a:pt x="21212" y="10908"/>
                    <a:pt x="21167" y="10856"/>
                  </a:cubicBezTo>
                  <a:cubicBezTo>
                    <a:pt x="21143" y="10830"/>
                    <a:pt x="21112" y="10817"/>
                    <a:pt x="21079" y="10817"/>
                  </a:cubicBezTo>
                  <a:cubicBezTo>
                    <a:pt x="21069" y="10817"/>
                    <a:pt x="21059" y="10819"/>
                    <a:pt x="21049" y="10821"/>
                  </a:cubicBezTo>
                  <a:cubicBezTo>
                    <a:pt x="21361" y="10437"/>
                    <a:pt x="21548" y="10128"/>
                    <a:pt x="21568" y="9927"/>
                  </a:cubicBezTo>
                  <a:cubicBezTo>
                    <a:pt x="21579" y="9827"/>
                    <a:pt x="21558" y="9740"/>
                    <a:pt x="21503" y="9678"/>
                  </a:cubicBezTo>
                  <a:cubicBezTo>
                    <a:pt x="21482" y="9650"/>
                    <a:pt x="21448" y="9636"/>
                    <a:pt x="21416" y="9633"/>
                  </a:cubicBezTo>
                  <a:cubicBezTo>
                    <a:pt x="21378" y="9633"/>
                    <a:pt x="21347" y="9647"/>
                    <a:pt x="21323" y="9671"/>
                  </a:cubicBezTo>
                  <a:cubicBezTo>
                    <a:pt x="19390" y="11718"/>
                    <a:pt x="16406" y="14736"/>
                    <a:pt x="13787" y="17096"/>
                  </a:cubicBezTo>
                  <a:cubicBezTo>
                    <a:pt x="12442" y="18201"/>
                    <a:pt x="11129" y="19251"/>
                    <a:pt x="10056" y="20100"/>
                  </a:cubicBezTo>
                  <a:cubicBezTo>
                    <a:pt x="9476" y="20472"/>
                    <a:pt x="9004" y="20682"/>
                    <a:pt x="8715" y="20682"/>
                  </a:cubicBezTo>
                  <a:cubicBezTo>
                    <a:pt x="8710" y="20682"/>
                    <a:pt x="8705" y="20682"/>
                    <a:pt x="8700" y="20682"/>
                  </a:cubicBezTo>
                  <a:cubicBezTo>
                    <a:pt x="8614" y="20678"/>
                    <a:pt x="8548" y="20658"/>
                    <a:pt x="8503" y="20613"/>
                  </a:cubicBezTo>
                  <a:cubicBezTo>
                    <a:pt x="8517" y="20530"/>
                    <a:pt x="8621" y="20381"/>
                    <a:pt x="8804" y="20173"/>
                  </a:cubicBezTo>
                  <a:cubicBezTo>
                    <a:pt x="10766" y="19199"/>
                    <a:pt x="14009" y="16140"/>
                    <a:pt x="16662" y="13434"/>
                  </a:cubicBezTo>
                  <a:lnTo>
                    <a:pt x="21077" y="9730"/>
                  </a:lnTo>
                  <a:cubicBezTo>
                    <a:pt x="21129" y="9689"/>
                    <a:pt x="21136" y="9612"/>
                    <a:pt x="21094" y="9560"/>
                  </a:cubicBezTo>
                  <a:cubicBezTo>
                    <a:pt x="21071" y="9531"/>
                    <a:pt x="21037" y="9516"/>
                    <a:pt x="21002" y="9516"/>
                  </a:cubicBezTo>
                  <a:cubicBezTo>
                    <a:pt x="20974" y="9516"/>
                    <a:pt x="20947" y="9525"/>
                    <a:pt x="20924" y="9543"/>
                  </a:cubicBezTo>
                  <a:cubicBezTo>
                    <a:pt x="20623" y="9782"/>
                    <a:pt x="19774" y="10458"/>
                    <a:pt x="18651" y="11365"/>
                  </a:cubicBezTo>
                  <a:cubicBezTo>
                    <a:pt x="19964" y="9969"/>
                    <a:pt x="20882" y="8940"/>
                    <a:pt x="21007" y="8801"/>
                  </a:cubicBezTo>
                  <a:cubicBezTo>
                    <a:pt x="21049" y="8756"/>
                    <a:pt x="21049" y="8687"/>
                    <a:pt x="21007" y="8642"/>
                  </a:cubicBezTo>
                  <a:cubicBezTo>
                    <a:pt x="20983" y="8616"/>
                    <a:pt x="20950" y="8603"/>
                    <a:pt x="20917" y="8603"/>
                  </a:cubicBezTo>
                  <a:cubicBezTo>
                    <a:pt x="20893" y="8603"/>
                    <a:pt x="20869" y="8610"/>
                    <a:pt x="20848" y="8624"/>
                  </a:cubicBezTo>
                  <a:cubicBezTo>
                    <a:pt x="20692" y="8736"/>
                    <a:pt x="19518" y="9580"/>
                    <a:pt x="17920" y="10786"/>
                  </a:cubicBezTo>
                  <a:lnTo>
                    <a:pt x="20609" y="8379"/>
                  </a:lnTo>
                  <a:cubicBezTo>
                    <a:pt x="20658" y="8333"/>
                    <a:pt x="20661" y="8257"/>
                    <a:pt x="20620" y="8208"/>
                  </a:cubicBezTo>
                  <a:cubicBezTo>
                    <a:pt x="20595" y="8180"/>
                    <a:pt x="20562" y="8167"/>
                    <a:pt x="20529" y="8167"/>
                  </a:cubicBezTo>
                  <a:cubicBezTo>
                    <a:pt x="20501" y="8167"/>
                    <a:pt x="20473" y="8176"/>
                    <a:pt x="20450" y="8195"/>
                  </a:cubicBezTo>
                  <a:lnTo>
                    <a:pt x="19302" y="9158"/>
                  </a:lnTo>
                  <a:cubicBezTo>
                    <a:pt x="20006" y="8451"/>
                    <a:pt x="20439" y="7935"/>
                    <a:pt x="20460" y="7727"/>
                  </a:cubicBezTo>
                  <a:cubicBezTo>
                    <a:pt x="20467" y="7651"/>
                    <a:pt x="20439" y="7602"/>
                    <a:pt x="20418" y="7575"/>
                  </a:cubicBezTo>
                  <a:cubicBezTo>
                    <a:pt x="20408" y="7564"/>
                    <a:pt x="20401" y="7557"/>
                    <a:pt x="20391" y="7551"/>
                  </a:cubicBezTo>
                  <a:cubicBezTo>
                    <a:pt x="20512" y="7460"/>
                    <a:pt x="20630" y="7373"/>
                    <a:pt x="20744" y="7287"/>
                  </a:cubicBezTo>
                  <a:cubicBezTo>
                    <a:pt x="20768" y="7270"/>
                    <a:pt x="20786" y="7239"/>
                    <a:pt x="20789" y="7207"/>
                  </a:cubicBezTo>
                  <a:cubicBezTo>
                    <a:pt x="20796" y="7173"/>
                    <a:pt x="20786" y="7138"/>
                    <a:pt x="20765" y="7114"/>
                  </a:cubicBezTo>
                  <a:cubicBezTo>
                    <a:pt x="20668" y="6999"/>
                    <a:pt x="20540" y="6927"/>
                    <a:pt x="20383" y="6895"/>
                  </a:cubicBezTo>
                  <a:cubicBezTo>
                    <a:pt x="20699" y="6500"/>
                    <a:pt x="20783" y="6275"/>
                    <a:pt x="20689" y="6164"/>
                  </a:cubicBezTo>
                  <a:cubicBezTo>
                    <a:pt x="20661" y="6129"/>
                    <a:pt x="20609" y="6092"/>
                    <a:pt x="20522" y="6085"/>
                  </a:cubicBezTo>
                  <a:cubicBezTo>
                    <a:pt x="20508" y="6085"/>
                    <a:pt x="20498" y="6085"/>
                    <a:pt x="20484" y="6088"/>
                  </a:cubicBezTo>
                  <a:cubicBezTo>
                    <a:pt x="20477" y="5957"/>
                    <a:pt x="20433" y="5843"/>
                    <a:pt x="20353" y="5745"/>
                  </a:cubicBezTo>
                  <a:cubicBezTo>
                    <a:pt x="20332" y="5721"/>
                    <a:pt x="20300" y="5707"/>
                    <a:pt x="20270" y="5704"/>
                  </a:cubicBezTo>
                  <a:cubicBezTo>
                    <a:pt x="20266" y="5703"/>
                    <a:pt x="20262" y="5703"/>
                    <a:pt x="20258" y="5703"/>
                  </a:cubicBezTo>
                  <a:cubicBezTo>
                    <a:pt x="20230" y="5703"/>
                    <a:pt x="20204" y="5713"/>
                    <a:pt x="20183" y="5731"/>
                  </a:cubicBezTo>
                  <a:lnTo>
                    <a:pt x="18800" y="6892"/>
                  </a:lnTo>
                  <a:cubicBezTo>
                    <a:pt x="18928" y="6753"/>
                    <a:pt x="19043" y="6633"/>
                    <a:pt x="19144" y="6524"/>
                  </a:cubicBezTo>
                  <a:cubicBezTo>
                    <a:pt x="19352" y="6321"/>
                    <a:pt x="19473" y="6189"/>
                    <a:pt x="19539" y="6102"/>
                  </a:cubicBezTo>
                  <a:cubicBezTo>
                    <a:pt x="19559" y="6081"/>
                    <a:pt x="19573" y="6064"/>
                    <a:pt x="19584" y="6054"/>
                  </a:cubicBezTo>
                  <a:lnTo>
                    <a:pt x="19577" y="6046"/>
                  </a:lnTo>
                  <a:cubicBezTo>
                    <a:pt x="19639" y="5953"/>
                    <a:pt x="19614" y="5926"/>
                    <a:pt x="19587" y="5894"/>
                  </a:cubicBezTo>
                  <a:cubicBezTo>
                    <a:pt x="19566" y="5867"/>
                    <a:pt x="19531" y="5853"/>
                    <a:pt x="19497" y="5853"/>
                  </a:cubicBezTo>
                  <a:cubicBezTo>
                    <a:pt x="19452" y="5853"/>
                    <a:pt x="19431" y="5863"/>
                    <a:pt x="19406" y="5891"/>
                  </a:cubicBezTo>
                  <a:cubicBezTo>
                    <a:pt x="19393" y="5905"/>
                    <a:pt x="19203" y="6109"/>
                    <a:pt x="18877" y="6455"/>
                  </a:cubicBezTo>
                  <a:cubicBezTo>
                    <a:pt x="18613" y="6705"/>
                    <a:pt x="18253" y="7031"/>
                    <a:pt x="17820" y="7418"/>
                  </a:cubicBezTo>
                  <a:cubicBezTo>
                    <a:pt x="19001" y="6251"/>
                    <a:pt x="19777" y="5340"/>
                    <a:pt x="19822" y="4914"/>
                  </a:cubicBezTo>
                  <a:cubicBezTo>
                    <a:pt x="19833" y="4813"/>
                    <a:pt x="19809" y="4730"/>
                    <a:pt x="19756" y="4664"/>
                  </a:cubicBezTo>
                  <a:cubicBezTo>
                    <a:pt x="19736" y="4640"/>
                    <a:pt x="19705" y="4626"/>
                    <a:pt x="19673" y="4623"/>
                  </a:cubicBezTo>
                  <a:cubicBezTo>
                    <a:pt x="19669" y="4622"/>
                    <a:pt x="19666" y="4622"/>
                    <a:pt x="19662" y="4622"/>
                  </a:cubicBezTo>
                  <a:cubicBezTo>
                    <a:pt x="19635" y="4622"/>
                    <a:pt x="19608" y="4632"/>
                    <a:pt x="19587" y="4650"/>
                  </a:cubicBezTo>
                  <a:lnTo>
                    <a:pt x="18932" y="5198"/>
                  </a:lnTo>
                  <a:cubicBezTo>
                    <a:pt x="19001" y="5069"/>
                    <a:pt x="19043" y="4959"/>
                    <a:pt x="19053" y="4869"/>
                  </a:cubicBezTo>
                  <a:cubicBezTo>
                    <a:pt x="19067" y="4754"/>
                    <a:pt x="19040" y="4661"/>
                    <a:pt x="18981" y="4588"/>
                  </a:cubicBezTo>
                  <a:cubicBezTo>
                    <a:pt x="18960" y="4564"/>
                    <a:pt x="18928" y="4550"/>
                    <a:pt x="18897" y="4546"/>
                  </a:cubicBezTo>
                  <a:cubicBezTo>
                    <a:pt x="18894" y="4546"/>
                    <a:pt x="18890" y="4546"/>
                    <a:pt x="18886" y="4546"/>
                  </a:cubicBezTo>
                  <a:cubicBezTo>
                    <a:pt x="18859" y="4546"/>
                    <a:pt x="18832" y="4556"/>
                    <a:pt x="18811" y="4574"/>
                  </a:cubicBezTo>
                  <a:lnTo>
                    <a:pt x="10384" y="11646"/>
                  </a:lnTo>
                  <a:lnTo>
                    <a:pt x="10384" y="11646"/>
                  </a:lnTo>
                  <a:lnTo>
                    <a:pt x="19189" y="3878"/>
                  </a:lnTo>
                  <a:cubicBezTo>
                    <a:pt x="19237" y="3836"/>
                    <a:pt x="19240" y="3760"/>
                    <a:pt x="19198" y="3711"/>
                  </a:cubicBezTo>
                  <a:cubicBezTo>
                    <a:pt x="19164" y="3670"/>
                    <a:pt x="19099" y="3618"/>
                    <a:pt x="18981" y="3611"/>
                  </a:cubicBezTo>
                  <a:cubicBezTo>
                    <a:pt x="18973" y="3610"/>
                    <a:pt x="18964" y="3610"/>
                    <a:pt x="18956" y="3610"/>
                  </a:cubicBezTo>
                  <a:cubicBezTo>
                    <a:pt x="18644" y="3610"/>
                    <a:pt x="18011" y="3974"/>
                    <a:pt x="17165" y="4578"/>
                  </a:cubicBezTo>
                  <a:lnTo>
                    <a:pt x="18104" y="3725"/>
                  </a:lnTo>
                  <a:cubicBezTo>
                    <a:pt x="18152" y="3681"/>
                    <a:pt x="18159" y="3607"/>
                    <a:pt x="18114" y="3556"/>
                  </a:cubicBezTo>
                  <a:cubicBezTo>
                    <a:pt x="18093" y="3535"/>
                    <a:pt x="18066" y="3521"/>
                    <a:pt x="18038" y="3518"/>
                  </a:cubicBezTo>
                  <a:cubicBezTo>
                    <a:pt x="18180" y="3379"/>
                    <a:pt x="18274" y="3289"/>
                    <a:pt x="18312" y="3251"/>
                  </a:cubicBezTo>
                  <a:cubicBezTo>
                    <a:pt x="18357" y="3209"/>
                    <a:pt x="18360" y="3136"/>
                    <a:pt x="18322" y="3088"/>
                  </a:cubicBezTo>
                  <a:cubicBezTo>
                    <a:pt x="18297" y="3059"/>
                    <a:pt x="18263" y="3044"/>
                    <a:pt x="18229" y="3044"/>
                  </a:cubicBezTo>
                  <a:cubicBezTo>
                    <a:pt x="18205" y="3044"/>
                    <a:pt x="18181" y="3051"/>
                    <a:pt x="18159" y="3067"/>
                  </a:cubicBezTo>
                  <a:cubicBezTo>
                    <a:pt x="18028" y="3157"/>
                    <a:pt x="17283" y="3676"/>
                    <a:pt x="16184" y="4463"/>
                  </a:cubicBezTo>
                  <a:cubicBezTo>
                    <a:pt x="16791" y="3878"/>
                    <a:pt x="17258" y="3427"/>
                    <a:pt x="17532" y="3161"/>
                  </a:cubicBezTo>
                  <a:cubicBezTo>
                    <a:pt x="17761" y="2977"/>
                    <a:pt x="17813" y="2907"/>
                    <a:pt x="17823" y="2849"/>
                  </a:cubicBezTo>
                  <a:cubicBezTo>
                    <a:pt x="17826" y="2817"/>
                    <a:pt x="17813" y="2776"/>
                    <a:pt x="17792" y="2748"/>
                  </a:cubicBezTo>
                  <a:cubicBezTo>
                    <a:pt x="17772" y="2724"/>
                    <a:pt x="17740" y="2707"/>
                    <a:pt x="17706" y="2707"/>
                  </a:cubicBezTo>
                  <a:cubicBezTo>
                    <a:pt x="17703" y="2706"/>
                    <a:pt x="17699" y="2706"/>
                    <a:pt x="17696" y="2706"/>
                  </a:cubicBezTo>
                  <a:cubicBezTo>
                    <a:pt x="17667" y="2706"/>
                    <a:pt x="17637" y="2719"/>
                    <a:pt x="17615" y="2741"/>
                  </a:cubicBezTo>
                  <a:cubicBezTo>
                    <a:pt x="17535" y="2821"/>
                    <a:pt x="17452" y="2901"/>
                    <a:pt x="17366" y="2987"/>
                  </a:cubicBezTo>
                  <a:cubicBezTo>
                    <a:pt x="17244" y="3081"/>
                    <a:pt x="17086" y="3198"/>
                    <a:pt x="16891" y="3340"/>
                  </a:cubicBezTo>
                  <a:cubicBezTo>
                    <a:pt x="16947" y="3233"/>
                    <a:pt x="16985" y="3129"/>
                    <a:pt x="17006" y="3036"/>
                  </a:cubicBezTo>
                  <a:cubicBezTo>
                    <a:pt x="17116" y="2832"/>
                    <a:pt x="17186" y="2644"/>
                    <a:pt x="17210" y="2478"/>
                  </a:cubicBezTo>
                  <a:cubicBezTo>
                    <a:pt x="17241" y="2259"/>
                    <a:pt x="17196" y="2080"/>
                    <a:pt x="17078" y="1938"/>
                  </a:cubicBezTo>
                  <a:cubicBezTo>
                    <a:pt x="17057" y="1913"/>
                    <a:pt x="17026" y="1899"/>
                    <a:pt x="16995" y="1896"/>
                  </a:cubicBezTo>
                  <a:cubicBezTo>
                    <a:pt x="16992" y="1896"/>
                    <a:pt x="16988" y="1896"/>
                    <a:pt x="16985" y="1896"/>
                  </a:cubicBezTo>
                  <a:cubicBezTo>
                    <a:pt x="16948" y="1896"/>
                    <a:pt x="16902" y="1928"/>
                    <a:pt x="16430" y="2333"/>
                  </a:cubicBezTo>
                  <a:cubicBezTo>
                    <a:pt x="16302" y="2339"/>
                    <a:pt x="16150" y="2377"/>
                    <a:pt x="15976" y="2440"/>
                  </a:cubicBezTo>
                  <a:cubicBezTo>
                    <a:pt x="16029" y="2339"/>
                    <a:pt x="16059" y="2246"/>
                    <a:pt x="16074" y="2155"/>
                  </a:cubicBezTo>
                  <a:cubicBezTo>
                    <a:pt x="16080" y="2104"/>
                    <a:pt x="16080" y="2052"/>
                    <a:pt x="16077" y="2003"/>
                  </a:cubicBezTo>
                  <a:cubicBezTo>
                    <a:pt x="16126" y="1948"/>
                    <a:pt x="16143" y="1909"/>
                    <a:pt x="16147" y="1882"/>
                  </a:cubicBezTo>
                  <a:cubicBezTo>
                    <a:pt x="16150" y="1847"/>
                    <a:pt x="16136" y="1805"/>
                    <a:pt x="16115" y="1781"/>
                  </a:cubicBezTo>
                  <a:cubicBezTo>
                    <a:pt x="16094" y="1757"/>
                    <a:pt x="16056" y="1726"/>
                    <a:pt x="15990" y="1722"/>
                  </a:cubicBezTo>
                  <a:cubicBezTo>
                    <a:pt x="15987" y="1721"/>
                    <a:pt x="15983" y="1720"/>
                    <a:pt x="15980" y="1720"/>
                  </a:cubicBezTo>
                  <a:cubicBezTo>
                    <a:pt x="15976" y="1720"/>
                    <a:pt x="15971" y="1721"/>
                    <a:pt x="15966" y="1722"/>
                  </a:cubicBezTo>
                  <a:cubicBezTo>
                    <a:pt x="15963" y="1716"/>
                    <a:pt x="15960" y="1709"/>
                    <a:pt x="15952" y="1701"/>
                  </a:cubicBezTo>
                  <a:cubicBezTo>
                    <a:pt x="15929" y="1675"/>
                    <a:pt x="15895" y="1661"/>
                    <a:pt x="15861" y="1661"/>
                  </a:cubicBezTo>
                  <a:cubicBezTo>
                    <a:pt x="15834" y="1661"/>
                    <a:pt x="15806" y="1670"/>
                    <a:pt x="15782" y="1688"/>
                  </a:cubicBezTo>
                  <a:lnTo>
                    <a:pt x="15429" y="1986"/>
                  </a:lnTo>
                  <a:cubicBezTo>
                    <a:pt x="15381" y="2017"/>
                    <a:pt x="15332" y="2048"/>
                    <a:pt x="15284" y="2083"/>
                  </a:cubicBezTo>
                  <a:cubicBezTo>
                    <a:pt x="15357" y="1941"/>
                    <a:pt x="15398" y="1820"/>
                    <a:pt x="15412" y="1712"/>
                  </a:cubicBezTo>
                  <a:cubicBezTo>
                    <a:pt x="15426" y="1581"/>
                    <a:pt x="15398" y="1469"/>
                    <a:pt x="15325" y="1383"/>
                  </a:cubicBezTo>
                  <a:cubicBezTo>
                    <a:pt x="15304" y="1359"/>
                    <a:pt x="15277" y="1341"/>
                    <a:pt x="15245" y="1341"/>
                  </a:cubicBezTo>
                  <a:cubicBezTo>
                    <a:pt x="15241" y="1341"/>
                    <a:pt x="15237" y="1341"/>
                    <a:pt x="15233" y="1341"/>
                  </a:cubicBezTo>
                  <a:cubicBezTo>
                    <a:pt x="15206" y="1341"/>
                    <a:pt x="15177" y="1351"/>
                    <a:pt x="15155" y="1369"/>
                  </a:cubicBezTo>
                  <a:lnTo>
                    <a:pt x="13926" y="2402"/>
                  </a:lnTo>
                  <a:cubicBezTo>
                    <a:pt x="15228" y="1196"/>
                    <a:pt x="15165" y="1119"/>
                    <a:pt x="15096" y="1040"/>
                  </a:cubicBezTo>
                  <a:cubicBezTo>
                    <a:pt x="15069" y="1009"/>
                    <a:pt x="15020" y="967"/>
                    <a:pt x="14933" y="964"/>
                  </a:cubicBezTo>
                  <a:lnTo>
                    <a:pt x="14920" y="964"/>
                  </a:lnTo>
                  <a:cubicBezTo>
                    <a:pt x="13600" y="964"/>
                    <a:pt x="2893" y="10901"/>
                    <a:pt x="773" y="12879"/>
                  </a:cubicBezTo>
                  <a:cubicBezTo>
                    <a:pt x="922" y="12612"/>
                    <a:pt x="1299" y="12179"/>
                    <a:pt x="1857" y="11611"/>
                  </a:cubicBezTo>
                  <a:cubicBezTo>
                    <a:pt x="3170" y="10735"/>
                    <a:pt x="5586" y="8483"/>
                    <a:pt x="8652" y="5576"/>
                  </a:cubicBezTo>
                  <a:cubicBezTo>
                    <a:pt x="8738" y="5496"/>
                    <a:pt x="8825" y="5413"/>
                    <a:pt x="8912" y="5330"/>
                  </a:cubicBezTo>
                  <a:cubicBezTo>
                    <a:pt x="10644" y="3878"/>
                    <a:pt x="12504" y="2353"/>
                    <a:pt x="14345" y="881"/>
                  </a:cubicBezTo>
                  <a:cubicBezTo>
                    <a:pt x="14369" y="863"/>
                    <a:pt x="14386" y="832"/>
                    <a:pt x="14390" y="801"/>
                  </a:cubicBezTo>
                  <a:cubicBezTo>
                    <a:pt x="14393" y="766"/>
                    <a:pt x="14383" y="735"/>
                    <a:pt x="14362" y="711"/>
                  </a:cubicBezTo>
                  <a:cubicBezTo>
                    <a:pt x="14341" y="687"/>
                    <a:pt x="14306" y="669"/>
                    <a:pt x="14276" y="666"/>
                  </a:cubicBezTo>
                  <a:cubicBezTo>
                    <a:pt x="14262" y="666"/>
                    <a:pt x="14234" y="676"/>
                    <a:pt x="14196" y="697"/>
                  </a:cubicBezTo>
                  <a:lnTo>
                    <a:pt x="14193" y="694"/>
                  </a:lnTo>
                  <a:cubicBezTo>
                    <a:pt x="14188" y="697"/>
                    <a:pt x="14185" y="700"/>
                    <a:pt x="14178" y="708"/>
                  </a:cubicBezTo>
                  <a:cubicBezTo>
                    <a:pt x="14113" y="745"/>
                    <a:pt x="14015" y="812"/>
                    <a:pt x="13887" y="905"/>
                  </a:cubicBezTo>
                  <a:cubicBezTo>
                    <a:pt x="13867" y="877"/>
                    <a:pt x="13825" y="849"/>
                    <a:pt x="13763" y="846"/>
                  </a:cubicBezTo>
                  <a:cubicBezTo>
                    <a:pt x="13761" y="846"/>
                    <a:pt x="13758" y="846"/>
                    <a:pt x="13756" y="846"/>
                  </a:cubicBezTo>
                  <a:cubicBezTo>
                    <a:pt x="13363" y="846"/>
                    <a:pt x="11994" y="2084"/>
                    <a:pt x="9023" y="4893"/>
                  </a:cubicBezTo>
                  <a:cubicBezTo>
                    <a:pt x="6442" y="7076"/>
                    <a:pt x="3378" y="9702"/>
                    <a:pt x="984" y="11767"/>
                  </a:cubicBezTo>
                  <a:cubicBezTo>
                    <a:pt x="981" y="11767"/>
                    <a:pt x="971" y="11767"/>
                    <a:pt x="967" y="11774"/>
                  </a:cubicBezTo>
                  <a:cubicBezTo>
                    <a:pt x="891" y="11053"/>
                    <a:pt x="8471" y="4605"/>
                    <a:pt x="13274" y="704"/>
                  </a:cubicBezTo>
                  <a:cubicBezTo>
                    <a:pt x="13299" y="683"/>
                    <a:pt x="13315" y="652"/>
                    <a:pt x="13319" y="620"/>
                  </a:cubicBezTo>
                  <a:cubicBezTo>
                    <a:pt x="13323" y="590"/>
                    <a:pt x="13312" y="558"/>
                    <a:pt x="13291" y="531"/>
                  </a:cubicBezTo>
                  <a:cubicBezTo>
                    <a:pt x="13184" y="406"/>
                    <a:pt x="13032" y="340"/>
                    <a:pt x="12841" y="334"/>
                  </a:cubicBezTo>
                  <a:cubicBezTo>
                    <a:pt x="12816" y="334"/>
                    <a:pt x="12796" y="334"/>
                    <a:pt x="12771" y="337"/>
                  </a:cubicBezTo>
                  <a:cubicBezTo>
                    <a:pt x="12768" y="319"/>
                    <a:pt x="12758" y="302"/>
                    <a:pt x="12747" y="284"/>
                  </a:cubicBezTo>
                  <a:cubicBezTo>
                    <a:pt x="12640" y="156"/>
                    <a:pt x="12484" y="91"/>
                    <a:pt x="12287" y="87"/>
                  </a:cubicBezTo>
                  <a:cubicBezTo>
                    <a:pt x="12283" y="84"/>
                    <a:pt x="12276" y="84"/>
                    <a:pt x="12269" y="84"/>
                  </a:cubicBezTo>
                  <a:cubicBezTo>
                    <a:pt x="11764" y="84"/>
                    <a:pt x="10949" y="537"/>
                    <a:pt x="9976" y="1255"/>
                  </a:cubicBezTo>
                  <a:cubicBezTo>
                    <a:pt x="10367" y="898"/>
                    <a:pt x="10745" y="548"/>
                    <a:pt x="11108" y="215"/>
                  </a:cubicBezTo>
                  <a:cubicBezTo>
                    <a:pt x="11157" y="171"/>
                    <a:pt x="11161" y="97"/>
                    <a:pt x="11119" y="49"/>
                  </a:cubicBezTo>
                  <a:cubicBezTo>
                    <a:pt x="11098" y="25"/>
                    <a:pt x="11057" y="4"/>
                    <a:pt x="11022" y="1"/>
                  </a:cubicBezTo>
                  <a:cubicBezTo>
                    <a:pt x="11019" y="1"/>
                    <a:pt x="11016" y="1"/>
                    <a:pt x="1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62"/>
          <p:cNvSpPr/>
          <p:nvPr/>
        </p:nvSpPr>
        <p:spPr>
          <a:xfrm>
            <a:off x="4591050" y="321540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62"/>
          <p:cNvGrpSpPr/>
          <p:nvPr/>
        </p:nvGrpSpPr>
        <p:grpSpPr>
          <a:xfrm>
            <a:off x="4591050" y="3215400"/>
            <a:ext cx="1176000" cy="1176000"/>
            <a:chOff x="4591050" y="2539850"/>
            <a:chExt cx="1176000" cy="1176000"/>
          </a:xfrm>
        </p:grpSpPr>
        <p:sp>
          <p:nvSpPr>
            <p:cNvPr id="1341" name="Google Shape;1341;p62"/>
            <p:cNvSpPr/>
            <p:nvPr/>
          </p:nvSpPr>
          <p:spPr>
            <a:xfrm>
              <a:off x="4591050" y="253985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2"/>
            <p:cNvSpPr/>
            <p:nvPr/>
          </p:nvSpPr>
          <p:spPr>
            <a:xfrm flipH="1">
              <a:off x="4756061" y="2704193"/>
              <a:ext cx="845990" cy="84730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62"/>
          <p:cNvSpPr txBox="1"/>
          <p:nvPr/>
        </p:nvSpPr>
        <p:spPr>
          <a:xfrm>
            <a:off x="712676" y="3815750"/>
            <a:ext cx="2167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1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number = 1000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4" name="Google Shape;1344;p62"/>
          <p:cNvSpPr txBox="1"/>
          <p:nvPr/>
        </p:nvSpPr>
        <p:spPr>
          <a:xfrm>
            <a:off x="3377099" y="1669775"/>
            <a:ext cx="2389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5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</a:t>
            </a: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umber</a:t>
            </a: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= 1000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5" name="Google Shape;1345;p62"/>
          <p:cNvSpPr txBox="1"/>
          <p:nvPr/>
        </p:nvSpPr>
        <p:spPr>
          <a:xfrm>
            <a:off x="6264148" y="3815750"/>
            <a:ext cx="2167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5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number = 100000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6" name="Google Shape;1346;p62"/>
          <p:cNvSpPr txBox="1"/>
          <p:nvPr/>
        </p:nvSpPr>
        <p:spPr>
          <a:xfrm>
            <a:off x="1333697" y="3271887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?</a:t>
            </a:r>
            <a:endParaRPr b="1" sz="24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7" name="Google Shape;1347;p62"/>
          <p:cNvSpPr/>
          <p:nvPr/>
        </p:nvSpPr>
        <p:spPr>
          <a:xfrm>
            <a:off x="3415050" y="321540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2"/>
          <p:cNvSpPr txBox="1"/>
          <p:nvPr/>
        </p:nvSpPr>
        <p:spPr>
          <a:xfrm>
            <a:off x="6264152" y="3271899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?</a:t>
            </a:r>
            <a:endParaRPr b="1" sz="2400">
              <a:solidFill>
                <a:schemeClr val="l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9" name="Google Shape;1349;p62"/>
          <p:cNvSpPr txBox="1"/>
          <p:nvPr/>
        </p:nvSpPr>
        <p:spPr>
          <a:xfrm>
            <a:off x="3798931" y="1115544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2.944</a:t>
            </a:r>
            <a:endParaRPr sz="24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350" name="Google Shape;1350;p62"/>
          <p:cNvGrpSpPr/>
          <p:nvPr/>
        </p:nvGrpSpPr>
        <p:grpSpPr>
          <a:xfrm>
            <a:off x="3415050" y="3215400"/>
            <a:ext cx="1176000" cy="1176000"/>
            <a:chOff x="3415050" y="2539850"/>
            <a:chExt cx="1176000" cy="1176000"/>
          </a:xfrm>
        </p:grpSpPr>
        <p:sp>
          <p:nvSpPr>
            <p:cNvPr id="1351" name="Google Shape;1351;p62"/>
            <p:cNvSpPr/>
            <p:nvPr/>
          </p:nvSpPr>
          <p:spPr>
            <a:xfrm>
              <a:off x="3415050" y="253985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3858310" y="2982871"/>
              <a:ext cx="289489" cy="289967"/>
            </a:xfrm>
            <a:custGeom>
              <a:rect b="b" l="l" r="r" t="t"/>
              <a:pathLst>
                <a:path extrusionOk="0" h="19412" w="19380">
                  <a:moveTo>
                    <a:pt x="8358" y="0"/>
                  </a:moveTo>
                  <a:cubicBezTo>
                    <a:pt x="8335" y="0"/>
                    <a:pt x="8319" y="11"/>
                    <a:pt x="8303" y="22"/>
                  </a:cubicBezTo>
                  <a:cubicBezTo>
                    <a:pt x="8278" y="40"/>
                    <a:pt x="8261" y="67"/>
                    <a:pt x="8254" y="99"/>
                  </a:cubicBezTo>
                  <a:cubicBezTo>
                    <a:pt x="8244" y="147"/>
                    <a:pt x="8244" y="147"/>
                    <a:pt x="8978" y="1235"/>
                  </a:cubicBezTo>
                  <a:cubicBezTo>
                    <a:pt x="10534" y="3532"/>
                    <a:pt x="14373" y="9200"/>
                    <a:pt x="16459" y="12305"/>
                  </a:cubicBezTo>
                  <a:cubicBezTo>
                    <a:pt x="14674" y="9977"/>
                    <a:pt x="11785" y="6096"/>
                    <a:pt x="9958" y="3646"/>
                  </a:cubicBezTo>
                  <a:cubicBezTo>
                    <a:pt x="9297" y="2752"/>
                    <a:pt x="8725" y="1987"/>
                    <a:pt x="8319" y="1446"/>
                  </a:cubicBezTo>
                  <a:cubicBezTo>
                    <a:pt x="7755" y="693"/>
                    <a:pt x="7635" y="533"/>
                    <a:pt x="7560" y="533"/>
                  </a:cubicBezTo>
                  <a:cubicBezTo>
                    <a:pt x="7540" y="533"/>
                    <a:pt x="7523" y="545"/>
                    <a:pt x="7502" y="560"/>
                  </a:cubicBezTo>
                  <a:cubicBezTo>
                    <a:pt x="7475" y="577"/>
                    <a:pt x="7457" y="605"/>
                    <a:pt x="7450" y="635"/>
                  </a:cubicBezTo>
                  <a:cubicBezTo>
                    <a:pt x="7446" y="649"/>
                    <a:pt x="7446" y="660"/>
                    <a:pt x="7492" y="739"/>
                  </a:cubicBezTo>
                  <a:lnTo>
                    <a:pt x="7485" y="747"/>
                  </a:lnTo>
                  <a:cubicBezTo>
                    <a:pt x="7488" y="750"/>
                    <a:pt x="7499" y="760"/>
                    <a:pt x="7509" y="774"/>
                  </a:cubicBezTo>
                  <a:cubicBezTo>
                    <a:pt x="7766" y="1222"/>
                    <a:pt x="9065" y="3210"/>
                    <a:pt x="15561" y="12749"/>
                  </a:cubicBezTo>
                  <a:cubicBezTo>
                    <a:pt x="14480" y="11304"/>
                    <a:pt x="13077" y="9377"/>
                    <a:pt x="11833" y="7673"/>
                  </a:cubicBezTo>
                  <a:cubicBezTo>
                    <a:pt x="7358" y="1537"/>
                    <a:pt x="6796" y="834"/>
                    <a:pt x="6607" y="834"/>
                  </a:cubicBezTo>
                  <a:cubicBezTo>
                    <a:pt x="6582" y="834"/>
                    <a:pt x="6563" y="847"/>
                    <a:pt x="6542" y="861"/>
                  </a:cubicBezTo>
                  <a:cubicBezTo>
                    <a:pt x="6487" y="899"/>
                    <a:pt x="6469" y="972"/>
                    <a:pt x="6507" y="1027"/>
                  </a:cubicBezTo>
                  <a:lnTo>
                    <a:pt x="13281" y="11068"/>
                  </a:lnTo>
                  <a:cubicBezTo>
                    <a:pt x="12637" y="10202"/>
                    <a:pt x="11948" y="9274"/>
                    <a:pt x="11258" y="8352"/>
                  </a:cubicBezTo>
                  <a:cubicBezTo>
                    <a:pt x="7238" y="2968"/>
                    <a:pt x="6172" y="1617"/>
                    <a:pt x="5832" y="1318"/>
                  </a:cubicBezTo>
                  <a:lnTo>
                    <a:pt x="5815" y="1294"/>
                  </a:lnTo>
                  <a:lnTo>
                    <a:pt x="5808" y="1297"/>
                  </a:lnTo>
                  <a:cubicBezTo>
                    <a:pt x="5755" y="1254"/>
                    <a:pt x="5722" y="1240"/>
                    <a:pt x="5697" y="1240"/>
                  </a:cubicBezTo>
                  <a:cubicBezTo>
                    <a:pt x="5677" y="1240"/>
                    <a:pt x="5662" y="1250"/>
                    <a:pt x="5648" y="1259"/>
                  </a:cubicBezTo>
                  <a:cubicBezTo>
                    <a:pt x="5593" y="1297"/>
                    <a:pt x="5575" y="1374"/>
                    <a:pt x="5614" y="1429"/>
                  </a:cubicBezTo>
                  <a:lnTo>
                    <a:pt x="13118" y="12555"/>
                  </a:lnTo>
                  <a:cubicBezTo>
                    <a:pt x="12294" y="11453"/>
                    <a:pt x="11369" y="10219"/>
                    <a:pt x="10440" y="8982"/>
                  </a:cubicBezTo>
                  <a:cubicBezTo>
                    <a:pt x="9040" y="7118"/>
                    <a:pt x="7641" y="5255"/>
                    <a:pt x="6584" y="3858"/>
                  </a:cubicBezTo>
                  <a:cubicBezTo>
                    <a:pt x="5461" y="2368"/>
                    <a:pt x="5028" y="1796"/>
                    <a:pt x="4838" y="1592"/>
                  </a:cubicBezTo>
                  <a:cubicBezTo>
                    <a:pt x="4838" y="1588"/>
                    <a:pt x="4834" y="1585"/>
                    <a:pt x="4834" y="1582"/>
                  </a:cubicBezTo>
                  <a:lnTo>
                    <a:pt x="4827" y="1582"/>
                  </a:lnTo>
                  <a:cubicBezTo>
                    <a:pt x="4759" y="1511"/>
                    <a:pt x="4724" y="1489"/>
                    <a:pt x="4697" y="1489"/>
                  </a:cubicBezTo>
                  <a:cubicBezTo>
                    <a:pt x="4680" y="1489"/>
                    <a:pt x="4667" y="1498"/>
                    <a:pt x="4651" y="1508"/>
                  </a:cubicBezTo>
                  <a:cubicBezTo>
                    <a:pt x="4626" y="1529"/>
                    <a:pt x="4606" y="1558"/>
                    <a:pt x="4598" y="1588"/>
                  </a:cubicBezTo>
                  <a:cubicBezTo>
                    <a:pt x="4598" y="1599"/>
                    <a:pt x="4595" y="1612"/>
                    <a:pt x="4636" y="1696"/>
                  </a:cubicBezTo>
                  <a:cubicBezTo>
                    <a:pt x="4636" y="1700"/>
                    <a:pt x="4640" y="1703"/>
                    <a:pt x="4644" y="1706"/>
                  </a:cubicBezTo>
                  <a:cubicBezTo>
                    <a:pt x="4858" y="2111"/>
                    <a:pt x="6103" y="4059"/>
                    <a:pt x="13001" y="14152"/>
                  </a:cubicBezTo>
                  <a:cubicBezTo>
                    <a:pt x="10312" y="10583"/>
                    <a:pt x="6037" y="4814"/>
                    <a:pt x="3992" y="2046"/>
                  </a:cubicBezTo>
                  <a:cubicBezTo>
                    <a:pt x="3970" y="2015"/>
                    <a:pt x="3936" y="1998"/>
                    <a:pt x="3898" y="1998"/>
                  </a:cubicBezTo>
                  <a:cubicBezTo>
                    <a:pt x="3889" y="1998"/>
                    <a:pt x="3880" y="1999"/>
                    <a:pt x="3871" y="2001"/>
                  </a:cubicBezTo>
                  <a:cubicBezTo>
                    <a:pt x="3822" y="2012"/>
                    <a:pt x="3787" y="2049"/>
                    <a:pt x="3777" y="2095"/>
                  </a:cubicBezTo>
                  <a:cubicBezTo>
                    <a:pt x="3777" y="2105"/>
                    <a:pt x="3774" y="2115"/>
                    <a:pt x="3812" y="2181"/>
                  </a:cubicBezTo>
                  <a:lnTo>
                    <a:pt x="3798" y="2188"/>
                  </a:lnTo>
                  <a:cubicBezTo>
                    <a:pt x="3802" y="2191"/>
                    <a:pt x="3833" y="2236"/>
                    <a:pt x="3891" y="2313"/>
                  </a:cubicBezTo>
                  <a:cubicBezTo>
                    <a:pt x="4249" y="2888"/>
                    <a:pt x="5714" y="5074"/>
                    <a:pt x="11632" y="13815"/>
                  </a:cubicBezTo>
                  <a:lnTo>
                    <a:pt x="3480" y="3005"/>
                  </a:lnTo>
                  <a:cubicBezTo>
                    <a:pt x="3454" y="2975"/>
                    <a:pt x="3417" y="2958"/>
                    <a:pt x="3380" y="2958"/>
                  </a:cubicBezTo>
                  <a:cubicBezTo>
                    <a:pt x="3357" y="2958"/>
                    <a:pt x="3334" y="2965"/>
                    <a:pt x="3313" y="2978"/>
                  </a:cubicBezTo>
                  <a:cubicBezTo>
                    <a:pt x="3289" y="2999"/>
                    <a:pt x="3268" y="3026"/>
                    <a:pt x="3261" y="3058"/>
                  </a:cubicBezTo>
                  <a:cubicBezTo>
                    <a:pt x="3258" y="3075"/>
                    <a:pt x="3258" y="3093"/>
                    <a:pt x="3285" y="3151"/>
                  </a:cubicBezTo>
                  <a:lnTo>
                    <a:pt x="3289" y="3155"/>
                  </a:lnTo>
                  <a:cubicBezTo>
                    <a:pt x="3410" y="3400"/>
                    <a:pt x="4072" y="4381"/>
                    <a:pt x="7360" y="9170"/>
                  </a:cubicBezTo>
                  <a:cubicBezTo>
                    <a:pt x="8940" y="11474"/>
                    <a:pt x="10756" y="14121"/>
                    <a:pt x="11941" y="15881"/>
                  </a:cubicBezTo>
                  <a:cubicBezTo>
                    <a:pt x="9543" y="12742"/>
                    <a:pt x="4814" y="6411"/>
                    <a:pt x="2676" y="3542"/>
                  </a:cubicBezTo>
                  <a:cubicBezTo>
                    <a:pt x="2650" y="3510"/>
                    <a:pt x="2613" y="3492"/>
                    <a:pt x="2575" y="3492"/>
                  </a:cubicBezTo>
                  <a:cubicBezTo>
                    <a:pt x="2553" y="3492"/>
                    <a:pt x="2530" y="3499"/>
                    <a:pt x="2509" y="3512"/>
                  </a:cubicBezTo>
                  <a:cubicBezTo>
                    <a:pt x="2485" y="3532"/>
                    <a:pt x="2461" y="3567"/>
                    <a:pt x="2454" y="3598"/>
                  </a:cubicBezTo>
                  <a:cubicBezTo>
                    <a:pt x="2388" y="3955"/>
                    <a:pt x="7301" y="11076"/>
                    <a:pt x="10634" y="15860"/>
                  </a:cubicBezTo>
                  <a:cubicBezTo>
                    <a:pt x="8434" y="13001"/>
                    <a:pt x="4692" y="7943"/>
                    <a:pt x="1951" y="4194"/>
                  </a:cubicBezTo>
                  <a:cubicBezTo>
                    <a:pt x="1928" y="4162"/>
                    <a:pt x="1892" y="4146"/>
                    <a:pt x="1856" y="4146"/>
                  </a:cubicBezTo>
                  <a:cubicBezTo>
                    <a:pt x="1832" y="4146"/>
                    <a:pt x="1809" y="4153"/>
                    <a:pt x="1788" y="4166"/>
                  </a:cubicBezTo>
                  <a:cubicBezTo>
                    <a:pt x="1761" y="4184"/>
                    <a:pt x="1737" y="4222"/>
                    <a:pt x="1729" y="4253"/>
                  </a:cubicBezTo>
                  <a:cubicBezTo>
                    <a:pt x="1667" y="4589"/>
                    <a:pt x="5915" y="10774"/>
                    <a:pt x="9207" y="15507"/>
                  </a:cubicBezTo>
                  <a:cubicBezTo>
                    <a:pt x="6819" y="12374"/>
                    <a:pt x="3407" y="7828"/>
                    <a:pt x="1716" y="5573"/>
                  </a:cubicBezTo>
                  <a:cubicBezTo>
                    <a:pt x="1693" y="5542"/>
                    <a:pt x="1658" y="5526"/>
                    <a:pt x="1622" y="5526"/>
                  </a:cubicBezTo>
                  <a:cubicBezTo>
                    <a:pt x="1597" y="5526"/>
                    <a:pt x="1572" y="5533"/>
                    <a:pt x="1550" y="5549"/>
                  </a:cubicBezTo>
                  <a:cubicBezTo>
                    <a:pt x="1497" y="5583"/>
                    <a:pt x="1484" y="5660"/>
                    <a:pt x="1521" y="5712"/>
                  </a:cubicBezTo>
                  <a:cubicBezTo>
                    <a:pt x="3496" y="8629"/>
                    <a:pt x="6601" y="13220"/>
                    <a:pt x="8639" y="16241"/>
                  </a:cubicBezTo>
                  <a:cubicBezTo>
                    <a:pt x="6411" y="13324"/>
                    <a:pt x="3018" y="8868"/>
                    <a:pt x="867" y="6037"/>
                  </a:cubicBezTo>
                  <a:cubicBezTo>
                    <a:pt x="841" y="6006"/>
                    <a:pt x="805" y="5989"/>
                    <a:pt x="768" y="5989"/>
                  </a:cubicBezTo>
                  <a:cubicBezTo>
                    <a:pt x="760" y="5989"/>
                    <a:pt x="751" y="5990"/>
                    <a:pt x="742" y="5992"/>
                  </a:cubicBezTo>
                  <a:cubicBezTo>
                    <a:pt x="697" y="6003"/>
                    <a:pt x="659" y="6040"/>
                    <a:pt x="652" y="6089"/>
                  </a:cubicBezTo>
                  <a:cubicBezTo>
                    <a:pt x="648" y="6107"/>
                    <a:pt x="645" y="6117"/>
                    <a:pt x="677" y="6179"/>
                  </a:cubicBezTo>
                  <a:lnTo>
                    <a:pt x="673" y="6183"/>
                  </a:lnTo>
                  <a:cubicBezTo>
                    <a:pt x="673" y="6183"/>
                    <a:pt x="680" y="6193"/>
                    <a:pt x="697" y="6211"/>
                  </a:cubicBezTo>
                  <a:cubicBezTo>
                    <a:pt x="840" y="6464"/>
                    <a:pt x="1418" y="7309"/>
                    <a:pt x="3629" y="10542"/>
                  </a:cubicBezTo>
                  <a:cubicBezTo>
                    <a:pt x="4886" y="12381"/>
                    <a:pt x="6400" y="14599"/>
                    <a:pt x="7519" y="16255"/>
                  </a:cubicBezTo>
                  <a:lnTo>
                    <a:pt x="482" y="7195"/>
                  </a:lnTo>
                  <a:cubicBezTo>
                    <a:pt x="459" y="7163"/>
                    <a:pt x="423" y="7147"/>
                    <a:pt x="387" y="7147"/>
                  </a:cubicBezTo>
                  <a:cubicBezTo>
                    <a:pt x="364" y="7147"/>
                    <a:pt x="340" y="7153"/>
                    <a:pt x="320" y="7167"/>
                  </a:cubicBezTo>
                  <a:cubicBezTo>
                    <a:pt x="274" y="7198"/>
                    <a:pt x="250" y="7215"/>
                    <a:pt x="309" y="7329"/>
                  </a:cubicBezTo>
                  <a:lnTo>
                    <a:pt x="292" y="7340"/>
                  </a:lnTo>
                  <a:lnTo>
                    <a:pt x="371" y="7444"/>
                  </a:lnTo>
                  <a:cubicBezTo>
                    <a:pt x="489" y="7645"/>
                    <a:pt x="742" y="8015"/>
                    <a:pt x="1220" y="8726"/>
                  </a:cubicBezTo>
                  <a:cubicBezTo>
                    <a:pt x="1796" y="9579"/>
                    <a:pt x="2582" y="10739"/>
                    <a:pt x="3424" y="11983"/>
                  </a:cubicBezTo>
                  <a:cubicBezTo>
                    <a:pt x="4473" y="13535"/>
                    <a:pt x="5652" y="15271"/>
                    <a:pt x="6594" y="16668"/>
                  </a:cubicBezTo>
                  <a:lnTo>
                    <a:pt x="229" y="8546"/>
                  </a:lnTo>
                  <a:cubicBezTo>
                    <a:pt x="207" y="8517"/>
                    <a:pt x="172" y="8502"/>
                    <a:pt x="137" y="8502"/>
                  </a:cubicBezTo>
                  <a:cubicBezTo>
                    <a:pt x="113" y="8502"/>
                    <a:pt x="88" y="8509"/>
                    <a:pt x="66" y="8525"/>
                  </a:cubicBezTo>
                  <a:cubicBezTo>
                    <a:pt x="11" y="8563"/>
                    <a:pt x="1" y="8636"/>
                    <a:pt x="35" y="8688"/>
                  </a:cubicBezTo>
                  <a:lnTo>
                    <a:pt x="5634" y="16986"/>
                  </a:lnTo>
                  <a:cubicBezTo>
                    <a:pt x="4633" y="15770"/>
                    <a:pt x="3258" y="14065"/>
                    <a:pt x="2274" y="12846"/>
                  </a:cubicBezTo>
                  <a:cubicBezTo>
                    <a:pt x="1771" y="12222"/>
                    <a:pt x="1324" y="11671"/>
                    <a:pt x="1006" y="11276"/>
                  </a:cubicBezTo>
                  <a:cubicBezTo>
                    <a:pt x="739" y="10947"/>
                    <a:pt x="593" y="10770"/>
                    <a:pt x="507" y="10681"/>
                  </a:cubicBezTo>
                  <a:cubicBezTo>
                    <a:pt x="499" y="10670"/>
                    <a:pt x="496" y="10663"/>
                    <a:pt x="489" y="10656"/>
                  </a:cubicBezTo>
                  <a:lnTo>
                    <a:pt x="486" y="10660"/>
                  </a:lnTo>
                  <a:cubicBezTo>
                    <a:pt x="438" y="10613"/>
                    <a:pt x="408" y="10596"/>
                    <a:pt x="384" y="10596"/>
                  </a:cubicBezTo>
                  <a:cubicBezTo>
                    <a:pt x="363" y="10596"/>
                    <a:pt x="346" y="10609"/>
                    <a:pt x="323" y="10625"/>
                  </a:cubicBezTo>
                  <a:cubicBezTo>
                    <a:pt x="295" y="10642"/>
                    <a:pt x="278" y="10670"/>
                    <a:pt x="271" y="10701"/>
                  </a:cubicBezTo>
                  <a:cubicBezTo>
                    <a:pt x="264" y="10732"/>
                    <a:pt x="271" y="10767"/>
                    <a:pt x="292" y="10791"/>
                  </a:cubicBezTo>
                  <a:cubicBezTo>
                    <a:pt x="1625" y="12734"/>
                    <a:pt x="3438" y="15385"/>
                    <a:pt x="4436" y="16882"/>
                  </a:cubicBezTo>
                  <a:cubicBezTo>
                    <a:pt x="2360" y="14634"/>
                    <a:pt x="1681" y="13954"/>
                    <a:pt x="1428" y="13771"/>
                  </a:cubicBezTo>
                  <a:cubicBezTo>
                    <a:pt x="1425" y="13767"/>
                    <a:pt x="1422" y="13764"/>
                    <a:pt x="1418" y="13761"/>
                  </a:cubicBezTo>
                  <a:lnTo>
                    <a:pt x="1414" y="13764"/>
                  </a:lnTo>
                  <a:cubicBezTo>
                    <a:pt x="1358" y="13723"/>
                    <a:pt x="1325" y="13710"/>
                    <a:pt x="1300" y="13710"/>
                  </a:cubicBezTo>
                  <a:cubicBezTo>
                    <a:pt x="1280" y="13710"/>
                    <a:pt x="1266" y="13719"/>
                    <a:pt x="1251" y="13729"/>
                  </a:cubicBezTo>
                  <a:cubicBezTo>
                    <a:pt x="1224" y="13746"/>
                    <a:pt x="1206" y="13774"/>
                    <a:pt x="1200" y="13806"/>
                  </a:cubicBezTo>
                  <a:cubicBezTo>
                    <a:pt x="1196" y="13836"/>
                    <a:pt x="1203" y="13871"/>
                    <a:pt x="1220" y="13895"/>
                  </a:cubicBezTo>
                  <a:cubicBezTo>
                    <a:pt x="1654" y="14522"/>
                    <a:pt x="2353" y="15541"/>
                    <a:pt x="2426" y="15677"/>
                  </a:cubicBezTo>
                  <a:cubicBezTo>
                    <a:pt x="2430" y="15686"/>
                    <a:pt x="2436" y="15697"/>
                    <a:pt x="2444" y="15707"/>
                  </a:cubicBezTo>
                  <a:cubicBezTo>
                    <a:pt x="2465" y="15742"/>
                    <a:pt x="2502" y="15760"/>
                    <a:pt x="2541" y="15760"/>
                  </a:cubicBezTo>
                  <a:cubicBezTo>
                    <a:pt x="2565" y="15760"/>
                    <a:pt x="2589" y="15753"/>
                    <a:pt x="2610" y="15739"/>
                  </a:cubicBezTo>
                  <a:cubicBezTo>
                    <a:pt x="2637" y="15721"/>
                    <a:pt x="2655" y="15694"/>
                    <a:pt x="2662" y="15662"/>
                  </a:cubicBezTo>
                  <a:cubicBezTo>
                    <a:pt x="2669" y="15611"/>
                    <a:pt x="2676" y="15587"/>
                    <a:pt x="2100" y="14748"/>
                  </a:cubicBezTo>
                  <a:lnTo>
                    <a:pt x="2100" y="14748"/>
                  </a:lnTo>
                  <a:cubicBezTo>
                    <a:pt x="2939" y="15621"/>
                    <a:pt x="4238" y="17021"/>
                    <a:pt x="5198" y="18064"/>
                  </a:cubicBezTo>
                  <a:cubicBezTo>
                    <a:pt x="5222" y="18090"/>
                    <a:pt x="5255" y="18104"/>
                    <a:pt x="5288" y="18104"/>
                  </a:cubicBezTo>
                  <a:cubicBezTo>
                    <a:pt x="5311" y="18104"/>
                    <a:pt x="5334" y="18097"/>
                    <a:pt x="5354" y="18085"/>
                  </a:cubicBezTo>
                  <a:cubicBezTo>
                    <a:pt x="5382" y="18067"/>
                    <a:pt x="5399" y="18036"/>
                    <a:pt x="5406" y="18005"/>
                  </a:cubicBezTo>
                  <a:cubicBezTo>
                    <a:pt x="5409" y="17991"/>
                    <a:pt x="5413" y="17977"/>
                    <a:pt x="5375" y="17904"/>
                  </a:cubicBezTo>
                  <a:lnTo>
                    <a:pt x="5375" y="17901"/>
                  </a:lnTo>
                  <a:cubicBezTo>
                    <a:pt x="5372" y="17898"/>
                    <a:pt x="5367" y="17894"/>
                    <a:pt x="5367" y="17890"/>
                  </a:cubicBezTo>
                  <a:cubicBezTo>
                    <a:pt x="5226" y="17631"/>
                    <a:pt x="4630" y="16702"/>
                    <a:pt x="2153" y="13078"/>
                  </a:cubicBezTo>
                  <a:lnTo>
                    <a:pt x="2153" y="13078"/>
                  </a:lnTo>
                  <a:cubicBezTo>
                    <a:pt x="5530" y="17271"/>
                    <a:pt x="6445" y="18379"/>
                    <a:pt x="6747" y="18639"/>
                  </a:cubicBezTo>
                  <a:lnTo>
                    <a:pt x="6757" y="18653"/>
                  </a:lnTo>
                  <a:lnTo>
                    <a:pt x="6760" y="18649"/>
                  </a:lnTo>
                  <a:cubicBezTo>
                    <a:pt x="6816" y="18693"/>
                    <a:pt x="6849" y="18708"/>
                    <a:pt x="6874" y="18708"/>
                  </a:cubicBezTo>
                  <a:cubicBezTo>
                    <a:pt x="6894" y="18708"/>
                    <a:pt x="6908" y="18698"/>
                    <a:pt x="6923" y="18688"/>
                  </a:cubicBezTo>
                  <a:cubicBezTo>
                    <a:pt x="6979" y="18649"/>
                    <a:pt x="6996" y="18573"/>
                    <a:pt x="6958" y="18518"/>
                  </a:cubicBezTo>
                  <a:lnTo>
                    <a:pt x="2128" y="11359"/>
                  </a:lnTo>
                  <a:lnTo>
                    <a:pt x="8399" y="19363"/>
                  </a:lnTo>
                  <a:cubicBezTo>
                    <a:pt x="8423" y="19394"/>
                    <a:pt x="8458" y="19412"/>
                    <a:pt x="8497" y="19412"/>
                  </a:cubicBezTo>
                  <a:cubicBezTo>
                    <a:pt x="8517" y="19412"/>
                    <a:pt x="8541" y="19404"/>
                    <a:pt x="8562" y="19391"/>
                  </a:cubicBezTo>
                  <a:cubicBezTo>
                    <a:pt x="8618" y="19353"/>
                    <a:pt x="8642" y="19335"/>
                    <a:pt x="8583" y="19221"/>
                  </a:cubicBezTo>
                  <a:lnTo>
                    <a:pt x="8590" y="19214"/>
                  </a:lnTo>
                  <a:lnTo>
                    <a:pt x="8562" y="19179"/>
                  </a:lnTo>
                  <a:cubicBezTo>
                    <a:pt x="8500" y="19065"/>
                    <a:pt x="8372" y="18875"/>
                    <a:pt x="8146" y="18542"/>
                  </a:cubicBezTo>
                  <a:cubicBezTo>
                    <a:pt x="7859" y="18112"/>
                    <a:pt x="7454" y="17509"/>
                    <a:pt x="6972" y="16799"/>
                  </a:cubicBezTo>
                  <a:cubicBezTo>
                    <a:pt x="6016" y="15379"/>
                    <a:pt x="4769" y="13535"/>
                    <a:pt x="3625" y="11848"/>
                  </a:cubicBezTo>
                  <a:cubicBezTo>
                    <a:pt x="3237" y="11273"/>
                    <a:pt x="2852" y="10708"/>
                    <a:pt x="2495" y="10177"/>
                  </a:cubicBezTo>
                  <a:lnTo>
                    <a:pt x="2495" y="10177"/>
                  </a:lnTo>
                  <a:lnTo>
                    <a:pt x="9144" y="18739"/>
                  </a:lnTo>
                  <a:cubicBezTo>
                    <a:pt x="9168" y="18770"/>
                    <a:pt x="9205" y="18786"/>
                    <a:pt x="9242" y="18786"/>
                  </a:cubicBezTo>
                  <a:cubicBezTo>
                    <a:pt x="9265" y="18786"/>
                    <a:pt x="9288" y="18780"/>
                    <a:pt x="9307" y="18767"/>
                  </a:cubicBezTo>
                  <a:cubicBezTo>
                    <a:pt x="9331" y="18747"/>
                    <a:pt x="9352" y="18718"/>
                    <a:pt x="9359" y="18688"/>
                  </a:cubicBezTo>
                  <a:cubicBezTo>
                    <a:pt x="9376" y="18587"/>
                    <a:pt x="9387" y="18539"/>
                    <a:pt x="3826" y="10403"/>
                  </a:cubicBezTo>
                  <a:cubicBezTo>
                    <a:pt x="3646" y="10143"/>
                    <a:pt x="3469" y="9880"/>
                    <a:pt x="3293" y="9627"/>
                  </a:cubicBezTo>
                  <a:lnTo>
                    <a:pt x="3293" y="9627"/>
                  </a:lnTo>
                  <a:cubicBezTo>
                    <a:pt x="4027" y="10587"/>
                    <a:pt x="4848" y="11668"/>
                    <a:pt x="5673" y="12749"/>
                  </a:cubicBezTo>
                  <a:cubicBezTo>
                    <a:pt x="6920" y="14388"/>
                    <a:pt x="8171" y="16027"/>
                    <a:pt x="9114" y="17256"/>
                  </a:cubicBezTo>
                  <a:cubicBezTo>
                    <a:pt x="9581" y="17873"/>
                    <a:pt x="9973" y="18382"/>
                    <a:pt x="10249" y="18742"/>
                  </a:cubicBezTo>
                  <a:cubicBezTo>
                    <a:pt x="10465" y="19024"/>
                    <a:pt x="10590" y="19183"/>
                    <a:pt x="10665" y="19266"/>
                  </a:cubicBezTo>
                  <a:cubicBezTo>
                    <a:pt x="10669" y="19273"/>
                    <a:pt x="10673" y="19276"/>
                    <a:pt x="10673" y="19280"/>
                  </a:cubicBezTo>
                  <a:lnTo>
                    <a:pt x="10676" y="19280"/>
                  </a:lnTo>
                  <a:cubicBezTo>
                    <a:pt x="10728" y="19336"/>
                    <a:pt x="10759" y="19355"/>
                    <a:pt x="10785" y="19355"/>
                  </a:cubicBezTo>
                  <a:cubicBezTo>
                    <a:pt x="10806" y="19355"/>
                    <a:pt x="10825" y="19344"/>
                    <a:pt x="10849" y="19329"/>
                  </a:cubicBezTo>
                  <a:cubicBezTo>
                    <a:pt x="10876" y="19311"/>
                    <a:pt x="10894" y="19283"/>
                    <a:pt x="10901" y="19249"/>
                  </a:cubicBezTo>
                  <a:cubicBezTo>
                    <a:pt x="10901" y="19238"/>
                    <a:pt x="10905" y="19228"/>
                    <a:pt x="10860" y="19152"/>
                  </a:cubicBezTo>
                  <a:lnTo>
                    <a:pt x="10866" y="19145"/>
                  </a:lnTo>
                  <a:cubicBezTo>
                    <a:pt x="10863" y="19134"/>
                    <a:pt x="10846" y="19117"/>
                    <a:pt x="10822" y="19086"/>
                  </a:cubicBezTo>
                  <a:cubicBezTo>
                    <a:pt x="10555" y="18646"/>
                    <a:pt x="9397" y="16917"/>
                    <a:pt x="4498" y="9683"/>
                  </a:cubicBezTo>
                  <a:lnTo>
                    <a:pt x="4498" y="9683"/>
                  </a:lnTo>
                  <a:cubicBezTo>
                    <a:pt x="5143" y="10538"/>
                    <a:pt x="5839" y="11460"/>
                    <a:pt x="6536" y="12381"/>
                  </a:cubicBezTo>
                  <a:cubicBezTo>
                    <a:pt x="10201" y="17239"/>
                    <a:pt x="11247" y="18587"/>
                    <a:pt x="11594" y="18923"/>
                  </a:cubicBezTo>
                  <a:cubicBezTo>
                    <a:pt x="11608" y="18944"/>
                    <a:pt x="11618" y="18961"/>
                    <a:pt x="11632" y="18979"/>
                  </a:cubicBezTo>
                  <a:lnTo>
                    <a:pt x="11646" y="18971"/>
                  </a:lnTo>
                  <a:cubicBezTo>
                    <a:pt x="11697" y="19015"/>
                    <a:pt x="11727" y="19028"/>
                    <a:pt x="11750" y="19028"/>
                  </a:cubicBezTo>
                  <a:cubicBezTo>
                    <a:pt x="11769" y="19028"/>
                    <a:pt x="11783" y="19019"/>
                    <a:pt x="11799" y="19009"/>
                  </a:cubicBezTo>
                  <a:cubicBezTo>
                    <a:pt x="11826" y="18992"/>
                    <a:pt x="11844" y="18964"/>
                    <a:pt x="11850" y="18930"/>
                  </a:cubicBezTo>
                  <a:cubicBezTo>
                    <a:pt x="11858" y="18899"/>
                    <a:pt x="11847" y="18867"/>
                    <a:pt x="11829" y="18840"/>
                  </a:cubicBezTo>
                  <a:cubicBezTo>
                    <a:pt x="9072" y="14904"/>
                    <a:pt x="5340" y="9516"/>
                    <a:pt x="3351" y="6512"/>
                  </a:cubicBezTo>
                  <a:lnTo>
                    <a:pt x="3351" y="6512"/>
                  </a:lnTo>
                  <a:cubicBezTo>
                    <a:pt x="4325" y="7836"/>
                    <a:pt x="5631" y="9603"/>
                    <a:pt x="6937" y="11356"/>
                  </a:cubicBezTo>
                  <a:cubicBezTo>
                    <a:pt x="11617" y="17641"/>
                    <a:pt x="12231" y="18297"/>
                    <a:pt x="12412" y="18297"/>
                  </a:cubicBezTo>
                  <a:cubicBezTo>
                    <a:pt x="12435" y="18297"/>
                    <a:pt x="12451" y="18286"/>
                    <a:pt x="12467" y="18275"/>
                  </a:cubicBezTo>
                  <a:cubicBezTo>
                    <a:pt x="12495" y="18258"/>
                    <a:pt x="12512" y="18227"/>
                    <a:pt x="12519" y="18195"/>
                  </a:cubicBezTo>
                  <a:cubicBezTo>
                    <a:pt x="12523" y="18165"/>
                    <a:pt x="12515" y="18133"/>
                    <a:pt x="12498" y="18105"/>
                  </a:cubicBezTo>
                  <a:cubicBezTo>
                    <a:pt x="9682" y="14082"/>
                    <a:pt x="5846" y="8539"/>
                    <a:pt x="3912" y="5604"/>
                  </a:cubicBezTo>
                  <a:lnTo>
                    <a:pt x="3912" y="5604"/>
                  </a:lnTo>
                  <a:cubicBezTo>
                    <a:pt x="4935" y="6973"/>
                    <a:pt x="6376" y="8903"/>
                    <a:pt x="7811" y="10815"/>
                  </a:cubicBezTo>
                  <a:cubicBezTo>
                    <a:pt x="9363" y="12884"/>
                    <a:pt x="10603" y="14526"/>
                    <a:pt x="11500" y="15701"/>
                  </a:cubicBezTo>
                  <a:cubicBezTo>
                    <a:pt x="12969" y="17631"/>
                    <a:pt x="13212" y="17944"/>
                    <a:pt x="13328" y="17944"/>
                  </a:cubicBezTo>
                  <a:cubicBezTo>
                    <a:pt x="13350" y="17944"/>
                    <a:pt x="13368" y="17932"/>
                    <a:pt x="13389" y="17918"/>
                  </a:cubicBezTo>
                  <a:cubicBezTo>
                    <a:pt x="13417" y="17898"/>
                    <a:pt x="13434" y="17869"/>
                    <a:pt x="13441" y="17835"/>
                  </a:cubicBezTo>
                  <a:cubicBezTo>
                    <a:pt x="13468" y="17703"/>
                    <a:pt x="12990" y="16951"/>
                    <a:pt x="7558" y="9034"/>
                  </a:cubicBezTo>
                  <a:cubicBezTo>
                    <a:pt x="7000" y="8220"/>
                    <a:pt x="6435" y="7399"/>
                    <a:pt x="5912" y="6637"/>
                  </a:cubicBezTo>
                  <a:lnTo>
                    <a:pt x="5912" y="6637"/>
                  </a:lnTo>
                  <a:lnTo>
                    <a:pt x="14279" y="17724"/>
                  </a:lnTo>
                  <a:cubicBezTo>
                    <a:pt x="14302" y="17755"/>
                    <a:pt x="14337" y="17771"/>
                    <a:pt x="14373" y="17771"/>
                  </a:cubicBezTo>
                  <a:cubicBezTo>
                    <a:pt x="14398" y="17771"/>
                    <a:pt x="14423" y="17764"/>
                    <a:pt x="14446" y="17749"/>
                  </a:cubicBezTo>
                  <a:cubicBezTo>
                    <a:pt x="14498" y="17711"/>
                    <a:pt x="14511" y="17637"/>
                    <a:pt x="14473" y="17582"/>
                  </a:cubicBezTo>
                  <a:cubicBezTo>
                    <a:pt x="12384" y="14495"/>
                    <a:pt x="9186" y="9769"/>
                    <a:pt x="6875" y="6342"/>
                  </a:cubicBezTo>
                  <a:lnTo>
                    <a:pt x="6875" y="6342"/>
                  </a:lnTo>
                  <a:cubicBezTo>
                    <a:pt x="7675" y="7427"/>
                    <a:pt x="8566" y="8626"/>
                    <a:pt x="9453" y="9817"/>
                  </a:cubicBezTo>
                  <a:cubicBezTo>
                    <a:pt x="13631" y="15424"/>
                    <a:pt x="14789" y="16938"/>
                    <a:pt x="15163" y="17312"/>
                  </a:cubicBezTo>
                  <a:cubicBezTo>
                    <a:pt x="15176" y="17333"/>
                    <a:pt x="15191" y="17350"/>
                    <a:pt x="15205" y="17370"/>
                  </a:cubicBezTo>
                  <a:lnTo>
                    <a:pt x="15218" y="17364"/>
                  </a:lnTo>
                  <a:cubicBezTo>
                    <a:pt x="15271" y="17409"/>
                    <a:pt x="15303" y="17423"/>
                    <a:pt x="15326" y="17423"/>
                  </a:cubicBezTo>
                  <a:cubicBezTo>
                    <a:pt x="15344" y="17423"/>
                    <a:pt x="15357" y="17414"/>
                    <a:pt x="15371" y="17405"/>
                  </a:cubicBezTo>
                  <a:cubicBezTo>
                    <a:pt x="15398" y="17385"/>
                    <a:pt x="15416" y="17357"/>
                    <a:pt x="15423" y="17325"/>
                  </a:cubicBezTo>
                  <a:cubicBezTo>
                    <a:pt x="15429" y="17295"/>
                    <a:pt x="15423" y="17263"/>
                    <a:pt x="15405" y="17236"/>
                  </a:cubicBezTo>
                  <a:cubicBezTo>
                    <a:pt x="13350" y="14242"/>
                    <a:pt x="8951" y="7798"/>
                    <a:pt x="6525" y="4177"/>
                  </a:cubicBezTo>
                  <a:lnTo>
                    <a:pt x="6525" y="4177"/>
                  </a:lnTo>
                  <a:cubicBezTo>
                    <a:pt x="8971" y="7423"/>
                    <a:pt x="13230" y="13099"/>
                    <a:pt x="15845" y="16595"/>
                  </a:cubicBezTo>
                  <a:cubicBezTo>
                    <a:pt x="15868" y="16626"/>
                    <a:pt x="15903" y="16642"/>
                    <a:pt x="15939" y="16642"/>
                  </a:cubicBezTo>
                  <a:cubicBezTo>
                    <a:pt x="15964" y="16642"/>
                    <a:pt x="15989" y="16634"/>
                    <a:pt x="16011" y="16619"/>
                  </a:cubicBezTo>
                  <a:cubicBezTo>
                    <a:pt x="16064" y="16580"/>
                    <a:pt x="16078" y="16508"/>
                    <a:pt x="16040" y="16456"/>
                  </a:cubicBezTo>
                  <a:lnTo>
                    <a:pt x="7336" y="3550"/>
                  </a:lnTo>
                  <a:lnTo>
                    <a:pt x="7336" y="3550"/>
                  </a:lnTo>
                  <a:cubicBezTo>
                    <a:pt x="9553" y="6443"/>
                    <a:pt x="13493" y="11744"/>
                    <a:pt x="16372" y="15652"/>
                  </a:cubicBezTo>
                  <a:cubicBezTo>
                    <a:pt x="16396" y="15684"/>
                    <a:pt x="16433" y="15702"/>
                    <a:pt x="16471" y="15702"/>
                  </a:cubicBezTo>
                  <a:cubicBezTo>
                    <a:pt x="16495" y="15702"/>
                    <a:pt x="16518" y="15695"/>
                    <a:pt x="16539" y="15680"/>
                  </a:cubicBezTo>
                  <a:cubicBezTo>
                    <a:pt x="16593" y="15642"/>
                    <a:pt x="16608" y="15569"/>
                    <a:pt x="16569" y="15514"/>
                  </a:cubicBezTo>
                  <a:lnTo>
                    <a:pt x="8378" y="3369"/>
                  </a:lnTo>
                  <a:lnTo>
                    <a:pt x="8378" y="3369"/>
                  </a:lnTo>
                  <a:cubicBezTo>
                    <a:pt x="9328" y="4648"/>
                    <a:pt x="10520" y="6283"/>
                    <a:pt x="11639" y="7815"/>
                  </a:cubicBezTo>
                  <a:cubicBezTo>
                    <a:pt x="16480" y="14455"/>
                    <a:pt x="17086" y="15198"/>
                    <a:pt x="17288" y="15198"/>
                  </a:cubicBezTo>
                  <a:cubicBezTo>
                    <a:pt x="17315" y="15198"/>
                    <a:pt x="17334" y="15185"/>
                    <a:pt x="17356" y="15171"/>
                  </a:cubicBezTo>
                  <a:cubicBezTo>
                    <a:pt x="17383" y="15150"/>
                    <a:pt x="17401" y="15122"/>
                    <a:pt x="17408" y="15091"/>
                  </a:cubicBezTo>
                  <a:cubicBezTo>
                    <a:pt x="17415" y="15060"/>
                    <a:pt x="17408" y="15029"/>
                    <a:pt x="17388" y="15000"/>
                  </a:cubicBezTo>
                  <a:cubicBezTo>
                    <a:pt x="15315" y="11962"/>
                    <a:pt x="12069" y="7184"/>
                    <a:pt x="9907" y="3976"/>
                  </a:cubicBezTo>
                  <a:lnTo>
                    <a:pt x="9907" y="3976"/>
                  </a:lnTo>
                  <a:cubicBezTo>
                    <a:pt x="16070" y="12250"/>
                    <a:pt x="17467" y="14062"/>
                    <a:pt x="17862" y="14405"/>
                  </a:cubicBezTo>
                  <a:cubicBezTo>
                    <a:pt x="17866" y="14408"/>
                    <a:pt x="17866" y="14412"/>
                    <a:pt x="17866" y="14412"/>
                  </a:cubicBezTo>
                  <a:lnTo>
                    <a:pt x="17869" y="14412"/>
                  </a:lnTo>
                  <a:cubicBezTo>
                    <a:pt x="17931" y="14463"/>
                    <a:pt x="17967" y="14480"/>
                    <a:pt x="17993" y="14480"/>
                  </a:cubicBezTo>
                  <a:cubicBezTo>
                    <a:pt x="18013" y="14480"/>
                    <a:pt x="18027" y="14471"/>
                    <a:pt x="18042" y="14460"/>
                  </a:cubicBezTo>
                  <a:cubicBezTo>
                    <a:pt x="18066" y="14439"/>
                    <a:pt x="18087" y="14415"/>
                    <a:pt x="18090" y="14381"/>
                  </a:cubicBezTo>
                  <a:cubicBezTo>
                    <a:pt x="18104" y="14311"/>
                    <a:pt x="18108" y="14294"/>
                    <a:pt x="9726" y="1911"/>
                  </a:cubicBezTo>
                  <a:lnTo>
                    <a:pt x="9726" y="1911"/>
                  </a:lnTo>
                  <a:cubicBezTo>
                    <a:pt x="11767" y="4530"/>
                    <a:pt x="15589" y="9654"/>
                    <a:pt x="18347" y="13404"/>
                  </a:cubicBezTo>
                  <a:cubicBezTo>
                    <a:pt x="18369" y="13434"/>
                    <a:pt x="18406" y="13452"/>
                    <a:pt x="18445" y="13452"/>
                  </a:cubicBezTo>
                  <a:cubicBezTo>
                    <a:pt x="18454" y="13452"/>
                    <a:pt x="18463" y="13451"/>
                    <a:pt x="18472" y="13449"/>
                  </a:cubicBezTo>
                  <a:cubicBezTo>
                    <a:pt x="18517" y="13438"/>
                    <a:pt x="18555" y="13400"/>
                    <a:pt x="18562" y="13355"/>
                  </a:cubicBezTo>
                  <a:cubicBezTo>
                    <a:pt x="18568" y="13334"/>
                    <a:pt x="18568" y="13321"/>
                    <a:pt x="18538" y="13265"/>
                  </a:cubicBezTo>
                  <a:lnTo>
                    <a:pt x="18541" y="13262"/>
                  </a:lnTo>
                  <a:cubicBezTo>
                    <a:pt x="18541" y="13258"/>
                    <a:pt x="18520" y="13233"/>
                    <a:pt x="18489" y="13188"/>
                  </a:cubicBezTo>
                  <a:cubicBezTo>
                    <a:pt x="18420" y="13085"/>
                    <a:pt x="18291" y="12897"/>
                    <a:pt x="18056" y="12555"/>
                  </a:cubicBezTo>
                  <a:cubicBezTo>
                    <a:pt x="13593" y="6114"/>
                    <a:pt x="11476" y="2989"/>
                    <a:pt x="10555" y="1564"/>
                  </a:cubicBezTo>
                  <a:lnTo>
                    <a:pt x="10555" y="1564"/>
                  </a:lnTo>
                  <a:cubicBezTo>
                    <a:pt x="11882" y="3227"/>
                    <a:pt x="14535" y="6741"/>
                    <a:pt x="16296" y="9066"/>
                  </a:cubicBezTo>
                  <a:cubicBezTo>
                    <a:pt x="16993" y="9984"/>
                    <a:pt x="17605" y="10794"/>
                    <a:pt x="18045" y="11377"/>
                  </a:cubicBezTo>
                  <a:cubicBezTo>
                    <a:pt x="18662" y="12185"/>
                    <a:pt x="18789" y="12352"/>
                    <a:pt x="18869" y="12352"/>
                  </a:cubicBezTo>
                  <a:cubicBezTo>
                    <a:pt x="18890" y="12352"/>
                    <a:pt x="18907" y="12340"/>
                    <a:pt x="18929" y="12326"/>
                  </a:cubicBezTo>
                  <a:cubicBezTo>
                    <a:pt x="18957" y="12305"/>
                    <a:pt x="18974" y="12277"/>
                    <a:pt x="18981" y="12243"/>
                  </a:cubicBezTo>
                  <a:cubicBezTo>
                    <a:pt x="18992" y="12191"/>
                    <a:pt x="19019" y="12045"/>
                    <a:pt x="13694" y="4267"/>
                  </a:cubicBezTo>
                  <a:lnTo>
                    <a:pt x="13694" y="4267"/>
                  </a:lnTo>
                  <a:cubicBezTo>
                    <a:pt x="18444" y="10500"/>
                    <a:pt x="19055" y="11160"/>
                    <a:pt x="19236" y="11160"/>
                  </a:cubicBezTo>
                  <a:cubicBezTo>
                    <a:pt x="19260" y="11160"/>
                    <a:pt x="19276" y="11149"/>
                    <a:pt x="19293" y="11138"/>
                  </a:cubicBezTo>
                  <a:cubicBezTo>
                    <a:pt x="19321" y="11120"/>
                    <a:pt x="19338" y="11092"/>
                    <a:pt x="19345" y="11058"/>
                  </a:cubicBezTo>
                  <a:cubicBezTo>
                    <a:pt x="19355" y="11002"/>
                    <a:pt x="19379" y="10881"/>
                    <a:pt x="14252" y="3394"/>
                  </a:cubicBezTo>
                  <a:lnTo>
                    <a:pt x="14252" y="3394"/>
                  </a:lnTo>
                  <a:cubicBezTo>
                    <a:pt x="14647" y="3889"/>
                    <a:pt x="15066" y="4419"/>
                    <a:pt x="15482" y="4943"/>
                  </a:cubicBezTo>
                  <a:cubicBezTo>
                    <a:pt x="18021" y="8130"/>
                    <a:pt x="18766" y="9024"/>
                    <a:pt x="19033" y="9246"/>
                  </a:cubicBezTo>
                  <a:lnTo>
                    <a:pt x="19040" y="9256"/>
                  </a:lnTo>
                  <a:lnTo>
                    <a:pt x="19043" y="9253"/>
                  </a:lnTo>
                  <a:cubicBezTo>
                    <a:pt x="19097" y="9295"/>
                    <a:pt x="19130" y="9309"/>
                    <a:pt x="19155" y="9309"/>
                  </a:cubicBezTo>
                  <a:cubicBezTo>
                    <a:pt x="19176" y="9309"/>
                    <a:pt x="19192" y="9299"/>
                    <a:pt x="19209" y="9288"/>
                  </a:cubicBezTo>
                  <a:cubicBezTo>
                    <a:pt x="19234" y="9270"/>
                    <a:pt x="19254" y="9242"/>
                    <a:pt x="19259" y="9211"/>
                  </a:cubicBezTo>
                  <a:cubicBezTo>
                    <a:pt x="19265" y="9180"/>
                    <a:pt x="19259" y="9145"/>
                    <a:pt x="19241" y="9121"/>
                  </a:cubicBezTo>
                  <a:lnTo>
                    <a:pt x="15028" y="2874"/>
                  </a:lnTo>
                  <a:lnTo>
                    <a:pt x="18523" y="6758"/>
                  </a:lnTo>
                  <a:cubicBezTo>
                    <a:pt x="18546" y="6785"/>
                    <a:pt x="18579" y="6798"/>
                    <a:pt x="18612" y="6798"/>
                  </a:cubicBezTo>
                  <a:cubicBezTo>
                    <a:pt x="18638" y="6798"/>
                    <a:pt x="18665" y="6789"/>
                    <a:pt x="18686" y="6772"/>
                  </a:cubicBezTo>
                  <a:cubicBezTo>
                    <a:pt x="18739" y="6734"/>
                    <a:pt x="18749" y="6661"/>
                    <a:pt x="18711" y="6609"/>
                  </a:cubicBezTo>
                  <a:cubicBezTo>
                    <a:pt x="17612" y="5005"/>
                    <a:pt x="15956" y="2573"/>
                    <a:pt x="15842" y="2361"/>
                  </a:cubicBezTo>
                  <a:cubicBezTo>
                    <a:pt x="15838" y="2351"/>
                    <a:pt x="15832" y="2340"/>
                    <a:pt x="15824" y="2330"/>
                  </a:cubicBezTo>
                  <a:cubicBezTo>
                    <a:pt x="15803" y="2296"/>
                    <a:pt x="15766" y="2277"/>
                    <a:pt x="15727" y="2277"/>
                  </a:cubicBezTo>
                  <a:cubicBezTo>
                    <a:pt x="15703" y="2277"/>
                    <a:pt x="15679" y="2284"/>
                    <a:pt x="15658" y="2298"/>
                  </a:cubicBezTo>
                  <a:cubicBezTo>
                    <a:pt x="15630" y="2316"/>
                    <a:pt x="15613" y="2344"/>
                    <a:pt x="15606" y="2375"/>
                  </a:cubicBezTo>
                  <a:cubicBezTo>
                    <a:pt x="15596" y="2431"/>
                    <a:pt x="15589" y="2469"/>
                    <a:pt x="17484" y="5244"/>
                  </a:cubicBezTo>
                  <a:lnTo>
                    <a:pt x="14051" y="1425"/>
                  </a:lnTo>
                  <a:cubicBezTo>
                    <a:pt x="14027" y="1400"/>
                    <a:pt x="13994" y="1387"/>
                    <a:pt x="13961" y="1387"/>
                  </a:cubicBezTo>
                  <a:cubicBezTo>
                    <a:pt x="13935" y="1387"/>
                    <a:pt x="13909" y="1395"/>
                    <a:pt x="13888" y="1412"/>
                  </a:cubicBezTo>
                  <a:cubicBezTo>
                    <a:pt x="13836" y="1450"/>
                    <a:pt x="13825" y="1523"/>
                    <a:pt x="13860" y="1575"/>
                  </a:cubicBezTo>
                  <a:lnTo>
                    <a:pt x="17903" y="7569"/>
                  </a:lnTo>
                  <a:cubicBezTo>
                    <a:pt x="16427" y="5757"/>
                    <a:pt x="13995" y="2690"/>
                    <a:pt x="12204" y="411"/>
                  </a:cubicBezTo>
                  <a:cubicBezTo>
                    <a:pt x="12179" y="380"/>
                    <a:pt x="12143" y="363"/>
                    <a:pt x="12107" y="363"/>
                  </a:cubicBezTo>
                  <a:cubicBezTo>
                    <a:pt x="12083" y="363"/>
                    <a:pt x="12058" y="371"/>
                    <a:pt x="12037" y="386"/>
                  </a:cubicBezTo>
                  <a:cubicBezTo>
                    <a:pt x="11982" y="424"/>
                    <a:pt x="11972" y="501"/>
                    <a:pt x="12007" y="552"/>
                  </a:cubicBezTo>
                  <a:cubicBezTo>
                    <a:pt x="14124" y="3629"/>
                    <a:pt x="17051" y="7911"/>
                    <a:pt x="18392" y="9935"/>
                  </a:cubicBezTo>
                  <a:cubicBezTo>
                    <a:pt x="16854" y="8036"/>
                    <a:pt x="13732" y="3924"/>
                    <a:pt x="12194" y="1900"/>
                  </a:cubicBezTo>
                  <a:cubicBezTo>
                    <a:pt x="11525" y="1020"/>
                    <a:pt x="11188" y="577"/>
                    <a:pt x="11009" y="362"/>
                  </a:cubicBezTo>
                  <a:cubicBezTo>
                    <a:pt x="10977" y="317"/>
                    <a:pt x="10946" y="272"/>
                    <a:pt x="10915" y="227"/>
                  </a:cubicBezTo>
                  <a:lnTo>
                    <a:pt x="10897" y="237"/>
                  </a:lnTo>
                  <a:cubicBezTo>
                    <a:pt x="10848" y="190"/>
                    <a:pt x="10819" y="174"/>
                    <a:pt x="10797" y="174"/>
                  </a:cubicBezTo>
                  <a:cubicBezTo>
                    <a:pt x="10779" y="174"/>
                    <a:pt x="10765" y="183"/>
                    <a:pt x="10748" y="195"/>
                  </a:cubicBezTo>
                  <a:cubicBezTo>
                    <a:pt x="10721" y="213"/>
                    <a:pt x="10704" y="240"/>
                    <a:pt x="10697" y="272"/>
                  </a:cubicBezTo>
                  <a:cubicBezTo>
                    <a:pt x="10689" y="303"/>
                    <a:pt x="10697" y="338"/>
                    <a:pt x="10714" y="362"/>
                  </a:cubicBezTo>
                  <a:cubicBezTo>
                    <a:pt x="12772" y="3345"/>
                    <a:pt x="15499" y="7334"/>
                    <a:pt x="17190" y="9849"/>
                  </a:cubicBezTo>
                  <a:cubicBezTo>
                    <a:pt x="16964" y="9554"/>
                    <a:pt x="16729" y="9239"/>
                    <a:pt x="16486" y="8920"/>
                  </a:cubicBezTo>
                  <a:cubicBezTo>
                    <a:pt x="10634" y="1179"/>
                    <a:pt x="9984" y="406"/>
                    <a:pt x="9795" y="406"/>
                  </a:cubicBezTo>
                  <a:cubicBezTo>
                    <a:pt x="9773" y="406"/>
                    <a:pt x="9757" y="416"/>
                    <a:pt x="9741" y="427"/>
                  </a:cubicBezTo>
                  <a:cubicBezTo>
                    <a:pt x="9716" y="445"/>
                    <a:pt x="9696" y="480"/>
                    <a:pt x="9688" y="511"/>
                  </a:cubicBezTo>
                  <a:cubicBezTo>
                    <a:pt x="9671" y="608"/>
                    <a:pt x="9643" y="757"/>
                    <a:pt x="14332" y="7586"/>
                  </a:cubicBezTo>
                  <a:cubicBezTo>
                    <a:pt x="14085" y="7257"/>
                    <a:pt x="13839" y="6928"/>
                    <a:pt x="13590" y="6595"/>
                  </a:cubicBezTo>
                  <a:cubicBezTo>
                    <a:pt x="9126" y="636"/>
                    <a:pt x="8533" y="0"/>
                    <a:pt x="8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3" name="Google Shape;1353;p62"/>
          <p:cNvCxnSpPr>
            <a:stCxn id="1351" idx="2"/>
          </p:cNvCxnSpPr>
          <p:nvPr/>
        </p:nvCxnSpPr>
        <p:spPr>
          <a:xfrm rot="10800000">
            <a:off x="3125550" y="3803400"/>
            <a:ext cx="28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62"/>
          <p:cNvCxnSpPr/>
          <p:nvPr/>
        </p:nvCxnSpPr>
        <p:spPr>
          <a:xfrm rot="10800000">
            <a:off x="5767050" y="3803400"/>
            <a:ext cx="28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62"/>
          <p:cNvCxnSpPr/>
          <p:nvPr/>
        </p:nvCxnSpPr>
        <p:spPr>
          <a:xfrm rot="10800000">
            <a:off x="4572025" y="2404450"/>
            <a:ext cx="0" cy="23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62"/>
          <p:cNvSpPr txBox="1"/>
          <p:nvPr/>
        </p:nvSpPr>
        <p:spPr>
          <a:xfrm rot="-393759">
            <a:off x="610248" y="2242943"/>
            <a:ext cx="2858531" cy="9931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To make the dots cover more area, we can decrease the radius</a:t>
            </a:r>
            <a:endParaRPr b="1" sz="24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57" name="Google Shape;1357;p62"/>
          <p:cNvSpPr txBox="1"/>
          <p:nvPr/>
        </p:nvSpPr>
        <p:spPr>
          <a:xfrm rot="607499">
            <a:off x="6506352" y="2772276"/>
            <a:ext cx="1982982" cy="4531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Or to increase the number of dots</a:t>
            </a:r>
            <a:endParaRPr b="1" sz="2400">
              <a:solidFill>
                <a:schemeClr val="l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58" name="Google Shape;1358;p62"/>
          <p:cNvSpPr txBox="1"/>
          <p:nvPr/>
        </p:nvSpPr>
        <p:spPr>
          <a:xfrm rot="-1040">
            <a:off x="5421140" y="1569146"/>
            <a:ext cx="1983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Base Case</a:t>
            </a:r>
            <a:endParaRPr b="1" sz="24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</a:t>
            </a:r>
            <a:r>
              <a:rPr b="1" lang="en" sz="3000"/>
              <a:t>RESULT —- Decrease Radius</a:t>
            </a:r>
            <a:endParaRPr b="1" sz="3000"/>
          </a:p>
        </p:txBody>
      </p:sp>
      <p:pic>
        <p:nvPicPr>
          <p:cNvPr id="1364" name="Google Shape;13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50" y="1388175"/>
            <a:ext cx="7073699" cy="28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63"/>
          <p:cNvSpPr txBox="1"/>
          <p:nvPr>
            <p:ph idx="4294967295" type="title"/>
          </p:nvPr>
        </p:nvSpPr>
        <p:spPr>
          <a:xfrm>
            <a:off x="2165100" y="42492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radius = 1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number = 1000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/>
          <p:nvPr/>
        </p:nvSpPr>
        <p:spPr>
          <a:xfrm>
            <a:off x="3427912" y="680533"/>
            <a:ext cx="110923" cy="392899"/>
          </a:xfrm>
          <a:custGeom>
            <a:rect b="b" l="l" r="r" t="t"/>
            <a:pathLst>
              <a:path extrusionOk="0" h="4381" w="1164">
                <a:moveTo>
                  <a:pt x="1048" y="1"/>
                </a:moveTo>
                <a:cubicBezTo>
                  <a:pt x="1020" y="1"/>
                  <a:pt x="994" y="13"/>
                  <a:pt x="978" y="42"/>
                </a:cubicBezTo>
                <a:cubicBezTo>
                  <a:pt x="290" y="1333"/>
                  <a:pt x="1" y="2883"/>
                  <a:pt x="232" y="4324"/>
                </a:cubicBezTo>
                <a:cubicBezTo>
                  <a:pt x="238" y="4363"/>
                  <a:pt x="269" y="4380"/>
                  <a:pt x="300" y="4380"/>
                </a:cubicBezTo>
                <a:cubicBezTo>
                  <a:pt x="339" y="4380"/>
                  <a:pt x="379" y="4354"/>
                  <a:pt x="379" y="4307"/>
                </a:cubicBezTo>
                <a:cubicBezTo>
                  <a:pt x="375" y="2822"/>
                  <a:pt x="593" y="1503"/>
                  <a:pt x="1139" y="117"/>
                </a:cubicBezTo>
                <a:cubicBezTo>
                  <a:pt x="1164" y="53"/>
                  <a:pt x="1104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5542621" y="4385753"/>
            <a:ext cx="199262" cy="239363"/>
          </a:xfrm>
          <a:custGeom>
            <a:rect b="b" l="l" r="r" t="t"/>
            <a:pathLst>
              <a:path extrusionOk="0" h="2669" w="2091">
                <a:moveTo>
                  <a:pt x="1985" y="0"/>
                </a:moveTo>
                <a:cubicBezTo>
                  <a:pt x="1963" y="0"/>
                  <a:pt x="1940" y="9"/>
                  <a:pt x="1923" y="30"/>
                </a:cubicBezTo>
                <a:cubicBezTo>
                  <a:pt x="1300" y="820"/>
                  <a:pt x="496" y="1607"/>
                  <a:pt x="39" y="2507"/>
                </a:cubicBezTo>
                <a:cubicBezTo>
                  <a:pt x="1" y="2584"/>
                  <a:pt x="61" y="2669"/>
                  <a:pt x="133" y="2669"/>
                </a:cubicBezTo>
                <a:cubicBezTo>
                  <a:pt x="156" y="2669"/>
                  <a:pt x="180" y="2660"/>
                  <a:pt x="203" y="2639"/>
                </a:cubicBezTo>
                <a:cubicBezTo>
                  <a:pt x="942" y="1938"/>
                  <a:pt x="1467" y="939"/>
                  <a:pt x="2049" y="108"/>
                </a:cubicBezTo>
                <a:cubicBezTo>
                  <a:pt x="2090" y="53"/>
                  <a:pt x="2039" y="0"/>
                  <a:pt x="19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5652493" y="4460638"/>
            <a:ext cx="117499" cy="142326"/>
          </a:xfrm>
          <a:custGeom>
            <a:rect b="b" l="l" r="r" t="t"/>
            <a:pathLst>
              <a:path extrusionOk="0" h="1587" w="1233">
                <a:moveTo>
                  <a:pt x="1151" y="1"/>
                </a:moveTo>
                <a:cubicBezTo>
                  <a:pt x="1135" y="1"/>
                  <a:pt x="1118" y="7"/>
                  <a:pt x="1104" y="23"/>
                </a:cubicBezTo>
                <a:cubicBezTo>
                  <a:pt x="879" y="247"/>
                  <a:pt x="712" y="544"/>
                  <a:pt x="515" y="796"/>
                </a:cubicBezTo>
                <a:cubicBezTo>
                  <a:pt x="368" y="983"/>
                  <a:pt x="0" y="1260"/>
                  <a:pt x="21" y="1518"/>
                </a:cubicBezTo>
                <a:cubicBezTo>
                  <a:pt x="25" y="1552"/>
                  <a:pt x="48" y="1587"/>
                  <a:pt x="89" y="1587"/>
                </a:cubicBezTo>
                <a:cubicBezTo>
                  <a:pt x="91" y="1587"/>
                  <a:pt x="94" y="1587"/>
                  <a:pt x="96" y="1587"/>
                </a:cubicBezTo>
                <a:cubicBezTo>
                  <a:pt x="358" y="1587"/>
                  <a:pt x="557" y="1213"/>
                  <a:pt x="699" y="1024"/>
                </a:cubicBezTo>
                <a:cubicBezTo>
                  <a:pt x="904" y="749"/>
                  <a:pt x="1138" y="428"/>
                  <a:pt x="1220" y="94"/>
                </a:cubicBezTo>
                <a:cubicBezTo>
                  <a:pt x="1232" y="45"/>
                  <a:pt x="1193" y="1"/>
                  <a:pt x="1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5713766" y="4520546"/>
            <a:ext cx="85670" cy="92642"/>
          </a:xfrm>
          <a:custGeom>
            <a:rect b="b" l="l" r="r" t="t"/>
            <a:pathLst>
              <a:path extrusionOk="0" h="1033" w="899">
                <a:moveTo>
                  <a:pt x="751" y="1"/>
                </a:moveTo>
                <a:cubicBezTo>
                  <a:pt x="727" y="1"/>
                  <a:pt x="702" y="10"/>
                  <a:pt x="682" y="32"/>
                </a:cubicBezTo>
                <a:cubicBezTo>
                  <a:pt x="458" y="288"/>
                  <a:pt x="138" y="560"/>
                  <a:pt x="22" y="891"/>
                </a:cubicBezTo>
                <a:cubicBezTo>
                  <a:pt x="0" y="958"/>
                  <a:pt x="65" y="1033"/>
                  <a:pt x="132" y="1033"/>
                </a:cubicBezTo>
                <a:cubicBezTo>
                  <a:pt x="149" y="1033"/>
                  <a:pt x="166" y="1028"/>
                  <a:pt x="182" y="1017"/>
                </a:cubicBezTo>
                <a:cubicBezTo>
                  <a:pt x="471" y="823"/>
                  <a:pt x="655" y="448"/>
                  <a:pt x="849" y="162"/>
                </a:cubicBezTo>
                <a:cubicBezTo>
                  <a:pt x="899" y="90"/>
                  <a:pt x="825" y="1"/>
                  <a:pt x="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3152775" y="451574"/>
            <a:ext cx="4872338" cy="3651423"/>
          </a:xfrm>
          <a:custGeom>
            <a:rect b="b" l="l" r="r" t="t"/>
            <a:pathLst>
              <a:path extrusionOk="0" h="40715" w="51129">
                <a:moveTo>
                  <a:pt x="46146" y="0"/>
                </a:moveTo>
                <a:cubicBezTo>
                  <a:pt x="43518" y="0"/>
                  <a:pt x="40883" y="81"/>
                  <a:pt x="38271" y="81"/>
                </a:cubicBezTo>
                <a:cubicBezTo>
                  <a:pt x="34057" y="81"/>
                  <a:pt x="29843" y="84"/>
                  <a:pt x="25633" y="87"/>
                </a:cubicBezTo>
                <a:cubicBezTo>
                  <a:pt x="21419" y="91"/>
                  <a:pt x="17205" y="91"/>
                  <a:pt x="12991" y="91"/>
                </a:cubicBezTo>
                <a:cubicBezTo>
                  <a:pt x="10957" y="87"/>
                  <a:pt x="8923" y="87"/>
                  <a:pt x="6889" y="84"/>
                </a:cubicBezTo>
                <a:cubicBezTo>
                  <a:pt x="5591" y="84"/>
                  <a:pt x="4255" y="16"/>
                  <a:pt x="2930" y="16"/>
                </a:cubicBezTo>
                <a:cubicBezTo>
                  <a:pt x="2082" y="16"/>
                  <a:pt x="1239" y="44"/>
                  <a:pt x="413" y="136"/>
                </a:cubicBezTo>
                <a:cubicBezTo>
                  <a:pt x="396" y="118"/>
                  <a:pt x="374" y="110"/>
                  <a:pt x="351" y="110"/>
                </a:cubicBezTo>
                <a:cubicBezTo>
                  <a:pt x="315" y="110"/>
                  <a:pt x="279" y="132"/>
                  <a:pt x="267" y="176"/>
                </a:cubicBezTo>
                <a:cubicBezTo>
                  <a:pt x="191" y="230"/>
                  <a:pt x="185" y="336"/>
                  <a:pt x="249" y="401"/>
                </a:cubicBezTo>
                <a:cubicBezTo>
                  <a:pt x="65" y="3542"/>
                  <a:pt x="171" y="6727"/>
                  <a:pt x="150" y="9872"/>
                </a:cubicBezTo>
                <a:cubicBezTo>
                  <a:pt x="134" y="13098"/>
                  <a:pt x="141" y="16320"/>
                  <a:pt x="141" y="19543"/>
                </a:cubicBezTo>
                <a:cubicBezTo>
                  <a:pt x="137" y="22691"/>
                  <a:pt x="137" y="25842"/>
                  <a:pt x="137" y="28990"/>
                </a:cubicBezTo>
                <a:cubicBezTo>
                  <a:pt x="134" y="32026"/>
                  <a:pt x="1" y="35115"/>
                  <a:pt x="202" y="38150"/>
                </a:cubicBezTo>
                <a:cubicBezTo>
                  <a:pt x="137" y="38972"/>
                  <a:pt x="93" y="39793"/>
                  <a:pt x="205" y="40607"/>
                </a:cubicBezTo>
                <a:cubicBezTo>
                  <a:pt x="215" y="40679"/>
                  <a:pt x="283" y="40715"/>
                  <a:pt x="350" y="40715"/>
                </a:cubicBezTo>
                <a:cubicBezTo>
                  <a:pt x="417" y="40715"/>
                  <a:pt x="484" y="40679"/>
                  <a:pt x="495" y="40607"/>
                </a:cubicBezTo>
                <a:cubicBezTo>
                  <a:pt x="611" y="39793"/>
                  <a:pt x="567" y="38972"/>
                  <a:pt x="502" y="38150"/>
                </a:cubicBezTo>
                <a:cubicBezTo>
                  <a:pt x="696" y="35191"/>
                  <a:pt x="567" y="32178"/>
                  <a:pt x="567" y="29215"/>
                </a:cubicBezTo>
                <a:cubicBezTo>
                  <a:pt x="567" y="25992"/>
                  <a:pt x="563" y="22766"/>
                  <a:pt x="563" y="19543"/>
                </a:cubicBezTo>
                <a:cubicBezTo>
                  <a:pt x="563" y="16395"/>
                  <a:pt x="570" y="13248"/>
                  <a:pt x="553" y="10096"/>
                </a:cubicBezTo>
                <a:cubicBezTo>
                  <a:pt x="532" y="6897"/>
                  <a:pt x="641" y="3655"/>
                  <a:pt x="457" y="459"/>
                </a:cubicBezTo>
                <a:lnTo>
                  <a:pt x="457" y="459"/>
                </a:lnTo>
                <a:cubicBezTo>
                  <a:pt x="1266" y="545"/>
                  <a:pt x="2091" y="572"/>
                  <a:pt x="2921" y="572"/>
                </a:cubicBezTo>
                <a:cubicBezTo>
                  <a:pt x="4250" y="572"/>
                  <a:pt x="5590" y="503"/>
                  <a:pt x="6889" y="503"/>
                </a:cubicBezTo>
                <a:cubicBezTo>
                  <a:pt x="8923" y="499"/>
                  <a:pt x="10957" y="499"/>
                  <a:pt x="12991" y="499"/>
                </a:cubicBezTo>
                <a:cubicBezTo>
                  <a:pt x="14396" y="498"/>
                  <a:pt x="15800" y="498"/>
                  <a:pt x="17205" y="498"/>
                </a:cubicBezTo>
                <a:cubicBezTo>
                  <a:pt x="20014" y="498"/>
                  <a:pt x="22823" y="499"/>
                  <a:pt x="25633" y="499"/>
                </a:cubicBezTo>
                <a:cubicBezTo>
                  <a:pt x="29843" y="503"/>
                  <a:pt x="34057" y="507"/>
                  <a:pt x="38271" y="507"/>
                </a:cubicBezTo>
                <a:cubicBezTo>
                  <a:pt x="40885" y="507"/>
                  <a:pt x="43524" y="589"/>
                  <a:pt x="46155" y="589"/>
                </a:cubicBezTo>
                <a:cubicBezTo>
                  <a:pt x="47745" y="589"/>
                  <a:pt x="49333" y="559"/>
                  <a:pt x="50911" y="463"/>
                </a:cubicBezTo>
                <a:cubicBezTo>
                  <a:pt x="51128" y="449"/>
                  <a:pt x="51128" y="139"/>
                  <a:pt x="50911" y="125"/>
                </a:cubicBezTo>
                <a:cubicBezTo>
                  <a:pt x="49330" y="30"/>
                  <a:pt x="47740" y="0"/>
                  <a:pt x="46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8036778" y="453906"/>
            <a:ext cx="73472" cy="3662275"/>
          </a:xfrm>
          <a:custGeom>
            <a:rect b="b" l="l" r="r" t="t"/>
            <a:pathLst>
              <a:path extrusionOk="0" h="40836" w="771">
                <a:moveTo>
                  <a:pt x="385" y="0"/>
                </a:moveTo>
                <a:cubicBezTo>
                  <a:pt x="324" y="0"/>
                  <a:pt x="263" y="41"/>
                  <a:pt x="260" y="123"/>
                </a:cubicBezTo>
                <a:cubicBezTo>
                  <a:pt x="164" y="1867"/>
                  <a:pt x="280" y="3618"/>
                  <a:pt x="219" y="5366"/>
                </a:cubicBezTo>
                <a:cubicBezTo>
                  <a:pt x="161" y="6967"/>
                  <a:pt x="103" y="8568"/>
                  <a:pt x="69" y="10173"/>
                </a:cubicBezTo>
                <a:cubicBezTo>
                  <a:pt x="1" y="13593"/>
                  <a:pt x="46" y="17020"/>
                  <a:pt x="49" y="20440"/>
                </a:cubicBezTo>
                <a:cubicBezTo>
                  <a:pt x="52" y="23792"/>
                  <a:pt x="93" y="27141"/>
                  <a:pt x="134" y="30490"/>
                </a:cubicBezTo>
                <a:cubicBezTo>
                  <a:pt x="178" y="33910"/>
                  <a:pt x="93" y="37348"/>
                  <a:pt x="307" y="40761"/>
                </a:cubicBezTo>
                <a:cubicBezTo>
                  <a:pt x="311" y="40811"/>
                  <a:pt x="349" y="40835"/>
                  <a:pt x="386" y="40835"/>
                </a:cubicBezTo>
                <a:cubicBezTo>
                  <a:pt x="424" y="40835"/>
                  <a:pt x="461" y="40811"/>
                  <a:pt x="464" y="40761"/>
                </a:cubicBezTo>
                <a:cubicBezTo>
                  <a:pt x="672" y="37420"/>
                  <a:pt x="601" y="34053"/>
                  <a:pt x="631" y="30709"/>
                </a:cubicBezTo>
                <a:cubicBezTo>
                  <a:pt x="665" y="27288"/>
                  <a:pt x="720" y="23864"/>
                  <a:pt x="723" y="20440"/>
                </a:cubicBezTo>
                <a:cubicBezTo>
                  <a:pt x="727" y="17091"/>
                  <a:pt x="771" y="13739"/>
                  <a:pt x="706" y="10391"/>
                </a:cubicBezTo>
                <a:cubicBezTo>
                  <a:pt x="675" y="8715"/>
                  <a:pt x="611" y="7042"/>
                  <a:pt x="553" y="5366"/>
                </a:cubicBezTo>
                <a:cubicBezTo>
                  <a:pt x="495" y="3618"/>
                  <a:pt x="607" y="1867"/>
                  <a:pt x="512" y="123"/>
                </a:cubicBezTo>
                <a:cubicBezTo>
                  <a:pt x="507" y="41"/>
                  <a:pt x="445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3161256" y="4068816"/>
            <a:ext cx="4865191" cy="55065"/>
          </a:xfrm>
          <a:custGeom>
            <a:rect b="b" l="l" r="r" t="t"/>
            <a:pathLst>
              <a:path extrusionOk="0" h="614" w="51054">
                <a:moveTo>
                  <a:pt x="23961" y="1"/>
                </a:moveTo>
                <a:cubicBezTo>
                  <a:pt x="15986" y="1"/>
                  <a:pt x="8011" y="58"/>
                  <a:pt x="45" y="273"/>
                </a:cubicBezTo>
                <a:cubicBezTo>
                  <a:pt x="0" y="273"/>
                  <a:pt x="0" y="338"/>
                  <a:pt x="45" y="341"/>
                </a:cubicBezTo>
                <a:cubicBezTo>
                  <a:pt x="8017" y="556"/>
                  <a:pt x="15997" y="613"/>
                  <a:pt x="23979" y="613"/>
                </a:cubicBezTo>
                <a:cubicBezTo>
                  <a:pt x="32904" y="613"/>
                  <a:pt x="41831" y="542"/>
                  <a:pt x="50750" y="542"/>
                </a:cubicBezTo>
                <a:cubicBezTo>
                  <a:pt x="51053" y="542"/>
                  <a:pt x="51053" y="72"/>
                  <a:pt x="50750" y="72"/>
                </a:cubicBezTo>
                <a:cubicBezTo>
                  <a:pt x="41825" y="72"/>
                  <a:pt x="32893" y="1"/>
                  <a:pt x="239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601794" y="808599"/>
            <a:ext cx="4011634" cy="2998534"/>
          </a:xfrm>
          <a:custGeom>
            <a:rect b="b" l="l" r="r" t="t"/>
            <a:pathLst>
              <a:path extrusionOk="0" h="33435" w="42097">
                <a:moveTo>
                  <a:pt x="37604" y="1"/>
                </a:moveTo>
                <a:cubicBezTo>
                  <a:pt x="35487" y="1"/>
                  <a:pt x="33364" y="59"/>
                  <a:pt x="31259" y="59"/>
                </a:cubicBezTo>
                <a:cubicBezTo>
                  <a:pt x="31224" y="59"/>
                  <a:pt x="31189" y="59"/>
                  <a:pt x="31155" y="59"/>
                </a:cubicBezTo>
                <a:cubicBezTo>
                  <a:pt x="27669" y="55"/>
                  <a:pt x="24185" y="55"/>
                  <a:pt x="20699" y="51"/>
                </a:cubicBezTo>
                <a:cubicBezTo>
                  <a:pt x="17218" y="51"/>
                  <a:pt x="13732" y="59"/>
                  <a:pt x="10248" y="65"/>
                </a:cubicBezTo>
                <a:cubicBezTo>
                  <a:pt x="8469" y="68"/>
                  <a:pt x="6688" y="72"/>
                  <a:pt x="4910" y="75"/>
                </a:cubicBezTo>
                <a:cubicBezTo>
                  <a:pt x="4881" y="75"/>
                  <a:pt x="4853" y="75"/>
                  <a:pt x="4824" y="75"/>
                </a:cubicBezTo>
                <a:cubicBezTo>
                  <a:pt x="4015" y="75"/>
                  <a:pt x="3159" y="24"/>
                  <a:pt x="2311" y="24"/>
                </a:cubicBezTo>
                <a:cubicBezTo>
                  <a:pt x="1524" y="24"/>
                  <a:pt x="743" y="68"/>
                  <a:pt x="14" y="239"/>
                </a:cubicBezTo>
                <a:cubicBezTo>
                  <a:pt x="1" y="243"/>
                  <a:pt x="1" y="263"/>
                  <a:pt x="14" y="266"/>
                </a:cubicBezTo>
                <a:cubicBezTo>
                  <a:pt x="743" y="437"/>
                  <a:pt x="1524" y="481"/>
                  <a:pt x="2311" y="481"/>
                </a:cubicBezTo>
                <a:cubicBezTo>
                  <a:pt x="3159" y="481"/>
                  <a:pt x="4015" y="430"/>
                  <a:pt x="4824" y="430"/>
                </a:cubicBezTo>
                <a:cubicBezTo>
                  <a:pt x="4853" y="430"/>
                  <a:pt x="4881" y="430"/>
                  <a:pt x="4910" y="430"/>
                </a:cubicBezTo>
                <a:cubicBezTo>
                  <a:pt x="6688" y="433"/>
                  <a:pt x="8469" y="436"/>
                  <a:pt x="10248" y="440"/>
                </a:cubicBezTo>
                <a:cubicBezTo>
                  <a:pt x="13732" y="447"/>
                  <a:pt x="17218" y="454"/>
                  <a:pt x="20699" y="454"/>
                </a:cubicBezTo>
                <a:cubicBezTo>
                  <a:pt x="24185" y="450"/>
                  <a:pt x="27669" y="450"/>
                  <a:pt x="31155" y="447"/>
                </a:cubicBezTo>
                <a:cubicBezTo>
                  <a:pt x="31199" y="447"/>
                  <a:pt x="31243" y="447"/>
                  <a:pt x="31287" y="447"/>
                </a:cubicBezTo>
                <a:cubicBezTo>
                  <a:pt x="33372" y="447"/>
                  <a:pt x="35475" y="504"/>
                  <a:pt x="37573" y="504"/>
                </a:cubicBezTo>
                <a:cubicBezTo>
                  <a:pt x="38928" y="504"/>
                  <a:pt x="40281" y="480"/>
                  <a:pt x="41627" y="402"/>
                </a:cubicBezTo>
                <a:lnTo>
                  <a:pt x="41627" y="402"/>
                </a:lnTo>
                <a:cubicBezTo>
                  <a:pt x="41300" y="3073"/>
                  <a:pt x="41504" y="5884"/>
                  <a:pt x="41501" y="8572"/>
                </a:cubicBezTo>
                <a:cubicBezTo>
                  <a:pt x="41497" y="11317"/>
                  <a:pt x="41487" y="14067"/>
                  <a:pt x="41480" y="16816"/>
                </a:cubicBezTo>
                <a:cubicBezTo>
                  <a:pt x="41463" y="22301"/>
                  <a:pt x="41255" y="27826"/>
                  <a:pt x="41538" y="33304"/>
                </a:cubicBezTo>
                <a:cubicBezTo>
                  <a:pt x="41543" y="33391"/>
                  <a:pt x="41610" y="33435"/>
                  <a:pt x="41676" y="33435"/>
                </a:cubicBezTo>
                <a:cubicBezTo>
                  <a:pt x="41743" y="33435"/>
                  <a:pt x="41809" y="33391"/>
                  <a:pt x="41814" y="33304"/>
                </a:cubicBezTo>
                <a:cubicBezTo>
                  <a:pt x="42097" y="27826"/>
                  <a:pt x="41889" y="22301"/>
                  <a:pt x="41872" y="16816"/>
                </a:cubicBezTo>
                <a:cubicBezTo>
                  <a:pt x="41865" y="14138"/>
                  <a:pt x="41855" y="11464"/>
                  <a:pt x="41852" y="8787"/>
                </a:cubicBezTo>
                <a:cubicBezTo>
                  <a:pt x="41848" y="6030"/>
                  <a:pt x="42059" y="3138"/>
                  <a:pt x="41726" y="399"/>
                </a:cubicBezTo>
                <a:cubicBezTo>
                  <a:pt x="41760" y="396"/>
                  <a:pt x="41793" y="396"/>
                  <a:pt x="41828" y="392"/>
                </a:cubicBezTo>
                <a:cubicBezTo>
                  <a:pt x="42015" y="382"/>
                  <a:pt x="42015" y="123"/>
                  <a:pt x="41828" y="113"/>
                </a:cubicBezTo>
                <a:cubicBezTo>
                  <a:pt x="40427" y="26"/>
                  <a:pt x="39017" y="1"/>
                  <a:pt x="376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3588453" y="3769995"/>
            <a:ext cx="3995815" cy="50581"/>
          </a:xfrm>
          <a:custGeom>
            <a:rect b="b" l="l" r="r" t="t"/>
            <a:pathLst>
              <a:path extrusionOk="0" h="564" w="41931">
                <a:moveTo>
                  <a:pt x="8711" y="1"/>
                </a:moveTo>
                <a:cubicBezTo>
                  <a:pt x="5802" y="1"/>
                  <a:pt x="2896" y="38"/>
                  <a:pt x="1" y="167"/>
                </a:cubicBezTo>
                <a:cubicBezTo>
                  <a:pt x="14" y="246"/>
                  <a:pt x="28" y="321"/>
                  <a:pt x="45" y="399"/>
                </a:cubicBezTo>
                <a:cubicBezTo>
                  <a:pt x="2916" y="526"/>
                  <a:pt x="5798" y="563"/>
                  <a:pt x="8684" y="563"/>
                </a:cubicBezTo>
                <a:cubicBezTo>
                  <a:pt x="12636" y="563"/>
                  <a:pt x="16594" y="494"/>
                  <a:pt x="20534" y="494"/>
                </a:cubicBezTo>
                <a:cubicBezTo>
                  <a:pt x="20587" y="494"/>
                  <a:pt x="20640" y="494"/>
                  <a:pt x="20693" y="494"/>
                </a:cubicBezTo>
                <a:cubicBezTo>
                  <a:pt x="20934" y="494"/>
                  <a:pt x="21175" y="494"/>
                  <a:pt x="21416" y="494"/>
                </a:cubicBezTo>
                <a:cubicBezTo>
                  <a:pt x="26223" y="494"/>
                  <a:pt x="31029" y="468"/>
                  <a:pt x="35835" y="468"/>
                </a:cubicBezTo>
                <a:cubicBezTo>
                  <a:pt x="37781" y="468"/>
                  <a:pt x="39726" y="472"/>
                  <a:pt x="41671" y="484"/>
                </a:cubicBezTo>
                <a:cubicBezTo>
                  <a:pt x="41930" y="484"/>
                  <a:pt x="41930" y="79"/>
                  <a:pt x="41671" y="79"/>
                </a:cubicBezTo>
                <a:cubicBezTo>
                  <a:pt x="39726" y="91"/>
                  <a:pt x="37781" y="96"/>
                  <a:pt x="35835" y="96"/>
                </a:cubicBezTo>
                <a:cubicBezTo>
                  <a:pt x="31029" y="96"/>
                  <a:pt x="26223" y="69"/>
                  <a:pt x="21416" y="69"/>
                </a:cubicBezTo>
                <a:cubicBezTo>
                  <a:pt x="21175" y="69"/>
                  <a:pt x="20934" y="69"/>
                  <a:pt x="20693" y="69"/>
                </a:cubicBezTo>
                <a:cubicBezTo>
                  <a:pt x="20640" y="69"/>
                  <a:pt x="20587" y="69"/>
                  <a:pt x="20534" y="69"/>
                </a:cubicBezTo>
                <a:cubicBezTo>
                  <a:pt x="16602" y="69"/>
                  <a:pt x="12654" y="1"/>
                  <a:pt x="87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3585213" y="827791"/>
            <a:ext cx="63085" cy="2979970"/>
          </a:xfrm>
          <a:custGeom>
            <a:rect b="b" l="l" r="r" t="t"/>
            <a:pathLst>
              <a:path extrusionOk="0" h="33228" w="662">
                <a:moveTo>
                  <a:pt x="337" y="0"/>
                </a:moveTo>
                <a:cubicBezTo>
                  <a:pt x="318" y="0"/>
                  <a:pt x="299" y="13"/>
                  <a:pt x="297" y="38"/>
                </a:cubicBezTo>
                <a:cubicBezTo>
                  <a:pt x="38" y="2764"/>
                  <a:pt x="161" y="5564"/>
                  <a:pt x="154" y="8300"/>
                </a:cubicBezTo>
                <a:cubicBezTo>
                  <a:pt x="147" y="11128"/>
                  <a:pt x="164" y="13955"/>
                  <a:pt x="130" y="16782"/>
                </a:cubicBezTo>
                <a:cubicBezTo>
                  <a:pt x="96" y="19535"/>
                  <a:pt x="86" y="22291"/>
                  <a:pt x="103" y="25043"/>
                </a:cubicBezTo>
                <a:cubicBezTo>
                  <a:pt x="109" y="26420"/>
                  <a:pt x="147" y="27800"/>
                  <a:pt x="144" y="29176"/>
                </a:cubicBezTo>
                <a:cubicBezTo>
                  <a:pt x="137" y="30480"/>
                  <a:pt x="1" y="31834"/>
                  <a:pt x="202" y="33128"/>
                </a:cubicBezTo>
                <a:cubicBezTo>
                  <a:pt x="212" y="33194"/>
                  <a:pt x="274" y="33227"/>
                  <a:pt x="336" y="33227"/>
                </a:cubicBezTo>
                <a:cubicBezTo>
                  <a:pt x="398" y="33227"/>
                  <a:pt x="460" y="33194"/>
                  <a:pt x="471" y="33128"/>
                </a:cubicBezTo>
                <a:cubicBezTo>
                  <a:pt x="661" y="31905"/>
                  <a:pt x="543" y="30628"/>
                  <a:pt x="532" y="29394"/>
                </a:cubicBezTo>
                <a:cubicBezTo>
                  <a:pt x="518" y="28015"/>
                  <a:pt x="563" y="26638"/>
                  <a:pt x="570" y="25262"/>
                </a:cubicBezTo>
                <a:cubicBezTo>
                  <a:pt x="587" y="22434"/>
                  <a:pt x="579" y="19606"/>
                  <a:pt x="543" y="16782"/>
                </a:cubicBezTo>
                <a:cubicBezTo>
                  <a:pt x="508" y="14026"/>
                  <a:pt x="522" y="11274"/>
                  <a:pt x="518" y="8518"/>
                </a:cubicBezTo>
                <a:cubicBezTo>
                  <a:pt x="515" y="5711"/>
                  <a:pt x="641" y="2835"/>
                  <a:pt x="379" y="38"/>
                </a:cubicBezTo>
                <a:cubicBezTo>
                  <a:pt x="375" y="13"/>
                  <a:pt x="356" y="0"/>
                  <a:pt x="3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5312298" y="4140921"/>
            <a:ext cx="2668" cy="2242"/>
          </a:xfrm>
          <a:custGeom>
            <a:rect b="b" l="l" r="r" t="t"/>
            <a:pathLst>
              <a:path extrusionOk="0" h="25" w="28">
                <a:moveTo>
                  <a:pt x="13" y="1"/>
                </a:moveTo>
                <a:cubicBezTo>
                  <a:pt x="0" y="1"/>
                  <a:pt x="0" y="24"/>
                  <a:pt x="13" y="24"/>
                </a:cubicBezTo>
                <a:cubicBezTo>
                  <a:pt x="27" y="24"/>
                  <a:pt x="27" y="1"/>
                  <a:pt x="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5151730" y="4093479"/>
            <a:ext cx="166385" cy="571278"/>
          </a:xfrm>
          <a:custGeom>
            <a:rect b="b" l="l" r="r" t="t"/>
            <a:pathLst>
              <a:path extrusionOk="0" h="6370" w="1746">
                <a:moveTo>
                  <a:pt x="1636" y="1"/>
                </a:moveTo>
                <a:cubicBezTo>
                  <a:pt x="1601" y="1"/>
                  <a:pt x="1568" y="20"/>
                  <a:pt x="1555" y="66"/>
                </a:cubicBezTo>
                <a:cubicBezTo>
                  <a:pt x="1008" y="2063"/>
                  <a:pt x="544" y="4082"/>
                  <a:pt x="43" y="6089"/>
                </a:cubicBezTo>
                <a:cubicBezTo>
                  <a:pt x="0" y="6259"/>
                  <a:pt x="144" y="6370"/>
                  <a:pt x="279" y="6370"/>
                </a:cubicBezTo>
                <a:cubicBezTo>
                  <a:pt x="368" y="6370"/>
                  <a:pt x="453" y="6321"/>
                  <a:pt x="476" y="6208"/>
                </a:cubicBezTo>
                <a:cubicBezTo>
                  <a:pt x="898" y="4178"/>
                  <a:pt x="1362" y="2154"/>
                  <a:pt x="1733" y="117"/>
                </a:cubicBezTo>
                <a:cubicBezTo>
                  <a:pt x="1745" y="47"/>
                  <a:pt x="1689" y="1"/>
                  <a:pt x="1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5742735" y="4093927"/>
            <a:ext cx="184396" cy="581681"/>
          </a:xfrm>
          <a:custGeom>
            <a:rect b="b" l="l" r="r" t="t"/>
            <a:pathLst>
              <a:path extrusionOk="0" h="6486" w="1935">
                <a:moveTo>
                  <a:pt x="102" y="0"/>
                </a:moveTo>
                <a:cubicBezTo>
                  <a:pt x="50" y="0"/>
                  <a:pt x="1" y="32"/>
                  <a:pt x="14" y="95"/>
                </a:cubicBezTo>
                <a:cubicBezTo>
                  <a:pt x="419" y="2085"/>
                  <a:pt x="1149" y="4261"/>
                  <a:pt x="1523" y="6350"/>
                </a:cubicBezTo>
                <a:cubicBezTo>
                  <a:pt x="1541" y="6445"/>
                  <a:pt x="1614" y="6485"/>
                  <a:pt x="1691" y="6485"/>
                </a:cubicBezTo>
                <a:cubicBezTo>
                  <a:pt x="1808" y="6485"/>
                  <a:pt x="1934" y="6391"/>
                  <a:pt x="1891" y="6248"/>
                </a:cubicBezTo>
                <a:cubicBezTo>
                  <a:pt x="1281" y="4207"/>
                  <a:pt x="866" y="2088"/>
                  <a:pt x="208" y="68"/>
                </a:cubicBezTo>
                <a:cubicBezTo>
                  <a:pt x="193" y="23"/>
                  <a:pt x="146" y="0"/>
                  <a:pt x="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4512983" y="4644307"/>
            <a:ext cx="1992714" cy="56052"/>
          </a:xfrm>
          <a:custGeom>
            <a:rect b="b" l="l" r="r" t="t"/>
            <a:pathLst>
              <a:path extrusionOk="0" h="625" w="20911">
                <a:moveTo>
                  <a:pt x="18779" y="0"/>
                </a:moveTo>
                <a:cubicBezTo>
                  <a:pt x="17771" y="0"/>
                  <a:pt x="16742" y="84"/>
                  <a:pt x="15784" y="86"/>
                </a:cubicBezTo>
                <a:cubicBezTo>
                  <a:pt x="13992" y="90"/>
                  <a:pt x="12200" y="90"/>
                  <a:pt x="10409" y="94"/>
                </a:cubicBezTo>
                <a:cubicBezTo>
                  <a:pt x="8688" y="94"/>
                  <a:pt x="6967" y="97"/>
                  <a:pt x="5247" y="97"/>
                </a:cubicBezTo>
                <a:cubicBezTo>
                  <a:pt x="5236" y="97"/>
                  <a:pt x="5224" y="97"/>
                  <a:pt x="5212" y="97"/>
                </a:cubicBezTo>
                <a:cubicBezTo>
                  <a:pt x="4302" y="97"/>
                  <a:pt x="3326" y="28"/>
                  <a:pt x="2364" y="28"/>
                </a:cubicBezTo>
                <a:cubicBezTo>
                  <a:pt x="1574" y="28"/>
                  <a:pt x="794" y="74"/>
                  <a:pt x="66" y="243"/>
                </a:cubicBezTo>
                <a:cubicBezTo>
                  <a:pt x="1" y="261"/>
                  <a:pt x="1" y="359"/>
                  <a:pt x="66" y="377"/>
                </a:cubicBezTo>
                <a:cubicBezTo>
                  <a:pt x="775" y="540"/>
                  <a:pt x="1532" y="585"/>
                  <a:pt x="2298" y="585"/>
                </a:cubicBezTo>
                <a:cubicBezTo>
                  <a:pt x="3222" y="585"/>
                  <a:pt x="4157" y="520"/>
                  <a:pt x="5033" y="520"/>
                </a:cubicBezTo>
                <a:cubicBezTo>
                  <a:pt x="6824" y="523"/>
                  <a:pt x="8617" y="526"/>
                  <a:pt x="10409" y="526"/>
                </a:cubicBezTo>
                <a:cubicBezTo>
                  <a:pt x="12129" y="530"/>
                  <a:pt x="13849" y="530"/>
                  <a:pt x="15569" y="533"/>
                </a:cubicBezTo>
                <a:cubicBezTo>
                  <a:pt x="16578" y="533"/>
                  <a:pt x="17662" y="624"/>
                  <a:pt x="18723" y="624"/>
                </a:cubicBezTo>
                <a:cubicBezTo>
                  <a:pt x="19425" y="624"/>
                  <a:pt x="20118" y="584"/>
                  <a:pt x="20772" y="451"/>
                </a:cubicBezTo>
                <a:cubicBezTo>
                  <a:pt x="20911" y="424"/>
                  <a:pt x="20911" y="196"/>
                  <a:pt x="20772" y="168"/>
                </a:cubicBezTo>
                <a:cubicBezTo>
                  <a:pt x="20136" y="39"/>
                  <a:pt x="19462" y="0"/>
                  <a:pt x="187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62002" y="4653096"/>
            <a:ext cx="88815" cy="182055"/>
          </a:xfrm>
          <a:custGeom>
            <a:rect b="b" l="l" r="r" t="t"/>
            <a:pathLst>
              <a:path extrusionOk="0" h="2030" w="932">
                <a:moveTo>
                  <a:pt x="754" y="0"/>
                </a:moveTo>
                <a:cubicBezTo>
                  <a:pt x="713" y="0"/>
                  <a:pt x="670" y="19"/>
                  <a:pt x="638" y="64"/>
                </a:cubicBezTo>
                <a:cubicBezTo>
                  <a:pt x="294" y="537"/>
                  <a:pt x="1" y="1342"/>
                  <a:pt x="195" y="1927"/>
                </a:cubicBezTo>
                <a:cubicBezTo>
                  <a:pt x="217" y="1991"/>
                  <a:pt x="285" y="2030"/>
                  <a:pt x="349" y="2030"/>
                </a:cubicBezTo>
                <a:cubicBezTo>
                  <a:pt x="406" y="2030"/>
                  <a:pt x="460" y="1998"/>
                  <a:pt x="471" y="1927"/>
                </a:cubicBezTo>
                <a:cubicBezTo>
                  <a:pt x="515" y="1644"/>
                  <a:pt x="482" y="1362"/>
                  <a:pt x="540" y="1076"/>
                </a:cubicBezTo>
                <a:cubicBezTo>
                  <a:pt x="604" y="765"/>
                  <a:pt x="727" y="479"/>
                  <a:pt x="873" y="200"/>
                </a:cubicBezTo>
                <a:cubicBezTo>
                  <a:pt x="932" y="92"/>
                  <a:pt x="847" y="0"/>
                  <a:pt x="7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4476677" y="4807349"/>
            <a:ext cx="2070951" cy="56500"/>
          </a:xfrm>
          <a:custGeom>
            <a:rect b="b" l="l" r="r" t="t"/>
            <a:pathLst>
              <a:path extrusionOk="0" h="630" w="21732">
                <a:moveTo>
                  <a:pt x="17563" y="1"/>
                </a:moveTo>
                <a:cubicBezTo>
                  <a:pt x="15312" y="1"/>
                  <a:pt x="13043" y="120"/>
                  <a:pt x="10827" y="128"/>
                </a:cubicBezTo>
                <a:cubicBezTo>
                  <a:pt x="10700" y="129"/>
                  <a:pt x="10573" y="129"/>
                  <a:pt x="10447" y="129"/>
                </a:cubicBezTo>
                <a:cubicBezTo>
                  <a:pt x="8500" y="129"/>
                  <a:pt x="6522" y="62"/>
                  <a:pt x="4553" y="62"/>
                </a:cubicBezTo>
                <a:cubicBezTo>
                  <a:pt x="3059" y="62"/>
                  <a:pt x="1570" y="101"/>
                  <a:pt x="103" y="238"/>
                </a:cubicBezTo>
                <a:cubicBezTo>
                  <a:pt x="1" y="248"/>
                  <a:pt x="1" y="384"/>
                  <a:pt x="103" y="394"/>
                </a:cubicBezTo>
                <a:cubicBezTo>
                  <a:pt x="1564" y="531"/>
                  <a:pt x="3048" y="571"/>
                  <a:pt x="4537" y="571"/>
                </a:cubicBezTo>
                <a:cubicBezTo>
                  <a:pt x="6536" y="571"/>
                  <a:pt x="8544" y="500"/>
                  <a:pt x="10519" y="500"/>
                </a:cubicBezTo>
                <a:cubicBezTo>
                  <a:pt x="10622" y="500"/>
                  <a:pt x="10724" y="500"/>
                  <a:pt x="10827" y="500"/>
                </a:cubicBezTo>
                <a:cubicBezTo>
                  <a:pt x="13044" y="511"/>
                  <a:pt x="15314" y="630"/>
                  <a:pt x="17566" y="630"/>
                </a:cubicBezTo>
                <a:cubicBezTo>
                  <a:pt x="18906" y="630"/>
                  <a:pt x="20239" y="588"/>
                  <a:pt x="21551" y="456"/>
                </a:cubicBezTo>
                <a:cubicBezTo>
                  <a:pt x="21732" y="439"/>
                  <a:pt x="21732" y="194"/>
                  <a:pt x="21551" y="177"/>
                </a:cubicBezTo>
                <a:cubicBezTo>
                  <a:pt x="20238" y="43"/>
                  <a:pt x="18903" y="1"/>
                  <a:pt x="175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6541921" y="4669239"/>
            <a:ext cx="107207" cy="171204"/>
          </a:xfrm>
          <a:custGeom>
            <a:rect b="b" l="l" r="r" t="t"/>
            <a:pathLst>
              <a:path extrusionOk="0" h="1909" w="1125">
                <a:moveTo>
                  <a:pt x="254" y="1"/>
                </a:moveTo>
                <a:cubicBezTo>
                  <a:pt x="175" y="1"/>
                  <a:pt x="93" y="22"/>
                  <a:pt x="10" y="71"/>
                </a:cubicBezTo>
                <a:cubicBezTo>
                  <a:pt x="0" y="74"/>
                  <a:pt x="0" y="88"/>
                  <a:pt x="10" y="95"/>
                </a:cubicBezTo>
                <a:cubicBezTo>
                  <a:pt x="276" y="245"/>
                  <a:pt x="549" y="446"/>
                  <a:pt x="637" y="753"/>
                </a:cubicBezTo>
                <a:cubicBezTo>
                  <a:pt x="743" y="1110"/>
                  <a:pt x="579" y="1464"/>
                  <a:pt x="658" y="1816"/>
                </a:cubicBezTo>
                <a:cubicBezTo>
                  <a:pt x="671" y="1877"/>
                  <a:pt x="725" y="1908"/>
                  <a:pt x="780" y="1908"/>
                </a:cubicBezTo>
                <a:cubicBezTo>
                  <a:pt x="826" y="1908"/>
                  <a:pt x="872" y="1887"/>
                  <a:pt x="896" y="1846"/>
                </a:cubicBezTo>
                <a:cubicBezTo>
                  <a:pt x="1124" y="1464"/>
                  <a:pt x="1073" y="797"/>
                  <a:pt x="845" y="418"/>
                </a:cubicBezTo>
                <a:cubicBezTo>
                  <a:pt x="712" y="198"/>
                  <a:pt x="496" y="1"/>
                  <a:pt x="2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 txBox="1"/>
          <p:nvPr>
            <p:ph type="title"/>
          </p:nvPr>
        </p:nvSpPr>
        <p:spPr>
          <a:xfrm>
            <a:off x="454275" y="1152525"/>
            <a:ext cx="2393700" cy="146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THEORY OF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Pi Calculation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28"/>
          <p:cNvSpPr txBox="1"/>
          <p:nvPr>
            <p:ph idx="1" type="subTitle"/>
          </p:nvPr>
        </p:nvSpPr>
        <p:spPr>
          <a:xfrm>
            <a:off x="378025" y="2912750"/>
            <a:ext cx="25920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illustrated on the right, the </a:t>
            </a:r>
            <a:r>
              <a:rPr lang="en"/>
              <a:t>value</a:t>
            </a:r>
            <a:r>
              <a:rPr lang="en"/>
              <a:t> of pi can be calculated by counting the number of random darts that  falls in the circle and outside the circle.  </a:t>
            </a:r>
            <a:endParaRPr/>
          </a:p>
        </p:txBody>
      </p:sp>
      <p:pic>
        <p:nvPicPr>
          <p:cNvPr id="535" name="Google Shape;5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725" y="582025"/>
            <a:ext cx="4481726" cy="3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Decrease Radius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71" name="Google Shape;13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218375"/>
            <a:ext cx="7439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75" y="2618550"/>
            <a:ext cx="75342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Decrease Radius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78" name="Google Shape;13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228350"/>
            <a:ext cx="6134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65"/>
          <p:cNvSpPr txBox="1"/>
          <p:nvPr>
            <p:ph idx="4294967295" type="title"/>
          </p:nvPr>
        </p:nvSpPr>
        <p:spPr>
          <a:xfrm>
            <a:off x="2093050" y="33230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 value calculate is 3.224 which is a better value to the real pi value then the base case value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380" name="Google Shape;138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247850"/>
            <a:ext cx="4724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 —- Increase Number</a:t>
            </a:r>
            <a:endParaRPr b="1" sz="3000"/>
          </a:p>
        </p:txBody>
      </p:sp>
      <p:pic>
        <p:nvPicPr>
          <p:cNvPr id="1386" name="Google Shape;138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218375"/>
            <a:ext cx="64198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288" y="2180400"/>
            <a:ext cx="4105424" cy="28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66"/>
          <p:cNvSpPr txBox="1"/>
          <p:nvPr>
            <p:ph idx="4294967295" type="title"/>
          </p:nvPr>
        </p:nvSpPr>
        <p:spPr>
          <a:xfrm>
            <a:off x="4330200" y="308072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radius = 5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number = 100000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Increase Number</a:t>
            </a:r>
            <a:endParaRPr b="1" sz="3000"/>
          </a:p>
        </p:txBody>
      </p:sp>
      <p:pic>
        <p:nvPicPr>
          <p:cNvPr id="1394" name="Google Shape;1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218375"/>
            <a:ext cx="75628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275" y="2458950"/>
            <a:ext cx="6677443" cy="2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Increase Number</a:t>
            </a:r>
            <a:endParaRPr b="1" sz="3000"/>
          </a:p>
        </p:txBody>
      </p:sp>
      <p:pic>
        <p:nvPicPr>
          <p:cNvPr id="1401" name="Google Shape;14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370775"/>
            <a:ext cx="5876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68"/>
          <p:cNvSpPr txBox="1"/>
          <p:nvPr>
            <p:ph idx="4294967295" type="title"/>
          </p:nvPr>
        </p:nvSpPr>
        <p:spPr>
          <a:xfrm>
            <a:off x="2048325" y="362862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 value calculate is 3.14006 which is very close to the real pi value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403" name="Google Shape;140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38" y="2376275"/>
            <a:ext cx="4781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STOP INSTANCE ON GCP</a:t>
            </a:r>
            <a:endParaRPr b="1" sz="3000"/>
          </a:p>
        </p:txBody>
      </p:sp>
      <p:pic>
        <p:nvPicPr>
          <p:cNvPr id="1409" name="Google Shape;140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450" y="1299338"/>
            <a:ext cx="4229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94700"/>
            <a:ext cx="8839202" cy="105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69"/>
          <p:cNvSpPr txBox="1"/>
          <p:nvPr>
            <p:ph idx="4294967295" type="title"/>
          </p:nvPr>
        </p:nvSpPr>
        <p:spPr>
          <a:xfrm>
            <a:off x="2093050" y="35516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After done with project, stop namenode and stop the instance on GCP.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0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CONCLUSION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17" name="Google Shape;1417;p70"/>
          <p:cNvSpPr txBox="1"/>
          <p:nvPr>
            <p:ph idx="1" type="subTitle"/>
          </p:nvPr>
        </p:nvSpPr>
        <p:spPr>
          <a:xfrm>
            <a:off x="2706575" y="30446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Summarize for Pi Project</a:t>
            </a:r>
            <a:endParaRPr sz="2000"/>
          </a:p>
        </p:txBody>
      </p:sp>
      <p:sp>
        <p:nvSpPr>
          <p:cNvPr id="1418" name="Google Shape;1418;p70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70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1420" name="Google Shape;1420;p70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1421" name="Google Shape;1421;p70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0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0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0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0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0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0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0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0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0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0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0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0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0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0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0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0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0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0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0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0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0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0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0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0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70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70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0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70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0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0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0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0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0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0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0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0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70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70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70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70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70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70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70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70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70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70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70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70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70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70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2" name="Google Shape;1472;p70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1473" name="Google Shape;1473;p70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70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5" name="Google Shape;1475;p70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71"/>
          <p:cNvSpPr txBox="1"/>
          <p:nvPr>
            <p:ph type="title"/>
          </p:nvPr>
        </p:nvSpPr>
        <p:spPr>
          <a:xfrm>
            <a:off x="2049775" y="3308575"/>
            <a:ext cx="5044500" cy="36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is good for dealing with large data set using </a:t>
            </a:r>
            <a:r>
              <a:rPr lang="en"/>
              <a:t>minimal amount of memory</a:t>
            </a:r>
            <a:r>
              <a:rPr lang="en"/>
              <a:t> and get </a:t>
            </a:r>
            <a:r>
              <a:rPr lang="en"/>
              <a:t>result</a:t>
            </a:r>
            <a:r>
              <a:rPr lang="en"/>
              <a:t> fast.</a:t>
            </a:r>
            <a:endParaRPr/>
          </a:p>
        </p:txBody>
      </p:sp>
      <p:sp>
        <p:nvSpPr>
          <p:cNvPr id="1482" name="Google Shape;1482;p71"/>
          <p:cNvSpPr txBox="1"/>
          <p:nvPr>
            <p:ph idx="1" type="subTitle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random dots generated to cover the area, the more </a:t>
            </a:r>
            <a:r>
              <a:rPr lang="en"/>
              <a:t>accurate</a:t>
            </a:r>
            <a:r>
              <a:rPr lang="en"/>
              <a:t> pi value we will get. This is determined by radius and number of dots generated.</a:t>
            </a:r>
            <a:endParaRPr/>
          </a:p>
        </p:txBody>
      </p:sp>
      <p:sp>
        <p:nvSpPr>
          <p:cNvPr id="1483" name="Google Shape;1483;p71"/>
          <p:cNvSpPr/>
          <p:nvPr/>
        </p:nvSpPr>
        <p:spPr>
          <a:xfrm flipH="1" rot="-6451548">
            <a:off x="3931705" y="4253597"/>
            <a:ext cx="340508" cy="431878"/>
          </a:xfrm>
          <a:custGeom>
            <a:rect b="b" l="l" r="r" t="t"/>
            <a:pathLst>
              <a:path extrusionOk="0" h="13958" w="11005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1"/>
          <p:cNvSpPr/>
          <p:nvPr/>
        </p:nvSpPr>
        <p:spPr>
          <a:xfrm rot="7038731">
            <a:off x="5080299" y="4190033"/>
            <a:ext cx="175506" cy="222631"/>
          </a:xfrm>
          <a:custGeom>
            <a:rect b="b" l="l" r="r" t="t"/>
            <a:pathLst>
              <a:path extrusionOk="0" h="13958" w="11005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71"/>
          <p:cNvSpPr/>
          <p:nvPr/>
        </p:nvSpPr>
        <p:spPr>
          <a:xfrm>
            <a:off x="1995196" y="1767082"/>
            <a:ext cx="181121" cy="163180"/>
          </a:xfrm>
          <a:custGeom>
            <a:rect b="b" l="l" r="r" t="t"/>
            <a:pathLst>
              <a:path extrusionOk="0" h="2064" w="2291">
                <a:moveTo>
                  <a:pt x="826" y="137"/>
                </a:moveTo>
                <a:cubicBezTo>
                  <a:pt x="874" y="137"/>
                  <a:pt x="923" y="148"/>
                  <a:pt x="971" y="172"/>
                </a:cubicBezTo>
                <a:cubicBezTo>
                  <a:pt x="1155" y="255"/>
                  <a:pt x="1318" y="519"/>
                  <a:pt x="1259" y="792"/>
                </a:cubicBezTo>
                <a:lnTo>
                  <a:pt x="1224" y="938"/>
                </a:lnTo>
                <a:lnTo>
                  <a:pt x="1355" y="868"/>
                </a:lnTo>
                <a:cubicBezTo>
                  <a:pt x="1439" y="823"/>
                  <a:pt x="1528" y="804"/>
                  <a:pt x="1614" y="804"/>
                </a:cubicBezTo>
                <a:cubicBezTo>
                  <a:pt x="1781" y="804"/>
                  <a:pt x="1939" y="877"/>
                  <a:pt x="2028" y="983"/>
                </a:cubicBezTo>
                <a:cubicBezTo>
                  <a:pt x="2145" y="1121"/>
                  <a:pt x="2139" y="1291"/>
                  <a:pt x="2007" y="1461"/>
                </a:cubicBezTo>
                <a:cubicBezTo>
                  <a:pt x="1685" y="1880"/>
                  <a:pt x="701" y="1921"/>
                  <a:pt x="466" y="1928"/>
                </a:cubicBezTo>
                <a:cubicBezTo>
                  <a:pt x="407" y="1696"/>
                  <a:pt x="195" y="736"/>
                  <a:pt x="514" y="317"/>
                </a:cubicBezTo>
                <a:cubicBezTo>
                  <a:pt x="607" y="199"/>
                  <a:pt x="715" y="137"/>
                  <a:pt x="826" y="137"/>
                </a:cubicBezTo>
                <a:close/>
                <a:moveTo>
                  <a:pt x="827" y="0"/>
                </a:moveTo>
                <a:cubicBezTo>
                  <a:pt x="673" y="0"/>
                  <a:pt x="525" y="82"/>
                  <a:pt x="407" y="234"/>
                </a:cubicBezTo>
                <a:cubicBezTo>
                  <a:pt x="1" y="764"/>
                  <a:pt x="333" y="1963"/>
                  <a:pt x="347" y="2015"/>
                </a:cubicBezTo>
                <a:lnTo>
                  <a:pt x="362" y="2064"/>
                </a:lnTo>
                <a:lnTo>
                  <a:pt x="431" y="2064"/>
                </a:lnTo>
                <a:cubicBezTo>
                  <a:pt x="597" y="2064"/>
                  <a:pt x="1730" y="2046"/>
                  <a:pt x="2115" y="1544"/>
                </a:cubicBezTo>
                <a:cubicBezTo>
                  <a:pt x="2284" y="1322"/>
                  <a:pt x="2291" y="1080"/>
                  <a:pt x="2132" y="893"/>
                </a:cubicBezTo>
                <a:cubicBezTo>
                  <a:pt x="2020" y="759"/>
                  <a:pt x="1822" y="667"/>
                  <a:pt x="1613" y="667"/>
                </a:cubicBezTo>
                <a:cubicBezTo>
                  <a:pt x="1545" y="667"/>
                  <a:pt x="1476" y="677"/>
                  <a:pt x="1408" y="698"/>
                </a:cubicBezTo>
                <a:cubicBezTo>
                  <a:pt x="1418" y="404"/>
                  <a:pt x="1238" y="144"/>
                  <a:pt x="1027" y="47"/>
                </a:cubicBezTo>
                <a:cubicBezTo>
                  <a:pt x="961" y="16"/>
                  <a:pt x="893" y="0"/>
                  <a:pt x="82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71"/>
          <p:cNvSpPr/>
          <p:nvPr/>
        </p:nvSpPr>
        <p:spPr>
          <a:xfrm>
            <a:off x="1813999" y="1497889"/>
            <a:ext cx="133773" cy="120412"/>
          </a:xfrm>
          <a:custGeom>
            <a:rect b="b" l="l" r="r" t="t"/>
            <a:pathLst>
              <a:path extrusionOk="0" h="2063" w="2292">
                <a:moveTo>
                  <a:pt x="1466" y="137"/>
                </a:moveTo>
                <a:cubicBezTo>
                  <a:pt x="1577" y="137"/>
                  <a:pt x="1683" y="198"/>
                  <a:pt x="1775" y="316"/>
                </a:cubicBezTo>
                <a:cubicBezTo>
                  <a:pt x="2097" y="736"/>
                  <a:pt x="1882" y="1695"/>
                  <a:pt x="1827" y="1927"/>
                </a:cubicBezTo>
                <a:cubicBezTo>
                  <a:pt x="1588" y="1924"/>
                  <a:pt x="607" y="1882"/>
                  <a:pt x="284" y="1463"/>
                </a:cubicBezTo>
                <a:cubicBezTo>
                  <a:pt x="153" y="1290"/>
                  <a:pt x="146" y="1120"/>
                  <a:pt x="264" y="982"/>
                </a:cubicBezTo>
                <a:cubicBezTo>
                  <a:pt x="351" y="878"/>
                  <a:pt x="510" y="805"/>
                  <a:pt x="676" y="805"/>
                </a:cubicBezTo>
                <a:cubicBezTo>
                  <a:pt x="763" y="805"/>
                  <a:pt x="853" y="822"/>
                  <a:pt x="936" y="867"/>
                </a:cubicBezTo>
                <a:lnTo>
                  <a:pt x="1064" y="937"/>
                </a:lnTo>
                <a:lnTo>
                  <a:pt x="1033" y="795"/>
                </a:lnTo>
                <a:cubicBezTo>
                  <a:pt x="975" y="517"/>
                  <a:pt x="1137" y="257"/>
                  <a:pt x="1321" y="171"/>
                </a:cubicBezTo>
                <a:cubicBezTo>
                  <a:pt x="1370" y="148"/>
                  <a:pt x="1418" y="137"/>
                  <a:pt x="1466" y="137"/>
                </a:cubicBezTo>
                <a:close/>
                <a:moveTo>
                  <a:pt x="1463" y="1"/>
                </a:moveTo>
                <a:cubicBezTo>
                  <a:pt x="1397" y="1"/>
                  <a:pt x="1329" y="16"/>
                  <a:pt x="1262" y="46"/>
                </a:cubicBezTo>
                <a:cubicBezTo>
                  <a:pt x="1054" y="143"/>
                  <a:pt x="874" y="403"/>
                  <a:pt x="884" y="697"/>
                </a:cubicBezTo>
                <a:cubicBezTo>
                  <a:pt x="816" y="676"/>
                  <a:pt x="747" y="666"/>
                  <a:pt x="679" y="666"/>
                </a:cubicBezTo>
                <a:cubicBezTo>
                  <a:pt x="470" y="666"/>
                  <a:pt x="273" y="758"/>
                  <a:pt x="160" y="891"/>
                </a:cubicBezTo>
                <a:cubicBezTo>
                  <a:pt x="1" y="1078"/>
                  <a:pt x="8" y="1324"/>
                  <a:pt x="177" y="1546"/>
                </a:cubicBezTo>
                <a:cubicBezTo>
                  <a:pt x="562" y="2045"/>
                  <a:pt x="1695" y="2063"/>
                  <a:pt x="1861" y="2063"/>
                </a:cubicBezTo>
                <a:lnTo>
                  <a:pt x="1931" y="2063"/>
                </a:lnTo>
                <a:lnTo>
                  <a:pt x="1944" y="2014"/>
                </a:lnTo>
                <a:cubicBezTo>
                  <a:pt x="1958" y="1962"/>
                  <a:pt x="2291" y="763"/>
                  <a:pt x="1882" y="233"/>
                </a:cubicBezTo>
                <a:cubicBezTo>
                  <a:pt x="1766" y="81"/>
                  <a:pt x="1618" y="1"/>
                  <a:pt x="14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7" name="Google Shape;1487;p71"/>
          <p:cNvGrpSpPr/>
          <p:nvPr/>
        </p:nvGrpSpPr>
        <p:grpSpPr>
          <a:xfrm>
            <a:off x="5894417" y="577986"/>
            <a:ext cx="886120" cy="1054561"/>
            <a:chOff x="5894417" y="862786"/>
            <a:chExt cx="886120" cy="1054561"/>
          </a:xfrm>
        </p:grpSpPr>
        <p:grpSp>
          <p:nvGrpSpPr>
            <p:cNvPr id="1488" name="Google Shape;1488;p71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1489" name="Google Shape;1489;p71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rect b="b" l="l" r="r" t="t"/>
                <a:pathLst>
                  <a:path extrusionOk="0" h="1176" w="2238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0" name="Google Shape;1490;p71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rect b="b" l="l" r="r" t="t"/>
                <a:pathLst>
                  <a:path extrusionOk="0" h="1366" w="3301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1" name="Google Shape;1491;p71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rect b="b" l="l" r="r" t="t"/>
                <a:pathLst>
                  <a:path extrusionOk="0" h="910" w="3338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2" name="Google Shape;1492;p71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rect b="b" l="l" r="r" t="t"/>
                <a:pathLst>
                  <a:path extrusionOk="0" h="1365" w="3034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3" name="Google Shape;1493;p71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rect b="b" l="l" r="r" t="t"/>
                <a:pathLst>
                  <a:path extrusionOk="0" h="1896" w="7549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4" name="Google Shape;1494;p71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rect b="b" l="l" r="r" t="t"/>
                <a:pathLst>
                  <a:path extrusionOk="0" h="1214" w="660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5" name="Google Shape;1495;p71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rect b="b" l="l" r="r" t="t"/>
                <a:pathLst>
                  <a:path extrusionOk="0" h="493" w="4362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6" name="Google Shape;1496;p71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7" name="Google Shape;1497;p71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rect b="b" l="l" r="r" t="t"/>
                <a:pathLst>
                  <a:path extrusionOk="0" h="607" w="440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8" name="Google Shape;1498;p71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rect b="b" l="l" r="r" t="t"/>
                <a:pathLst>
                  <a:path extrusionOk="0" h="266" w="330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9" name="Google Shape;1499;p71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0" name="Google Shape;1500;p71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1" name="Google Shape;1501;p71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rect b="b" l="l" r="r" t="t"/>
                <a:pathLst>
                  <a:path extrusionOk="0" h="493" w="4362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502" name="Google Shape;1502;p71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1503" name="Google Shape;1503;p71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rect b="b" l="l" r="r" t="t"/>
                <a:pathLst>
                  <a:path extrusionOk="0" h="31956" w="26848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71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rect b="b" l="l" r="r" t="t"/>
                <a:pathLst>
                  <a:path extrusionOk="0" h="12398" w="8608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72"/>
          <p:cNvSpPr txBox="1"/>
          <p:nvPr>
            <p:ph idx="1" type="subTitle"/>
          </p:nvPr>
        </p:nvSpPr>
        <p:spPr>
          <a:xfrm>
            <a:off x="1279425" y="1233700"/>
            <a:ext cx="6465300" cy="32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Chang, H. (2022, 10 09).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Overview of Pi Calculation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 Overview of Pi Calculation. </a:t>
            </a:r>
            <a:r>
              <a:rPr lang="en" sz="1300" u="sng">
                <a:latin typeface="Arial"/>
                <a:ea typeface="Arial"/>
                <a:cs typeface="Arial"/>
                <a:sym typeface="Arial"/>
                <a:hlinkClick r:id="rId4"/>
              </a:rPr>
              <a:t>https://hc.labnet.sfbu.edu/~henry/npu/classes//mapreduce/pi/slide/overview.html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Strengths and Weaknesses of MapReduce. (2016, September 11). LinkedIn.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https://www.linkedin.com/pulse/strengths-weaknesses-mapreduce-muazzam-ali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Taylor, D. (2022, September 17). What is MapReduce in Hadoop? Big Data Architecture. Guru99.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https://www.guru99.com/introduction-to-mapreduce.html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Value of Pi in Maths - Definition, Forms &amp; Solved Examples. (n.d.). Byju's.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https://byjus.com/maths/value-of-pi/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0" name="Google Shape;1510;p72"/>
          <p:cNvSpPr txBox="1"/>
          <p:nvPr>
            <p:ph type="title"/>
          </p:nvPr>
        </p:nvSpPr>
        <p:spPr>
          <a:xfrm>
            <a:off x="1793025" y="434650"/>
            <a:ext cx="5438100" cy="6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REFERENCES</a:t>
            </a:r>
            <a:endParaRPr sz="3400"/>
          </a:p>
        </p:txBody>
      </p:sp>
      <p:grpSp>
        <p:nvGrpSpPr>
          <p:cNvPr id="1511" name="Google Shape;1511;p72"/>
          <p:cNvGrpSpPr/>
          <p:nvPr/>
        </p:nvGrpSpPr>
        <p:grpSpPr>
          <a:xfrm>
            <a:off x="6465140" y="2933989"/>
            <a:ext cx="3033408" cy="2480373"/>
            <a:chOff x="6090915" y="1487839"/>
            <a:chExt cx="3033408" cy="2480373"/>
          </a:xfrm>
        </p:grpSpPr>
        <p:grpSp>
          <p:nvGrpSpPr>
            <p:cNvPr id="1512" name="Google Shape;1512;p7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1513" name="Google Shape;1513;p7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4" name="Google Shape;1514;p7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1515" name="Google Shape;1515;p7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rect b="b" l="l" r="r" t="t"/>
                  <a:pathLst>
                    <a:path extrusionOk="0" h="20758" w="21729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7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rect b="b" l="l" r="r" t="t"/>
                  <a:pathLst>
                    <a:path extrusionOk="0" h="2689" w="694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7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rect b="b" l="l" r="r" t="t"/>
                  <a:pathLst>
                    <a:path extrusionOk="0" h="2146" w="517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7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rect b="b" l="l" r="r" t="t"/>
                  <a:pathLst>
                    <a:path extrusionOk="0" h="3722" w="684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7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rect b="b" l="l" r="r" t="t"/>
                  <a:pathLst>
                    <a:path extrusionOk="0" h="4595" w="448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7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rect b="b" l="l" r="r" t="t"/>
                  <a:pathLst>
                    <a:path extrusionOk="0" h="3896" w="445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7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rect b="b" l="l" r="r" t="t"/>
                  <a:pathLst>
                    <a:path extrusionOk="0" h="2104" w="41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7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rect b="b" l="l" r="r" t="t"/>
                  <a:pathLst>
                    <a:path extrusionOk="0" h="74" w="5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7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rect b="b" l="l" r="r" t="t"/>
                  <a:pathLst>
                    <a:path extrusionOk="0" h="5967" w="1529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7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rect b="b" l="l" r="r" t="t"/>
                  <a:pathLst>
                    <a:path extrusionOk="0" h="4668" w="1082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7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rect b="b" l="l" r="r" t="t"/>
                  <a:pathLst>
                    <a:path extrusionOk="0" h="3587" w="631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7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rect b="b" l="l" r="r" t="t"/>
                  <a:pathLst>
                    <a:path extrusionOk="0" h="3061" w="548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7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rect b="b" l="l" r="r" t="t"/>
                  <a:pathLst>
                    <a:path extrusionOk="0" h="3601" w="681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7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rect b="b" l="l" r="r" t="t"/>
                  <a:pathLst>
                    <a:path extrusionOk="0" h="3595" w="822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9" name="Google Shape;1529;p72"/>
              <p:cNvGrpSpPr/>
              <p:nvPr/>
            </p:nvGrpSpPr>
            <p:grpSpPr>
              <a:xfrm rot="-6999909">
                <a:off x="7684133" y="2780356"/>
                <a:ext cx="1011962" cy="1015649"/>
                <a:chOff x="5532499" y="1557214"/>
                <a:chExt cx="572907" cy="574980"/>
              </a:xfrm>
            </p:grpSpPr>
            <p:sp>
              <p:nvSpPr>
                <p:cNvPr id="1530" name="Google Shape;1530;p72"/>
                <p:cNvSpPr/>
                <p:nvPr/>
              </p:nvSpPr>
              <p:spPr>
                <a:xfrm>
                  <a:off x="5546610" y="2046006"/>
                  <a:ext cx="87666" cy="86188"/>
                </a:xfrm>
                <a:custGeom>
                  <a:rect b="b" l="l" r="r" t="t"/>
                  <a:pathLst>
                    <a:path extrusionOk="0" h="6543" w="6654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72"/>
                <p:cNvSpPr/>
                <p:nvPr/>
              </p:nvSpPr>
              <p:spPr>
                <a:xfrm>
                  <a:off x="5534357" y="1706401"/>
                  <a:ext cx="136111" cy="83975"/>
                </a:xfrm>
                <a:custGeom>
                  <a:rect b="b" l="l" r="r" t="t"/>
                  <a:pathLst>
                    <a:path extrusionOk="0" h="6375" w="10331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72"/>
                <p:cNvSpPr/>
                <p:nvPr/>
              </p:nvSpPr>
              <p:spPr>
                <a:xfrm>
                  <a:off x="5532499" y="1807597"/>
                  <a:ext cx="36943" cy="54811"/>
                </a:xfrm>
                <a:custGeom>
                  <a:rect b="b" l="l" r="r" t="t"/>
                  <a:pathLst>
                    <a:path extrusionOk="0" h="4161" w="280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72"/>
                <p:cNvSpPr/>
                <p:nvPr/>
              </p:nvSpPr>
              <p:spPr>
                <a:xfrm>
                  <a:off x="5895577" y="1618469"/>
                  <a:ext cx="55243" cy="76005"/>
                </a:xfrm>
                <a:custGeom>
                  <a:rect b="b" l="l" r="r" t="t"/>
                  <a:pathLst>
                    <a:path extrusionOk="0" h="5770" w="4193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72"/>
                <p:cNvSpPr/>
                <p:nvPr/>
              </p:nvSpPr>
              <p:spPr>
                <a:xfrm>
                  <a:off x="5993313" y="1557214"/>
                  <a:ext cx="112093" cy="35092"/>
                </a:xfrm>
                <a:custGeom>
                  <a:rect b="b" l="l" r="r" t="t"/>
                  <a:pathLst>
                    <a:path extrusionOk="0" h="2664" w="8508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72"/>
                <p:cNvSpPr/>
                <p:nvPr/>
              </p:nvSpPr>
              <p:spPr>
                <a:xfrm>
                  <a:off x="5795746" y="1740730"/>
                  <a:ext cx="80275" cy="117288"/>
                </a:xfrm>
                <a:custGeom>
                  <a:rect b="b" l="l" r="r" t="t"/>
                  <a:pathLst>
                    <a:path extrusionOk="0" h="8904" w="6093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6" name="Google Shape;1536;p72"/>
                <p:cNvSpPr/>
                <p:nvPr/>
              </p:nvSpPr>
              <p:spPr>
                <a:xfrm>
                  <a:off x="5620880" y="1846735"/>
                  <a:ext cx="133199" cy="149929"/>
                </a:xfrm>
                <a:custGeom>
                  <a:rect b="b" l="l" r="r" t="t"/>
                  <a:pathLst>
                    <a:path extrusionOk="0" h="11382" w="1011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7" name="Google Shape;1537;p7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7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1539" name="Google Shape;1539;p7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7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7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1542" name="Google Shape;1542;p7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7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3"/>
          <p:cNvSpPr txBox="1"/>
          <p:nvPr>
            <p:ph type="title"/>
          </p:nvPr>
        </p:nvSpPr>
        <p:spPr>
          <a:xfrm flipH="1">
            <a:off x="2714350" y="1721725"/>
            <a:ext cx="37152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THANKS!</a:t>
            </a:r>
            <a:endParaRPr b="1"/>
          </a:p>
        </p:txBody>
      </p:sp>
      <p:sp>
        <p:nvSpPr>
          <p:cNvPr id="1549" name="Google Shape;1549;p73"/>
          <p:cNvSpPr txBox="1"/>
          <p:nvPr>
            <p:ph idx="1" type="subTitle"/>
          </p:nvPr>
        </p:nvSpPr>
        <p:spPr>
          <a:xfrm flipH="1">
            <a:off x="2597100" y="2877525"/>
            <a:ext cx="39498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b="1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50" name="Google Shape;1550;p73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1551" name="Google Shape;1551;p73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3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3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3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3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3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73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1558" name="Google Shape;1558;p73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73"/>
          <p:cNvGrpSpPr/>
          <p:nvPr/>
        </p:nvGrpSpPr>
        <p:grpSpPr>
          <a:xfrm>
            <a:off x="3212018" y="363533"/>
            <a:ext cx="1158515" cy="1090302"/>
            <a:chOff x="3212018" y="862708"/>
            <a:chExt cx="1158515" cy="1090302"/>
          </a:xfrm>
        </p:grpSpPr>
        <p:grpSp>
          <p:nvGrpSpPr>
            <p:cNvPr id="1564" name="Google Shape;1564;p73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1565" name="Google Shape;1565;p73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rect b="b" l="l" r="r" t="t"/>
                <a:pathLst>
                  <a:path extrusionOk="0" h="7927" w="10659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cap="flat" cmpd="sng" w="952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566" name="Google Shape;1566;p73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1567" name="Google Shape;1567;p73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8" name="Google Shape;1568;p73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rect b="b" l="l" r="r" t="t"/>
                  <a:pathLst>
                    <a:path extrusionOk="0" h="6410" w="17448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9" name="Google Shape;1569;p73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rect b="b" l="l" r="r" t="t"/>
                  <a:pathLst>
                    <a:path extrusionOk="0" h="6828" w="1669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0" name="Google Shape;1570;p73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rect b="b" l="l" r="r" t="t"/>
                  <a:pathLst>
                    <a:path extrusionOk="0" h="7510" w="15742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1" name="Google Shape;1571;p73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rect b="b" l="l" r="r" t="t"/>
                  <a:pathLst>
                    <a:path extrusionOk="0" h="7738" w="14338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2" name="Google Shape;1572;p73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rect b="b" l="l" r="r" t="t"/>
                  <a:pathLst>
                    <a:path extrusionOk="0" h="8193" w="14679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3" name="Google Shape;1573;p73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rect b="b" l="l" r="r" t="t"/>
                  <a:pathLst>
                    <a:path extrusionOk="0" h="8762" w="15021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4" name="Google Shape;1574;p73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rect b="b" l="l" r="r" t="t"/>
                  <a:pathLst>
                    <a:path extrusionOk="0" h="7927" w="10659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5" name="Google Shape;1575;p73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6" name="Google Shape;1576;p73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7" name="Google Shape;1577;p73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578" name="Google Shape;1578;p73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1579" name="Google Shape;1579;p73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rect b="b" l="l" r="r" t="t"/>
                <a:pathLst>
                  <a:path extrusionOk="0" h="3551" w="8812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73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rect b="b" l="l" r="r" t="t"/>
                <a:pathLst>
                  <a:path extrusionOk="0" h="2968" w="7306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73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rect b="b" l="l" r="r" t="t"/>
                <a:pathLst>
                  <a:path extrusionOk="0" h="2463" w="8815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73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rect b="b" l="l" r="r" t="t"/>
                <a:pathLst>
                  <a:path extrusionOk="0" h="4039" w="7312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73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rect b="b" l="l" r="r" t="t"/>
                <a:pathLst>
                  <a:path extrusionOk="0" h="3782" w="521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rect b="b" l="l" r="r" t="t"/>
                <a:pathLst>
                  <a:path extrusionOk="0" h="2723" w="42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73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rect b="b" l="l" r="r" t="t"/>
                <a:pathLst>
                  <a:path extrusionOk="0" h="1029" w="8254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73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rect b="b" l="l" r="r" t="t"/>
                <a:pathLst>
                  <a:path extrusionOk="0" h="813" w="6716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73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rect b="b" l="l" r="r" t="t"/>
                <a:pathLst>
                  <a:path extrusionOk="0" h="5420" w="888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73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rect b="b" l="l" r="r" t="t"/>
                <a:pathLst>
                  <a:path extrusionOk="0" h="722" w="722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73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rect b="b" l="l" r="r" t="t"/>
                <a:pathLst>
                  <a:path extrusionOk="0" h="2661" w="524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73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rect b="b" l="l" r="r" t="t"/>
                <a:pathLst>
                  <a:path extrusionOk="0" h="2285" w="431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73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rect b="b" l="l" r="r" t="t"/>
                <a:pathLst>
                  <a:path extrusionOk="0" h="2092" w="1047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73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rect b="b" l="l" r="r" t="t"/>
                <a:pathLst>
                  <a:path extrusionOk="0" h="890" w="4355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73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rect b="b" l="l" r="r" t="t"/>
                <a:pathLst>
                  <a:path extrusionOk="0" h="1039" w="3387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73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rect b="b" l="l" r="r" t="t"/>
                <a:pathLst>
                  <a:path extrusionOk="0" h="946" w="755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/>
          <p:nvPr/>
        </p:nvSpPr>
        <p:spPr>
          <a:xfrm>
            <a:off x="3427912" y="680533"/>
            <a:ext cx="110923" cy="392899"/>
          </a:xfrm>
          <a:custGeom>
            <a:rect b="b" l="l" r="r" t="t"/>
            <a:pathLst>
              <a:path extrusionOk="0" h="4381" w="1164">
                <a:moveTo>
                  <a:pt x="1048" y="1"/>
                </a:moveTo>
                <a:cubicBezTo>
                  <a:pt x="1020" y="1"/>
                  <a:pt x="994" y="13"/>
                  <a:pt x="978" y="42"/>
                </a:cubicBezTo>
                <a:cubicBezTo>
                  <a:pt x="290" y="1333"/>
                  <a:pt x="1" y="2883"/>
                  <a:pt x="232" y="4324"/>
                </a:cubicBezTo>
                <a:cubicBezTo>
                  <a:pt x="238" y="4363"/>
                  <a:pt x="269" y="4380"/>
                  <a:pt x="300" y="4380"/>
                </a:cubicBezTo>
                <a:cubicBezTo>
                  <a:pt x="339" y="4380"/>
                  <a:pt x="379" y="4354"/>
                  <a:pt x="379" y="4307"/>
                </a:cubicBezTo>
                <a:cubicBezTo>
                  <a:pt x="375" y="2822"/>
                  <a:pt x="593" y="1503"/>
                  <a:pt x="1139" y="117"/>
                </a:cubicBezTo>
                <a:cubicBezTo>
                  <a:pt x="1164" y="53"/>
                  <a:pt x="1104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5542621" y="4385753"/>
            <a:ext cx="199262" cy="239363"/>
          </a:xfrm>
          <a:custGeom>
            <a:rect b="b" l="l" r="r" t="t"/>
            <a:pathLst>
              <a:path extrusionOk="0" h="2669" w="2091">
                <a:moveTo>
                  <a:pt x="1985" y="0"/>
                </a:moveTo>
                <a:cubicBezTo>
                  <a:pt x="1963" y="0"/>
                  <a:pt x="1940" y="9"/>
                  <a:pt x="1923" y="30"/>
                </a:cubicBezTo>
                <a:cubicBezTo>
                  <a:pt x="1300" y="820"/>
                  <a:pt x="496" y="1607"/>
                  <a:pt x="39" y="2507"/>
                </a:cubicBezTo>
                <a:cubicBezTo>
                  <a:pt x="1" y="2584"/>
                  <a:pt x="61" y="2669"/>
                  <a:pt x="133" y="2669"/>
                </a:cubicBezTo>
                <a:cubicBezTo>
                  <a:pt x="156" y="2669"/>
                  <a:pt x="180" y="2660"/>
                  <a:pt x="203" y="2639"/>
                </a:cubicBezTo>
                <a:cubicBezTo>
                  <a:pt x="942" y="1938"/>
                  <a:pt x="1467" y="939"/>
                  <a:pt x="2049" y="108"/>
                </a:cubicBezTo>
                <a:cubicBezTo>
                  <a:pt x="2090" y="53"/>
                  <a:pt x="2039" y="0"/>
                  <a:pt x="19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5652493" y="4460638"/>
            <a:ext cx="117499" cy="142326"/>
          </a:xfrm>
          <a:custGeom>
            <a:rect b="b" l="l" r="r" t="t"/>
            <a:pathLst>
              <a:path extrusionOk="0" h="1587" w="1233">
                <a:moveTo>
                  <a:pt x="1151" y="1"/>
                </a:moveTo>
                <a:cubicBezTo>
                  <a:pt x="1135" y="1"/>
                  <a:pt x="1118" y="7"/>
                  <a:pt x="1104" y="23"/>
                </a:cubicBezTo>
                <a:cubicBezTo>
                  <a:pt x="879" y="247"/>
                  <a:pt x="712" y="544"/>
                  <a:pt x="515" y="796"/>
                </a:cubicBezTo>
                <a:cubicBezTo>
                  <a:pt x="368" y="983"/>
                  <a:pt x="0" y="1260"/>
                  <a:pt x="21" y="1518"/>
                </a:cubicBezTo>
                <a:cubicBezTo>
                  <a:pt x="25" y="1552"/>
                  <a:pt x="48" y="1587"/>
                  <a:pt x="89" y="1587"/>
                </a:cubicBezTo>
                <a:cubicBezTo>
                  <a:pt x="91" y="1587"/>
                  <a:pt x="94" y="1587"/>
                  <a:pt x="96" y="1587"/>
                </a:cubicBezTo>
                <a:cubicBezTo>
                  <a:pt x="358" y="1587"/>
                  <a:pt x="557" y="1213"/>
                  <a:pt x="699" y="1024"/>
                </a:cubicBezTo>
                <a:cubicBezTo>
                  <a:pt x="904" y="749"/>
                  <a:pt x="1138" y="428"/>
                  <a:pt x="1220" y="94"/>
                </a:cubicBezTo>
                <a:cubicBezTo>
                  <a:pt x="1232" y="45"/>
                  <a:pt x="1193" y="1"/>
                  <a:pt x="1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5713766" y="4520546"/>
            <a:ext cx="85670" cy="92642"/>
          </a:xfrm>
          <a:custGeom>
            <a:rect b="b" l="l" r="r" t="t"/>
            <a:pathLst>
              <a:path extrusionOk="0" h="1033" w="899">
                <a:moveTo>
                  <a:pt x="751" y="1"/>
                </a:moveTo>
                <a:cubicBezTo>
                  <a:pt x="727" y="1"/>
                  <a:pt x="702" y="10"/>
                  <a:pt x="682" y="32"/>
                </a:cubicBezTo>
                <a:cubicBezTo>
                  <a:pt x="458" y="288"/>
                  <a:pt x="138" y="560"/>
                  <a:pt x="22" y="891"/>
                </a:cubicBezTo>
                <a:cubicBezTo>
                  <a:pt x="0" y="958"/>
                  <a:pt x="65" y="1033"/>
                  <a:pt x="132" y="1033"/>
                </a:cubicBezTo>
                <a:cubicBezTo>
                  <a:pt x="149" y="1033"/>
                  <a:pt x="166" y="1028"/>
                  <a:pt x="182" y="1017"/>
                </a:cubicBezTo>
                <a:cubicBezTo>
                  <a:pt x="471" y="823"/>
                  <a:pt x="655" y="448"/>
                  <a:pt x="849" y="162"/>
                </a:cubicBezTo>
                <a:cubicBezTo>
                  <a:pt x="899" y="90"/>
                  <a:pt x="825" y="1"/>
                  <a:pt x="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152775" y="451574"/>
            <a:ext cx="4872338" cy="3651423"/>
          </a:xfrm>
          <a:custGeom>
            <a:rect b="b" l="l" r="r" t="t"/>
            <a:pathLst>
              <a:path extrusionOk="0" h="40715" w="51129">
                <a:moveTo>
                  <a:pt x="46146" y="0"/>
                </a:moveTo>
                <a:cubicBezTo>
                  <a:pt x="43518" y="0"/>
                  <a:pt x="40883" y="81"/>
                  <a:pt x="38271" y="81"/>
                </a:cubicBezTo>
                <a:cubicBezTo>
                  <a:pt x="34057" y="81"/>
                  <a:pt x="29843" y="84"/>
                  <a:pt x="25633" y="87"/>
                </a:cubicBezTo>
                <a:cubicBezTo>
                  <a:pt x="21419" y="91"/>
                  <a:pt x="17205" y="91"/>
                  <a:pt x="12991" y="91"/>
                </a:cubicBezTo>
                <a:cubicBezTo>
                  <a:pt x="10957" y="87"/>
                  <a:pt x="8923" y="87"/>
                  <a:pt x="6889" y="84"/>
                </a:cubicBezTo>
                <a:cubicBezTo>
                  <a:pt x="5591" y="84"/>
                  <a:pt x="4255" y="16"/>
                  <a:pt x="2930" y="16"/>
                </a:cubicBezTo>
                <a:cubicBezTo>
                  <a:pt x="2082" y="16"/>
                  <a:pt x="1239" y="44"/>
                  <a:pt x="413" y="136"/>
                </a:cubicBezTo>
                <a:cubicBezTo>
                  <a:pt x="396" y="118"/>
                  <a:pt x="374" y="110"/>
                  <a:pt x="351" y="110"/>
                </a:cubicBezTo>
                <a:cubicBezTo>
                  <a:pt x="315" y="110"/>
                  <a:pt x="279" y="132"/>
                  <a:pt x="267" y="176"/>
                </a:cubicBezTo>
                <a:cubicBezTo>
                  <a:pt x="191" y="230"/>
                  <a:pt x="185" y="336"/>
                  <a:pt x="249" y="401"/>
                </a:cubicBezTo>
                <a:cubicBezTo>
                  <a:pt x="65" y="3542"/>
                  <a:pt x="171" y="6727"/>
                  <a:pt x="150" y="9872"/>
                </a:cubicBezTo>
                <a:cubicBezTo>
                  <a:pt x="134" y="13098"/>
                  <a:pt x="141" y="16320"/>
                  <a:pt x="141" y="19543"/>
                </a:cubicBezTo>
                <a:cubicBezTo>
                  <a:pt x="137" y="22691"/>
                  <a:pt x="137" y="25842"/>
                  <a:pt x="137" y="28990"/>
                </a:cubicBezTo>
                <a:cubicBezTo>
                  <a:pt x="134" y="32026"/>
                  <a:pt x="1" y="35115"/>
                  <a:pt x="202" y="38150"/>
                </a:cubicBezTo>
                <a:cubicBezTo>
                  <a:pt x="137" y="38972"/>
                  <a:pt x="93" y="39793"/>
                  <a:pt x="205" y="40607"/>
                </a:cubicBezTo>
                <a:cubicBezTo>
                  <a:pt x="215" y="40679"/>
                  <a:pt x="283" y="40715"/>
                  <a:pt x="350" y="40715"/>
                </a:cubicBezTo>
                <a:cubicBezTo>
                  <a:pt x="417" y="40715"/>
                  <a:pt x="484" y="40679"/>
                  <a:pt x="495" y="40607"/>
                </a:cubicBezTo>
                <a:cubicBezTo>
                  <a:pt x="611" y="39793"/>
                  <a:pt x="567" y="38972"/>
                  <a:pt x="502" y="38150"/>
                </a:cubicBezTo>
                <a:cubicBezTo>
                  <a:pt x="696" y="35191"/>
                  <a:pt x="567" y="32178"/>
                  <a:pt x="567" y="29215"/>
                </a:cubicBezTo>
                <a:cubicBezTo>
                  <a:pt x="567" y="25992"/>
                  <a:pt x="563" y="22766"/>
                  <a:pt x="563" y="19543"/>
                </a:cubicBezTo>
                <a:cubicBezTo>
                  <a:pt x="563" y="16395"/>
                  <a:pt x="570" y="13248"/>
                  <a:pt x="553" y="10096"/>
                </a:cubicBezTo>
                <a:cubicBezTo>
                  <a:pt x="532" y="6897"/>
                  <a:pt x="641" y="3655"/>
                  <a:pt x="457" y="459"/>
                </a:cubicBezTo>
                <a:lnTo>
                  <a:pt x="457" y="459"/>
                </a:lnTo>
                <a:cubicBezTo>
                  <a:pt x="1266" y="545"/>
                  <a:pt x="2091" y="572"/>
                  <a:pt x="2921" y="572"/>
                </a:cubicBezTo>
                <a:cubicBezTo>
                  <a:pt x="4250" y="572"/>
                  <a:pt x="5590" y="503"/>
                  <a:pt x="6889" y="503"/>
                </a:cubicBezTo>
                <a:cubicBezTo>
                  <a:pt x="8923" y="499"/>
                  <a:pt x="10957" y="499"/>
                  <a:pt x="12991" y="499"/>
                </a:cubicBezTo>
                <a:cubicBezTo>
                  <a:pt x="14396" y="498"/>
                  <a:pt x="15800" y="498"/>
                  <a:pt x="17205" y="498"/>
                </a:cubicBezTo>
                <a:cubicBezTo>
                  <a:pt x="20014" y="498"/>
                  <a:pt x="22823" y="499"/>
                  <a:pt x="25633" y="499"/>
                </a:cubicBezTo>
                <a:cubicBezTo>
                  <a:pt x="29843" y="503"/>
                  <a:pt x="34057" y="507"/>
                  <a:pt x="38271" y="507"/>
                </a:cubicBezTo>
                <a:cubicBezTo>
                  <a:pt x="40885" y="507"/>
                  <a:pt x="43524" y="589"/>
                  <a:pt x="46155" y="589"/>
                </a:cubicBezTo>
                <a:cubicBezTo>
                  <a:pt x="47745" y="589"/>
                  <a:pt x="49333" y="559"/>
                  <a:pt x="50911" y="463"/>
                </a:cubicBezTo>
                <a:cubicBezTo>
                  <a:pt x="51128" y="449"/>
                  <a:pt x="51128" y="139"/>
                  <a:pt x="50911" y="125"/>
                </a:cubicBezTo>
                <a:cubicBezTo>
                  <a:pt x="49330" y="30"/>
                  <a:pt x="47740" y="0"/>
                  <a:pt x="46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8036778" y="453906"/>
            <a:ext cx="73472" cy="3662275"/>
          </a:xfrm>
          <a:custGeom>
            <a:rect b="b" l="l" r="r" t="t"/>
            <a:pathLst>
              <a:path extrusionOk="0" h="40836" w="771">
                <a:moveTo>
                  <a:pt x="385" y="0"/>
                </a:moveTo>
                <a:cubicBezTo>
                  <a:pt x="324" y="0"/>
                  <a:pt x="263" y="41"/>
                  <a:pt x="260" y="123"/>
                </a:cubicBezTo>
                <a:cubicBezTo>
                  <a:pt x="164" y="1867"/>
                  <a:pt x="280" y="3618"/>
                  <a:pt x="219" y="5366"/>
                </a:cubicBezTo>
                <a:cubicBezTo>
                  <a:pt x="161" y="6967"/>
                  <a:pt x="103" y="8568"/>
                  <a:pt x="69" y="10173"/>
                </a:cubicBezTo>
                <a:cubicBezTo>
                  <a:pt x="1" y="13593"/>
                  <a:pt x="46" y="17020"/>
                  <a:pt x="49" y="20440"/>
                </a:cubicBezTo>
                <a:cubicBezTo>
                  <a:pt x="52" y="23792"/>
                  <a:pt x="93" y="27141"/>
                  <a:pt x="134" y="30490"/>
                </a:cubicBezTo>
                <a:cubicBezTo>
                  <a:pt x="178" y="33910"/>
                  <a:pt x="93" y="37348"/>
                  <a:pt x="307" y="40761"/>
                </a:cubicBezTo>
                <a:cubicBezTo>
                  <a:pt x="311" y="40811"/>
                  <a:pt x="349" y="40835"/>
                  <a:pt x="386" y="40835"/>
                </a:cubicBezTo>
                <a:cubicBezTo>
                  <a:pt x="424" y="40835"/>
                  <a:pt x="461" y="40811"/>
                  <a:pt x="464" y="40761"/>
                </a:cubicBezTo>
                <a:cubicBezTo>
                  <a:pt x="672" y="37420"/>
                  <a:pt x="601" y="34053"/>
                  <a:pt x="631" y="30709"/>
                </a:cubicBezTo>
                <a:cubicBezTo>
                  <a:pt x="665" y="27288"/>
                  <a:pt x="720" y="23864"/>
                  <a:pt x="723" y="20440"/>
                </a:cubicBezTo>
                <a:cubicBezTo>
                  <a:pt x="727" y="17091"/>
                  <a:pt x="771" y="13739"/>
                  <a:pt x="706" y="10391"/>
                </a:cubicBezTo>
                <a:cubicBezTo>
                  <a:pt x="675" y="8715"/>
                  <a:pt x="611" y="7042"/>
                  <a:pt x="553" y="5366"/>
                </a:cubicBezTo>
                <a:cubicBezTo>
                  <a:pt x="495" y="3618"/>
                  <a:pt x="607" y="1867"/>
                  <a:pt x="512" y="123"/>
                </a:cubicBezTo>
                <a:cubicBezTo>
                  <a:pt x="507" y="41"/>
                  <a:pt x="445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161256" y="4068816"/>
            <a:ext cx="4865191" cy="55065"/>
          </a:xfrm>
          <a:custGeom>
            <a:rect b="b" l="l" r="r" t="t"/>
            <a:pathLst>
              <a:path extrusionOk="0" h="614" w="51054">
                <a:moveTo>
                  <a:pt x="23961" y="1"/>
                </a:moveTo>
                <a:cubicBezTo>
                  <a:pt x="15986" y="1"/>
                  <a:pt x="8011" y="58"/>
                  <a:pt x="45" y="273"/>
                </a:cubicBezTo>
                <a:cubicBezTo>
                  <a:pt x="0" y="273"/>
                  <a:pt x="0" y="338"/>
                  <a:pt x="45" y="341"/>
                </a:cubicBezTo>
                <a:cubicBezTo>
                  <a:pt x="8017" y="556"/>
                  <a:pt x="15997" y="613"/>
                  <a:pt x="23979" y="613"/>
                </a:cubicBezTo>
                <a:cubicBezTo>
                  <a:pt x="32904" y="613"/>
                  <a:pt x="41831" y="542"/>
                  <a:pt x="50750" y="542"/>
                </a:cubicBezTo>
                <a:cubicBezTo>
                  <a:pt x="51053" y="542"/>
                  <a:pt x="51053" y="72"/>
                  <a:pt x="50750" y="72"/>
                </a:cubicBezTo>
                <a:cubicBezTo>
                  <a:pt x="41825" y="72"/>
                  <a:pt x="32893" y="1"/>
                  <a:pt x="239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601794" y="808599"/>
            <a:ext cx="4011634" cy="2998534"/>
          </a:xfrm>
          <a:custGeom>
            <a:rect b="b" l="l" r="r" t="t"/>
            <a:pathLst>
              <a:path extrusionOk="0" h="33435" w="42097">
                <a:moveTo>
                  <a:pt x="37604" y="1"/>
                </a:moveTo>
                <a:cubicBezTo>
                  <a:pt x="35487" y="1"/>
                  <a:pt x="33364" y="59"/>
                  <a:pt x="31259" y="59"/>
                </a:cubicBezTo>
                <a:cubicBezTo>
                  <a:pt x="31224" y="59"/>
                  <a:pt x="31189" y="59"/>
                  <a:pt x="31155" y="59"/>
                </a:cubicBezTo>
                <a:cubicBezTo>
                  <a:pt x="27669" y="55"/>
                  <a:pt x="24185" y="55"/>
                  <a:pt x="20699" y="51"/>
                </a:cubicBezTo>
                <a:cubicBezTo>
                  <a:pt x="17218" y="51"/>
                  <a:pt x="13732" y="59"/>
                  <a:pt x="10248" y="65"/>
                </a:cubicBezTo>
                <a:cubicBezTo>
                  <a:pt x="8469" y="68"/>
                  <a:pt x="6688" y="72"/>
                  <a:pt x="4910" y="75"/>
                </a:cubicBezTo>
                <a:cubicBezTo>
                  <a:pt x="4881" y="75"/>
                  <a:pt x="4853" y="75"/>
                  <a:pt x="4824" y="75"/>
                </a:cubicBezTo>
                <a:cubicBezTo>
                  <a:pt x="4015" y="75"/>
                  <a:pt x="3159" y="24"/>
                  <a:pt x="2311" y="24"/>
                </a:cubicBezTo>
                <a:cubicBezTo>
                  <a:pt x="1524" y="24"/>
                  <a:pt x="743" y="68"/>
                  <a:pt x="14" y="239"/>
                </a:cubicBezTo>
                <a:cubicBezTo>
                  <a:pt x="1" y="243"/>
                  <a:pt x="1" y="263"/>
                  <a:pt x="14" y="266"/>
                </a:cubicBezTo>
                <a:cubicBezTo>
                  <a:pt x="743" y="437"/>
                  <a:pt x="1524" y="481"/>
                  <a:pt x="2311" y="481"/>
                </a:cubicBezTo>
                <a:cubicBezTo>
                  <a:pt x="3159" y="481"/>
                  <a:pt x="4015" y="430"/>
                  <a:pt x="4824" y="430"/>
                </a:cubicBezTo>
                <a:cubicBezTo>
                  <a:pt x="4853" y="430"/>
                  <a:pt x="4881" y="430"/>
                  <a:pt x="4910" y="430"/>
                </a:cubicBezTo>
                <a:cubicBezTo>
                  <a:pt x="6688" y="433"/>
                  <a:pt x="8469" y="436"/>
                  <a:pt x="10248" y="440"/>
                </a:cubicBezTo>
                <a:cubicBezTo>
                  <a:pt x="13732" y="447"/>
                  <a:pt x="17218" y="454"/>
                  <a:pt x="20699" y="454"/>
                </a:cubicBezTo>
                <a:cubicBezTo>
                  <a:pt x="24185" y="450"/>
                  <a:pt x="27669" y="450"/>
                  <a:pt x="31155" y="447"/>
                </a:cubicBezTo>
                <a:cubicBezTo>
                  <a:pt x="31199" y="447"/>
                  <a:pt x="31243" y="447"/>
                  <a:pt x="31287" y="447"/>
                </a:cubicBezTo>
                <a:cubicBezTo>
                  <a:pt x="33372" y="447"/>
                  <a:pt x="35475" y="504"/>
                  <a:pt x="37573" y="504"/>
                </a:cubicBezTo>
                <a:cubicBezTo>
                  <a:pt x="38928" y="504"/>
                  <a:pt x="40281" y="480"/>
                  <a:pt x="41627" y="402"/>
                </a:cubicBezTo>
                <a:lnTo>
                  <a:pt x="41627" y="402"/>
                </a:lnTo>
                <a:cubicBezTo>
                  <a:pt x="41300" y="3073"/>
                  <a:pt x="41504" y="5884"/>
                  <a:pt x="41501" y="8572"/>
                </a:cubicBezTo>
                <a:cubicBezTo>
                  <a:pt x="41497" y="11317"/>
                  <a:pt x="41487" y="14067"/>
                  <a:pt x="41480" y="16816"/>
                </a:cubicBezTo>
                <a:cubicBezTo>
                  <a:pt x="41463" y="22301"/>
                  <a:pt x="41255" y="27826"/>
                  <a:pt x="41538" y="33304"/>
                </a:cubicBezTo>
                <a:cubicBezTo>
                  <a:pt x="41543" y="33391"/>
                  <a:pt x="41610" y="33435"/>
                  <a:pt x="41676" y="33435"/>
                </a:cubicBezTo>
                <a:cubicBezTo>
                  <a:pt x="41743" y="33435"/>
                  <a:pt x="41809" y="33391"/>
                  <a:pt x="41814" y="33304"/>
                </a:cubicBezTo>
                <a:cubicBezTo>
                  <a:pt x="42097" y="27826"/>
                  <a:pt x="41889" y="22301"/>
                  <a:pt x="41872" y="16816"/>
                </a:cubicBezTo>
                <a:cubicBezTo>
                  <a:pt x="41865" y="14138"/>
                  <a:pt x="41855" y="11464"/>
                  <a:pt x="41852" y="8787"/>
                </a:cubicBezTo>
                <a:cubicBezTo>
                  <a:pt x="41848" y="6030"/>
                  <a:pt x="42059" y="3138"/>
                  <a:pt x="41726" y="399"/>
                </a:cubicBezTo>
                <a:cubicBezTo>
                  <a:pt x="41760" y="396"/>
                  <a:pt x="41793" y="396"/>
                  <a:pt x="41828" y="392"/>
                </a:cubicBezTo>
                <a:cubicBezTo>
                  <a:pt x="42015" y="382"/>
                  <a:pt x="42015" y="123"/>
                  <a:pt x="41828" y="113"/>
                </a:cubicBezTo>
                <a:cubicBezTo>
                  <a:pt x="40427" y="26"/>
                  <a:pt x="39017" y="1"/>
                  <a:pt x="376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588453" y="3769995"/>
            <a:ext cx="3995815" cy="50581"/>
          </a:xfrm>
          <a:custGeom>
            <a:rect b="b" l="l" r="r" t="t"/>
            <a:pathLst>
              <a:path extrusionOk="0" h="564" w="41931">
                <a:moveTo>
                  <a:pt x="8711" y="1"/>
                </a:moveTo>
                <a:cubicBezTo>
                  <a:pt x="5802" y="1"/>
                  <a:pt x="2896" y="38"/>
                  <a:pt x="1" y="167"/>
                </a:cubicBezTo>
                <a:cubicBezTo>
                  <a:pt x="14" y="246"/>
                  <a:pt x="28" y="321"/>
                  <a:pt x="45" y="399"/>
                </a:cubicBezTo>
                <a:cubicBezTo>
                  <a:pt x="2916" y="526"/>
                  <a:pt x="5798" y="563"/>
                  <a:pt x="8684" y="563"/>
                </a:cubicBezTo>
                <a:cubicBezTo>
                  <a:pt x="12636" y="563"/>
                  <a:pt x="16594" y="494"/>
                  <a:pt x="20534" y="494"/>
                </a:cubicBezTo>
                <a:cubicBezTo>
                  <a:pt x="20587" y="494"/>
                  <a:pt x="20640" y="494"/>
                  <a:pt x="20693" y="494"/>
                </a:cubicBezTo>
                <a:cubicBezTo>
                  <a:pt x="20934" y="494"/>
                  <a:pt x="21175" y="494"/>
                  <a:pt x="21416" y="494"/>
                </a:cubicBezTo>
                <a:cubicBezTo>
                  <a:pt x="26223" y="494"/>
                  <a:pt x="31029" y="468"/>
                  <a:pt x="35835" y="468"/>
                </a:cubicBezTo>
                <a:cubicBezTo>
                  <a:pt x="37781" y="468"/>
                  <a:pt x="39726" y="472"/>
                  <a:pt x="41671" y="484"/>
                </a:cubicBezTo>
                <a:cubicBezTo>
                  <a:pt x="41930" y="484"/>
                  <a:pt x="41930" y="79"/>
                  <a:pt x="41671" y="79"/>
                </a:cubicBezTo>
                <a:cubicBezTo>
                  <a:pt x="39726" y="91"/>
                  <a:pt x="37781" y="96"/>
                  <a:pt x="35835" y="96"/>
                </a:cubicBezTo>
                <a:cubicBezTo>
                  <a:pt x="31029" y="96"/>
                  <a:pt x="26223" y="69"/>
                  <a:pt x="21416" y="69"/>
                </a:cubicBezTo>
                <a:cubicBezTo>
                  <a:pt x="21175" y="69"/>
                  <a:pt x="20934" y="69"/>
                  <a:pt x="20693" y="69"/>
                </a:cubicBezTo>
                <a:cubicBezTo>
                  <a:pt x="20640" y="69"/>
                  <a:pt x="20587" y="69"/>
                  <a:pt x="20534" y="69"/>
                </a:cubicBezTo>
                <a:cubicBezTo>
                  <a:pt x="16602" y="69"/>
                  <a:pt x="12654" y="1"/>
                  <a:pt x="87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585213" y="827791"/>
            <a:ext cx="63085" cy="2979970"/>
          </a:xfrm>
          <a:custGeom>
            <a:rect b="b" l="l" r="r" t="t"/>
            <a:pathLst>
              <a:path extrusionOk="0" h="33228" w="662">
                <a:moveTo>
                  <a:pt x="337" y="0"/>
                </a:moveTo>
                <a:cubicBezTo>
                  <a:pt x="318" y="0"/>
                  <a:pt x="299" y="13"/>
                  <a:pt x="297" y="38"/>
                </a:cubicBezTo>
                <a:cubicBezTo>
                  <a:pt x="38" y="2764"/>
                  <a:pt x="161" y="5564"/>
                  <a:pt x="154" y="8300"/>
                </a:cubicBezTo>
                <a:cubicBezTo>
                  <a:pt x="147" y="11128"/>
                  <a:pt x="164" y="13955"/>
                  <a:pt x="130" y="16782"/>
                </a:cubicBezTo>
                <a:cubicBezTo>
                  <a:pt x="96" y="19535"/>
                  <a:pt x="86" y="22291"/>
                  <a:pt x="103" y="25043"/>
                </a:cubicBezTo>
                <a:cubicBezTo>
                  <a:pt x="109" y="26420"/>
                  <a:pt x="147" y="27800"/>
                  <a:pt x="144" y="29176"/>
                </a:cubicBezTo>
                <a:cubicBezTo>
                  <a:pt x="137" y="30480"/>
                  <a:pt x="1" y="31834"/>
                  <a:pt x="202" y="33128"/>
                </a:cubicBezTo>
                <a:cubicBezTo>
                  <a:pt x="212" y="33194"/>
                  <a:pt x="274" y="33227"/>
                  <a:pt x="336" y="33227"/>
                </a:cubicBezTo>
                <a:cubicBezTo>
                  <a:pt x="398" y="33227"/>
                  <a:pt x="460" y="33194"/>
                  <a:pt x="471" y="33128"/>
                </a:cubicBezTo>
                <a:cubicBezTo>
                  <a:pt x="661" y="31905"/>
                  <a:pt x="543" y="30628"/>
                  <a:pt x="532" y="29394"/>
                </a:cubicBezTo>
                <a:cubicBezTo>
                  <a:pt x="518" y="28015"/>
                  <a:pt x="563" y="26638"/>
                  <a:pt x="570" y="25262"/>
                </a:cubicBezTo>
                <a:cubicBezTo>
                  <a:pt x="587" y="22434"/>
                  <a:pt x="579" y="19606"/>
                  <a:pt x="543" y="16782"/>
                </a:cubicBezTo>
                <a:cubicBezTo>
                  <a:pt x="508" y="14026"/>
                  <a:pt x="522" y="11274"/>
                  <a:pt x="518" y="8518"/>
                </a:cubicBezTo>
                <a:cubicBezTo>
                  <a:pt x="515" y="5711"/>
                  <a:pt x="641" y="2835"/>
                  <a:pt x="379" y="38"/>
                </a:cubicBezTo>
                <a:cubicBezTo>
                  <a:pt x="375" y="13"/>
                  <a:pt x="356" y="0"/>
                  <a:pt x="3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5312298" y="4140921"/>
            <a:ext cx="2668" cy="2242"/>
          </a:xfrm>
          <a:custGeom>
            <a:rect b="b" l="l" r="r" t="t"/>
            <a:pathLst>
              <a:path extrusionOk="0" h="25" w="28">
                <a:moveTo>
                  <a:pt x="13" y="1"/>
                </a:moveTo>
                <a:cubicBezTo>
                  <a:pt x="0" y="1"/>
                  <a:pt x="0" y="24"/>
                  <a:pt x="13" y="24"/>
                </a:cubicBezTo>
                <a:cubicBezTo>
                  <a:pt x="27" y="24"/>
                  <a:pt x="27" y="1"/>
                  <a:pt x="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5151730" y="4093479"/>
            <a:ext cx="166385" cy="571278"/>
          </a:xfrm>
          <a:custGeom>
            <a:rect b="b" l="l" r="r" t="t"/>
            <a:pathLst>
              <a:path extrusionOk="0" h="6370" w="1746">
                <a:moveTo>
                  <a:pt x="1636" y="1"/>
                </a:moveTo>
                <a:cubicBezTo>
                  <a:pt x="1601" y="1"/>
                  <a:pt x="1568" y="20"/>
                  <a:pt x="1555" y="66"/>
                </a:cubicBezTo>
                <a:cubicBezTo>
                  <a:pt x="1008" y="2063"/>
                  <a:pt x="544" y="4082"/>
                  <a:pt x="43" y="6089"/>
                </a:cubicBezTo>
                <a:cubicBezTo>
                  <a:pt x="0" y="6259"/>
                  <a:pt x="144" y="6370"/>
                  <a:pt x="279" y="6370"/>
                </a:cubicBezTo>
                <a:cubicBezTo>
                  <a:pt x="368" y="6370"/>
                  <a:pt x="453" y="6321"/>
                  <a:pt x="476" y="6208"/>
                </a:cubicBezTo>
                <a:cubicBezTo>
                  <a:pt x="898" y="4178"/>
                  <a:pt x="1362" y="2154"/>
                  <a:pt x="1733" y="117"/>
                </a:cubicBezTo>
                <a:cubicBezTo>
                  <a:pt x="1745" y="47"/>
                  <a:pt x="1689" y="1"/>
                  <a:pt x="1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5742735" y="4093927"/>
            <a:ext cx="184396" cy="581681"/>
          </a:xfrm>
          <a:custGeom>
            <a:rect b="b" l="l" r="r" t="t"/>
            <a:pathLst>
              <a:path extrusionOk="0" h="6486" w="1935">
                <a:moveTo>
                  <a:pt x="102" y="0"/>
                </a:moveTo>
                <a:cubicBezTo>
                  <a:pt x="50" y="0"/>
                  <a:pt x="1" y="32"/>
                  <a:pt x="14" y="95"/>
                </a:cubicBezTo>
                <a:cubicBezTo>
                  <a:pt x="419" y="2085"/>
                  <a:pt x="1149" y="4261"/>
                  <a:pt x="1523" y="6350"/>
                </a:cubicBezTo>
                <a:cubicBezTo>
                  <a:pt x="1541" y="6445"/>
                  <a:pt x="1614" y="6485"/>
                  <a:pt x="1691" y="6485"/>
                </a:cubicBezTo>
                <a:cubicBezTo>
                  <a:pt x="1808" y="6485"/>
                  <a:pt x="1934" y="6391"/>
                  <a:pt x="1891" y="6248"/>
                </a:cubicBezTo>
                <a:cubicBezTo>
                  <a:pt x="1281" y="4207"/>
                  <a:pt x="866" y="2088"/>
                  <a:pt x="208" y="68"/>
                </a:cubicBezTo>
                <a:cubicBezTo>
                  <a:pt x="193" y="23"/>
                  <a:pt x="146" y="0"/>
                  <a:pt x="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4512983" y="4644307"/>
            <a:ext cx="1992714" cy="56052"/>
          </a:xfrm>
          <a:custGeom>
            <a:rect b="b" l="l" r="r" t="t"/>
            <a:pathLst>
              <a:path extrusionOk="0" h="625" w="20911">
                <a:moveTo>
                  <a:pt x="18779" y="0"/>
                </a:moveTo>
                <a:cubicBezTo>
                  <a:pt x="17771" y="0"/>
                  <a:pt x="16742" y="84"/>
                  <a:pt x="15784" y="86"/>
                </a:cubicBezTo>
                <a:cubicBezTo>
                  <a:pt x="13992" y="90"/>
                  <a:pt x="12200" y="90"/>
                  <a:pt x="10409" y="94"/>
                </a:cubicBezTo>
                <a:cubicBezTo>
                  <a:pt x="8688" y="94"/>
                  <a:pt x="6967" y="97"/>
                  <a:pt x="5247" y="97"/>
                </a:cubicBezTo>
                <a:cubicBezTo>
                  <a:pt x="5236" y="97"/>
                  <a:pt x="5224" y="97"/>
                  <a:pt x="5212" y="97"/>
                </a:cubicBezTo>
                <a:cubicBezTo>
                  <a:pt x="4302" y="97"/>
                  <a:pt x="3326" y="28"/>
                  <a:pt x="2364" y="28"/>
                </a:cubicBezTo>
                <a:cubicBezTo>
                  <a:pt x="1574" y="28"/>
                  <a:pt x="794" y="74"/>
                  <a:pt x="66" y="243"/>
                </a:cubicBezTo>
                <a:cubicBezTo>
                  <a:pt x="1" y="261"/>
                  <a:pt x="1" y="359"/>
                  <a:pt x="66" y="377"/>
                </a:cubicBezTo>
                <a:cubicBezTo>
                  <a:pt x="775" y="540"/>
                  <a:pt x="1532" y="585"/>
                  <a:pt x="2298" y="585"/>
                </a:cubicBezTo>
                <a:cubicBezTo>
                  <a:pt x="3222" y="585"/>
                  <a:pt x="4157" y="520"/>
                  <a:pt x="5033" y="520"/>
                </a:cubicBezTo>
                <a:cubicBezTo>
                  <a:pt x="6824" y="523"/>
                  <a:pt x="8617" y="526"/>
                  <a:pt x="10409" y="526"/>
                </a:cubicBezTo>
                <a:cubicBezTo>
                  <a:pt x="12129" y="530"/>
                  <a:pt x="13849" y="530"/>
                  <a:pt x="15569" y="533"/>
                </a:cubicBezTo>
                <a:cubicBezTo>
                  <a:pt x="16578" y="533"/>
                  <a:pt x="17662" y="624"/>
                  <a:pt x="18723" y="624"/>
                </a:cubicBezTo>
                <a:cubicBezTo>
                  <a:pt x="19425" y="624"/>
                  <a:pt x="20118" y="584"/>
                  <a:pt x="20772" y="451"/>
                </a:cubicBezTo>
                <a:cubicBezTo>
                  <a:pt x="20911" y="424"/>
                  <a:pt x="20911" y="196"/>
                  <a:pt x="20772" y="168"/>
                </a:cubicBezTo>
                <a:cubicBezTo>
                  <a:pt x="20136" y="39"/>
                  <a:pt x="19462" y="0"/>
                  <a:pt x="187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4462002" y="4653096"/>
            <a:ext cx="88815" cy="182055"/>
          </a:xfrm>
          <a:custGeom>
            <a:rect b="b" l="l" r="r" t="t"/>
            <a:pathLst>
              <a:path extrusionOk="0" h="2030" w="932">
                <a:moveTo>
                  <a:pt x="754" y="0"/>
                </a:moveTo>
                <a:cubicBezTo>
                  <a:pt x="713" y="0"/>
                  <a:pt x="670" y="19"/>
                  <a:pt x="638" y="64"/>
                </a:cubicBezTo>
                <a:cubicBezTo>
                  <a:pt x="294" y="537"/>
                  <a:pt x="1" y="1342"/>
                  <a:pt x="195" y="1927"/>
                </a:cubicBezTo>
                <a:cubicBezTo>
                  <a:pt x="217" y="1991"/>
                  <a:pt x="285" y="2030"/>
                  <a:pt x="349" y="2030"/>
                </a:cubicBezTo>
                <a:cubicBezTo>
                  <a:pt x="406" y="2030"/>
                  <a:pt x="460" y="1998"/>
                  <a:pt x="471" y="1927"/>
                </a:cubicBezTo>
                <a:cubicBezTo>
                  <a:pt x="515" y="1644"/>
                  <a:pt x="482" y="1362"/>
                  <a:pt x="540" y="1076"/>
                </a:cubicBezTo>
                <a:cubicBezTo>
                  <a:pt x="604" y="765"/>
                  <a:pt x="727" y="479"/>
                  <a:pt x="873" y="200"/>
                </a:cubicBezTo>
                <a:cubicBezTo>
                  <a:pt x="932" y="92"/>
                  <a:pt x="847" y="0"/>
                  <a:pt x="7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476677" y="4807349"/>
            <a:ext cx="2070951" cy="56500"/>
          </a:xfrm>
          <a:custGeom>
            <a:rect b="b" l="l" r="r" t="t"/>
            <a:pathLst>
              <a:path extrusionOk="0" h="630" w="21732">
                <a:moveTo>
                  <a:pt x="17563" y="1"/>
                </a:moveTo>
                <a:cubicBezTo>
                  <a:pt x="15312" y="1"/>
                  <a:pt x="13043" y="120"/>
                  <a:pt x="10827" y="128"/>
                </a:cubicBezTo>
                <a:cubicBezTo>
                  <a:pt x="10700" y="129"/>
                  <a:pt x="10573" y="129"/>
                  <a:pt x="10447" y="129"/>
                </a:cubicBezTo>
                <a:cubicBezTo>
                  <a:pt x="8500" y="129"/>
                  <a:pt x="6522" y="62"/>
                  <a:pt x="4553" y="62"/>
                </a:cubicBezTo>
                <a:cubicBezTo>
                  <a:pt x="3059" y="62"/>
                  <a:pt x="1570" y="101"/>
                  <a:pt x="103" y="238"/>
                </a:cubicBezTo>
                <a:cubicBezTo>
                  <a:pt x="1" y="248"/>
                  <a:pt x="1" y="384"/>
                  <a:pt x="103" y="394"/>
                </a:cubicBezTo>
                <a:cubicBezTo>
                  <a:pt x="1564" y="531"/>
                  <a:pt x="3048" y="571"/>
                  <a:pt x="4537" y="571"/>
                </a:cubicBezTo>
                <a:cubicBezTo>
                  <a:pt x="6536" y="571"/>
                  <a:pt x="8544" y="500"/>
                  <a:pt x="10519" y="500"/>
                </a:cubicBezTo>
                <a:cubicBezTo>
                  <a:pt x="10622" y="500"/>
                  <a:pt x="10724" y="500"/>
                  <a:pt x="10827" y="500"/>
                </a:cubicBezTo>
                <a:cubicBezTo>
                  <a:pt x="13044" y="511"/>
                  <a:pt x="15314" y="630"/>
                  <a:pt x="17566" y="630"/>
                </a:cubicBezTo>
                <a:cubicBezTo>
                  <a:pt x="18906" y="630"/>
                  <a:pt x="20239" y="588"/>
                  <a:pt x="21551" y="456"/>
                </a:cubicBezTo>
                <a:cubicBezTo>
                  <a:pt x="21732" y="439"/>
                  <a:pt x="21732" y="194"/>
                  <a:pt x="21551" y="177"/>
                </a:cubicBezTo>
                <a:cubicBezTo>
                  <a:pt x="20238" y="43"/>
                  <a:pt x="18903" y="1"/>
                  <a:pt x="175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6541921" y="4669239"/>
            <a:ext cx="107207" cy="171204"/>
          </a:xfrm>
          <a:custGeom>
            <a:rect b="b" l="l" r="r" t="t"/>
            <a:pathLst>
              <a:path extrusionOk="0" h="1909" w="1125">
                <a:moveTo>
                  <a:pt x="254" y="1"/>
                </a:moveTo>
                <a:cubicBezTo>
                  <a:pt x="175" y="1"/>
                  <a:pt x="93" y="22"/>
                  <a:pt x="10" y="71"/>
                </a:cubicBezTo>
                <a:cubicBezTo>
                  <a:pt x="0" y="74"/>
                  <a:pt x="0" y="88"/>
                  <a:pt x="10" y="95"/>
                </a:cubicBezTo>
                <a:cubicBezTo>
                  <a:pt x="276" y="245"/>
                  <a:pt x="549" y="446"/>
                  <a:pt x="637" y="753"/>
                </a:cubicBezTo>
                <a:cubicBezTo>
                  <a:pt x="743" y="1110"/>
                  <a:pt x="579" y="1464"/>
                  <a:pt x="658" y="1816"/>
                </a:cubicBezTo>
                <a:cubicBezTo>
                  <a:pt x="671" y="1877"/>
                  <a:pt x="725" y="1908"/>
                  <a:pt x="780" y="1908"/>
                </a:cubicBezTo>
                <a:cubicBezTo>
                  <a:pt x="826" y="1908"/>
                  <a:pt x="872" y="1887"/>
                  <a:pt x="896" y="1846"/>
                </a:cubicBezTo>
                <a:cubicBezTo>
                  <a:pt x="1124" y="1464"/>
                  <a:pt x="1073" y="797"/>
                  <a:pt x="845" y="418"/>
                </a:cubicBezTo>
                <a:cubicBezTo>
                  <a:pt x="712" y="198"/>
                  <a:pt x="496" y="1"/>
                  <a:pt x="2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 txBox="1"/>
          <p:nvPr>
            <p:ph type="title"/>
          </p:nvPr>
        </p:nvSpPr>
        <p:spPr>
          <a:xfrm>
            <a:off x="454275" y="1152525"/>
            <a:ext cx="2393700" cy="146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THEORY OF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Pi Calculation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29"/>
          <p:cNvSpPr txBox="1"/>
          <p:nvPr>
            <p:ph idx="1" type="subTitle"/>
          </p:nvPr>
        </p:nvSpPr>
        <p:spPr>
          <a:xfrm>
            <a:off x="378025" y="2912750"/>
            <a:ext cx="25920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whether the dot is </a:t>
            </a:r>
            <a:r>
              <a:rPr lang="en"/>
              <a:t>inside</a:t>
            </a:r>
            <a:r>
              <a:rPr lang="en"/>
              <a:t> or outside, us the </a:t>
            </a:r>
            <a:r>
              <a:rPr lang="en"/>
              <a:t>formula</a:t>
            </a:r>
            <a:r>
              <a:rPr lang="en"/>
              <a:t> for distance for reference</a:t>
            </a:r>
            <a:r>
              <a:rPr lang="en"/>
              <a:t> </a:t>
            </a:r>
            <a:endParaRPr/>
          </a:p>
        </p:txBody>
      </p:sp>
      <p:pic>
        <p:nvPicPr>
          <p:cNvPr id="559" name="Google Shape;559;p29"/>
          <p:cNvPicPr preferRelativeResize="0"/>
          <p:nvPr/>
        </p:nvPicPr>
        <p:blipFill rotWithShape="1">
          <a:blip r:embed="rId5">
            <a:alphaModFix/>
          </a:blip>
          <a:srcRect b="0" l="5726" r="8414" t="0"/>
          <a:stretch/>
        </p:blipFill>
        <p:spPr>
          <a:xfrm>
            <a:off x="3226500" y="622975"/>
            <a:ext cx="4810275" cy="33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lt2"/>
                </a:solidFill>
              </a:rPr>
              <a:t>DESIGN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5" name="Google Shape;565;p30"/>
          <p:cNvSpPr txBox="1"/>
          <p:nvPr>
            <p:ph idx="1" type="subTitle"/>
          </p:nvPr>
        </p:nvSpPr>
        <p:spPr>
          <a:xfrm>
            <a:off x="2706575" y="28922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section will discuss about the process and methods designed to solve pi calculation.</a:t>
            </a:r>
            <a:endParaRPr sz="2000"/>
          </a:p>
        </p:txBody>
      </p:sp>
      <p:sp>
        <p:nvSpPr>
          <p:cNvPr id="566" name="Google Shape;566;p30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0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568" name="Google Shape;568;p30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30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621" name="Google Shape;621;p30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3" name="Google Shape;623;p30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/>
          <p:nvPr>
            <p:ph idx="1" type="subTitle"/>
          </p:nvPr>
        </p:nvSpPr>
        <p:spPr>
          <a:xfrm>
            <a:off x="1808838" y="1764550"/>
            <a:ext cx="6581700" cy="31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Using GCP Ubuntu as project environment.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Using Hadoop framework to implement MapReduce model.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Program in Java Language.</a:t>
            </a:r>
            <a:br>
              <a:rPr lang="en" sz="3000"/>
            </a:br>
            <a:endParaRPr sz="3000"/>
          </a:p>
        </p:txBody>
      </p:sp>
      <p:sp>
        <p:nvSpPr>
          <p:cNvPr id="630" name="Google Shape;630;p31"/>
          <p:cNvSpPr txBox="1"/>
          <p:nvPr>
            <p:ph type="title"/>
          </p:nvPr>
        </p:nvSpPr>
        <p:spPr>
          <a:xfrm>
            <a:off x="2865900" y="907475"/>
            <a:ext cx="34122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TECHNOLOGY USED</a:t>
            </a:r>
            <a:endParaRPr sz="4000"/>
          </a:p>
        </p:txBody>
      </p:sp>
      <p:grpSp>
        <p:nvGrpSpPr>
          <p:cNvPr id="631" name="Google Shape;631;p31"/>
          <p:cNvGrpSpPr/>
          <p:nvPr/>
        </p:nvGrpSpPr>
        <p:grpSpPr>
          <a:xfrm flipH="1">
            <a:off x="448190" y="2710231"/>
            <a:ext cx="1080667" cy="841907"/>
            <a:chOff x="2489257" y="2639067"/>
            <a:chExt cx="2406830" cy="1875488"/>
          </a:xfrm>
        </p:grpSpPr>
        <p:sp>
          <p:nvSpPr>
            <p:cNvPr id="632" name="Google Shape;632;p31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flipH="1">
            <a:off x="925952" y="650753"/>
            <a:ext cx="125147" cy="109194"/>
            <a:chOff x="1129997" y="1785758"/>
            <a:chExt cx="560442" cy="489002"/>
          </a:xfrm>
        </p:grpSpPr>
        <p:sp>
          <p:nvSpPr>
            <p:cNvPr id="648" name="Google Shape;648;p31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1"/>
          <p:cNvGrpSpPr/>
          <p:nvPr/>
        </p:nvGrpSpPr>
        <p:grpSpPr>
          <a:xfrm>
            <a:off x="8430829" y="2167959"/>
            <a:ext cx="225578" cy="196823"/>
            <a:chOff x="1129997" y="1785758"/>
            <a:chExt cx="560442" cy="489002"/>
          </a:xfrm>
        </p:grpSpPr>
        <p:sp>
          <p:nvSpPr>
            <p:cNvPr id="651" name="Google Shape;651;p31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7492232" y="535070"/>
            <a:ext cx="1249472" cy="736055"/>
            <a:chOff x="7492232" y="535070"/>
            <a:chExt cx="1249472" cy="736055"/>
          </a:xfrm>
        </p:grpSpPr>
        <p:sp>
          <p:nvSpPr>
            <p:cNvPr id="654" name="Google Shape;654;p31"/>
            <p:cNvSpPr/>
            <p:nvPr/>
          </p:nvSpPr>
          <p:spPr>
            <a:xfrm>
              <a:off x="7807225" y="997600"/>
              <a:ext cx="4750" cy="19900"/>
            </a:xfrm>
            <a:custGeom>
              <a:rect b="b" l="l" r="r" t="t"/>
              <a:pathLst>
                <a:path extrusionOk="0" h="796" w="19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5" name="Google Shape;655;p31"/>
            <p:cNvSpPr/>
            <p:nvPr/>
          </p:nvSpPr>
          <p:spPr>
            <a:xfrm>
              <a:off x="7534377" y="577133"/>
              <a:ext cx="537331" cy="538087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31"/>
            <p:cNvGrpSpPr/>
            <p:nvPr/>
          </p:nvGrpSpPr>
          <p:grpSpPr>
            <a:xfrm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rect b="b" l="l" r="r" t="t"/>
                <a:pathLst>
                  <a:path extrusionOk="0" h="50574" w="51187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rect b="b" l="l" r="r" t="t"/>
                <a:pathLst>
                  <a:path extrusionOk="0" h="3657" w="1173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rect b="b" l="l" r="r" t="t"/>
                <a:pathLst>
                  <a:path extrusionOk="0" h="5594" w="7256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rect b="b" l="l" r="r" t="t"/>
                <a:pathLst>
                  <a:path extrusionOk="0" h="5651" w="6101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rect b="b" l="l" r="r" t="t"/>
                <a:pathLst>
                  <a:path extrusionOk="0" h="5485" w="1280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rect b="b" l="l" r="r" t="t"/>
                <a:pathLst>
                  <a:path extrusionOk="0" h="2212" w="9486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rect b="b" l="l" r="r" t="t"/>
                <a:pathLst>
                  <a:path extrusionOk="0" h="5720" w="6686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509575"/>
            <a:ext cx="77533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"/>
          <p:cNvSpPr txBox="1"/>
          <p:nvPr>
            <p:ph idx="1" type="subTitle"/>
          </p:nvPr>
        </p:nvSpPr>
        <p:spPr>
          <a:xfrm>
            <a:off x="898700" y="1616500"/>
            <a:ext cx="3395700" cy="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a Java program to generate numbers of random pairs of point(x, y) with given radius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Save the result in file to use as MapReduce input file  </a:t>
            </a:r>
            <a:br>
              <a:rPr lang="en" sz="1800"/>
            </a:br>
            <a:endParaRPr sz="1800"/>
          </a:p>
        </p:txBody>
      </p:sp>
      <p:sp>
        <p:nvSpPr>
          <p:cNvPr id="674" name="Google Shape;674;p33"/>
          <p:cNvSpPr txBox="1"/>
          <p:nvPr>
            <p:ph idx="7" type="subTitle"/>
          </p:nvPr>
        </p:nvSpPr>
        <p:spPr>
          <a:xfrm>
            <a:off x="4431825" y="1618075"/>
            <a:ext cx="3687900" cy="1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MapReduce program in Java Language to count number of points inside and outside of the circle with given radius.</a:t>
            </a:r>
            <a:br>
              <a:rPr lang="en" sz="1800"/>
            </a:br>
            <a:endParaRPr sz="1800"/>
          </a:p>
        </p:txBody>
      </p:sp>
      <p:sp>
        <p:nvSpPr>
          <p:cNvPr id="675" name="Google Shape;675;p33"/>
          <p:cNvSpPr txBox="1"/>
          <p:nvPr>
            <p:ph type="title"/>
          </p:nvPr>
        </p:nvSpPr>
        <p:spPr>
          <a:xfrm>
            <a:off x="898700" y="1196578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</a:t>
            </a:r>
            <a:r>
              <a:rPr lang="en" sz="2600"/>
              <a:t>Prepare Input File</a:t>
            </a:r>
            <a:endParaRPr sz="2600"/>
          </a:p>
        </p:txBody>
      </p:sp>
      <p:sp>
        <p:nvSpPr>
          <p:cNvPr id="676" name="Google Shape;676;p33"/>
          <p:cNvSpPr txBox="1"/>
          <p:nvPr>
            <p:ph idx="6" type="title"/>
          </p:nvPr>
        </p:nvSpPr>
        <p:spPr>
          <a:xfrm>
            <a:off x="4431822" y="1158265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2. Code for MapReduce</a:t>
            </a:r>
            <a:endParaRPr sz="2600"/>
          </a:p>
        </p:txBody>
      </p:sp>
      <p:sp>
        <p:nvSpPr>
          <p:cNvPr id="677" name="Google Shape;677;p33"/>
          <p:cNvSpPr txBox="1"/>
          <p:nvPr>
            <p:ph idx="3" type="title"/>
          </p:nvPr>
        </p:nvSpPr>
        <p:spPr>
          <a:xfrm>
            <a:off x="6182075" y="3057074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4. Calculate Pi</a:t>
            </a:r>
            <a:endParaRPr sz="2600"/>
          </a:p>
        </p:txBody>
      </p:sp>
      <p:sp>
        <p:nvSpPr>
          <p:cNvPr id="678" name="Google Shape;678;p33"/>
          <p:cNvSpPr txBox="1"/>
          <p:nvPr>
            <p:ph idx="4" type="subTitle"/>
          </p:nvPr>
        </p:nvSpPr>
        <p:spPr>
          <a:xfrm>
            <a:off x="6182075" y="35168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a Java Program to calculate pi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the output from Step 3 get pi value</a:t>
            </a:r>
            <a:endParaRPr sz="1800"/>
          </a:p>
        </p:txBody>
      </p:sp>
      <p:grpSp>
        <p:nvGrpSpPr>
          <p:cNvPr id="679" name="Google Shape;679;p33"/>
          <p:cNvGrpSpPr/>
          <p:nvPr/>
        </p:nvGrpSpPr>
        <p:grpSpPr>
          <a:xfrm flipH="1">
            <a:off x="676790" y="3396031"/>
            <a:ext cx="1080667" cy="841907"/>
            <a:chOff x="2489257" y="2639067"/>
            <a:chExt cx="2406830" cy="1875488"/>
          </a:xfrm>
        </p:grpSpPr>
        <p:sp>
          <p:nvSpPr>
            <p:cNvPr id="680" name="Google Shape;680;p33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3"/>
          <p:cNvGrpSpPr/>
          <p:nvPr/>
        </p:nvGrpSpPr>
        <p:grpSpPr>
          <a:xfrm flipH="1">
            <a:off x="925952" y="650753"/>
            <a:ext cx="125147" cy="109194"/>
            <a:chOff x="1129997" y="1785758"/>
            <a:chExt cx="560442" cy="489002"/>
          </a:xfrm>
        </p:grpSpPr>
        <p:sp>
          <p:nvSpPr>
            <p:cNvPr id="696" name="Google Shape;696;p33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3"/>
          <p:cNvGrpSpPr/>
          <p:nvPr/>
        </p:nvGrpSpPr>
        <p:grpSpPr>
          <a:xfrm>
            <a:off x="8735629" y="3996759"/>
            <a:ext cx="225578" cy="196823"/>
            <a:chOff x="1129997" y="1785758"/>
            <a:chExt cx="560442" cy="489002"/>
          </a:xfrm>
        </p:grpSpPr>
        <p:sp>
          <p:nvSpPr>
            <p:cNvPr id="699" name="Google Shape;699;p33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3"/>
          <p:cNvGrpSpPr/>
          <p:nvPr/>
        </p:nvGrpSpPr>
        <p:grpSpPr>
          <a:xfrm>
            <a:off x="7492232" y="535070"/>
            <a:ext cx="1249472" cy="736055"/>
            <a:chOff x="7492232" y="535070"/>
            <a:chExt cx="1249472" cy="736055"/>
          </a:xfrm>
        </p:grpSpPr>
        <p:sp>
          <p:nvSpPr>
            <p:cNvPr id="702" name="Google Shape;702;p33"/>
            <p:cNvSpPr/>
            <p:nvPr/>
          </p:nvSpPr>
          <p:spPr>
            <a:xfrm>
              <a:off x="7807225" y="997600"/>
              <a:ext cx="4750" cy="19900"/>
            </a:xfrm>
            <a:custGeom>
              <a:rect b="b" l="l" r="r" t="t"/>
              <a:pathLst>
                <a:path extrusionOk="0" h="796" w="19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3" name="Google Shape;703;p33"/>
            <p:cNvSpPr/>
            <p:nvPr/>
          </p:nvSpPr>
          <p:spPr>
            <a:xfrm>
              <a:off x="7534377" y="577133"/>
              <a:ext cx="537331" cy="538087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33"/>
            <p:cNvGrpSpPr/>
            <p:nvPr/>
          </p:nvGrpSpPr>
          <p:grpSpPr>
            <a:xfrm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705" name="Google Shape;705;p33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rect b="b" l="l" r="r" t="t"/>
                <a:pathLst>
                  <a:path extrusionOk="0" h="50574" w="51187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rect b="b" l="l" r="r" t="t"/>
                <a:pathLst>
                  <a:path extrusionOk="0" h="3657" w="1173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rect b="b" l="l" r="r" t="t"/>
                <a:pathLst>
                  <a:path extrusionOk="0" h="5594" w="7256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rect b="b" l="l" r="r" t="t"/>
                <a:pathLst>
                  <a:path extrusionOk="0" h="5651" w="6101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rect b="b" l="l" r="r" t="t"/>
                <a:pathLst>
                  <a:path extrusionOk="0" h="5485" w="1280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rect b="b" l="l" r="r" t="t"/>
                <a:pathLst>
                  <a:path extrusionOk="0" h="2212" w="9486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rect b="b" l="l" r="r" t="t"/>
                <a:pathLst>
                  <a:path extrusionOk="0" h="5720" w="6686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3"/>
          <p:cNvSpPr txBox="1"/>
          <p:nvPr>
            <p:ph idx="7" type="subTitle"/>
          </p:nvPr>
        </p:nvSpPr>
        <p:spPr>
          <a:xfrm>
            <a:off x="2312625" y="3526175"/>
            <a:ext cx="3957000" cy="151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the input file generated in step 1 to run MapReduce program in Step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should be like: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Inside xxx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Outside xxx</a:t>
            </a:r>
            <a:br>
              <a:rPr lang="en" sz="1800"/>
            </a:br>
            <a:endParaRPr sz="1800"/>
          </a:p>
        </p:txBody>
      </p:sp>
      <p:sp>
        <p:nvSpPr>
          <p:cNvPr id="713" name="Google Shape;713;p33"/>
          <p:cNvSpPr txBox="1"/>
          <p:nvPr>
            <p:ph idx="6" type="title"/>
          </p:nvPr>
        </p:nvSpPr>
        <p:spPr>
          <a:xfrm>
            <a:off x="2588676" y="3066375"/>
            <a:ext cx="31197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3. Run Mapreduce on GCP</a:t>
            </a:r>
            <a:endParaRPr sz="2600"/>
          </a:p>
        </p:txBody>
      </p:sp>
      <p:sp>
        <p:nvSpPr>
          <p:cNvPr id="714" name="Google Shape;714;p33"/>
          <p:cNvSpPr txBox="1"/>
          <p:nvPr>
            <p:ph idx="2" type="title"/>
          </p:nvPr>
        </p:nvSpPr>
        <p:spPr>
          <a:xfrm>
            <a:off x="2906625" y="345963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action="ppaction://hlinksldjump" r:id="rId4"/>
              </a:rPr>
              <a:t>PROCESS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