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17348200" cy="9753600"/>
  <p:embeddedFontLst>
    <p:embeddedFont>
      <p:font typeface="Sue Ellen Francisco"/>
      <p:regular r:id="rId54"/>
    </p:embeddedFont>
    <p:embeddedFont>
      <p:font typeface="Barlow Semi Condensed Light"/>
      <p:regular r:id="rId55"/>
      <p:bold r:id="rId56"/>
      <p:italic r:id="rId57"/>
      <p:boldItalic r:id="rId58"/>
    </p:embeddedFont>
    <p:embeddedFont>
      <p:font typeface="Amatic SC"/>
      <p:regular r:id="rId59"/>
      <p:bold r:id="rId60"/>
    </p:embeddedFont>
    <p:embeddedFont>
      <p:font typeface="Joti One"/>
      <p:regular r:id="rId61"/>
    </p:embeddedFont>
    <p:embeddedFont>
      <p:font typeface="BenchNine"/>
      <p:regular r:id="rId62"/>
      <p:bold r:id="rId63"/>
    </p:embeddedFont>
    <p:embeddedFont>
      <p:font typeface="Barlow Semi Condensed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enchNine-regular.fntdata"/><Relationship Id="rId61" Type="http://schemas.openxmlformats.org/officeDocument/2006/relationships/font" Target="fonts/JotiOne-regular.fntdata"/><Relationship Id="rId20" Type="http://schemas.openxmlformats.org/officeDocument/2006/relationships/slide" Target="slides/slide16.xml"/><Relationship Id="rId64" Type="http://schemas.openxmlformats.org/officeDocument/2006/relationships/font" Target="fonts/BarlowSemiCondensed-regular.fntdata"/><Relationship Id="rId63" Type="http://schemas.openxmlformats.org/officeDocument/2006/relationships/font" Target="fonts/BenchNine-bold.fntdata"/><Relationship Id="rId22" Type="http://schemas.openxmlformats.org/officeDocument/2006/relationships/slide" Target="slides/slide18.xml"/><Relationship Id="rId66" Type="http://schemas.openxmlformats.org/officeDocument/2006/relationships/font" Target="fonts/BarlowSemiCondensed-italic.fntdata"/><Relationship Id="rId21" Type="http://schemas.openxmlformats.org/officeDocument/2006/relationships/slide" Target="slides/slide17.xml"/><Relationship Id="rId65" Type="http://schemas.openxmlformats.org/officeDocument/2006/relationships/font" Target="fonts/BarlowSemiCondensed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BarlowSemiCondensed-boldItalic.fntdata"/><Relationship Id="rId60" Type="http://schemas.openxmlformats.org/officeDocument/2006/relationships/font" Target="fonts/AmaticSC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BarlowSemiCondensedLight-regular.fntdata"/><Relationship Id="rId10" Type="http://schemas.openxmlformats.org/officeDocument/2006/relationships/slide" Target="slides/slide6.xml"/><Relationship Id="rId54" Type="http://schemas.openxmlformats.org/officeDocument/2006/relationships/font" Target="fonts/SueEllenFrancisco-regular.fntdata"/><Relationship Id="rId13" Type="http://schemas.openxmlformats.org/officeDocument/2006/relationships/slide" Target="slides/slide9.xml"/><Relationship Id="rId57" Type="http://schemas.openxmlformats.org/officeDocument/2006/relationships/font" Target="fonts/BarlowSemiCondensedLight-italic.fntdata"/><Relationship Id="rId12" Type="http://schemas.openxmlformats.org/officeDocument/2006/relationships/slide" Target="slides/slide8.xml"/><Relationship Id="rId56" Type="http://schemas.openxmlformats.org/officeDocument/2006/relationships/font" Target="fonts/BarlowSemiCondensedLight-bold.fntdata"/><Relationship Id="rId15" Type="http://schemas.openxmlformats.org/officeDocument/2006/relationships/slide" Target="slides/slide11.xml"/><Relationship Id="rId59" Type="http://schemas.openxmlformats.org/officeDocument/2006/relationships/font" Target="fonts/AmaticSC-regular.fntdata"/><Relationship Id="rId14" Type="http://schemas.openxmlformats.org/officeDocument/2006/relationships/slide" Target="slides/slide10.xml"/><Relationship Id="rId58" Type="http://schemas.openxmlformats.org/officeDocument/2006/relationships/font" Target="fonts/BarlowSemiCondensed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046610587_0_32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046610587_0_32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42e1d49b3_0_21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42e1d49b3_0_21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642e1d49b3_0_35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642e1d49b3_0_3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642e1d49b3_0_43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642e1d49b3_0_43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642e1d49b3_0_95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642e1d49b3_0_95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642e1d49b3_0_97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642e1d49b3_0_97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642e1d49b3_0_668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642e1d49b3_0_668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642e1d49b3_0_41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642e1d49b3_0_41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642e1d49b3_0_64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642e1d49b3_0_64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642e1d49b3_0_10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642e1d49b3_0_10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642e1d49b3_0_102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642e1d49b3_0_102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42e1d49b3_0_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642e1d49b3_0_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642e1d49b3_0_65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642e1d49b3_0_65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642e1d49b3_0_105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642e1d49b3_0_10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642e1d49b3_0_104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642e1d49b3_0_104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642e1d49b3_0_52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642e1d49b3_0_52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642e1d49b3_0_58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642e1d49b3_0_58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642e1d49b3_0_705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642e1d49b3_0_70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642e1d49b3_0_71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1642e1d49b3_0_71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642e1d49b3_0_72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642e1d49b3_0_72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642e1d49b3_0_74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1642e1d49b3_0_74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642e1d49b3_0_75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642e1d49b3_0_75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c68a97855_0_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c68a97855_0_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642e1d49b3_0_76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642e1d49b3_0_76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642e1d49b3_0_1129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642e1d49b3_0_112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642e1d49b3_0_1084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1642e1d49b3_0_108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1642e1d49b3_0_1093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1642e1d49b3_0_109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1642e1d49b3_0_110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1642e1d49b3_0_11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642e1d49b3_0_11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642e1d49b3_0_11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642e1d49b3_0_73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642e1d49b3_0_73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642e1d49b3_0_77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642e1d49b3_0_77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637e6fa784_0_10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637e6fa784_0_10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642e1d49b3_0_940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642e1d49b3_0_94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642e1d49b3_0_6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642e1d49b3_0_6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642e1d49b3_0_94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642e1d49b3_0_94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642e1d49b3_0_95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1642e1d49b3_0_95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1642e1d49b3_0_117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1642e1d49b3_0_117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642e1d49b3_0_1182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642e1d49b3_0_118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642e1d49b3_0_1187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642e1d49b3_0_118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1637e6fa784_0_6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1637e6fa784_0_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g1642e1d49b3_0_83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g1642e1d49b3_0_83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bab9eb189_2_80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bab9eb189_2_80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1642e1d49b3_0_90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1642e1d49b3_0_90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4c6f126ef7_1_20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4c6f126ef7_1_2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637e6fa784_0_179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637e6fa784_0_179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642e1d49b3_0_90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642e1d49b3_0_90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42e1d49b3_0_1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42e1d49b3_0_1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64b9a0c556_0_11:notes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64b9a0c556_0_1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b0ddfe0e6_0_727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b0ddfe0e6_0_727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10" name="Google Shape;10;p2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 txBox="1"/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Joti One"/>
              <a:buNone/>
              <a:defRPr i="0" sz="63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54750" y="3028763"/>
            <a:ext cx="3634500" cy="28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307855" y="202772"/>
            <a:ext cx="8584689" cy="4754552"/>
            <a:chOff x="307855" y="202772"/>
            <a:chExt cx="8584689" cy="4754552"/>
          </a:xfrm>
        </p:grpSpPr>
        <p:sp>
          <p:nvSpPr>
            <p:cNvPr id="15" name="Google Shape;15;p2"/>
            <p:cNvSpPr/>
            <p:nvPr/>
          </p:nvSpPr>
          <p:spPr>
            <a:xfrm>
              <a:off x="373196" y="225034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13390" y="17486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7855" y="479630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860191" y="4677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58200" y="202772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89221" y="3664971"/>
            <a:ext cx="103324" cy="98651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697346" y="256159"/>
            <a:ext cx="103324" cy="98651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ICTURE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 flipH="1">
            <a:off x="5365325" y="947700"/>
            <a:ext cx="30660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C9DAF8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" type="subTitle"/>
          </p:nvPr>
        </p:nvSpPr>
        <p:spPr>
          <a:xfrm flipH="1">
            <a:off x="5365325" y="2998550"/>
            <a:ext cx="3066000" cy="119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9" name="Google Shape;129;p1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30" name="Google Shape;130;p11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1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911909" y="933125"/>
            <a:ext cx="2676300" cy="3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138" name="Google Shape;138;p1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39" name="Google Shape;139;p12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1">
  <p:cSld name="CUSTOM_12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712670" y="933125"/>
            <a:ext cx="4041900" cy="327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grpSp>
        <p:nvGrpSpPr>
          <p:cNvPr id="147" name="Google Shape;147;p13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48" name="Google Shape;148;p13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4896826" y="341952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57" name="Google Shape;157;p14"/>
          <p:cNvSpPr txBox="1"/>
          <p:nvPr>
            <p:ph idx="2" type="subTitle"/>
          </p:nvPr>
        </p:nvSpPr>
        <p:spPr>
          <a:xfrm>
            <a:off x="5724075" y="341952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8" name="Google Shape;158;p14"/>
          <p:cNvSpPr txBox="1"/>
          <p:nvPr>
            <p:ph idx="3" type="subTitle"/>
          </p:nvPr>
        </p:nvSpPr>
        <p:spPr>
          <a:xfrm>
            <a:off x="4896826" y="191297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4" type="subTitle"/>
          </p:nvPr>
        </p:nvSpPr>
        <p:spPr>
          <a:xfrm>
            <a:off x="5724075" y="191297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0" name="Google Shape;160;p14"/>
          <p:cNvSpPr txBox="1"/>
          <p:nvPr>
            <p:ph idx="5" type="subTitle"/>
          </p:nvPr>
        </p:nvSpPr>
        <p:spPr>
          <a:xfrm>
            <a:off x="1060725" y="341952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1" name="Google Shape;161;p14"/>
          <p:cNvSpPr txBox="1"/>
          <p:nvPr>
            <p:ph idx="6" type="subTitle"/>
          </p:nvPr>
        </p:nvSpPr>
        <p:spPr>
          <a:xfrm>
            <a:off x="1887825" y="341952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2" name="Google Shape;162;p14"/>
          <p:cNvSpPr txBox="1"/>
          <p:nvPr>
            <p:ph idx="7" type="subTitle"/>
          </p:nvPr>
        </p:nvSpPr>
        <p:spPr>
          <a:xfrm>
            <a:off x="1060725" y="1912975"/>
            <a:ext cx="6747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accent6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8" type="subTitle"/>
          </p:nvPr>
        </p:nvSpPr>
        <p:spPr>
          <a:xfrm>
            <a:off x="1887825" y="1912975"/>
            <a:ext cx="2349000" cy="70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164" name="Google Shape;164;p14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65" name="Google Shape;165;p14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73" name="Google Shape;173;p15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74" name="Google Shape;174;p15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2460900" y="3285900"/>
            <a:ext cx="4222200" cy="30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2" name="Google Shape;182;p16"/>
          <p:cNvSpPr txBox="1"/>
          <p:nvPr>
            <p:ph hasCustomPrompt="1" type="title"/>
          </p:nvPr>
        </p:nvSpPr>
        <p:spPr>
          <a:xfrm>
            <a:off x="1852950" y="1695525"/>
            <a:ext cx="54381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3" name="Google Shape;183;p16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84" name="Google Shape;184;p16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" type="subTitle"/>
          </p:nvPr>
        </p:nvSpPr>
        <p:spPr>
          <a:xfrm>
            <a:off x="2088175" y="1357750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2" name="Google Shape;192;p17"/>
          <p:cNvSpPr txBox="1"/>
          <p:nvPr>
            <p:ph idx="2" type="subTitle"/>
          </p:nvPr>
        </p:nvSpPr>
        <p:spPr>
          <a:xfrm>
            <a:off x="2088175" y="2722144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3" name="Google Shape;193;p17"/>
          <p:cNvSpPr txBox="1"/>
          <p:nvPr>
            <p:ph idx="3" type="subTitle"/>
          </p:nvPr>
        </p:nvSpPr>
        <p:spPr>
          <a:xfrm>
            <a:off x="2088175" y="4045475"/>
            <a:ext cx="49677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4" name="Google Shape;194;p17"/>
          <p:cNvSpPr txBox="1"/>
          <p:nvPr>
            <p:ph hasCustomPrompt="1" type="title"/>
          </p:nvPr>
        </p:nvSpPr>
        <p:spPr>
          <a:xfrm>
            <a:off x="2827350" y="644777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7"/>
          <p:cNvSpPr txBox="1"/>
          <p:nvPr>
            <p:ph hasCustomPrompt="1" idx="4" type="title"/>
          </p:nvPr>
        </p:nvSpPr>
        <p:spPr>
          <a:xfrm>
            <a:off x="2827350" y="2025051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6" name="Google Shape;196;p17"/>
          <p:cNvSpPr txBox="1"/>
          <p:nvPr>
            <p:ph hasCustomPrompt="1" idx="5" type="title"/>
          </p:nvPr>
        </p:nvSpPr>
        <p:spPr>
          <a:xfrm>
            <a:off x="2827350" y="3340088"/>
            <a:ext cx="34893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grpSp>
        <p:nvGrpSpPr>
          <p:cNvPr id="197" name="Google Shape;197;p17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98" name="Google Shape;198;p17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Two Conten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925020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712675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7" name="Google Shape;207;p18"/>
          <p:cNvSpPr txBox="1"/>
          <p:nvPr>
            <p:ph idx="2" type="title"/>
          </p:nvPr>
        </p:nvSpPr>
        <p:spPr>
          <a:xfrm>
            <a:off x="6357863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3" type="subTitle"/>
          </p:nvPr>
        </p:nvSpPr>
        <p:spPr>
          <a:xfrm>
            <a:off x="6145523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09" name="Google Shape;209;p18"/>
          <p:cNvSpPr txBox="1"/>
          <p:nvPr>
            <p:ph idx="4" type="title"/>
          </p:nvPr>
        </p:nvSpPr>
        <p:spPr>
          <a:xfrm>
            <a:off x="3640784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5" type="subTitle"/>
          </p:nvPr>
        </p:nvSpPr>
        <p:spPr>
          <a:xfrm>
            <a:off x="3428441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1" name="Google Shape;211;p18"/>
          <p:cNvSpPr txBox="1"/>
          <p:nvPr>
            <p:ph idx="6" type="title"/>
          </p:nvPr>
        </p:nvSpPr>
        <p:spPr>
          <a:xfrm>
            <a:off x="3640784" y="1593550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7" type="subTitle"/>
          </p:nvPr>
        </p:nvSpPr>
        <p:spPr>
          <a:xfrm>
            <a:off x="3428441" y="204197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3" name="Google Shape;213;p18"/>
          <p:cNvSpPr txBox="1"/>
          <p:nvPr>
            <p:ph idx="8" type="title"/>
          </p:nvPr>
        </p:nvSpPr>
        <p:spPr>
          <a:xfrm>
            <a:off x="925020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9" type="subTitle"/>
          </p:nvPr>
        </p:nvSpPr>
        <p:spPr>
          <a:xfrm>
            <a:off x="712675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5" name="Google Shape;215;p18"/>
          <p:cNvSpPr txBox="1"/>
          <p:nvPr>
            <p:ph idx="13" type="title"/>
          </p:nvPr>
        </p:nvSpPr>
        <p:spPr>
          <a:xfrm>
            <a:off x="6357863" y="3286166"/>
            <a:ext cx="186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i="0"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6" name="Google Shape;216;p18"/>
          <p:cNvSpPr txBox="1"/>
          <p:nvPr>
            <p:ph idx="14" type="subTitle"/>
          </p:nvPr>
        </p:nvSpPr>
        <p:spPr>
          <a:xfrm>
            <a:off x="6145523" y="3734602"/>
            <a:ext cx="22881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/>
        </p:txBody>
      </p:sp>
      <p:sp>
        <p:nvSpPr>
          <p:cNvPr id="217" name="Google Shape;217;p18"/>
          <p:cNvSpPr txBox="1"/>
          <p:nvPr>
            <p:ph idx="15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18" name="Google Shape;218;p18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19" name="Google Shape;219;p18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MEDIA">
  <p:cSld name="CUSTOM_1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140075" y="1152525"/>
            <a:ext cx="2393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9"/>
          <p:cNvSpPr txBox="1"/>
          <p:nvPr>
            <p:ph idx="1" type="subTitle"/>
          </p:nvPr>
        </p:nvSpPr>
        <p:spPr>
          <a:xfrm>
            <a:off x="1140025" y="2912750"/>
            <a:ext cx="23937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28" name="Google Shape;228;p19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29" name="Google Shape;229;p19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CIAL MEDIA 1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4274200" y="1276350"/>
            <a:ext cx="16599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" type="subTitle"/>
          </p:nvPr>
        </p:nvSpPr>
        <p:spPr>
          <a:xfrm>
            <a:off x="4274225" y="2912725"/>
            <a:ext cx="25968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8" name="Google Shape;238;p2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39" name="Google Shape;239;p20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 TITLE &amp; LIST">
  <p:cSld name="CUSTOM_6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12675" y="1079600"/>
            <a:ext cx="7718700" cy="352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30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30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30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30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30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30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30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30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27" name="Google Shape;27;p3"/>
            <p:cNvSpPr/>
            <p:nvPr/>
          </p:nvSpPr>
          <p:spPr>
            <a:xfrm>
              <a:off x="8382375" y="24687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BJEC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 flipH="1">
            <a:off x="2714350" y="1207375"/>
            <a:ext cx="37152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i="0" sz="60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 flipH="1">
            <a:off x="2597100" y="2363175"/>
            <a:ext cx="39498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/>
        </p:nvSpPr>
        <p:spPr>
          <a:xfrm>
            <a:off x="1360050" y="3813975"/>
            <a:ext cx="6423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Slidesgo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Flaticon</a:t>
            </a:r>
            <a:r>
              <a:rPr lang="en" sz="13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b="1" lang="en" sz="13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Freepik</a:t>
            </a:r>
            <a:endParaRPr b="1" sz="13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50" name="Google Shape;250;p21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1"/>
          <p:cNvSpPr/>
          <p:nvPr/>
        </p:nvSpPr>
        <p:spPr>
          <a:xfrm>
            <a:off x="1520080" y="24912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7405730" y="12935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7075055" y="3056867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BJECT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2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261" name="Google Shape;261;p22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/>
          <p:nvPr/>
        </p:nvSpPr>
        <p:spPr>
          <a:xfrm>
            <a:off x="1520080" y="24912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7405730" y="1293542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075055" y="3056867"/>
            <a:ext cx="168660" cy="161019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">
  <p:cSld name="CUSTOM_12_3_1"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">
  <p:cSld name="OBJEC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3137700" y="1475025"/>
            <a:ext cx="2868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7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 flipH="1" rot="10800000">
            <a:off x="2103787" y="695732"/>
            <a:ext cx="4936235" cy="3895144"/>
            <a:chOff x="2256903" y="816487"/>
            <a:chExt cx="4630180" cy="3653639"/>
          </a:xfrm>
        </p:grpSpPr>
        <p:sp>
          <p:nvSpPr>
            <p:cNvPr id="37" name="Google Shape;37;p4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307855" y="496497"/>
            <a:ext cx="8584689" cy="4460827"/>
            <a:chOff x="307855" y="496497"/>
            <a:chExt cx="8584689" cy="4460827"/>
          </a:xfrm>
        </p:grpSpPr>
        <p:sp>
          <p:nvSpPr>
            <p:cNvPr id="40" name="Google Shape;40;p4"/>
            <p:cNvSpPr/>
            <p:nvPr/>
          </p:nvSpPr>
          <p:spPr>
            <a:xfrm>
              <a:off x="2037446" y="44134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36440" y="67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7855" y="479630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860191" y="4677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417350" y="3570550"/>
            <a:ext cx="630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i="0"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50" name="Google Shape;50;p5"/>
            <p:cNvSpPr/>
            <p:nvPr/>
          </p:nvSpPr>
          <p:spPr>
            <a:xfrm>
              <a:off x="8382375" y="24687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1762475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6"/>
          <p:cNvSpPr txBox="1"/>
          <p:nvPr>
            <p:ph idx="1" type="subTitle"/>
          </p:nvPr>
        </p:nvSpPr>
        <p:spPr>
          <a:xfrm>
            <a:off x="1762475" y="1730900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9" name="Google Shape;59;p6"/>
          <p:cNvSpPr txBox="1"/>
          <p:nvPr>
            <p:ph hasCustomPrompt="1" idx="2" type="title"/>
          </p:nvPr>
        </p:nvSpPr>
        <p:spPr>
          <a:xfrm>
            <a:off x="1762475" y="534975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6"/>
          <p:cNvSpPr txBox="1"/>
          <p:nvPr>
            <p:ph idx="3" type="title"/>
          </p:nvPr>
        </p:nvSpPr>
        <p:spPr>
          <a:xfrm>
            <a:off x="1762475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6"/>
          <p:cNvSpPr txBox="1"/>
          <p:nvPr>
            <p:ph idx="4" type="subTitle"/>
          </p:nvPr>
        </p:nvSpPr>
        <p:spPr>
          <a:xfrm>
            <a:off x="1762475" y="40502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2" name="Google Shape;62;p6"/>
          <p:cNvSpPr txBox="1"/>
          <p:nvPr>
            <p:ph hasCustomPrompt="1" idx="5" type="title"/>
          </p:nvPr>
        </p:nvSpPr>
        <p:spPr>
          <a:xfrm>
            <a:off x="1762475" y="2854359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6"/>
          <p:cNvSpPr txBox="1"/>
          <p:nvPr>
            <p:ph idx="6" type="title"/>
          </p:nvPr>
        </p:nvSpPr>
        <p:spPr>
          <a:xfrm>
            <a:off x="4869047" y="1271090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6"/>
          <p:cNvSpPr txBox="1"/>
          <p:nvPr>
            <p:ph idx="7" type="subTitle"/>
          </p:nvPr>
        </p:nvSpPr>
        <p:spPr>
          <a:xfrm>
            <a:off x="4869049" y="1730900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5" name="Google Shape;65;p6"/>
          <p:cNvSpPr txBox="1"/>
          <p:nvPr>
            <p:ph hasCustomPrompt="1" idx="8" type="title"/>
          </p:nvPr>
        </p:nvSpPr>
        <p:spPr>
          <a:xfrm>
            <a:off x="4869047" y="534975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6" name="Google Shape;66;p6"/>
          <p:cNvSpPr txBox="1"/>
          <p:nvPr>
            <p:ph idx="9" type="title"/>
          </p:nvPr>
        </p:nvSpPr>
        <p:spPr>
          <a:xfrm>
            <a:off x="4869047" y="3590474"/>
            <a:ext cx="2512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6"/>
          <p:cNvSpPr txBox="1"/>
          <p:nvPr>
            <p:ph idx="13" type="subTitle"/>
          </p:nvPr>
        </p:nvSpPr>
        <p:spPr>
          <a:xfrm>
            <a:off x="4869049" y="40502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8" name="Google Shape;68;p6"/>
          <p:cNvSpPr txBox="1"/>
          <p:nvPr>
            <p:ph hasCustomPrompt="1" idx="14" type="title"/>
          </p:nvPr>
        </p:nvSpPr>
        <p:spPr>
          <a:xfrm>
            <a:off x="4869047" y="2854359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5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grpSp>
        <p:nvGrpSpPr>
          <p:cNvPr id="69" name="Google Shape;69;p6"/>
          <p:cNvGrpSpPr/>
          <p:nvPr/>
        </p:nvGrpSpPr>
        <p:grpSpPr>
          <a:xfrm>
            <a:off x="646175" y="496497"/>
            <a:ext cx="8246369" cy="4435550"/>
            <a:chOff x="646175" y="496497"/>
            <a:chExt cx="8246369" cy="4435550"/>
          </a:xfrm>
        </p:grpSpPr>
        <p:sp>
          <p:nvSpPr>
            <p:cNvPr id="70" name="Google Shape;70;p6"/>
            <p:cNvSpPr/>
            <p:nvPr/>
          </p:nvSpPr>
          <p:spPr>
            <a:xfrm>
              <a:off x="1739846" y="48333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061966" y="866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8428966" y="47083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i="0"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2480101" y="3882801"/>
            <a:ext cx="41838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79" name="Google Shape;79;p7"/>
            <p:cNvSpPr/>
            <p:nvPr/>
          </p:nvSpPr>
          <p:spPr>
            <a:xfrm>
              <a:off x="2256903" y="816487"/>
              <a:ext cx="4630180" cy="3653639"/>
            </a:xfrm>
            <a:custGeom>
              <a:rect b="b" l="l" r="r" t="t"/>
              <a:pathLst>
                <a:path extrusionOk="0" h="71169" w="90191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2748611" y="1192720"/>
              <a:ext cx="3311049" cy="2747418"/>
            </a:xfrm>
            <a:custGeom>
              <a:rect b="b" l="l" r="r" t="t"/>
              <a:pathLst>
                <a:path extrusionOk="0" h="91933" w="110793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329730" y="496497"/>
            <a:ext cx="8562814" cy="4347320"/>
            <a:chOff x="329730" y="496497"/>
            <a:chExt cx="8562814" cy="4347320"/>
          </a:xfrm>
        </p:grpSpPr>
        <p:sp>
          <p:nvSpPr>
            <p:cNvPr id="82" name="Google Shape;82;p7"/>
            <p:cNvSpPr/>
            <p:nvPr/>
          </p:nvSpPr>
          <p:spPr>
            <a:xfrm>
              <a:off x="2037446" y="4413496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682315" y="58997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319091" y="19485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6175" y="496497"/>
              <a:ext cx="97897" cy="93470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712675" y="688400"/>
            <a:ext cx="36360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" type="subTitle"/>
          </p:nvPr>
        </p:nvSpPr>
        <p:spPr>
          <a:xfrm>
            <a:off x="712675" y="2294246"/>
            <a:ext cx="7718700" cy="22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92" name="Google Shape;92;p8"/>
          <p:cNvSpPr/>
          <p:nvPr/>
        </p:nvSpPr>
        <p:spPr>
          <a:xfrm flipH="1">
            <a:off x="365938" y="481772"/>
            <a:ext cx="1999760" cy="1577995"/>
          </a:xfrm>
          <a:custGeom>
            <a:rect b="b" l="l" r="r" t="t"/>
            <a:pathLst>
              <a:path extrusionOk="0" h="71169" w="90191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329730" y="162020"/>
            <a:ext cx="8628146" cy="4650615"/>
            <a:chOff x="329730" y="162020"/>
            <a:chExt cx="8628146" cy="4650615"/>
          </a:xfrm>
        </p:grpSpPr>
        <p:sp>
          <p:nvSpPr>
            <p:cNvPr id="94" name="Google Shape;94;p8"/>
            <p:cNvSpPr/>
            <p:nvPr/>
          </p:nvSpPr>
          <p:spPr>
            <a:xfrm>
              <a:off x="1900171" y="471398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120015" y="16202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8789216" y="4230622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096000" y="3186925"/>
            <a:ext cx="29628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794700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2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subTitle"/>
          </p:nvPr>
        </p:nvSpPr>
        <p:spPr>
          <a:xfrm>
            <a:off x="5085212" y="3186917"/>
            <a:ext cx="2962800" cy="10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03" name="Google Shape;103;p9"/>
          <p:cNvSpPr txBox="1"/>
          <p:nvPr>
            <p:ph idx="3" type="title"/>
          </p:nvPr>
        </p:nvSpPr>
        <p:spPr>
          <a:xfrm>
            <a:off x="5783912" y="2580875"/>
            <a:ext cx="1565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4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05" name="Google Shape;105;p9"/>
          <p:cNvGrpSpPr/>
          <p:nvPr/>
        </p:nvGrpSpPr>
        <p:grpSpPr>
          <a:xfrm>
            <a:off x="329730" y="281345"/>
            <a:ext cx="8562814" cy="4661127"/>
            <a:chOff x="329730" y="281345"/>
            <a:chExt cx="8562814" cy="4661127"/>
          </a:xfrm>
        </p:grpSpPr>
        <p:sp>
          <p:nvSpPr>
            <p:cNvPr id="106" name="Google Shape;106;p9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9009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901850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4" name="Google Shape;114;p10"/>
          <p:cNvSpPr txBox="1"/>
          <p:nvPr>
            <p:ph idx="2" type="title"/>
          </p:nvPr>
        </p:nvSpPr>
        <p:spPr>
          <a:xfrm>
            <a:off x="3567000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3" type="subTitle"/>
          </p:nvPr>
        </p:nvSpPr>
        <p:spPr>
          <a:xfrm>
            <a:off x="3566928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6" name="Google Shape;116;p10"/>
          <p:cNvSpPr txBox="1"/>
          <p:nvPr>
            <p:ph idx="4" type="title"/>
          </p:nvPr>
        </p:nvSpPr>
        <p:spPr>
          <a:xfrm>
            <a:off x="6233087" y="2813325"/>
            <a:ext cx="20109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2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5" type="subTitle"/>
          </p:nvPr>
        </p:nvSpPr>
        <p:spPr>
          <a:xfrm>
            <a:off x="6233037" y="3432200"/>
            <a:ext cx="2010900" cy="9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18" name="Google Shape;118;p10"/>
          <p:cNvSpPr txBox="1"/>
          <p:nvPr>
            <p:ph idx="6"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i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grpSp>
        <p:nvGrpSpPr>
          <p:cNvPr id="119" name="Google Shape;119;p10"/>
          <p:cNvGrpSpPr/>
          <p:nvPr/>
        </p:nvGrpSpPr>
        <p:grpSpPr>
          <a:xfrm>
            <a:off x="329730" y="281345"/>
            <a:ext cx="8628146" cy="4661127"/>
            <a:chOff x="329730" y="281345"/>
            <a:chExt cx="8628146" cy="4661127"/>
          </a:xfrm>
        </p:grpSpPr>
        <p:sp>
          <p:nvSpPr>
            <p:cNvPr id="120" name="Google Shape;120;p10"/>
            <p:cNvSpPr/>
            <p:nvPr/>
          </p:nvSpPr>
          <p:spPr>
            <a:xfrm>
              <a:off x="1794696" y="4843821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1199440" y="281345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29730" y="3776930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8789216" y="295954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412116" y="4682797"/>
              <a:ext cx="168660" cy="161019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8789221" y="702534"/>
              <a:ext cx="103324" cy="98651"/>
            </a:xfrm>
            <a:custGeom>
              <a:rect b="b" l="l" r="r" t="t"/>
              <a:pathLst>
                <a:path extrusionOk="0" h="3140" w="3289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Sue Ellen Francisco"/>
              <a:buNone/>
              <a:defRPr i="0" sz="3300" u="none" cap="none" strike="noStrike">
                <a:solidFill>
                  <a:schemeClr val="lt1"/>
                </a:solidFill>
                <a:latin typeface="Sue Ellen Francisco"/>
                <a:ea typeface="Sue Ellen Francisco"/>
                <a:cs typeface="Sue Ellen Francisco"/>
                <a:sym typeface="Sue Ellen Francis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Joti One"/>
              <a:buNone/>
              <a:defRPr sz="900">
                <a:solidFill>
                  <a:schemeClr val="lt1"/>
                </a:solidFill>
                <a:latin typeface="Joti One"/>
                <a:ea typeface="Joti One"/>
                <a:cs typeface="Joti One"/>
                <a:sym typeface="Joti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 Light"/>
              <a:buNone/>
              <a:defRPr i="0" sz="1600" u="none" cap="none" strike="noStrike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Relationship Id="rId9" Type="http://schemas.openxmlformats.org/officeDocument/2006/relationships/slide" Target="/ppt/slides/slide46.xml"/><Relationship Id="rId5" Type="http://schemas.openxmlformats.org/officeDocument/2006/relationships/slide" Target="/ppt/slides/slide6.xml"/><Relationship Id="rId6" Type="http://schemas.openxmlformats.org/officeDocument/2006/relationships/slide" Target="/ppt/slides/slide10.xml"/><Relationship Id="rId7" Type="http://schemas.openxmlformats.org/officeDocument/2006/relationships/slide" Target="/ppt/slides/slide23.xml"/><Relationship Id="rId8" Type="http://schemas.openxmlformats.org/officeDocument/2006/relationships/slide" Target="/ppt/slides/slide37.xml"/><Relationship Id="rId10" Type="http://schemas.openxmlformats.org/officeDocument/2006/relationships/slide" Target="/ppt/slides/slide48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2.xml"/><Relationship Id="rId4" Type="http://schemas.openxmlformats.org/officeDocument/2006/relationships/image" Target="../media/image50.png"/><Relationship Id="rId5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hyperlink" Target="https://hc.labnet.sfbu.edu/~henry/npu/classes//mapreduce/pi/slide/overview.html" TargetMode="External"/><Relationship Id="rId5" Type="http://schemas.openxmlformats.org/officeDocument/2006/relationships/hyperlink" Target="https://www.linkedin.com/pulse/strengths-weaknesses-mapreduce-muazzam-ali" TargetMode="External"/><Relationship Id="rId6" Type="http://schemas.openxmlformats.org/officeDocument/2006/relationships/hyperlink" Target="https://www.guru99.com/introduction-to-mapreduce.html" TargetMode="External"/><Relationship Id="rId7" Type="http://schemas.openxmlformats.org/officeDocument/2006/relationships/hyperlink" Target="https://byjus.com/maths/value-of-pi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type="title"/>
          </p:nvPr>
        </p:nvSpPr>
        <p:spPr>
          <a:xfrm>
            <a:off x="2215050" y="1748638"/>
            <a:ext cx="4713900" cy="122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PROJECT</a:t>
            </a:r>
            <a:endParaRPr/>
          </a:p>
        </p:txBody>
      </p:sp>
      <p:sp>
        <p:nvSpPr>
          <p:cNvPr id="277" name="Google Shape;277;p25"/>
          <p:cNvSpPr txBox="1"/>
          <p:nvPr>
            <p:ph idx="1" type="subTitle"/>
          </p:nvPr>
        </p:nvSpPr>
        <p:spPr>
          <a:xfrm>
            <a:off x="2754750" y="3028800"/>
            <a:ext cx="3634500" cy="62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CS570 Big Data Processing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Yixin Cao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3352631" y="4056857"/>
            <a:ext cx="782233" cy="783355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5824390" y="569974"/>
            <a:ext cx="316595" cy="769151"/>
          </a:xfrm>
          <a:custGeom>
            <a:rect b="b" l="l" r="r" t="t"/>
            <a:pathLst>
              <a:path extrusionOk="0" h="41269" w="16987">
                <a:moveTo>
                  <a:pt x="7955" y="1"/>
                </a:moveTo>
                <a:cubicBezTo>
                  <a:pt x="7275" y="1"/>
                  <a:pt x="6550" y="118"/>
                  <a:pt x="5778" y="372"/>
                </a:cubicBezTo>
                <a:cubicBezTo>
                  <a:pt x="346" y="2162"/>
                  <a:pt x="1" y="8536"/>
                  <a:pt x="105" y="13211"/>
                </a:cubicBezTo>
                <a:cubicBezTo>
                  <a:pt x="187" y="16971"/>
                  <a:pt x="155" y="20844"/>
                  <a:pt x="720" y="24566"/>
                </a:cubicBezTo>
                <a:cubicBezTo>
                  <a:pt x="759" y="24826"/>
                  <a:pt x="1004" y="24957"/>
                  <a:pt x="1248" y="24957"/>
                </a:cubicBezTo>
                <a:cubicBezTo>
                  <a:pt x="1491" y="24957"/>
                  <a:pt x="1732" y="24827"/>
                  <a:pt x="1768" y="24566"/>
                </a:cubicBezTo>
                <a:cubicBezTo>
                  <a:pt x="2466" y="19732"/>
                  <a:pt x="1810" y="14670"/>
                  <a:pt x="1795" y="9799"/>
                </a:cubicBezTo>
                <a:cubicBezTo>
                  <a:pt x="1785" y="6337"/>
                  <a:pt x="4652" y="1673"/>
                  <a:pt x="7975" y="1673"/>
                </a:cubicBezTo>
                <a:cubicBezTo>
                  <a:pt x="9048" y="1673"/>
                  <a:pt x="10168" y="2159"/>
                  <a:pt x="11254" y="3329"/>
                </a:cubicBezTo>
                <a:cubicBezTo>
                  <a:pt x="12918" y="5119"/>
                  <a:pt x="13492" y="7922"/>
                  <a:pt x="14015" y="10218"/>
                </a:cubicBezTo>
                <a:cubicBezTo>
                  <a:pt x="14631" y="12933"/>
                  <a:pt x="14822" y="15726"/>
                  <a:pt x="14927" y="18501"/>
                </a:cubicBezTo>
                <a:cubicBezTo>
                  <a:pt x="15123" y="23536"/>
                  <a:pt x="15050" y="28625"/>
                  <a:pt x="14572" y="33638"/>
                </a:cubicBezTo>
                <a:cubicBezTo>
                  <a:pt x="14353" y="35983"/>
                  <a:pt x="14189" y="39278"/>
                  <a:pt x="11109" y="39483"/>
                </a:cubicBezTo>
                <a:cubicBezTo>
                  <a:pt x="11057" y="39486"/>
                  <a:pt x="11005" y="39488"/>
                  <a:pt x="10955" y="39488"/>
                </a:cubicBezTo>
                <a:cubicBezTo>
                  <a:pt x="8485" y="39488"/>
                  <a:pt x="7525" y="35413"/>
                  <a:pt x="7195" y="33592"/>
                </a:cubicBezTo>
                <a:cubicBezTo>
                  <a:pt x="6402" y="29218"/>
                  <a:pt x="6876" y="24343"/>
                  <a:pt x="6803" y="19914"/>
                </a:cubicBezTo>
                <a:cubicBezTo>
                  <a:pt x="6767" y="17591"/>
                  <a:pt x="6598" y="15061"/>
                  <a:pt x="7587" y="12902"/>
                </a:cubicBezTo>
                <a:cubicBezTo>
                  <a:pt x="7757" y="12531"/>
                  <a:pt x="7928" y="12374"/>
                  <a:pt x="8096" y="12374"/>
                </a:cubicBezTo>
                <a:cubicBezTo>
                  <a:pt x="8987" y="12374"/>
                  <a:pt x="9789" y="16796"/>
                  <a:pt x="9824" y="17366"/>
                </a:cubicBezTo>
                <a:cubicBezTo>
                  <a:pt x="10083" y="21719"/>
                  <a:pt x="10480" y="26097"/>
                  <a:pt x="10211" y="30461"/>
                </a:cubicBezTo>
                <a:cubicBezTo>
                  <a:pt x="10175" y="31032"/>
                  <a:pt x="10586" y="31312"/>
                  <a:pt x="11023" y="31312"/>
                </a:cubicBezTo>
                <a:cubicBezTo>
                  <a:pt x="11464" y="31312"/>
                  <a:pt x="11931" y="31025"/>
                  <a:pt x="11984" y="30461"/>
                </a:cubicBezTo>
                <a:cubicBezTo>
                  <a:pt x="12280" y="27268"/>
                  <a:pt x="12084" y="24060"/>
                  <a:pt x="11828" y="20871"/>
                </a:cubicBezTo>
                <a:cubicBezTo>
                  <a:pt x="11633" y="18401"/>
                  <a:pt x="11756" y="15909"/>
                  <a:pt x="11095" y="13499"/>
                </a:cubicBezTo>
                <a:cubicBezTo>
                  <a:pt x="10694" y="12045"/>
                  <a:pt x="9569" y="10368"/>
                  <a:pt x="7938" y="10346"/>
                </a:cubicBezTo>
                <a:cubicBezTo>
                  <a:pt x="7930" y="10346"/>
                  <a:pt x="7923" y="10346"/>
                  <a:pt x="7915" y="10346"/>
                </a:cubicBezTo>
                <a:cubicBezTo>
                  <a:pt x="6228" y="10346"/>
                  <a:pt x="5508" y="12939"/>
                  <a:pt x="5204" y="14173"/>
                </a:cubicBezTo>
                <a:cubicBezTo>
                  <a:pt x="4502" y="17030"/>
                  <a:pt x="4953" y="20401"/>
                  <a:pt x="5031" y="23313"/>
                </a:cubicBezTo>
                <a:cubicBezTo>
                  <a:pt x="5113" y="26361"/>
                  <a:pt x="4971" y="29418"/>
                  <a:pt x="5217" y="32457"/>
                </a:cubicBezTo>
                <a:cubicBezTo>
                  <a:pt x="5498" y="35939"/>
                  <a:pt x="7143" y="41269"/>
                  <a:pt x="11199" y="41269"/>
                </a:cubicBezTo>
                <a:cubicBezTo>
                  <a:pt x="11560" y="41269"/>
                  <a:pt x="11940" y="41226"/>
                  <a:pt x="12339" y="41137"/>
                </a:cubicBezTo>
                <a:cubicBezTo>
                  <a:pt x="14089" y="40746"/>
                  <a:pt x="15246" y="39091"/>
                  <a:pt x="15870" y="37547"/>
                </a:cubicBezTo>
                <a:cubicBezTo>
                  <a:pt x="16344" y="36380"/>
                  <a:pt x="16276" y="34868"/>
                  <a:pt x="16394" y="33638"/>
                </a:cubicBezTo>
                <a:cubicBezTo>
                  <a:pt x="16581" y="31706"/>
                  <a:pt x="16713" y="29769"/>
                  <a:pt x="16763" y="27824"/>
                </a:cubicBezTo>
                <a:cubicBezTo>
                  <a:pt x="16936" y="20957"/>
                  <a:pt x="16987" y="13873"/>
                  <a:pt x="15082" y="7220"/>
                </a:cubicBezTo>
                <a:cubicBezTo>
                  <a:pt x="14022" y="3524"/>
                  <a:pt x="11681" y="1"/>
                  <a:pt x="79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1835689" y="569910"/>
            <a:ext cx="367" cy="79"/>
          </a:xfrm>
          <a:custGeom>
            <a:rect b="b" l="l" r="r" t="t"/>
            <a:pathLst>
              <a:path extrusionOk="0" h="3" w="14">
                <a:moveTo>
                  <a:pt x="0" y="0"/>
                </a:moveTo>
                <a:cubicBezTo>
                  <a:pt x="5" y="2"/>
                  <a:pt x="8" y="2"/>
                  <a:pt x="10" y="2"/>
                </a:cubicBezTo>
                <a:cubicBezTo>
                  <a:pt x="13" y="2"/>
                  <a:pt x="1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929003" y="418707"/>
            <a:ext cx="906932" cy="1274369"/>
            <a:chOff x="1243187" y="482882"/>
            <a:chExt cx="848552" cy="1192336"/>
          </a:xfrm>
        </p:grpSpPr>
        <p:sp>
          <p:nvSpPr>
            <p:cNvPr id="282" name="Google Shape;282;p25"/>
            <p:cNvSpPr/>
            <p:nvPr/>
          </p:nvSpPr>
          <p:spPr>
            <a:xfrm>
              <a:off x="1304077" y="910356"/>
              <a:ext cx="717411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5"/>
            <p:cNvGrpSpPr/>
            <p:nvPr/>
          </p:nvGrpSpPr>
          <p:grpSpPr>
            <a:xfrm>
              <a:off x="1243187" y="482882"/>
              <a:ext cx="848552" cy="1192336"/>
              <a:chOff x="1768237" y="656117"/>
              <a:chExt cx="803933" cy="1129641"/>
            </a:xfrm>
          </p:grpSpPr>
          <p:sp>
            <p:nvSpPr>
              <p:cNvPr id="284" name="Google Shape;284;p25"/>
              <p:cNvSpPr/>
              <p:nvPr/>
            </p:nvSpPr>
            <p:spPr>
              <a:xfrm>
                <a:off x="1768237" y="656117"/>
                <a:ext cx="803933" cy="1129641"/>
              </a:xfrm>
              <a:custGeom>
                <a:rect b="b" l="l" r="r" t="t"/>
                <a:pathLst>
                  <a:path extrusionOk="0" h="48639" w="34615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5"/>
              <p:cNvSpPr/>
              <p:nvPr/>
            </p:nvSpPr>
            <p:spPr>
              <a:xfrm>
                <a:off x="1919176" y="1122661"/>
                <a:ext cx="60687" cy="112711"/>
              </a:xfrm>
              <a:custGeom>
                <a:rect b="b" l="l" r="r" t="t"/>
                <a:pathLst>
                  <a:path extrusionOk="0" h="4853" w="2613">
                    <a:moveTo>
                      <a:pt x="2420" y="1"/>
                    </a:moveTo>
                    <a:cubicBezTo>
                      <a:pt x="2412" y="1"/>
                      <a:pt x="2404" y="1"/>
                      <a:pt x="2395" y="3"/>
                    </a:cubicBezTo>
                    <a:cubicBezTo>
                      <a:pt x="1607" y="107"/>
                      <a:pt x="1197" y="977"/>
                      <a:pt x="933" y="1643"/>
                    </a:cubicBezTo>
                    <a:cubicBezTo>
                      <a:pt x="541" y="2636"/>
                      <a:pt x="258" y="3688"/>
                      <a:pt x="16" y="4727"/>
                    </a:cubicBezTo>
                    <a:cubicBezTo>
                      <a:pt x="0" y="4793"/>
                      <a:pt x="55" y="4852"/>
                      <a:pt x="113" y="4852"/>
                    </a:cubicBezTo>
                    <a:cubicBezTo>
                      <a:pt x="135" y="4852"/>
                      <a:pt x="157" y="4843"/>
                      <a:pt x="176" y="4823"/>
                    </a:cubicBezTo>
                    <a:cubicBezTo>
                      <a:pt x="1307" y="3534"/>
                      <a:pt x="891" y="1296"/>
                      <a:pt x="2486" y="321"/>
                    </a:cubicBezTo>
                    <a:cubicBezTo>
                      <a:pt x="2612" y="243"/>
                      <a:pt x="2581" y="1"/>
                      <a:pt x="24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1860835" y="1264124"/>
                <a:ext cx="17256" cy="108554"/>
              </a:xfrm>
              <a:custGeom>
                <a:rect b="b" l="l" r="r" t="t"/>
                <a:pathLst>
                  <a:path extrusionOk="0" h="4674" w="743">
                    <a:moveTo>
                      <a:pt x="572" y="0"/>
                    </a:moveTo>
                    <a:cubicBezTo>
                      <a:pt x="519" y="0"/>
                      <a:pt x="465" y="37"/>
                      <a:pt x="456" y="108"/>
                    </a:cubicBezTo>
                    <a:cubicBezTo>
                      <a:pt x="319" y="1520"/>
                      <a:pt x="0" y="3229"/>
                      <a:pt x="465" y="4595"/>
                    </a:cubicBezTo>
                    <a:cubicBezTo>
                      <a:pt x="483" y="4649"/>
                      <a:pt x="526" y="4674"/>
                      <a:pt x="569" y="4674"/>
                    </a:cubicBezTo>
                    <a:cubicBezTo>
                      <a:pt x="621" y="4674"/>
                      <a:pt x="674" y="4636"/>
                      <a:pt x="679" y="4568"/>
                    </a:cubicBezTo>
                    <a:cubicBezTo>
                      <a:pt x="724" y="3830"/>
                      <a:pt x="652" y="3083"/>
                      <a:pt x="669" y="2341"/>
                    </a:cubicBezTo>
                    <a:cubicBezTo>
                      <a:pt x="692" y="1594"/>
                      <a:pt x="743" y="856"/>
                      <a:pt x="683" y="108"/>
                    </a:cubicBezTo>
                    <a:cubicBezTo>
                      <a:pt x="676" y="36"/>
                      <a:pt x="625" y="0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1926422" y="1283633"/>
                <a:ext cx="18232" cy="83982"/>
              </a:xfrm>
              <a:custGeom>
                <a:rect b="b" l="l" r="r" t="t"/>
                <a:pathLst>
                  <a:path extrusionOk="0" h="3616" w="785">
                    <a:moveTo>
                      <a:pt x="508" y="1"/>
                    </a:moveTo>
                    <a:cubicBezTo>
                      <a:pt x="466" y="1"/>
                      <a:pt x="425" y="26"/>
                      <a:pt x="411" y="83"/>
                    </a:cubicBezTo>
                    <a:cubicBezTo>
                      <a:pt x="151" y="1131"/>
                      <a:pt x="1" y="2471"/>
                      <a:pt x="274" y="3524"/>
                    </a:cubicBezTo>
                    <a:cubicBezTo>
                      <a:pt x="290" y="3585"/>
                      <a:pt x="344" y="3615"/>
                      <a:pt x="399" y="3615"/>
                    </a:cubicBezTo>
                    <a:cubicBezTo>
                      <a:pt x="454" y="3615"/>
                      <a:pt x="509" y="3585"/>
                      <a:pt x="524" y="3524"/>
                    </a:cubicBezTo>
                    <a:cubicBezTo>
                      <a:pt x="785" y="2449"/>
                      <a:pt x="457" y="1250"/>
                      <a:pt x="625" y="142"/>
                    </a:cubicBezTo>
                    <a:cubicBezTo>
                      <a:pt x="639" y="58"/>
                      <a:pt x="572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1971107" y="1203948"/>
                <a:ext cx="22644" cy="71440"/>
              </a:xfrm>
              <a:custGeom>
                <a:rect b="b" l="l" r="r" t="t"/>
                <a:pathLst>
                  <a:path extrusionOk="0" h="3076" w="975">
                    <a:moveTo>
                      <a:pt x="768" y="1"/>
                    </a:moveTo>
                    <a:cubicBezTo>
                      <a:pt x="697" y="1"/>
                      <a:pt x="625" y="37"/>
                      <a:pt x="592" y="120"/>
                    </a:cubicBezTo>
                    <a:cubicBezTo>
                      <a:pt x="264" y="949"/>
                      <a:pt x="0" y="2102"/>
                      <a:pt x="268" y="2976"/>
                    </a:cubicBezTo>
                    <a:cubicBezTo>
                      <a:pt x="289" y="3043"/>
                      <a:pt x="346" y="3076"/>
                      <a:pt x="403" y="3076"/>
                    </a:cubicBezTo>
                    <a:cubicBezTo>
                      <a:pt x="460" y="3076"/>
                      <a:pt x="517" y="3043"/>
                      <a:pt x="537" y="2976"/>
                    </a:cubicBezTo>
                    <a:cubicBezTo>
                      <a:pt x="661" y="2581"/>
                      <a:pt x="629" y="2162"/>
                      <a:pt x="646" y="1746"/>
                    </a:cubicBezTo>
                    <a:cubicBezTo>
                      <a:pt x="674" y="1227"/>
                      <a:pt x="783" y="713"/>
                      <a:pt x="934" y="215"/>
                    </a:cubicBezTo>
                    <a:cubicBezTo>
                      <a:pt x="974" y="82"/>
                      <a:pt x="874" y="1"/>
                      <a:pt x="7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001578" y="1381225"/>
                <a:ext cx="33328" cy="92598"/>
              </a:xfrm>
              <a:custGeom>
                <a:rect b="b" l="l" r="r" t="t"/>
                <a:pathLst>
                  <a:path extrusionOk="0" h="3987" w="1435">
                    <a:moveTo>
                      <a:pt x="192" y="1"/>
                    </a:moveTo>
                    <a:cubicBezTo>
                      <a:pt x="125" y="1"/>
                      <a:pt x="51" y="50"/>
                      <a:pt x="45" y="128"/>
                    </a:cubicBezTo>
                    <a:cubicBezTo>
                      <a:pt x="0" y="811"/>
                      <a:pt x="177" y="1422"/>
                      <a:pt x="405" y="2060"/>
                    </a:cubicBezTo>
                    <a:cubicBezTo>
                      <a:pt x="629" y="2680"/>
                      <a:pt x="815" y="3359"/>
                      <a:pt x="1153" y="3928"/>
                    </a:cubicBezTo>
                    <a:cubicBezTo>
                      <a:pt x="1178" y="3969"/>
                      <a:pt x="1216" y="3987"/>
                      <a:pt x="1253" y="3987"/>
                    </a:cubicBezTo>
                    <a:cubicBezTo>
                      <a:pt x="1314" y="3987"/>
                      <a:pt x="1375" y="3938"/>
                      <a:pt x="1380" y="3864"/>
                    </a:cubicBezTo>
                    <a:cubicBezTo>
                      <a:pt x="1435" y="3263"/>
                      <a:pt x="1162" y="2720"/>
                      <a:pt x="943" y="2174"/>
                    </a:cubicBezTo>
                    <a:cubicBezTo>
                      <a:pt x="670" y="1500"/>
                      <a:pt x="405" y="816"/>
                      <a:pt x="301" y="96"/>
                    </a:cubicBezTo>
                    <a:cubicBezTo>
                      <a:pt x="291" y="29"/>
                      <a:pt x="244" y="1"/>
                      <a:pt x="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1962212" y="1442074"/>
                <a:ext cx="40574" cy="81938"/>
              </a:xfrm>
              <a:custGeom>
                <a:rect b="b" l="l" r="r" t="t"/>
                <a:pathLst>
                  <a:path extrusionOk="0" h="3528" w="1747">
                    <a:moveTo>
                      <a:pt x="171" y="1"/>
                    </a:moveTo>
                    <a:cubicBezTo>
                      <a:pt x="94" y="1"/>
                      <a:pt x="20" y="52"/>
                      <a:pt x="18" y="159"/>
                    </a:cubicBezTo>
                    <a:cubicBezTo>
                      <a:pt x="0" y="784"/>
                      <a:pt x="232" y="1322"/>
                      <a:pt x="524" y="1864"/>
                    </a:cubicBezTo>
                    <a:cubicBezTo>
                      <a:pt x="820" y="2424"/>
                      <a:pt x="1134" y="3008"/>
                      <a:pt x="1549" y="3495"/>
                    </a:cubicBezTo>
                    <a:cubicBezTo>
                      <a:pt x="1569" y="3518"/>
                      <a:pt x="1596" y="3528"/>
                      <a:pt x="1624" y="3528"/>
                    </a:cubicBezTo>
                    <a:cubicBezTo>
                      <a:pt x="1685" y="3528"/>
                      <a:pt x="1747" y="3480"/>
                      <a:pt x="1740" y="3418"/>
                    </a:cubicBezTo>
                    <a:cubicBezTo>
                      <a:pt x="1658" y="2224"/>
                      <a:pt x="506" y="1372"/>
                      <a:pt x="350" y="159"/>
                    </a:cubicBezTo>
                    <a:cubicBezTo>
                      <a:pt x="336" y="55"/>
                      <a:pt x="252" y="1"/>
                      <a:pt x="1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1893628" y="1414111"/>
                <a:ext cx="36997" cy="88209"/>
              </a:xfrm>
              <a:custGeom>
                <a:rect b="b" l="l" r="r" t="t"/>
                <a:pathLst>
                  <a:path extrusionOk="0" h="3798" w="1593">
                    <a:moveTo>
                      <a:pt x="256" y="0"/>
                    </a:moveTo>
                    <a:cubicBezTo>
                      <a:pt x="174" y="0"/>
                      <a:pt x="89" y="55"/>
                      <a:pt x="77" y="160"/>
                    </a:cubicBezTo>
                    <a:cubicBezTo>
                      <a:pt x="1" y="862"/>
                      <a:pt x="132" y="1510"/>
                      <a:pt x="388" y="2166"/>
                    </a:cubicBezTo>
                    <a:cubicBezTo>
                      <a:pt x="607" y="2721"/>
                      <a:pt x="880" y="3414"/>
                      <a:pt x="1381" y="3775"/>
                    </a:cubicBezTo>
                    <a:cubicBezTo>
                      <a:pt x="1404" y="3791"/>
                      <a:pt x="1427" y="3798"/>
                      <a:pt x="1449" y="3798"/>
                    </a:cubicBezTo>
                    <a:cubicBezTo>
                      <a:pt x="1530" y="3798"/>
                      <a:pt x="1592" y="3702"/>
                      <a:pt x="1581" y="3619"/>
                    </a:cubicBezTo>
                    <a:cubicBezTo>
                      <a:pt x="1499" y="3109"/>
                      <a:pt x="1139" y="2654"/>
                      <a:pt x="916" y="2193"/>
                    </a:cubicBezTo>
                    <a:cubicBezTo>
                      <a:pt x="615" y="1560"/>
                      <a:pt x="401" y="867"/>
                      <a:pt x="411" y="160"/>
                    </a:cubicBezTo>
                    <a:cubicBezTo>
                      <a:pt x="411" y="52"/>
                      <a:pt x="335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1851661" y="1179214"/>
                <a:ext cx="26639" cy="64937"/>
              </a:xfrm>
              <a:custGeom>
                <a:rect b="b" l="l" r="r" t="t"/>
                <a:pathLst>
                  <a:path extrusionOk="0" h="2796" w="1147">
                    <a:moveTo>
                      <a:pt x="955" y="1"/>
                    </a:moveTo>
                    <a:cubicBezTo>
                      <a:pt x="907" y="1"/>
                      <a:pt x="862" y="22"/>
                      <a:pt x="837" y="73"/>
                    </a:cubicBezTo>
                    <a:cubicBezTo>
                      <a:pt x="450" y="857"/>
                      <a:pt x="48" y="1800"/>
                      <a:pt x="4" y="2680"/>
                    </a:cubicBezTo>
                    <a:cubicBezTo>
                      <a:pt x="0" y="2752"/>
                      <a:pt x="62" y="2795"/>
                      <a:pt x="123" y="2795"/>
                    </a:cubicBezTo>
                    <a:cubicBezTo>
                      <a:pt x="162" y="2795"/>
                      <a:pt x="201" y="2778"/>
                      <a:pt x="222" y="2739"/>
                    </a:cubicBezTo>
                    <a:cubicBezTo>
                      <a:pt x="645" y="1974"/>
                      <a:pt x="824" y="1017"/>
                      <a:pt x="1110" y="187"/>
                    </a:cubicBezTo>
                    <a:cubicBezTo>
                      <a:pt x="1146" y="82"/>
                      <a:pt x="1047" y="1"/>
                      <a:pt x="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1982719" y="1592619"/>
                <a:ext cx="74134" cy="54788"/>
              </a:xfrm>
              <a:custGeom>
                <a:rect b="b" l="l" r="r" t="t"/>
                <a:pathLst>
                  <a:path extrusionOk="0" h="2359" w="3192">
                    <a:moveTo>
                      <a:pt x="269" y="1"/>
                    </a:moveTo>
                    <a:cubicBezTo>
                      <a:pt x="126" y="1"/>
                      <a:pt x="1" y="211"/>
                      <a:pt x="133" y="316"/>
                    </a:cubicBezTo>
                    <a:cubicBezTo>
                      <a:pt x="1008" y="999"/>
                      <a:pt x="1923" y="2021"/>
                      <a:pt x="3004" y="2353"/>
                    </a:cubicBezTo>
                    <a:cubicBezTo>
                      <a:pt x="3016" y="2357"/>
                      <a:pt x="3029" y="2359"/>
                      <a:pt x="3040" y="2359"/>
                    </a:cubicBezTo>
                    <a:cubicBezTo>
                      <a:pt x="3140" y="2359"/>
                      <a:pt x="3191" y="2230"/>
                      <a:pt x="3122" y="2152"/>
                    </a:cubicBezTo>
                    <a:cubicBezTo>
                      <a:pt x="2753" y="1747"/>
                      <a:pt x="2274" y="1455"/>
                      <a:pt x="1841" y="1127"/>
                    </a:cubicBezTo>
                    <a:cubicBezTo>
                      <a:pt x="1349" y="758"/>
                      <a:pt x="853" y="394"/>
                      <a:pt x="356" y="30"/>
                    </a:cubicBezTo>
                    <a:cubicBezTo>
                      <a:pt x="328" y="9"/>
                      <a:pt x="298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2071950" y="1589553"/>
                <a:ext cx="72067" cy="44337"/>
              </a:xfrm>
              <a:custGeom>
                <a:rect b="b" l="l" r="r" t="t"/>
                <a:pathLst>
                  <a:path extrusionOk="0" h="1909" w="3103">
                    <a:moveTo>
                      <a:pt x="291" y="0"/>
                    </a:moveTo>
                    <a:cubicBezTo>
                      <a:pt x="148" y="0"/>
                      <a:pt x="1" y="163"/>
                      <a:pt x="104" y="298"/>
                    </a:cubicBezTo>
                    <a:cubicBezTo>
                      <a:pt x="506" y="826"/>
                      <a:pt x="993" y="1300"/>
                      <a:pt x="1567" y="1633"/>
                    </a:cubicBezTo>
                    <a:cubicBezTo>
                      <a:pt x="1806" y="1773"/>
                      <a:pt x="2141" y="1909"/>
                      <a:pt x="2446" y="1909"/>
                    </a:cubicBezTo>
                    <a:cubicBezTo>
                      <a:pt x="2686" y="1909"/>
                      <a:pt x="2907" y="1825"/>
                      <a:pt x="3048" y="1592"/>
                    </a:cubicBezTo>
                    <a:cubicBezTo>
                      <a:pt x="3103" y="1497"/>
                      <a:pt x="3025" y="1400"/>
                      <a:pt x="2930" y="1392"/>
                    </a:cubicBezTo>
                    <a:cubicBezTo>
                      <a:pt x="2428" y="1333"/>
                      <a:pt x="2055" y="1310"/>
                      <a:pt x="1599" y="1041"/>
                    </a:cubicBezTo>
                    <a:cubicBezTo>
                      <a:pt x="1157" y="780"/>
                      <a:pt x="760" y="444"/>
                      <a:pt x="419" y="57"/>
                    </a:cubicBezTo>
                    <a:cubicBezTo>
                      <a:pt x="383" y="17"/>
                      <a:pt x="337" y="0"/>
                      <a:pt x="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25"/>
          <p:cNvGrpSpPr/>
          <p:nvPr/>
        </p:nvGrpSpPr>
        <p:grpSpPr>
          <a:xfrm>
            <a:off x="1868553" y="2902024"/>
            <a:ext cx="2083352" cy="1623423"/>
            <a:chOff x="2489257" y="2639067"/>
            <a:chExt cx="2406830" cy="1875488"/>
          </a:xfrm>
        </p:grpSpPr>
        <p:sp>
          <p:nvSpPr>
            <p:cNvPr id="296" name="Google Shape;296;p25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5"/>
          <p:cNvSpPr/>
          <p:nvPr/>
        </p:nvSpPr>
        <p:spPr>
          <a:xfrm>
            <a:off x="4257223" y="303036"/>
            <a:ext cx="1159872" cy="1148081"/>
          </a:xfrm>
          <a:custGeom>
            <a:rect b="b" l="l" r="r" t="t"/>
            <a:pathLst>
              <a:path extrusionOk="0" h="47515" w="47998">
                <a:moveTo>
                  <a:pt x="26998" y="1533"/>
                </a:moveTo>
                <a:cubicBezTo>
                  <a:pt x="29864" y="1533"/>
                  <a:pt x="32742" y="2142"/>
                  <a:pt x="35363" y="3315"/>
                </a:cubicBezTo>
                <a:cubicBezTo>
                  <a:pt x="34173" y="4070"/>
                  <a:pt x="33334" y="5296"/>
                  <a:pt x="32547" y="6458"/>
                </a:cubicBezTo>
                <a:cubicBezTo>
                  <a:pt x="31608" y="7848"/>
                  <a:pt x="30587" y="9342"/>
                  <a:pt x="29977" y="10932"/>
                </a:cubicBezTo>
                <a:cubicBezTo>
                  <a:pt x="29721" y="10728"/>
                  <a:pt x="29458" y="10532"/>
                  <a:pt x="29185" y="10345"/>
                </a:cubicBezTo>
                <a:cubicBezTo>
                  <a:pt x="27785" y="9375"/>
                  <a:pt x="26289" y="8972"/>
                  <a:pt x="24783" y="8972"/>
                </a:cubicBezTo>
                <a:cubicBezTo>
                  <a:pt x="21379" y="8972"/>
                  <a:pt x="17925" y="11030"/>
                  <a:pt x="15434" y="13247"/>
                </a:cubicBezTo>
                <a:cubicBezTo>
                  <a:pt x="10954" y="17225"/>
                  <a:pt x="10572" y="22432"/>
                  <a:pt x="9209" y="27827"/>
                </a:cubicBezTo>
                <a:cubicBezTo>
                  <a:pt x="8976" y="27645"/>
                  <a:pt x="8722" y="27490"/>
                  <a:pt x="8448" y="27368"/>
                </a:cubicBezTo>
                <a:cubicBezTo>
                  <a:pt x="8544" y="27126"/>
                  <a:pt x="8490" y="26843"/>
                  <a:pt x="8189" y="26706"/>
                </a:cubicBezTo>
                <a:cubicBezTo>
                  <a:pt x="7960" y="26602"/>
                  <a:pt x="7733" y="26501"/>
                  <a:pt x="7506" y="26401"/>
                </a:cubicBezTo>
                <a:cubicBezTo>
                  <a:pt x="7901" y="18460"/>
                  <a:pt x="9173" y="10235"/>
                  <a:pt x="15939" y="5109"/>
                </a:cubicBezTo>
                <a:cubicBezTo>
                  <a:pt x="19138" y="2685"/>
                  <a:pt x="23057" y="1533"/>
                  <a:pt x="26998" y="1533"/>
                </a:cubicBezTo>
                <a:close/>
                <a:moveTo>
                  <a:pt x="3027" y="25353"/>
                </a:moveTo>
                <a:cubicBezTo>
                  <a:pt x="4116" y="26182"/>
                  <a:pt x="5355" y="26711"/>
                  <a:pt x="6617" y="27276"/>
                </a:cubicBezTo>
                <a:cubicBezTo>
                  <a:pt x="6617" y="27294"/>
                  <a:pt x="6621" y="27313"/>
                  <a:pt x="6621" y="27330"/>
                </a:cubicBezTo>
                <a:cubicBezTo>
                  <a:pt x="6654" y="27546"/>
                  <a:pt x="6811" y="27640"/>
                  <a:pt x="6981" y="27640"/>
                </a:cubicBezTo>
                <a:cubicBezTo>
                  <a:pt x="7069" y="27640"/>
                  <a:pt x="7161" y="27614"/>
                  <a:pt x="7241" y="27568"/>
                </a:cubicBezTo>
                <a:cubicBezTo>
                  <a:pt x="7355" y="27622"/>
                  <a:pt x="7473" y="27673"/>
                  <a:pt x="7588" y="27732"/>
                </a:cubicBezTo>
                <a:cubicBezTo>
                  <a:pt x="7628" y="27750"/>
                  <a:pt x="7674" y="27768"/>
                  <a:pt x="7714" y="27778"/>
                </a:cubicBezTo>
                <a:cubicBezTo>
                  <a:pt x="8162" y="28155"/>
                  <a:pt x="8503" y="28643"/>
                  <a:pt x="8954" y="29012"/>
                </a:cubicBezTo>
                <a:cubicBezTo>
                  <a:pt x="8995" y="29258"/>
                  <a:pt x="9163" y="29486"/>
                  <a:pt x="9419" y="29540"/>
                </a:cubicBezTo>
                <a:cubicBezTo>
                  <a:pt x="11005" y="29891"/>
                  <a:pt x="12417" y="30625"/>
                  <a:pt x="13798" y="31435"/>
                </a:cubicBezTo>
                <a:cubicBezTo>
                  <a:pt x="13287" y="32415"/>
                  <a:pt x="12831" y="33427"/>
                  <a:pt x="12275" y="34379"/>
                </a:cubicBezTo>
                <a:cubicBezTo>
                  <a:pt x="9460" y="32142"/>
                  <a:pt x="5300" y="32238"/>
                  <a:pt x="1864" y="31381"/>
                </a:cubicBezTo>
                <a:cubicBezTo>
                  <a:pt x="2981" y="29563"/>
                  <a:pt x="2953" y="27481"/>
                  <a:pt x="3027" y="25353"/>
                </a:cubicBezTo>
                <a:close/>
                <a:moveTo>
                  <a:pt x="36511" y="3874"/>
                </a:moveTo>
                <a:cubicBezTo>
                  <a:pt x="37805" y="4558"/>
                  <a:pt x="39021" y="5378"/>
                  <a:pt x="40124" y="6345"/>
                </a:cubicBezTo>
                <a:cubicBezTo>
                  <a:pt x="43550" y="9338"/>
                  <a:pt x="44589" y="13789"/>
                  <a:pt x="45451" y="18058"/>
                </a:cubicBezTo>
                <a:cubicBezTo>
                  <a:pt x="46347" y="22501"/>
                  <a:pt x="45077" y="26657"/>
                  <a:pt x="42324" y="30183"/>
                </a:cubicBezTo>
                <a:cubicBezTo>
                  <a:pt x="40251" y="32844"/>
                  <a:pt x="37572" y="35031"/>
                  <a:pt x="34789" y="36894"/>
                </a:cubicBezTo>
                <a:cubicBezTo>
                  <a:pt x="34141" y="37327"/>
                  <a:pt x="31526" y="38512"/>
                  <a:pt x="30665" y="39592"/>
                </a:cubicBezTo>
                <a:cubicBezTo>
                  <a:pt x="30651" y="39590"/>
                  <a:pt x="30638" y="39589"/>
                  <a:pt x="30624" y="39589"/>
                </a:cubicBezTo>
                <a:cubicBezTo>
                  <a:pt x="30610" y="39589"/>
                  <a:pt x="30597" y="39590"/>
                  <a:pt x="30583" y="39592"/>
                </a:cubicBezTo>
                <a:cubicBezTo>
                  <a:pt x="30567" y="39590"/>
                  <a:pt x="30550" y="39589"/>
                  <a:pt x="30534" y="39589"/>
                </a:cubicBezTo>
                <a:cubicBezTo>
                  <a:pt x="30459" y="39589"/>
                  <a:pt x="30387" y="39607"/>
                  <a:pt x="30323" y="39637"/>
                </a:cubicBezTo>
                <a:lnTo>
                  <a:pt x="30318" y="39632"/>
                </a:lnTo>
                <a:cubicBezTo>
                  <a:pt x="30100" y="39582"/>
                  <a:pt x="29881" y="39519"/>
                  <a:pt x="29662" y="39455"/>
                </a:cubicBezTo>
                <a:cubicBezTo>
                  <a:pt x="29448" y="39391"/>
                  <a:pt x="29229" y="39336"/>
                  <a:pt x="29006" y="39300"/>
                </a:cubicBezTo>
                <a:cubicBezTo>
                  <a:pt x="28934" y="39286"/>
                  <a:pt x="28870" y="39280"/>
                  <a:pt x="28808" y="39280"/>
                </a:cubicBezTo>
                <a:cubicBezTo>
                  <a:pt x="28753" y="39280"/>
                  <a:pt x="28700" y="39284"/>
                  <a:pt x="28646" y="39291"/>
                </a:cubicBezTo>
                <a:cubicBezTo>
                  <a:pt x="29799" y="36885"/>
                  <a:pt x="31841" y="35031"/>
                  <a:pt x="32825" y="32552"/>
                </a:cubicBezTo>
                <a:cubicBezTo>
                  <a:pt x="34041" y="29500"/>
                  <a:pt x="34756" y="26369"/>
                  <a:pt x="35035" y="23103"/>
                </a:cubicBezTo>
                <a:cubicBezTo>
                  <a:pt x="35412" y="18701"/>
                  <a:pt x="33973" y="14669"/>
                  <a:pt x="30907" y="11752"/>
                </a:cubicBezTo>
                <a:cubicBezTo>
                  <a:pt x="31900" y="10686"/>
                  <a:pt x="32583" y="9329"/>
                  <a:pt x="33372" y="8116"/>
                </a:cubicBezTo>
                <a:cubicBezTo>
                  <a:pt x="34328" y="6631"/>
                  <a:pt x="35494" y="5310"/>
                  <a:pt x="36511" y="3874"/>
                </a:cubicBezTo>
                <a:close/>
                <a:moveTo>
                  <a:pt x="24182" y="37668"/>
                </a:moveTo>
                <a:cubicBezTo>
                  <a:pt x="25406" y="38357"/>
                  <a:pt x="26637" y="39008"/>
                  <a:pt x="27772" y="39861"/>
                </a:cubicBezTo>
                <a:cubicBezTo>
                  <a:pt x="27837" y="39908"/>
                  <a:pt x="27922" y="39928"/>
                  <a:pt x="28011" y="39928"/>
                </a:cubicBezTo>
                <a:cubicBezTo>
                  <a:pt x="28034" y="39928"/>
                  <a:pt x="28058" y="39927"/>
                  <a:pt x="28081" y="39924"/>
                </a:cubicBezTo>
                <a:cubicBezTo>
                  <a:pt x="28118" y="39970"/>
                  <a:pt x="28163" y="40006"/>
                  <a:pt x="28228" y="40019"/>
                </a:cubicBezTo>
                <a:cubicBezTo>
                  <a:pt x="28596" y="40129"/>
                  <a:pt x="28988" y="40389"/>
                  <a:pt x="29339" y="40562"/>
                </a:cubicBezTo>
                <a:cubicBezTo>
                  <a:pt x="29622" y="40703"/>
                  <a:pt x="29876" y="40798"/>
                  <a:pt x="30126" y="40798"/>
                </a:cubicBezTo>
                <a:cubicBezTo>
                  <a:pt x="30206" y="40798"/>
                  <a:pt x="30285" y="40788"/>
                  <a:pt x="30364" y="40767"/>
                </a:cubicBezTo>
                <a:cubicBezTo>
                  <a:pt x="30638" y="41058"/>
                  <a:pt x="31071" y="41264"/>
                  <a:pt x="31393" y="41501"/>
                </a:cubicBezTo>
                <a:cubicBezTo>
                  <a:pt x="32278" y="42143"/>
                  <a:pt x="33176" y="42704"/>
                  <a:pt x="34160" y="43100"/>
                </a:cubicBezTo>
                <a:cubicBezTo>
                  <a:pt x="33203" y="44130"/>
                  <a:pt x="32501" y="45350"/>
                  <a:pt x="31521" y="46372"/>
                </a:cubicBezTo>
                <a:cubicBezTo>
                  <a:pt x="29631" y="43387"/>
                  <a:pt x="26136" y="42107"/>
                  <a:pt x="23042" y="40626"/>
                </a:cubicBezTo>
                <a:cubicBezTo>
                  <a:pt x="23598" y="39660"/>
                  <a:pt x="24003" y="38744"/>
                  <a:pt x="24182" y="37668"/>
                </a:cubicBezTo>
                <a:close/>
                <a:moveTo>
                  <a:pt x="27138" y="1"/>
                </a:moveTo>
                <a:cubicBezTo>
                  <a:pt x="22613" y="1"/>
                  <a:pt x="18107" y="1410"/>
                  <a:pt x="14572" y="4299"/>
                </a:cubicBezTo>
                <a:cubicBezTo>
                  <a:pt x="8425" y="9315"/>
                  <a:pt x="5729" y="18113"/>
                  <a:pt x="6457" y="25950"/>
                </a:cubicBezTo>
                <a:cubicBezTo>
                  <a:pt x="5163" y="25381"/>
                  <a:pt x="3919" y="24761"/>
                  <a:pt x="2917" y="23677"/>
                </a:cubicBezTo>
                <a:cubicBezTo>
                  <a:pt x="2799" y="23549"/>
                  <a:pt x="2662" y="23495"/>
                  <a:pt x="2528" y="23495"/>
                </a:cubicBezTo>
                <a:cubicBezTo>
                  <a:pt x="2226" y="23495"/>
                  <a:pt x="1937" y="23768"/>
                  <a:pt x="1906" y="24096"/>
                </a:cubicBezTo>
                <a:cubicBezTo>
                  <a:pt x="1655" y="26533"/>
                  <a:pt x="2074" y="29322"/>
                  <a:pt x="333" y="31299"/>
                </a:cubicBezTo>
                <a:cubicBezTo>
                  <a:pt x="1" y="31677"/>
                  <a:pt x="146" y="32215"/>
                  <a:pt x="621" y="32383"/>
                </a:cubicBezTo>
                <a:cubicBezTo>
                  <a:pt x="4152" y="33622"/>
                  <a:pt x="9140" y="33145"/>
                  <a:pt x="11934" y="35937"/>
                </a:cubicBezTo>
                <a:cubicBezTo>
                  <a:pt x="12072" y="36074"/>
                  <a:pt x="12241" y="36136"/>
                  <a:pt x="12408" y="36136"/>
                </a:cubicBezTo>
                <a:cubicBezTo>
                  <a:pt x="12644" y="36136"/>
                  <a:pt x="12878" y="36012"/>
                  <a:pt x="13022" y="35796"/>
                </a:cubicBezTo>
                <a:cubicBezTo>
                  <a:pt x="13920" y="34452"/>
                  <a:pt x="14494" y="32939"/>
                  <a:pt x="15274" y="31527"/>
                </a:cubicBezTo>
                <a:cubicBezTo>
                  <a:pt x="15451" y="31208"/>
                  <a:pt x="15356" y="30798"/>
                  <a:pt x="15037" y="30611"/>
                </a:cubicBezTo>
                <a:cubicBezTo>
                  <a:pt x="13556" y="29740"/>
                  <a:pt x="12052" y="28912"/>
                  <a:pt x="10398" y="28456"/>
                </a:cubicBezTo>
                <a:cubicBezTo>
                  <a:pt x="11678" y="23978"/>
                  <a:pt x="11765" y="19280"/>
                  <a:pt x="15041" y="15607"/>
                </a:cubicBezTo>
                <a:cubicBezTo>
                  <a:pt x="17527" y="12820"/>
                  <a:pt x="21004" y="10493"/>
                  <a:pt x="24573" y="10493"/>
                </a:cubicBezTo>
                <a:cubicBezTo>
                  <a:pt x="26092" y="10493"/>
                  <a:pt x="27628" y="10915"/>
                  <a:pt x="29111" y="11903"/>
                </a:cubicBezTo>
                <a:cubicBezTo>
                  <a:pt x="33567" y="14864"/>
                  <a:pt x="34305" y="20041"/>
                  <a:pt x="33727" y="24948"/>
                </a:cubicBezTo>
                <a:cubicBezTo>
                  <a:pt x="33395" y="27736"/>
                  <a:pt x="32674" y="31017"/>
                  <a:pt x="31212" y="33445"/>
                </a:cubicBezTo>
                <a:cubicBezTo>
                  <a:pt x="30127" y="35241"/>
                  <a:pt x="28760" y="36776"/>
                  <a:pt x="27831" y="38648"/>
                </a:cubicBezTo>
                <a:cubicBezTo>
                  <a:pt x="26615" y="37815"/>
                  <a:pt x="25307" y="37168"/>
                  <a:pt x="24026" y="36434"/>
                </a:cubicBezTo>
                <a:cubicBezTo>
                  <a:pt x="23944" y="36387"/>
                  <a:pt x="23859" y="36366"/>
                  <a:pt x="23777" y="36366"/>
                </a:cubicBezTo>
                <a:cubicBezTo>
                  <a:pt x="23518" y="36366"/>
                  <a:pt x="23288" y="36578"/>
                  <a:pt x="23274" y="36863"/>
                </a:cubicBezTo>
                <a:cubicBezTo>
                  <a:pt x="23206" y="38320"/>
                  <a:pt x="22668" y="39363"/>
                  <a:pt x="21934" y="40589"/>
                </a:cubicBezTo>
                <a:cubicBezTo>
                  <a:pt x="21808" y="40804"/>
                  <a:pt x="21871" y="41140"/>
                  <a:pt x="22108" y="41255"/>
                </a:cubicBezTo>
                <a:cubicBezTo>
                  <a:pt x="25166" y="42740"/>
                  <a:pt x="29448" y="44034"/>
                  <a:pt x="31052" y="47301"/>
                </a:cubicBezTo>
                <a:cubicBezTo>
                  <a:pt x="31124" y="47442"/>
                  <a:pt x="31277" y="47514"/>
                  <a:pt x="31430" y="47514"/>
                </a:cubicBezTo>
                <a:cubicBezTo>
                  <a:pt x="31510" y="47514"/>
                  <a:pt x="31590" y="47495"/>
                  <a:pt x="31658" y="47455"/>
                </a:cubicBezTo>
                <a:cubicBezTo>
                  <a:pt x="33416" y="46454"/>
                  <a:pt x="34282" y="44513"/>
                  <a:pt x="35868" y="43283"/>
                </a:cubicBezTo>
                <a:cubicBezTo>
                  <a:pt x="36260" y="42977"/>
                  <a:pt x="36019" y="42298"/>
                  <a:pt x="35582" y="42193"/>
                </a:cubicBezTo>
                <a:cubicBezTo>
                  <a:pt x="34724" y="41988"/>
                  <a:pt x="33973" y="41638"/>
                  <a:pt x="33203" y="41218"/>
                </a:cubicBezTo>
                <a:cubicBezTo>
                  <a:pt x="33075" y="41150"/>
                  <a:pt x="31931" y="40521"/>
                  <a:pt x="31376" y="40216"/>
                </a:cubicBezTo>
                <a:cubicBezTo>
                  <a:pt x="31649" y="39855"/>
                  <a:pt x="34506" y="38293"/>
                  <a:pt x="34920" y="38038"/>
                </a:cubicBezTo>
                <a:cubicBezTo>
                  <a:pt x="36269" y="37209"/>
                  <a:pt x="37632" y="36438"/>
                  <a:pt x="38911" y="35496"/>
                </a:cubicBezTo>
                <a:cubicBezTo>
                  <a:pt x="42120" y="33126"/>
                  <a:pt x="44717" y="30133"/>
                  <a:pt x="46265" y="26442"/>
                </a:cubicBezTo>
                <a:cubicBezTo>
                  <a:pt x="47997" y="22314"/>
                  <a:pt x="47136" y="17958"/>
                  <a:pt x="46052" y="13789"/>
                </a:cubicBezTo>
                <a:cubicBezTo>
                  <a:pt x="44867" y="9220"/>
                  <a:pt x="42301" y="5592"/>
                  <a:pt x="38274" y="3100"/>
                </a:cubicBezTo>
                <a:cubicBezTo>
                  <a:pt x="34957" y="1049"/>
                  <a:pt x="31041" y="1"/>
                  <a:pt x="271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"/>
          <p:cNvSpPr/>
          <p:nvPr/>
        </p:nvSpPr>
        <p:spPr>
          <a:xfrm>
            <a:off x="5214920" y="3758273"/>
            <a:ext cx="873915" cy="911970"/>
          </a:xfrm>
          <a:custGeom>
            <a:rect b="b" l="l" r="r" t="t"/>
            <a:pathLst>
              <a:path extrusionOk="0" h="56460" w="54104">
                <a:moveTo>
                  <a:pt x="50357" y="982"/>
                </a:moveTo>
                <a:cubicBezTo>
                  <a:pt x="51507" y="982"/>
                  <a:pt x="52384" y="1978"/>
                  <a:pt x="52873" y="3008"/>
                </a:cubicBezTo>
                <a:cubicBezTo>
                  <a:pt x="53547" y="4430"/>
                  <a:pt x="53132" y="6074"/>
                  <a:pt x="52257" y="7291"/>
                </a:cubicBezTo>
                <a:cubicBezTo>
                  <a:pt x="51738" y="8011"/>
                  <a:pt x="51141" y="8676"/>
                  <a:pt x="50495" y="9304"/>
                </a:cubicBezTo>
                <a:cubicBezTo>
                  <a:pt x="49278" y="7428"/>
                  <a:pt x="47473" y="5960"/>
                  <a:pt x="45957" y="4325"/>
                </a:cubicBezTo>
                <a:cubicBezTo>
                  <a:pt x="46375" y="3914"/>
                  <a:pt x="46804" y="3504"/>
                  <a:pt x="47227" y="3094"/>
                </a:cubicBezTo>
                <a:cubicBezTo>
                  <a:pt x="47988" y="2361"/>
                  <a:pt x="48703" y="1372"/>
                  <a:pt x="49770" y="1067"/>
                </a:cubicBezTo>
                <a:cubicBezTo>
                  <a:pt x="49972" y="1009"/>
                  <a:pt x="50168" y="982"/>
                  <a:pt x="50357" y="982"/>
                </a:cubicBezTo>
                <a:close/>
                <a:moveTo>
                  <a:pt x="45692" y="4589"/>
                </a:moveTo>
                <a:cubicBezTo>
                  <a:pt x="46621" y="6639"/>
                  <a:pt x="48731" y="7924"/>
                  <a:pt x="49944" y="9834"/>
                </a:cubicBezTo>
                <a:cubicBezTo>
                  <a:pt x="49688" y="10065"/>
                  <a:pt x="49428" y="10293"/>
                  <a:pt x="49164" y="10521"/>
                </a:cubicBezTo>
                <a:cubicBezTo>
                  <a:pt x="48571" y="9724"/>
                  <a:pt x="47852" y="8976"/>
                  <a:pt x="47255" y="8175"/>
                </a:cubicBezTo>
                <a:cubicBezTo>
                  <a:pt x="46521" y="7195"/>
                  <a:pt x="45560" y="6425"/>
                  <a:pt x="44817" y="5464"/>
                </a:cubicBezTo>
                <a:cubicBezTo>
                  <a:pt x="45105" y="5168"/>
                  <a:pt x="45400" y="4876"/>
                  <a:pt x="45692" y="4589"/>
                </a:cubicBezTo>
                <a:close/>
                <a:moveTo>
                  <a:pt x="44403" y="5892"/>
                </a:moveTo>
                <a:cubicBezTo>
                  <a:pt x="44580" y="6206"/>
                  <a:pt x="44804" y="6503"/>
                  <a:pt x="45045" y="6785"/>
                </a:cubicBezTo>
                <a:cubicBezTo>
                  <a:pt x="45036" y="6794"/>
                  <a:pt x="45027" y="6799"/>
                  <a:pt x="45023" y="6804"/>
                </a:cubicBezTo>
                <a:cubicBezTo>
                  <a:pt x="43642" y="8248"/>
                  <a:pt x="42047" y="9500"/>
                  <a:pt x="40634" y="10922"/>
                </a:cubicBezTo>
                <a:cubicBezTo>
                  <a:pt x="38926" y="12649"/>
                  <a:pt x="37253" y="14408"/>
                  <a:pt x="35595" y="16180"/>
                </a:cubicBezTo>
                <a:cubicBezTo>
                  <a:pt x="32288" y="19703"/>
                  <a:pt x="29043" y="23278"/>
                  <a:pt x="25712" y="26783"/>
                </a:cubicBezTo>
                <a:cubicBezTo>
                  <a:pt x="22596" y="30068"/>
                  <a:pt x="19407" y="33275"/>
                  <a:pt x="16404" y="36670"/>
                </a:cubicBezTo>
                <a:cubicBezTo>
                  <a:pt x="13734" y="39687"/>
                  <a:pt x="11105" y="42803"/>
                  <a:pt x="8239" y="45646"/>
                </a:cubicBezTo>
                <a:cubicBezTo>
                  <a:pt x="8407" y="45176"/>
                  <a:pt x="8466" y="44707"/>
                  <a:pt x="8335" y="44338"/>
                </a:cubicBezTo>
                <a:cubicBezTo>
                  <a:pt x="8189" y="43924"/>
                  <a:pt x="7936" y="43772"/>
                  <a:pt x="7648" y="43772"/>
                </a:cubicBezTo>
                <a:cubicBezTo>
                  <a:pt x="7515" y="43772"/>
                  <a:pt x="7374" y="43805"/>
                  <a:pt x="7232" y="43859"/>
                </a:cubicBezTo>
                <a:cubicBezTo>
                  <a:pt x="7934" y="43003"/>
                  <a:pt x="8735" y="42229"/>
                  <a:pt x="9560" y="41491"/>
                </a:cubicBezTo>
                <a:cubicBezTo>
                  <a:pt x="14358" y="37176"/>
                  <a:pt x="18440" y="32072"/>
                  <a:pt x="23079" y="27585"/>
                </a:cubicBezTo>
                <a:cubicBezTo>
                  <a:pt x="27909" y="22914"/>
                  <a:pt x="32588" y="18080"/>
                  <a:pt x="37341" y="13333"/>
                </a:cubicBezTo>
                <a:cubicBezTo>
                  <a:pt x="39696" y="10976"/>
                  <a:pt x="41919" y="8516"/>
                  <a:pt x="44203" y="6097"/>
                </a:cubicBezTo>
                <a:cubicBezTo>
                  <a:pt x="44270" y="6028"/>
                  <a:pt x="44334" y="5960"/>
                  <a:pt x="44403" y="5892"/>
                </a:cubicBezTo>
                <a:close/>
                <a:moveTo>
                  <a:pt x="45469" y="7254"/>
                </a:moveTo>
                <a:cubicBezTo>
                  <a:pt x="45898" y="7710"/>
                  <a:pt x="46348" y="8152"/>
                  <a:pt x="46712" y="8625"/>
                </a:cubicBezTo>
                <a:cubicBezTo>
                  <a:pt x="46772" y="8703"/>
                  <a:pt x="46831" y="8789"/>
                  <a:pt x="46895" y="8877"/>
                </a:cubicBezTo>
                <a:cubicBezTo>
                  <a:pt x="46289" y="9022"/>
                  <a:pt x="45464" y="10207"/>
                  <a:pt x="45159" y="10530"/>
                </a:cubicBezTo>
                <a:cubicBezTo>
                  <a:pt x="43829" y="11920"/>
                  <a:pt x="42525" y="13333"/>
                  <a:pt x="41227" y="14754"/>
                </a:cubicBezTo>
                <a:cubicBezTo>
                  <a:pt x="37696" y="18613"/>
                  <a:pt x="33987" y="22281"/>
                  <a:pt x="30305" y="25990"/>
                </a:cubicBezTo>
                <a:cubicBezTo>
                  <a:pt x="26719" y="29603"/>
                  <a:pt x="23311" y="33376"/>
                  <a:pt x="19694" y="36957"/>
                </a:cubicBezTo>
                <a:cubicBezTo>
                  <a:pt x="17903" y="38730"/>
                  <a:pt x="16104" y="40497"/>
                  <a:pt x="14331" y="42297"/>
                </a:cubicBezTo>
                <a:cubicBezTo>
                  <a:pt x="13078" y="43573"/>
                  <a:pt x="11561" y="44921"/>
                  <a:pt x="10371" y="46389"/>
                </a:cubicBezTo>
                <a:cubicBezTo>
                  <a:pt x="10367" y="46270"/>
                  <a:pt x="10348" y="46151"/>
                  <a:pt x="10317" y="46033"/>
                </a:cubicBezTo>
                <a:cubicBezTo>
                  <a:pt x="10276" y="45912"/>
                  <a:pt x="10186" y="45823"/>
                  <a:pt x="10065" y="45823"/>
                </a:cubicBezTo>
                <a:cubicBezTo>
                  <a:pt x="10049" y="45823"/>
                  <a:pt x="10033" y="45825"/>
                  <a:pt x="10016" y="45828"/>
                </a:cubicBezTo>
                <a:cubicBezTo>
                  <a:pt x="9547" y="45910"/>
                  <a:pt x="9109" y="45996"/>
                  <a:pt x="8695" y="46120"/>
                </a:cubicBezTo>
                <a:cubicBezTo>
                  <a:pt x="9369" y="45500"/>
                  <a:pt x="9961" y="44748"/>
                  <a:pt x="10550" y="44101"/>
                </a:cubicBezTo>
                <a:cubicBezTo>
                  <a:pt x="12176" y="42306"/>
                  <a:pt x="13825" y="40529"/>
                  <a:pt x="15447" y="38730"/>
                </a:cubicBezTo>
                <a:cubicBezTo>
                  <a:pt x="18823" y="34979"/>
                  <a:pt x="22250" y="31316"/>
                  <a:pt x="25740" y="27671"/>
                </a:cubicBezTo>
                <a:cubicBezTo>
                  <a:pt x="29085" y="24186"/>
                  <a:pt x="32332" y="20609"/>
                  <a:pt x="35627" y="17083"/>
                </a:cubicBezTo>
                <a:cubicBezTo>
                  <a:pt x="37286" y="15310"/>
                  <a:pt x="38958" y="13552"/>
                  <a:pt x="40657" y="11815"/>
                </a:cubicBezTo>
                <a:cubicBezTo>
                  <a:pt x="42193" y="10248"/>
                  <a:pt x="43929" y="8877"/>
                  <a:pt x="45437" y="7300"/>
                </a:cubicBezTo>
                <a:cubicBezTo>
                  <a:pt x="45450" y="7286"/>
                  <a:pt x="45460" y="7273"/>
                  <a:pt x="45469" y="7254"/>
                </a:cubicBezTo>
                <a:close/>
                <a:moveTo>
                  <a:pt x="47319" y="9523"/>
                </a:moveTo>
                <a:cubicBezTo>
                  <a:pt x="47688" y="10088"/>
                  <a:pt x="48116" y="10685"/>
                  <a:pt x="48617" y="10976"/>
                </a:cubicBezTo>
                <a:cubicBezTo>
                  <a:pt x="47286" y="12075"/>
                  <a:pt x="45898" y="13109"/>
                  <a:pt x="44662" y="14208"/>
                </a:cubicBezTo>
                <a:cubicBezTo>
                  <a:pt x="39163" y="19091"/>
                  <a:pt x="34292" y="24614"/>
                  <a:pt x="29285" y="29982"/>
                </a:cubicBezTo>
                <a:cubicBezTo>
                  <a:pt x="24341" y="35280"/>
                  <a:pt x="19762" y="40907"/>
                  <a:pt x="14846" y="46233"/>
                </a:cubicBezTo>
                <a:cubicBezTo>
                  <a:pt x="13925" y="47232"/>
                  <a:pt x="13019" y="48233"/>
                  <a:pt x="12016" y="49150"/>
                </a:cubicBezTo>
                <a:cubicBezTo>
                  <a:pt x="11961" y="48599"/>
                  <a:pt x="11670" y="48038"/>
                  <a:pt x="11246" y="47800"/>
                </a:cubicBezTo>
                <a:cubicBezTo>
                  <a:pt x="11009" y="47670"/>
                  <a:pt x="10757" y="47615"/>
                  <a:pt x="10501" y="47615"/>
                </a:cubicBezTo>
                <a:cubicBezTo>
                  <a:pt x="10463" y="47615"/>
                  <a:pt x="10424" y="47616"/>
                  <a:pt x="10386" y="47619"/>
                </a:cubicBezTo>
                <a:cubicBezTo>
                  <a:pt x="11825" y="46292"/>
                  <a:pt x="13087" y="44639"/>
                  <a:pt x="14436" y="43249"/>
                </a:cubicBezTo>
                <a:cubicBezTo>
                  <a:pt x="16066" y="41567"/>
                  <a:pt x="17739" y="39933"/>
                  <a:pt x="19402" y="38287"/>
                </a:cubicBezTo>
                <a:cubicBezTo>
                  <a:pt x="22888" y="34842"/>
                  <a:pt x="26200" y="31244"/>
                  <a:pt x="29622" y="27734"/>
                </a:cubicBezTo>
                <a:cubicBezTo>
                  <a:pt x="33125" y="24140"/>
                  <a:pt x="36744" y="20659"/>
                  <a:pt x="40170" y="16982"/>
                </a:cubicBezTo>
                <a:cubicBezTo>
                  <a:pt x="41692" y="15350"/>
                  <a:pt x="43118" y="13333"/>
                  <a:pt x="44826" y="11906"/>
                </a:cubicBezTo>
                <a:cubicBezTo>
                  <a:pt x="45200" y="11596"/>
                  <a:pt x="46764" y="9600"/>
                  <a:pt x="47023" y="9600"/>
                </a:cubicBezTo>
                <a:cubicBezTo>
                  <a:pt x="47026" y="9600"/>
                  <a:pt x="47029" y="9600"/>
                  <a:pt x="47031" y="9601"/>
                </a:cubicBezTo>
                <a:cubicBezTo>
                  <a:pt x="47061" y="9607"/>
                  <a:pt x="47088" y="9610"/>
                  <a:pt x="47114" y="9610"/>
                </a:cubicBezTo>
                <a:cubicBezTo>
                  <a:pt x="47201" y="9610"/>
                  <a:pt x="47269" y="9576"/>
                  <a:pt x="47319" y="9523"/>
                </a:cubicBezTo>
                <a:close/>
                <a:moveTo>
                  <a:pt x="7537" y="44264"/>
                </a:moveTo>
                <a:cubicBezTo>
                  <a:pt x="8027" y="44264"/>
                  <a:pt x="7798" y="45062"/>
                  <a:pt x="7697" y="45359"/>
                </a:cubicBezTo>
                <a:cubicBezTo>
                  <a:pt x="7446" y="46105"/>
                  <a:pt x="6950" y="46753"/>
                  <a:pt x="6704" y="47495"/>
                </a:cubicBezTo>
                <a:cubicBezTo>
                  <a:pt x="6680" y="47564"/>
                  <a:pt x="6733" y="47614"/>
                  <a:pt x="6791" y="47614"/>
                </a:cubicBezTo>
                <a:cubicBezTo>
                  <a:pt x="6811" y="47614"/>
                  <a:pt x="6831" y="47609"/>
                  <a:pt x="6849" y="47596"/>
                </a:cubicBezTo>
                <a:cubicBezTo>
                  <a:pt x="6914" y="47554"/>
                  <a:pt x="6981" y="47500"/>
                  <a:pt x="7045" y="47441"/>
                </a:cubicBezTo>
                <a:cubicBezTo>
                  <a:pt x="7072" y="47441"/>
                  <a:pt x="7095" y="47432"/>
                  <a:pt x="7114" y="47409"/>
                </a:cubicBezTo>
                <a:cubicBezTo>
                  <a:pt x="7875" y="46643"/>
                  <a:pt x="8800" y="46448"/>
                  <a:pt x="9811" y="46361"/>
                </a:cubicBezTo>
                <a:lnTo>
                  <a:pt x="9811" y="46361"/>
                </a:lnTo>
                <a:cubicBezTo>
                  <a:pt x="9743" y="47259"/>
                  <a:pt x="8630" y="48174"/>
                  <a:pt x="8029" y="48685"/>
                </a:cubicBezTo>
                <a:cubicBezTo>
                  <a:pt x="7724" y="48946"/>
                  <a:pt x="7972" y="49326"/>
                  <a:pt x="8284" y="49326"/>
                </a:cubicBezTo>
                <a:cubicBezTo>
                  <a:pt x="8359" y="49326"/>
                  <a:pt x="8437" y="49305"/>
                  <a:pt x="8512" y="49255"/>
                </a:cubicBezTo>
                <a:cubicBezTo>
                  <a:pt x="9055" y="48899"/>
                  <a:pt x="9620" y="48571"/>
                  <a:pt x="10253" y="48407"/>
                </a:cubicBezTo>
                <a:cubicBezTo>
                  <a:pt x="10349" y="48383"/>
                  <a:pt x="10437" y="48371"/>
                  <a:pt x="10517" y="48371"/>
                </a:cubicBezTo>
                <a:cubicBezTo>
                  <a:pt x="11240" y="48371"/>
                  <a:pt x="11337" y="49302"/>
                  <a:pt x="11128" y="49897"/>
                </a:cubicBezTo>
                <a:cubicBezTo>
                  <a:pt x="10098" y="50649"/>
                  <a:pt x="8954" y="51118"/>
                  <a:pt x="7810" y="51710"/>
                </a:cubicBezTo>
                <a:cubicBezTo>
                  <a:pt x="6635" y="52317"/>
                  <a:pt x="5541" y="53123"/>
                  <a:pt x="4426" y="53865"/>
                </a:cubicBezTo>
                <a:cubicBezTo>
                  <a:pt x="4416" y="53829"/>
                  <a:pt x="4403" y="53797"/>
                  <a:pt x="4376" y="53766"/>
                </a:cubicBezTo>
                <a:cubicBezTo>
                  <a:pt x="4252" y="53615"/>
                  <a:pt x="4061" y="53510"/>
                  <a:pt x="3911" y="53383"/>
                </a:cubicBezTo>
                <a:cubicBezTo>
                  <a:pt x="3669" y="53182"/>
                  <a:pt x="3455" y="52950"/>
                  <a:pt x="3245" y="52717"/>
                </a:cubicBezTo>
                <a:cubicBezTo>
                  <a:pt x="2977" y="52416"/>
                  <a:pt x="2794" y="52029"/>
                  <a:pt x="2553" y="51715"/>
                </a:cubicBezTo>
                <a:cubicBezTo>
                  <a:pt x="3204" y="50622"/>
                  <a:pt x="3915" y="49564"/>
                  <a:pt x="4521" y="48475"/>
                </a:cubicBezTo>
                <a:cubicBezTo>
                  <a:pt x="5191" y="47272"/>
                  <a:pt x="5743" y="46015"/>
                  <a:pt x="6498" y="44853"/>
                </a:cubicBezTo>
                <a:cubicBezTo>
                  <a:pt x="6567" y="44753"/>
                  <a:pt x="6640" y="44648"/>
                  <a:pt x="6712" y="44547"/>
                </a:cubicBezTo>
                <a:cubicBezTo>
                  <a:pt x="6914" y="44448"/>
                  <a:pt x="7127" y="44366"/>
                  <a:pt x="7328" y="44301"/>
                </a:cubicBezTo>
                <a:cubicBezTo>
                  <a:pt x="7409" y="44276"/>
                  <a:pt x="7479" y="44264"/>
                  <a:pt x="7537" y="44264"/>
                </a:cubicBezTo>
                <a:close/>
                <a:moveTo>
                  <a:pt x="2216" y="52289"/>
                </a:moveTo>
                <a:cubicBezTo>
                  <a:pt x="2353" y="52530"/>
                  <a:pt x="2544" y="52758"/>
                  <a:pt x="2653" y="52904"/>
                </a:cubicBezTo>
                <a:cubicBezTo>
                  <a:pt x="2931" y="53268"/>
                  <a:pt x="3436" y="53979"/>
                  <a:pt x="3943" y="54180"/>
                </a:cubicBezTo>
                <a:cubicBezTo>
                  <a:pt x="2950" y="54818"/>
                  <a:pt x="1924" y="55378"/>
                  <a:pt x="790" y="55688"/>
                </a:cubicBezTo>
                <a:cubicBezTo>
                  <a:pt x="1072" y="54485"/>
                  <a:pt x="1605" y="53369"/>
                  <a:pt x="2216" y="52289"/>
                </a:cubicBezTo>
                <a:close/>
                <a:moveTo>
                  <a:pt x="50677" y="1"/>
                </a:moveTo>
                <a:cubicBezTo>
                  <a:pt x="49445" y="1"/>
                  <a:pt x="48321" y="1265"/>
                  <a:pt x="47387" y="2124"/>
                </a:cubicBezTo>
                <a:cubicBezTo>
                  <a:pt x="46426" y="3008"/>
                  <a:pt x="45464" y="3864"/>
                  <a:pt x="44548" y="4794"/>
                </a:cubicBezTo>
                <a:cubicBezTo>
                  <a:pt x="42088" y="7291"/>
                  <a:pt x="39787" y="9938"/>
                  <a:pt x="37295" y="12403"/>
                </a:cubicBezTo>
                <a:cubicBezTo>
                  <a:pt x="32250" y="17388"/>
                  <a:pt x="27330" y="22504"/>
                  <a:pt x="22232" y="27439"/>
                </a:cubicBezTo>
                <a:cubicBezTo>
                  <a:pt x="17361" y="32146"/>
                  <a:pt x="12819" y="37203"/>
                  <a:pt x="8020" y="41987"/>
                </a:cubicBezTo>
                <a:cubicBezTo>
                  <a:pt x="5997" y="44000"/>
                  <a:pt x="4950" y="46466"/>
                  <a:pt x="3541" y="48885"/>
                </a:cubicBezTo>
                <a:cubicBezTo>
                  <a:pt x="2193" y="51209"/>
                  <a:pt x="521" y="53405"/>
                  <a:pt x="33" y="56107"/>
                </a:cubicBezTo>
                <a:cubicBezTo>
                  <a:pt x="1" y="56296"/>
                  <a:pt x="187" y="56459"/>
                  <a:pt x="367" y="56459"/>
                </a:cubicBezTo>
                <a:cubicBezTo>
                  <a:pt x="386" y="56459"/>
                  <a:pt x="406" y="56457"/>
                  <a:pt x="425" y="56453"/>
                </a:cubicBezTo>
                <a:cubicBezTo>
                  <a:pt x="3332" y="55871"/>
                  <a:pt x="5592" y="53770"/>
                  <a:pt x="8130" y="52384"/>
                </a:cubicBezTo>
                <a:cubicBezTo>
                  <a:pt x="9406" y="51688"/>
                  <a:pt x="10681" y="51213"/>
                  <a:pt x="11852" y="50316"/>
                </a:cubicBezTo>
                <a:cubicBezTo>
                  <a:pt x="13155" y="49318"/>
                  <a:pt x="14245" y="48038"/>
                  <a:pt x="15356" y="46839"/>
                </a:cubicBezTo>
                <a:cubicBezTo>
                  <a:pt x="18017" y="43964"/>
                  <a:pt x="20522" y="40948"/>
                  <a:pt x="23070" y="37969"/>
                </a:cubicBezTo>
                <a:cubicBezTo>
                  <a:pt x="25963" y="34583"/>
                  <a:pt x="28993" y="31339"/>
                  <a:pt x="32032" y="28085"/>
                </a:cubicBezTo>
                <a:cubicBezTo>
                  <a:pt x="37395" y="22345"/>
                  <a:pt x="42808" y="16717"/>
                  <a:pt x="48845" y="11678"/>
                </a:cubicBezTo>
                <a:cubicBezTo>
                  <a:pt x="49355" y="11255"/>
                  <a:pt x="49893" y="10812"/>
                  <a:pt x="50421" y="10348"/>
                </a:cubicBezTo>
                <a:cubicBezTo>
                  <a:pt x="50435" y="10349"/>
                  <a:pt x="50449" y="10350"/>
                  <a:pt x="50463" y="10350"/>
                </a:cubicBezTo>
                <a:cubicBezTo>
                  <a:pt x="50648" y="10350"/>
                  <a:pt x="50820" y="10208"/>
                  <a:pt x="50836" y="9983"/>
                </a:cubicBezTo>
                <a:cubicBezTo>
                  <a:pt x="52377" y="8589"/>
                  <a:pt x="53752" y="6972"/>
                  <a:pt x="53990" y="4903"/>
                </a:cubicBezTo>
                <a:cubicBezTo>
                  <a:pt x="54103" y="3896"/>
                  <a:pt x="53816" y="2758"/>
                  <a:pt x="53265" y="1914"/>
                </a:cubicBezTo>
                <a:cubicBezTo>
                  <a:pt x="52896" y="1349"/>
                  <a:pt x="52463" y="899"/>
                  <a:pt x="51934" y="479"/>
                </a:cubicBezTo>
                <a:cubicBezTo>
                  <a:pt x="51505" y="140"/>
                  <a:pt x="51085" y="1"/>
                  <a:pt x="506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"/>
          <p:cNvSpPr/>
          <p:nvPr/>
        </p:nvSpPr>
        <p:spPr>
          <a:xfrm>
            <a:off x="7711185" y="2480566"/>
            <a:ext cx="222159" cy="437991"/>
          </a:xfrm>
          <a:custGeom>
            <a:rect b="b" l="l" r="r" t="t"/>
            <a:pathLst>
              <a:path extrusionOk="0" h="31773" w="16116">
                <a:moveTo>
                  <a:pt x="8884" y="1088"/>
                </a:moveTo>
                <a:cubicBezTo>
                  <a:pt x="9171" y="1088"/>
                  <a:pt x="9547" y="1158"/>
                  <a:pt x="9890" y="1158"/>
                </a:cubicBezTo>
                <a:cubicBezTo>
                  <a:pt x="9919" y="1158"/>
                  <a:pt x="9947" y="1158"/>
                  <a:pt x="9975" y="1157"/>
                </a:cubicBezTo>
                <a:lnTo>
                  <a:pt x="9975" y="1157"/>
                </a:lnTo>
                <a:cubicBezTo>
                  <a:pt x="9947" y="1636"/>
                  <a:pt x="10002" y="2128"/>
                  <a:pt x="10065" y="2588"/>
                </a:cubicBezTo>
                <a:cubicBezTo>
                  <a:pt x="10125" y="3021"/>
                  <a:pt x="10166" y="3585"/>
                  <a:pt x="10371" y="4018"/>
                </a:cubicBezTo>
                <a:cubicBezTo>
                  <a:pt x="8184" y="4178"/>
                  <a:pt x="6019" y="4615"/>
                  <a:pt x="3818" y="4629"/>
                </a:cubicBezTo>
                <a:cubicBezTo>
                  <a:pt x="3181" y="4629"/>
                  <a:pt x="2384" y="4656"/>
                  <a:pt x="1773" y="4952"/>
                </a:cubicBezTo>
                <a:cubicBezTo>
                  <a:pt x="1704" y="4683"/>
                  <a:pt x="1577" y="4415"/>
                  <a:pt x="1509" y="4155"/>
                </a:cubicBezTo>
                <a:cubicBezTo>
                  <a:pt x="1408" y="3764"/>
                  <a:pt x="1358" y="3362"/>
                  <a:pt x="1254" y="2971"/>
                </a:cubicBezTo>
                <a:cubicBezTo>
                  <a:pt x="1084" y="1394"/>
                  <a:pt x="2041" y="1417"/>
                  <a:pt x="3523" y="1335"/>
                </a:cubicBezTo>
                <a:cubicBezTo>
                  <a:pt x="4316" y="1293"/>
                  <a:pt x="5109" y="1249"/>
                  <a:pt x="5901" y="1211"/>
                </a:cubicBezTo>
                <a:cubicBezTo>
                  <a:pt x="6880" y="1167"/>
                  <a:pt x="7856" y="1107"/>
                  <a:pt x="8840" y="1089"/>
                </a:cubicBezTo>
                <a:cubicBezTo>
                  <a:pt x="8854" y="1088"/>
                  <a:pt x="8869" y="1088"/>
                  <a:pt x="8884" y="1088"/>
                </a:cubicBezTo>
                <a:close/>
                <a:moveTo>
                  <a:pt x="7810" y="5331"/>
                </a:moveTo>
                <a:cubicBezTo>
                  <a:pt x="7965" y="6105"/>
                  <a:pt x="7979" y="6916"/>
                  <a:pt x="7988" y="7700"/>
                </a:cubicBezTo>
                <a:cubicBezTo>
                  <a:pt x="7997" y="8325"/>
                  <a:pt x="7892" y="9272"/>
                  <a:pt x="8211" y="9873"/>
                </a:cubicBezTo>
                <a:cubicBezTo>
                  <a:pt x="8079" y="9883"/>
                  <a:pt x="7946" y="9896"/>
                  <a:pt x="7810" y="9910"/>
                </a:cubicBezTo>
                <a:cubicBezTo>
                  <a:pt x="7136" y="9978"/>
                  <a:pt x="6480" y="10129"/>
                  <a:pt x="5851" y="10348"/>
                </a:cubicBezTo>
                <a:cubicBezTo>
                  <a:pt x="5677" y="9595"/>
                  <a:pt x="5632" y="8821"/>
                  <a:pt x="5527" y="8056"/>
                </a:cubicBezTo>
                <a:cubicBezTo>
                  <a:pt x="5404" y="7185"/>
                  <a:pt x="5199" y="6333"/>
                  <a:pt x="5027" y="5476"/>
                </a:cubicBezTo>
                <a:cubicBezTo>
                  <a:pt x="5191" y="5476"/>
                  <a:pt x="5345" y="5472"/>
                  <a:pt x="5491" y="5463"/>
                </a:cubicBezTo>
                <a:cubicBezTo>
                  <a:pt x="6238" y="5413"/>
                  <a:pt x="7027" y="5390"/>
                  <a:pt x="7810" y="5331"/>
                </a:cubicBezTo>
                <a:close/>
                <a:moveTo>
                  <a:pt x="8706" y="10725"/>
                </a:moveTo>
                <a:cubicBezTo>
                  <a:pt x="10527" y="10725"/>
                  <a:pt x="11998" y="11512"/>
                  <a:pt x="12968" y="13450"/>
                </a:cubicBezTo>
                <a:cubicBezTo>
                  <a:pt x="13428" y="14371"/>
                  <a:pt x="13788" y="15328"/>
                  <a:pt x="14097" y="16307"/>
                </a:cubicBezTo>
                <a:cubicBezTo>
                  <a:pt x="14385" y="17204"/>
                  <a:pt x="14381" y="18152"/>
                  <a:pt x="14622" y="19045"/>
                </a:cubicBezTo>
                <a:cubicBezTo>
                  <a:pt x="14130" y="19150"/>
                  <a:pt x="13583" y="19396"/>
                  <a:pt x="13150" y="19437"/>
                </a:cubicBezTo>
                <a:cubicBezTo>
                  <a:pt x="11706" y="19582"/>
                  <a:pt x="10257" y="19660"/>
                  <a:pt x="8808" y="19820"/>
                </a:cubicBezTo>
                <a:cubicBezTo>
                  <a:pt x="6211" y="20102"/>
                  <a:pt x="3614" y="20463"/>
                  <a:pt x="1048" y="20968"/>
                </a:cubicBezTo>
                <a:cubicBezTo>
                  <a:pt x="1303" y="18918"/>
                  <a:pt x="998" y="17086"/>
                  <a:pt x="1905" y="15122"/>
                </a:cubicBezTo>
                <a:cubicBezTo>
                  <a:pt x="2880" y="13004"/>
                  <a:pt x="4598" y="11473"/>
                  <a:pt x="6880" y="10949"/>
                </a:cubicBezTo>
                <a:cubicBezTo>
                  <a:pt x="7520" y="10803"/>
                  <a:pt x="8131" y="10725"/>
                  <a:pt x="8706" y="10725"/>
                </a:cubicBezTo>
                <a:close/>
                <a:moveTo>
                  <a:pt x="10029" y="20608"/>
                </a:moveTo>
                <a:lnTo>
                  <a:pt x="10029" y="20608"/>
                </a:lnTo>
                <a:cubicBezTo>
                  <a:pt x="9450" y="21542"/>
                  <a:pt x="9496" y="23369"/>
                  <a:pt x="9368" y="24280"/>
                </a:cubicBezTo>
                <a:cubicBezTo>
                  <a:pt x="9094" y="26235"/>
                  <a:pt x="8926" y="28176"/>
                  <a:pt x="8749" y="30135"/>
                </a:cubicBezTo>
                <a:cubicBezTo>
                  <a:pt x="8461" y="28883"/>
                  <a:pt x="8065" y="26641"/>
                  <a:pt x="7983" y="26235"/>
                </a:cubicBezTo>
                <a:cubicBezTo>
                  <a:pt x="7641" y="24531"/>
                  <a:pt x="6743" y="22808"/>
                  <a:pt x="6407" y="21119"/>
                </a:cubicBezTo>
                <a:cubicBezTo>
                  <a:pt x="7445" y="20941"/>
                  <a:pt x="8476" y="20758"/>
                  <a:pt x="9464" y="20654"/>
                </a:cubicBezTo>
                <a:cubicBezTo>
                  <a:pt x="9647" y="20631"/>
                  <a:pt x="9838" y="20617"/>
                  <a:pt x="10029" y="20608"/>
                </a:cubicBezTo>
                <a:close/>
                <a:moveTo>
                  <a:pt x="8914" y="0"/>
                </a:moveTo>
                <a:cubicBezTo>
                  <a:pt x="7763" y="0"/>
                  <a:pt x="6389" y="251"/>
                  <a:pt x="5901" y="282"/>
                </a:cubicBezTo>
                <a:cubicBezTo>
                  <a:pt x="4370" y="374"/>
                  <a:pt x="1582" y="145"/>
                  <a:pt x="525" y="1476"/>
                </a:cubicBezTo>
                <a:cubicBezTo>
                  <a:pt x="424" y="1604"/>
                  <a:pt x="401" y="1731"/>
                  <a:pt x="474" y="1877"/>
                </a:cubicBezTo>
                <a:cubicBezTo>
                  <a:pt x="575" y="2119"/>
                  <a:pt x="670" y="2355"/>
                  <a:pt x="762" y="2601"/>
                </a:cubicBezTo>
                <a:cubicBezTo>
                  <a:pt x="575" y="3112"/>
                  <a:pt x="625" y="3631"/>
                  <a:pt x="716" y="4159"/>
                </a:cubicBezTo>
                <a:cubicBezTo>
                  <a:pt x="784" y="4584"/>
                  <a:pt x="853" y="5139"/>
                  <a:pt x="1130" y="5490"/>
                </a:cubicBezTo>
                <a:cubicBezTo>
                  <a:pt x="1126" y="5503"/>
                  <a:pt x="1112" y="5513"/>
                  <a:pt x="1103" y="5526"/>
                </a:cubicBezTo>
                <a:cubicBezTo>
                  <a:pt x="988" y="5709"/>
                  <a:pt x="1150" y="5904"/>
                  <a:pt x="1330" y="5904"/>
                </a:cubicBezTo>
                <a:cubicBezTo>
                  <a:pt x="1370" y="5904"/>
                  <a:pt x="1411" y="5894"/>
                  <a:pt x="1450" y="5873"/>
                </a:cubicBezTo>
                <a:cubicBezTo>
                  <a:pt x="2103" y="5518"/>
                  <a:pt x="3032" y="5473"/>
                  <a:pt x="3925" y="5473"/>
                </a:cubicBezTo>
                <a:cubicBezTo>
                  <a:pt x="4109" y="5473"/>
                  <a:pt x="4292" y="5475"/>
                  <a:pt x="4470" y="5476"/>
                </a:cubicBezTo>
                <a:cubicBezTo>
                  <a:pt x="4480" y="6378"/>
                  <a:pt x="4689" y="7240"/>
                  <a:pt x="4802" y="8151"/>
                </a:cubicBezTo>
                <a:cubicBezTo>
                  <a:pt x="4912" y="8985"/>
                  <a:pt x="4949" y="9805"/>
                  <a:pt x="5181" y="10607"/>
                </a:cubicBezTo>
                <a:cubicBezTo>
                  <a:pt x="4024" y="11118"/>
                  <a:pt x="2998" y="11892"/>
                  <a:pt x="2228" y="12954"/>
                </a:cubicBezTo>
                <a:cubicBezTo>
                  <a:pt x="1486" y="13974"/>
                  <a:pt x="958" y="15054"/>
                  <a:pt x="543" y="16238"/>
                </a:cubicBezTo>
                <a:cubicBezTo>
                  <a:pt x="1" y="17792"/>
                  <a:pt x="461" y="19456"/>
                  <a:pt x="479" y="21046"/>
                </a:cubicBezTo>
                <a:cubicBezTo>
                  <a:pt x="483" y="21187"/>
                  <a:pt x="592" y="21283"/>
                  <a:pt x="716" y="21310"/>
                </a:cubicBezTo>
                <a:cubicBezTo>
                  <a:pt x="735" y="21387"/>
                  <a:pt x="789" y="21456"/>
                  <a:pt x="884" y="21469"/>
                </a:cubicBezTo>
                <a:cubicBezTo>
                  <a:pt x="1351" y="21533"/>
                  <a:pt x="1827" y="21561"/>
                  <a:pt x="2309" y="21561"/>
                </a:cubicBezTo>
                <a:cubicBezTo>
                  <a:pt x="3422" y="21561"/>
                  <a:pt x="4565" y="21413"/>
                  <a:pt x="5700" y="21232"/>
                </a:cubicBezTo>
                <a:cubicBezTo>
                  <a:pt x="5796" y="22513"/>
                  <a:pt x="6594" y="24053"/>
                  <a:pt x="6876" y="25205"/>
                </a:cubicBezTo>
                <a:cubicBezTo>
                  <a:pt x="7395" y="27301"/>
                  <a:pt x="7632" y="29461"/>
                  <a:pt x="8444" y="31474"/>
                </a:cubicBezTo>
                <a:cubicBezTo>
                  <a:pt x="8499" y="31620"/>
                  <a:pt x="8623" y="31773"/>
                  <a:pt x="8795" y="31773"/>
                </a:cubicBezTo>
                <a:cubicBezTo>
                  <a:pt x="8807" y="31773"/>
                  <a:pt x="8819" y="31772"/>
                  <a:pt x="8831" y="31771"/>
                </a:cubicBezTo>
                <a:cubicBezTo>
                  <a:pt x="8894" y="31766"/>
                  <a:pt x="8958" y="31758"/>
                  <a:pt x="9018" y="31753"/>
                </a:cubicBezTo>
                <a:cubicBezTo>
                  <a:pt x="9241" y="31730"/>
                  <a:pt x="9386" y="31594"/>
                  <a:pt x="9405" y="31370"/>
                </a:cubicBezTo>
                <a:cubicBezTo>
                  <a:pt x="9647" y="27802"/>
                  <a:pt x="9811" y="24030"/>
                  <a:pt x="10808" y="20567"/>
                </a:cubicBezTo>
                <a:cubicBezTo>
                  <a:pt x="12293" y="20507"/>
                  <a:pt x="13893" y="20490"/>
                  <a:pt x="15163" y="19856"/>
                </a:cubicBezTo>
                <a:cubicBezTo>
                  <a:pt x="15178" y="19851"/>
                  <a:pt x="15191" y="19851"/>
                  <a:pt x="15201" y="19843"/>
                </a:cubicBezTo>
                <a:cubicBezTo>
                  <a:pt x="15241" y="19824"/>
                  <a:pt x="15283" y="19801"/>
                  <a:pt x="15319" y="19779"/>
                </a:cubicBezTo>
                <a:cubicBezTo>
                  <a:pt x="15592" y="19633"/>
                  <a:pt x="15569" y="19332"/>
                  <a:pt x="15401" y="19150"/>
                </a:cubicBezTo>
                <a:cubicBezTo>
                  <a:pt x="16116" y="17177"/>
                  <a:pt x="14463" y="14247"/>
                  <a:pt x="13573" y="12552"/>
                </a:cubicBezTo>
                <a:cubicBezTo>
                  <a:pt x="12572" y="10639"/>
                  <a:pt x="10858" y="9892"/>
                  <a:pt x="8894" y="9860"/>
                </a:cubicBezTo>
                <a:cubicBezTo>
                  <a:pt x="8894" y="9833"/>
                  <a:pt x="8899" y="9810"/>
                  <a:pt x="8894" y="9782"/>
                </a:cubicBezTo>
                <a:cubicBezTo>
                  <a:pt x="8739" y="8839"/>
                  <a:pt x="8712" y="7915"/>
                  <a:pt x="8663" y="6958"/>
                </a:cubicBezTo>
                <a:cubicBezTo>
                  <a:pt x="8635" y="6388"/>
                  <a:pt x="8608" y="5791"/>
                  <a:pt x="8371" y="5280"/>
                </a:cubicBezTo>
                <a:cubicBezTo>
                  <a:pt x="9277" y="5190"/>
                  <a:pt x="10175" y="5026"/>
                  <a:pt x="10991" y="4683"/>
                </a:cubicBezTo>
                <a:cubicBezTo>
                  <a:pt x="11163" y="4615"/>
                  <a:pt x="11250" y="4433"/>
                  <a:pt x="11237" y="4273"/>
                </a:cubicBezTo>
                <a:cubicBezTo>
                  <a:pt x="11241" y="4264"/>
                  <a:pt x="11245" y="4256"/>
                  <a:pt x="11245" y="4246"/>
                </a:cubicBezTo>
                <a:cubicBezTo>
                  <a:pt x="11359" y="3722"/>
                  <a:pt x="11045" y="3089"/>
                  <a:pt x="10949" y="2561"/>
                </a:cubicBezTo>
                <a:cubicBezTo>
                  <a:pt x="10840" y="1977"/>
                  <a:pt x="10789" y="1375"/>
                  <a:pt x="10658" y="793"/>
                </a:cubicBezTo>
                <a:cubicBezTo>
                  <a:pt x="10671" y="738"/>
                  <a:pt x="10676" y="674"/>
                  <a:pt x="10658" y="615"/>
                </a:cubicBezTo>
                <a:cubicBezTo>
                  <a:pt x="10510" y="140"/>
                  <a:pt x="9774" y="0"/>
                  <a:pt x="89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2702840" y="417471"/>
            <a:ext cx="414628" cy="983668"/>
          </a:xfrm>
          <a:custGeom>
            <a:rect b="b" l="l" r="r" t="t"/>
            <a:pathLst>
              <a:path extrusionOk="0" h="37541" w="15824">
                <a:moveTo>
                  <a:pt x="4684" y="1748"/>
                </a:moveTo>
                <a:lnTo>
                  <a:pt x="4684" y="1748"/>
                </a:lnTo>
                <a:cubicBezTo>
                  <a:pt x="6042" y="3142"/>
                  <a:pt x="7289" y="4619"/>
                  <a:pt x="8420" y="6168"/>
                </a:cubicBezTo>
                <a:cubicBezTo>
                  <a:pt x="7632" y="7963"/>
                  <a:pt x="6835" y="9958"/>
                  <a:pt x="6528" y="11954"/>
                </a:cubicBezTo>
                <a:cubicBezTo>
                  <a:pt x="6265" y="10155"/>
                  <a:pt x="6118" y="8345"/>
                  <a:pt x="5695" y="6574"/>
                </a:cubicBezTo>
                <a:cubicBezTo>
                  <a:pt x="5304" y="4947"/>
                  <a:pt x="4911" y="3384"/>
                  <a:pt x="4684" y="1748"/>
                </a:cubicBezTo>
                <a:close/>
                <a:moveTo>
                  <a:pt x="3855" y="2272"/>
                </a:moveTo>
                <a:cubicBezTo>
                  <a:pt x="3922" y="4801"/>
                  <a:pt x="4984" y="7361"/>
                  <a:pt x="5285" y="9836"/>
                </a:cubicBezTo>
                <a:cubicBezTo>
                  <a:pt x="5422" y="10938"/>
                  <a:pt x="5581" y="12036"/>
                  <a:pt x="5750" y="13135"/>
                </a:cubicBezTo>
                <a:cubicBezTo>
                  <a:pt x="5535" y="12797"/>
                  <a:pt x="5304" y="12465"/>
                  <a:pt x="5058" y="12132"/>
                </a:cubicBezTo>
                <a:cubicBezTo>
                  <a:pt x="4073" y="10801"/>
                  <a:pt x="3144" y="9403"/>
                  <a:pt x="2132" y="8086"/>
                </a:cubicBezTo>
                <a:cubicBezTo>
                  <a:pt x="2406" y="6988"/>
                  <a:pt x="2751" y="5903"/>
                  <a:pt x="3035" y="4819"/>
                </a:cubicBezTo>
                <a:cubicBezTo>
                  <a:pt x="3239" y="4026"/>
                  <a:pt x="3489" y="3102"/>
                  <a:pt x="3855" y="2272"/>
                </a:cubicBezTo>
                <a:close/>
                <a:moveTo>
                  <a:pt x="8961" y="6938"/>
                </a:moveTo>
                <a:cubicBezTo>
                  <a:pt x="10128" y="8637"/>
                  <a:pt x="11140" y="10428"/>
                  <a:pt x="11969" y="12324"/>
                </a:cubicBezTo>
                <a:cubicBezTo>
                  <a:pt x="11928" y="12346"/>
                  <a:pt x="11892" y="12391"/>
                  <a:pt x="11878" y="12451"/>
                </a:cubicBezTo>
                <a:cubicBezTo>
                  <a:pt x="11527" y="14246"/>
                  <a:pt x="10475" y="16101"/>
                  <a:pt x="9691" y="17764"/>
                </a:cubicBezTo>
                <a:cubicBezTo>
                  <a:pt x="9112" y="18998"/>
                  <a:pt x="8711" y="20265"/>
                  <a:pt x="8415" y="21577"/>
                </a:cubicBezTo>
                <a:cubicBezTo>
                  <a:pt x="7868" y="19085"/>
                  <a:pt x="7327" y="16601"/>
                  <a:pt x="6879" y="14092"/>
                </a:cubicBezTo>
                <a:cubicBezTo>
                  <a:pt x="7098" y="11567"/>
                  <a:pt x="8433" y="9352"/>
                  <a:pt x="8961" y="6938"/>
                </a:cubicBezTo>
                <a:close/>
                <a:moveTo>
                  <a:pt x="1908" y="9111"/>
                </a:moveTo>
                <a:cubicBezTo>
                  <a:pt x="3111" y="11184"/>
                  <a:pt x="5212" y="12875"/>
                  <a:pt x="6064" y="15070"/>
                </a:cubicBezTo>
                <a:cubicBezTo>
                  <a:pt x="6401" y="17007"/>
                  <a:pt x="6793" y="18939"/>
                  <a:pt x="7262" y="20844"/>
                </a:cubicBezTo>
                <a:cubicBezTo>
                  <a:pt x="7386" y="21354"/>
                  <a:pt x="7504" y="21873"/>
                  <a:pt x="7617" y="22388"/>
                </a:cubicBezTo>
                <a:cubicBezTo>
                  <a:pt x="6911" y="21295"/>
                  <a:pt x="6078" y="20325"/>
                  <a:pt x="5121" y="19331"/>
                </a:cubicBezTo>
                <a:cubicBezTo>
                  <a:pt x="3845" y="18005"/>
                  <a:pt x="2346" y="16980"/>
                  <a:pt x="1121" y="15631"/>
                </a:cubicBezTo>
                <a:cubicBezTo>
                  <a:pt x="1235" y="13581"/>
                  <a:pt x="1531" y="11531"/>
                  <a:pt x="1826" y="9598"/>
                </a:cubicBezTo>
                <a:cubicBezTo>
                  <a:pt x="1849" y="9434"/>
                  <a:pt x="1881" y="9270"/>
                  <a:pt x="1908" y="9111"/>
                </a:cubicBezTo>
                <a:close/>
                <a:moveTo>
                  <a:pt x="12275" y="13034"/>
                </a:moveTo>
                <a:cubicBezTo>
                  <a:pt x="12753" y="14201"/>
                  <a:pt x="13163" y="15398"/>
                  <a:pt x="13491" y="16639"/>
                </a:cubicBezTo>
                <a:cubicBezTo>
                  <a:pt x="13800" y="17814"/>
                  <a:pt x="14029" y="19013"/>
                  <a:pt x="14170" y="20220"/>
                </a:cubicBezTo>
                <a:cubicBezTo>
                  <a:pt x="12433" y="22580"/>
                  <a:pt x="10388" y="25660"/>
                  <a:pt x="10014" y="28598"/>
                </a:cubicBezTo>
                <a:cubicBezTo>
                  <a:pt x="9609" y="27013"/>
                  <a:pt x="9249" y="25414"/>
                  <a:pt x="8898" y="23797"/>
                </a:cubicBezTo>
                <a:cubicBezTo>
                  <a:pt x="8830" y="23477"/>
                  <a:pt x="8761" y="23158"/>
                  <a:pt x="8688" y="22840"/>
                </a:cubicBezTo>
                <a:cubicBezTo>
                  <a:pt x="9268" y="20985"/>
                  <a:pt x="10128" y="19240"/>
                  <a:pt x="10734" y="17408"/>
                </a:cubicBezTo>
                <a:cubicBezTo>
                  <a:pt x="11236" y="15882"/>
                  <a:pt x="12101" y="14601"/>
                  <a:pt x="12275" y="13034"/>
                </a:cubicBezTo>
                <a:close/>
                <a:moveTo>
                  <a:pt x="1071" y="16820"/>
                </a:moveTo>
                <a:cubicBezTo>
                  <a:pt x="1708" y="17577"/>
                  <a:pt x="2583" y="18197"/>
                  <a:pt x="3330" y="18788"/>
                </a:cubicBezTo>
                <a:cubicBezTo>
                  <a:pt x="5030" y="20124"/>
                  <a:pt x="6898" y="22106"/>
                  <a:pt x="7987" y="24037"/>
                </a:cubicBezTo>
                <a:cubicBezTo>
                  <a:pt x="8365" y="25755"/>
                  <a:pt x="8734" y="27482"/>
                  <a:pt x="9199" y="29177"/>
                </a:cubicBezTo>
                <a:cubicBezTo>
                  <a:pt x="8324" y="28207"/>
                  <a:pt x="7327" y="27364"/>
                  <a:pt x="6265" y="26552"/>
                </a:cubicBezTo>
                <a:cubicBezTo>
                  <a:pt x="5399" y="25896"/>
                  <a:pt x="4478" y="25318"/>
                  <a:pt x="3581" y="24708"/>
                </a:cubicBezTo>
                <a:cubicBezTo>
                  <a:pt x="2980" y="24302"/>
                  <a:pt x="2482" y="23782"/>
                  <a:pt x="1936" y="23322"/>
                </a:cubicBezTo>
                <a:cubicBezTo>
                  <a:pt x="1712" y="22607"/>
                  <a:pt x="1525" y="21873"/>
                  <a:pt x="1384" y="21118"/>
                </a:cubicBezTo>
                <a:cubicBezTo>
                  <a:pt x="1125" y="19723"/>
                  <a:pt x="1043" y="18279"/>
                  <a:pt x="1071" y="16820"/>
                </a:cubicBezTo>
                <a:close/>
                <a:moveTo>
                  <a:pt x="14292" y="21555"/>
                </a:moveTo>
                <a:lnTo>
                  <a:pt x="14292" y="21555"/>
                </a:lnTo>
                <a:cubicBezTo>
                  <a:pt x="14402" y="23099"/>
                  <a:pt x="14380" y="24657"/>
                  <a:pt x="14233" y="26188"/>
                </a:cubicBezTo>
                <a:cubicBezTo>
                  <a:pt x="13937" y="29328"/>
                  <a:pt x="12894" y="32403"/>
                  <a:pt x="12092" y="35474"/>
                </a:cubicBezTo>
                <a:cubicBezTo>
                  <a:pt x="11937" y="34440"/>
                  <a:pt x="11427" y="33323"/>
                  <a:pt x="11171" y="32549"/>
                </a:cubicBezTo>
                <a:cubicBezTo>
                  <a:pt x="10858" y="31610"/>
                  <a:pt x="10574" y="30672"/>
                  <a:pt x="10315" y="29724"/>
                </a:cubicBezTo>
                <a:cubicBezTo>
                  <a:pt x="10976" y="27906"/>
                  <a:pt x="11623" y="26156"/>
                  <a:pt x="12570" y="24457"/>
                </a:cubicBezTo>
                <a:cubicBezTo>
                  <a:pt x="13117" y="23482"/>
                  <a:pt x="13732" y="22529"/>
                  <a:pt x="14292" y="21555"/>
                </a:cubicBezTo>
                <a:close/>
                <a:moveTo>
                  <a:pt x="2734" y="25404"/>
                </a:moveTo>
                <a:cubicBezTo>
                  <a:pt x="3317" y="25801"/>
                  <a:pt x="3931" y="26148"/>
                  <a:pt x="4442" y="26470"/>
                </a:cubicBezTo>
                <a:cubicBezTo>
                  <a:pt x="6173" y="27569"/>
                  <a:pt x="8187" y="29008"/>
                  <a:pt x="9604" y="30585"/>
                </a:cubicBezTo>
                <a:cubicBezTo>
                  <a:pt x="10174" y="32408"/>
                  <a:pt x="11072" y="34217"/>
                  <a:pt x="11299" y="36126"/>
                </a:cubicBezTo>
                <a:cubicBezTo>
                  <a:pt x="7841" y="32982"/>
                  <a:pt x="4610" y="29597"/>
                  <a:pt x="2734" y="25404"/>
                </a:cubicBezTo>
                <a:close/>
                <a:moveTo>
                  <a:pt x="4235" y="1"/>
                </a:moveTo>
                <a:cubicBezTo>
                  <a:pt x="4098" y="1"/>
                  <a:pt x="3964" y="49"/>
                  <a:pt x="3872" y="158"/>
                </a:cubicBezTo>
                <a:cubicBezTo>
                  <a:pt x="2086" y="2341"/>
                  <a:pt x="1544" y="5972"/>
                  <a:pt x="924" y="8633"/>
                </a:cubicBezTo>
                <a:cubicBezTo>
                  <a:pt x="27" y="12528"/>
                  <a:pt x="0" y="16597"/>
                  <a:pt x="241" y="20565"/>
                </a:cubicBezTo>
                <a:cubicBezTo>
                  <a:pt x="665" y="27464"/>
                  <a:pt x="6356" y="33551"/>
                  <a:pt x="11655" y="37365"/>
                </a:cubicBezTo>
                <a:cubicBezTo>
                  <a:pt x="11674" y="37477"/>
                  <a:pt x="11771" y="37541"/>
                  <a:pt x="11872" y="37541"/>
                </a:cubicBezTo>
                <a:cubicBezTo>
                  <a:pt x="11959" y="37541"/>
                  <a:pt x="12050" y="37492"/>
                  <a:pt x="12092" y="37384"/>
                </a:cubicBezTo>
                <a:cubicBezTo>
                  <a:pt x="12097" y="37369"/>
                  <a:pt x="12101" y="37356"/>
                  <a:pt x="12111" y="37338"/>
                </a:cubicBezTo>
                <a:cubicBezTo>
                  <a:pt x="12174" y="37264"/>
                  <a:pt x="12215" y="37169"/>
                  <a:pt x="12210" y="37073"/>
                </a:cubicBezTo>
                <a:cubicBezTo>
                  <a:pt x="14466" y="31319"/>
                  <a:pt x="15823" y="25814"/>
                  <a:pt x="15158" y="19860"/>
                </a:cubicBezTo>
                <a:cubicBezTo>
                  <a:pt x="15163" y="19855"/>
                  <a:pt x="15167" y="19846"/>
                  <a:pt x="15173" y="19841"/>
                </a:cubicBezTo>
                <a:cubicBezTo>
                  <a:pt x="15232" y="19700"/>
                  <a:pt x="15194" y="19581"/>
                  <a:pt x="15118" y="19505"/>
                </a:cubicBezTo>
                <a:cubicBezTo>
                  <a:pt x="14990" y="18466"/>
                  <a:pt x="14807" y="17417"/>
                  <a:pt x="14548" y="16351"/>
                </a:cubicBezTo>
                <a:cubicBezTo>
                  <a:pt x="13022" y="10068"/>
                  <a:pt x="9194" y="4623"/>
                  <a:pt x="4638" y="158"/>
                </a:cubicBezTo>
                <a:cubicBezTo>
                  <a:pt x="4536" y="58"/>
                  <a:pt x="4384" y="1"/>
                  <a:pt x="42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6377803" y="1434286"/>
            <a:ext cx="316557" cy="37999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"/>
          <p:cNvSpPr/>
          <p:nvPr/>
        </p:nvSpPr>
        <p:spPr>
          <a:xfrm>
            <a:off x="859568" y="3001796"/>
            <a:ext cx="874141" cy="783413"/>
          </a:xfrm>
          <a:custGeom>
            <a:rect b="b" l="l" r="r" t="t"/>
            <a:pathLst>
              <a:path extrusionOk="0" h="36102" w="40283">
                <a:moveTo>
                  <a:pt x="27225" y="16388"/>
                </a:moveTo>
                <a:cubicBezTo>
                  <a:pt x="29570" y="16388"/>
                  <a:pt x="31894" y="17501"/>
                  <a:pt x="32577" y="19998"/>
                </a:cubicBezTo>
                <a:cubicBezTo>
                  <a:pt x="33598" y="23735"/>
                  <a:pt x="32131" y="28281"/>
                  <a:pt x="27648" y="28546"/>
                </a:cubicBezTo>
                <a:cubicBezTo>
                  <a:pt x="27484" y="28555"/>
                  <a:pt x="27322" y="28560"/>
                  <a:pt x="27160" y="28560"/>
                </a:cubicBezTo>
                <a:cubicBezTo>
                  <a:pt x="24396" y="28560"/>
                  <a:pt x="21927" y="27203"/>
                  <a:pt x="21187" y="24655"/>
                </a:cubicBezTo>
                <a:cubicBezTo>
                  <a:pt x="21187" y="24628"/>
                  <a:pt x="21187" y="24595"/>
                  <a:pt x="21177" y="24568"/>
                </a:cubicBezTo>
                <a:cubicBezTo>
                  <a:pt x="20340" y="21474"/>
                  <a:pt x="21898" y="17666"/>
                  <a:pt x="25073" y="16704"/>
                </a:cubicBezTo>
                <a:cubicBezTo>
                  <a:pt x="25760" y="16497"/>
                  <a:pt x="26494" y="16388"/>
                  <a:pt x="27225" y="16388"/>
                </a:cubicBezTo>
                <a:close/>
                <a:moveTo>
                  <a:pt x="7970" y="22803"/>
                </a:moveTo>
                <a:cubicBezTo>
                  <a:pt x="10500" y="22803"/>
                  <a:pt x="12982" y="24564"/>
                  <a:pt x="13987" y="26910"/>
                </a:cubicBezTo>
                <a:cubicBezTo>
                  <a:pt x="14002" y="26938"/>
                  <a:pt x="14015" y="26960"/>
                  <a:pt x="14033" y="26983"/>
                </a:cubicBezTo>
                <a:cubicBezTo>
                  <a:pt x="15095" y="29585"/>
                  <a:pt x="13810" y="32342"/>
                  <a:pt x="11386" y="34045"/>
                </a:cubicBezTo>
                <a:cubicBezTo>
                  <a:pt x="10362" y="34764"/>
                  <a:pt x="9315" y="35076"/>
                  <a:pt x="8304" y="35076"/>
                </a:cubicBezTo>
                <a:cubicBezTo>
                  <a:pt x="5686" y="35076"/>
                  <a:pt x="3313" y="32980"/>
                  <a:pt x="2219" y="30409"/>
                </a:cubicBezTo>
                <a:cubicBezTo>
                  <a:pt x="1813" y="29467"/>
                  <a:pt x="1754" y="28532"/>
                  <a:pt x="1931" y="27663"/>
                </a:cubicBezTo>
                <a:cubicBezTo>
                  <a:pt x="2200" y="27061"/>
                  <a:pt x="2451" y="26454"/>
                  <a:pt x="2702" y="25848"/>
                </a:cubicBezTo>
                <a:cubicBezTo>
                  <a:pt x="3485" y="24650"/>
                  <a:pt x="4715" y="23693"/>
                  <a:pt x="6051" y="23165"/>
                </a:cubicBezTo>
                <a:cubicBezTo>
                  <a:pt x="6678" y="22917"/>
                  <a:pt x="7325" y="22803"/>
                  <a:pt x="7970" y="22803"/>
                </a:cubicBezTo>
                <a:close/>
                <a:moveTo>
                  <a:pt x="37940" y="1"/>
                </a:moveTo>
                <a:cubicBezTo>
                  <a:pt x="36480" y="1"/>
                  <a:pt x="35840" y="2826"/>
                  <a:pt x="35562" y="3633"/>
                </a:cubicBezTo>
                <a:cubicBezTo>
                  <a:pt x="34633" y="6320"/>
                  <a:pt x="34364" y="9187"/>
                  <a:pt x="33963" y="11988"/>
                </a:cubicBezTo>
                <a:cubicBezTo>
                  <a:pt x="33712" y="13733"/>
                  <a:pt x="33197" y="15761"/>
                  <a:pt x="33138" y="17689"/>
                </a:cubicBezTo>
                <a:cubicBezTo>
                  <a:pt x="31717" y="15667"/>
                  <a:pt x="29470" y="14598"/>
                  <a:pt x="27106" y="14598"/>
                </a:cubicBezTo>
                <a:cubicBezTo>
                  <a:pt x="25863" y="14598"/>
                  <a:pt x="24587" y="14894"/>
                  <a:pt x="23383" y="15502"/>
                </a:cubicBezTo>
                <a:cubicBezTo>
                  <a:pt x="21160" y="16627"/>
                  <a:pt x="18330" y="21188"/>
                  <a:pt x="19761" y="23802"/>
                </a:cubicBezTo>
                <a:cubicBezTo>
                  <a:pt x="19539" y="23764"/>
                  <a:pt x="19302" y="23747"/>
                  <a:pt x="19061" y="23747"/>
                </a:cubicBezTo>
                <a:cubicBezTo>
                  <a:pt x="18169" y="23747"/>
                  <a:pt x="17215" y="23979"/>
                  <a:pt x="16694" y="24208"/>
                </a:cubicBezTo>
                <a:cubicBezTo>
                  <a:pt x="15947" y="24536"/>
                  <a:pt x="15354" y="25138"/>
                  <a:pt x="14881" y="25794"/>
                </a:cubicBezTo>
                <a:cubicBezTo>
                  <a:pt x="14803" y="25903"/>
                  <a:pt x="14725" y="26027"/>
                  <a:pt x="14658" y="26153"/>
                </a:cubicBezTo>
                <a:cubicBezTo>
                  <a:pt x="14920" y="23146"/>
                  <a:pt x="10375" y="21091"/>
                  <a:pt x="7528" y="21091"/>
                </a:cubicBezTo>
                <a:cubicBezTo>
                  <a:pt x="7201" y="21091"/>
                  <a:pt x="6897" y="21118"/>
                  <a:pt x="6625" y="21174"/>
                </a:cubicBezTo>
                <a:cubicBezTo>
                  <a:pt x="5741" y="21356"/>
                  <a:pt x="4921" y="21676"/>
                  <a:pt x="4179" y="22090"/>
                </a:cubicBezTo>
                <a:cubicBezTo>
                  <a:pt x="4406" y="21497"/>
                  <a:pt x="4629" y="20905"/>
                  <a:pt x="4848" y="20313"/>
                </a:cubicBezTo>
                <a:cubicBezTo>
                  <a:pt x="5513" y="18536"/>
                  <a:pt x="6082" y="16732"/>
                  <a:pt x="6807" y="14978"/>
                </a:cubicBezTo>
                <a:cubicBezTo>
                  <a:pt x="7098" y="14299"/>
                  <a:pt x="7399" y="13624"/>
                  <a:pt x="7718" y="12959"/>
                </a:cubicBezTo>
                <a:lnTo>
                  <a:pt x="7718" y="12959"/>
                </a:lnTo>
                <a:cubicBezTo>
                  <a:pt x="7718" y="12959"/>
                  <a:pt x="7718" y="12959"/>
                  <a:pt x="7718" y="12959"/>
                </a:cubicBezTo>
                <a:cubicBezTo>
                  <a:pt x="7720" y="12959"/>
                  <a:pt x="9688" y="9395"/>
                  <a:pt x="10741" y="9395"/>
                </a:cubicBezTo>
                <a:cubicBezTo>
                  <a:pt x="11019" y="9395"/>
                  <a:pt x="11233" y="9643"/>
                  <a:pt x="11331" y="10270"/>
                </a:cubicBezTo>
                <a:cubicBezTo>
                  <a:pt x="11381" y="10590"/>
                  <a:pt x="11674" y="10779"/>
                  <a:pt x="11946" y="10779"/>
                </a:cubicBezTo>
                <a:cubicBezTo>
                  <a:pt x="12174" y="10779"/>
                  <a:pt x="12388" y="10645"/>
                  <a:pt x="12429" y="10343"/>
                </a:cubicBezTo>
                <a:cubicBezTo>
                  <a:pt x="12566" y="9355"/>
                  <a:pt x="11823" y="8434"/>
                  <a:pt x="10849" y="8152"/>
                </a:cubicBezTo>
                <a:cubicBezTo>
                  <a:pt x="10643" y="8094"/>
                  <a:pt x="10449" y="8067"/>
                  <a:pt x="10266" y="8067"/>
                </a:cubicBezTo>
                <a:cubicBezTo>
                  <a:pt x="8980" y="8067"/>
                  <a:pt x="8233" y="9396"/>
                  <a:pt x="7590" y="10453"/>
                </a:cubicBezTo>
                <a:cubicBezTo>
                  <a:pt x="5632" y="13651"/>
                  <a:pt x="4597" y="17369"/>
                  <a:pt x="3281" y="20850"/>
                </a:cubicBezTo>
                <a:cubicBezTo>
                  <a:pt x="2888" y="21884"/>
                  <a:pt x="2314" y="23019"/>
                  <a:pt x="1782" y="24181"/>
                </a:cubicBezTo>
                <a:cubicBezTo>
                  <a:pt x="543" y="25840"/>
                  <a:pt x="0" y="27981"/>
                  <a:pt x="520" y="30241"/>
                </a:cubicBezTo>
                <a:cubicBezTo>
                  <a:pt x="1362" y="33870"/>
                  <a:pt x="4791" y="36101"/>
                  <a:pt x="8253" y="36101"/>
                </a:cubicBezTo>
                <a:cubicBezTo>
                  <a:pt x="9303" y="36101"/>
                  <a:pt x="10356" y="35896"/>
                  <a:pt x="11341" y="35463"/>
                </a:cubicBezTo>
                <a:cubicBezTo>
                  <a:pt x="14271" y="34173"/>
                  <a:pt x="15934" y="30610"/>
                  <a:pt x="15045" y="27644"/>
                </a:cubicBezTo>
                <a:cubicBezTo>
                  <a:pt x="15063" y="27635"/>
                  <a:pt x="15086" y="27630"/>
                  <a:pt x="15099" y="27617"/>
                </a:cubicBezTo>
                <a:cubicBezTo>
                  <a:pt x="15200" y="27602"/>
                  <a:pt x="15295" y="27562"/>
                  <a:pt x="15350" y="27480"/>
                </a:cubicBezTo>
                <a:cubicBezTo>
                  <a:pt x="15983" y="26542"/>
                  <a:pt x="16384" y="25789"/>
                  <a:pt x="17505" y="25361"/>
                </a:cubicBezTo>
                <a:cubicBezTo>
                  <a:pt x="17839" y="25232"/>
                  <a:pt x="18182" y="25183"/>
                  <a:pt x="18526" y="25183"/>
                </a:cubicBezTo>
                <a:cubicBezTo>
                  <a:pt x="18862" y="25183"/>
                  <a:pt x="19200" y="25230"/>
                  <a:pt x="19533" y="25293"/>
                </a:cubicBezTo>
                <a:cubicBezTo>
                  <a:pt x="19838" y="25351"/>
                  <a:pt x="20080" y="25425"/>
                  <a:pt x="20311" y="25425"/>
                </a:cubicBezTo>
                <a:cubicBezTo>
                  <a:pt x="20424" y="25425"/>
                  <a:pt x="20535" y="25407"/>
                  <a:pt x="20649" y="25361"/>
                </a:cubicBezTo>
                <a:cubicBezTo>
                  <a:pt x="21447" y="28004"/>
                  <a:pt x="24209" y="29824"/>
                  <a:pt x="27004" y="29824"/>
                </a:cubicBezTo>
                <a:cubicBezTo>
                  <a:pt x="27529" y="29824"/>
                  <a:pt x="28054" y="29760"/>
                  <a:pt x="28568" y="29625"/>
                </a:cubicBezTo>
                <a:cubicBezTo>
                  <a:pt x="32678" y="28555"/>
                  <a:pt x="35393" y="24031"/>
                  <a:pt x="34200" y="19903"/>
                </a:cubicBezTo>
                <a:cubicBezTo>
                  <a:pt x="34942" y="17515"/>
                  <a:pt x="34906" y="14672"/>
                  <a:pt x="35275" y="12244"/>
                </a:cubicBezTo>
                <a:cubicBezTo>
                  <a:pt x="35539" y="10522"/>
                  <a:pt x="35758" y="8794"/>
                  <a:pt x="36082" y="7081"/>
                </a:cubicBezTo>
                <a:cubicBezTo>
                  <a:pt x="36219" y="6402"/>
                  <a:pt x="36377" y="5728"/>
                  <a:pt x="36564" y="5059"/>
                </a:cubicBezTo>
                <a:cubicBezTo>
                  <a:pt x="36755" y="4457"/>
                  <a:pt x="36951" y="3860"/>
                  <a:pt x="37143" y="3259"/>
                </a:cubicBezTo>
                <a:cubicBezTo>
                  <a:pt x="37174" y="2611"/>
                  <a:pt x="37471" y="2286"/>
                  <a:pt x="38034" y="2286"/>
                </a:cubicBezTo>
                <a:cubicBezTo>
                  <a:pt x="38208" y="2286"/>
                  <a:pt x="38408" y="2317"/>
                  <a:pt x="38633" y="2379"/>
                </a:cubicBezTo>
                <a:cubicBezTo>
                  <a:pt x="38608" y="2749"/>
                  <a:pt x="38860" y="2915"/>
                  <a:pt x="39142" y="2915"/>
                </a:cubicBezTo>
                <a:cubicBezTo>
                  <a:pt x="39424" y="2915"/>
                  <a:pt x="39734" y="2750"/>
                  <a:pt x="39827" y="2457"/>
                </a:cubicBezTo>
                <a:cubicBezTo>
                  <a:pt x="40282" y="1035"/>
                  <a:pt x="39649" y="489"/>
                  <a:pt x="38328" y="64"/>
                </a:cubicBezTo>
                <a:cubicBezTo>
                  <a:pt x="38193" y="21"/>
                  <a:pt x="38063" y="1"/>
                  <a:pt x="379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5"/>
          <p:cNvGrpSpPr/>
          <p:nvPr/>
        </p:nvGrpSpPr>
        <p:grpSpPr>
          <a:xfrm>
            <a:off x="1593144" y="1401066"/>
            <a:ext cx="995171" cy="1038011"/>
            <a:chOff x="2323059" y="1340604"/>
            <a:chExt cx="1091436" cy="1138420"/>
          </a:xfrm>
        </p:grpSpPr>
        <p:sp>
          <p:nvSpPr>
            <p:cNvPr id="318" name="Google Shape;318;p25"/>
            <p:cNvSpPr/>
            <p:nvPr/>
          </p:nvSpPr>
          <p:spPr>
            <a:xfrm>
              <a:off x="2323059" y="1340604"/>
              <a:ext cx="1091436" cy="1138420"/>
            </a:xfrm>
            <a:custGeom>
              <a:rect b="b" l="l" r="r" t="t"/>
              <a:pathLst>
                <a:path extrusionOk="0" h="49017" w="46994">
                  <a:moveTo>
                    <a:pt x="26994" y="1227"/>
                  </a:moveTo>
                  <a:cubicBezTo>
                    <a:pt x="29355" y="1227"/>
                    <a:pt x="31407" y="2474"/>
                    <a:pt x="32559" y="5855"/>
                  </a:cubicBezTo>
                  <a:cubicBezTo>
                    <a:pt x="33685" y="9167"/>
                    <a:pt x="33617" y="12921"/>
                    <a:pt x="35781" y="15650"/>
                  </a:cubicBezTo>
                  <a:cubicBezTo>
                    <a:pt x="35744" y="15644"/>
                    <a:pt x="35708" y="15640"/>
                    <a:pt x="35672" y="15640"/>
                  </a:cubicBezTo>
                  <a:cubicBezTo>
                    <a:pt x="35106" y="15640"/>
                    <a:pt x="34634" y="16445"/>
                    <a:pt x="35148" y="16895"/>
                  </a:cubicBezTo>
                  <a:cubicBezTo>
                    <a:pt x="36284" y="17882"/>
                    <a:pt x="37219" y="18085"/>
                    <a:pt x="38560" y="18085"/>
                  </a:cubicBezTo>
                  <a:cubicBezTo>
                    <a:pt x="38821" y="18085"/>
                    <a:pt x="39097" y="18077"/>
                    <a:pt x="39394" y="18066"/>
                  </a:cubicBezTo>
                  <a:cubicBezTo>
                    <a:pt x="39505" y="18062"/>
                    <a:pt x="39615" y="18060"/>
                    <a:pt x="39723" y="18060"/>
                  </a:cubicBezTo>
                  <a:cubicBezTo>
                    <a:pt x="42834" y="18060"/>
                    <a:pt x="44709" y="19827"/>
                    <a:pt x="45449" y="22786"/>
                  </a:cubicBezTo>
                  <a:cubicBezTo>
                    <a:pt x="46921" y="28636"/>
                    <a:pt x="42069" y="35115"/>
                    <a:pt x="38405" y="39121"/>
                  </a:cubicBezTo>
                  <a:cubicBezTo>
                    <a:pt x="34336" y="43572"/>
                    <a:pt x="28978" y="46898"/>
                    <a:pt x="23050" y="48077"/>
                  </a:cubicBezTo>
                  <a:cubicBezTo>
                    <a:pt x="22062" y="48275"/>
                    <a:pt x="21097" y="48369"/>
                    <a:pt x="20157" y="48369"/>
                  </a:cubicBezTo>
                  <a:cubicBezTo>
                    <a:pt x="14216" y="48369"/>
                    <a:pt x="9326" y="44594"/>
                    <a:pt x="6529" y="39188"/>
                  </a:cubicBezTo>
                  <a:cubicBezTo>
                    <a:pt x="1130" y="28745"/>
                    <a:pt x="7258" y="15829"/>
                    <a:pt x="14653" y="8192"/>
                  </a:cubicBezTo>
                  <a:cubicBezTo>
                    <a:pt x="17478" y="5277"/>
                    <a:pt x="22739" y="1227"/>
                    <a:pt x="26994" y="1227"/>
                  </a:cubicBezTo>
                  <a:close/>
                  <a:moveTo>
                    <a:pt x="26814" y="1"/>
                  </a:moveTo>
                  <a:cubicBezTo>
                    <a:pt x="22370" y="1"/>
                    <a:pt x="17303" y="4394"/>
                    <a:pt x="14603" y="6894"/>
                  </a:cubicBezTo>
                  <a:cubicBezTo>
                    <a:pt x="5522" y="15286"/>
                    <a:pt x="0" y="29931"/>
                    <a:pt x="6730" y="41321"/>
                  </a:cubicBezTo>
                  <a:cubicBezTo>
                    <a:pt x="9998" y="46853"/>
                    <a:pt x="14711" y="49017"/>
                    <a:pt x="19716" y="49017"/>
                  </a:cubicBezTo>
                  <a:cubicBezTo>
                    <a:pt x="26637" y="49017"/>
                    <a:pt x="34115" y="44880"/>
                    <a:pt x="39102" y="39790"/>
                  </a:cubicBezTo>
                  <a:cubicBezTo>
                    <a:pt x="43240" y="35567"/>
                    <a:pt x="46994" y="29502"/>
                    <a:pt x="46584" y="23391"/>
                  </a:cubicBezTo>
                  <a:cubicBezTo>
                    <a:pt x="46451" y="21423"/>
                    <a:pt x="45654" y="19610"/>
                    <a:pt x="44273" y="18216"/>
                  </a:cubicBezTo>
                  <a:cubicBezTo>
                    <a:pt x="42397" y="16321"/>
                    <a:pt x="39859" y="17063"/>
                    <a:pt x="37617" y="16685"/>
                  </a:cubicBezTo>
                  <a:cubicBezTo>
                    <a:pt x="37603" y="16590"/>
                    <a:pt x="37571" y="16494"/>
                    <a:pt x="37489" y="16403"/>
                  </a:cubicBezTo>
                  <a:cubicBezTo>
                    <a:pt x="33603" y="11778"/>
                    <a:pt x="35394" y="4825"/>
                    <a:pt x="30204" y="1075"/>
                  </a:cubicBezTo>
                  <a:cubicBezTo>
                    <a:pt x="29158" y="318"/>
                    <a:pt x="28008" y="1"/>
                    <a:pt x="268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2901570" y="1766783"/>
              <a:ext cx="247323" cy="283600"/>
            </a:xfrm>
            <a:custGeom>
              <a:rect b="b" l="l" r="r" t="t"/>
              <a:pathLst>
                <a:path extrusionOk="0" h="12211" w="10649">
                  <a:moveTo>
                    <a:pt x="6844" y="1447"/>
                  </a:moveTo>
                  <a:cubicBezTo>
                    <a:pt x="7787" y="1447"/>
                    <a:pt x="8794" y="1831"/>
                    <a:pt x="9263" y="2591"/>
                  </a:cubicBezTo>
                  <a:lnTo>
                    <a:pt x="9263" y="2595"/>
                  </a:lnTo>
                  <a:cubicBezTo>
                    <a:pt x="8685" y="5129"/>
                    <a:pt x="8429" y="7220"/>
                    <a:pt x="6603" y="9261"/>
                  </a:cubicBezTo>
                  <a:cubicBezTo>
                    <a:pt x="5928" y="10018"/>
                    <a:pt x="4488" y="10879"/>
                    <a:pt x="3286" y="10879"/>
                  </a:cubicBezTo>
                  <a:cubicBezTo>
                    <a:pt x="2563" y="10879"/>
                    <a:pt x="1927" y="10568"/>
                    <a:pt x="1595" y="9735"/>
                  </a:cubicBezTo>
                  <a:cubicBezTo>
                    <a:pt x="898" y="8004"/>
                    <a:pt x="2183" y="5484"/>
                    <a:pt x="3066" y="4067"/>
                  </a:cubicBezTo>
                  <a:cubicBezTo>
                    <a:pt x="3682" y="3079"/>
                    <a:pt x="4520" y="2290"/>
                    <a:pt x="5541" y="1743"/>
                  </a:cubicBezTo>
                  <a:cubicBezTo>
                    <a:pt x="5907" y="1546"/>
                    <a:pt x="6367" y="1447"/>
                    <a:pt x="6844" y="1447"/>
                  </a:cubicBezTo>
                  <a:close/>
                  <a:moveTo>
                    <a:pt x="6792" y="1"/>
                  </a:moveTo>
                  <a:cubicBezTo>
                    <a:pt x="5960" y="1"/>
                    <a:pt x="5104" y="212"/>
                    <a:pt x="4370" y="627"/>
                  </a:cubicBezTo>
                  <a:cubicBezTo>
                    <a:pt x="1663" y="2158"/>
                    <a:pt x="0" y="6113"/>
                    <a:pt x="36" y="9106"/>
                  </a:cubicBezTo>
                  <a:cubicBezTo>
                    <a:pt x="67" y="11256"/>
                    <a:pt x="1678" y="12210"/>
                    <a:pt x="3436" y="12210"/>
                  </a:cubicBezTo>
                  <a:cubicBezTo>
                    <a:pt x="4083" y="12210"/>
                    <a:pt x="4748" y="12081"/>
                    <a:pt x="5363" y="11835"/>
                  </a:cubicBezTo>
                  <a:cubicBezTo>
                    <a:pt x="8448" y="10601"/>
                    <a:pt x="10649" y="6486"/>
                    <a:pt x="10393" y="3169"/>
                  </a:cubicBezTo>
                  <a:cubicBezTo>
                    <a:pt x="10362" y="1035"/>
                    <a:pt x="8635" y="1"/>
                    <a:pt x="6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2808763" y="1481533"/>
              <a:ext cx="179181" cy="195671"/>
            </a:xfrm>
            <a:custGeom>
              <a:rect b="b" l="l" r="r" t="t"/>
              <a:pathLst>
                <a:path extrusionOk="0" h="8425" w="7715">
                  <a:moveTo>
                    <a:pt x="4167" y="1592"/>
                  </a:moveTo>
                  <a:cubicBezTo>
                    <a:pt x="4491" y="1592"/>
                    <a:pt x="4830" y="1685"/>
                    <a:pt x="5136" y="1846"/>
                  </a:cubicBezTo>
                  <a:cubicBezTo>
                    <a:pt x="4980" y="2124"/>
                    <a:pt x="5008" y="2475"/>
                    <a:pt x="5258" y="2780"/>
                  </a:cubicBezTo>
                  <a:cubicBezTo>
                    <a:pt x="6296" y="4032"/>
                    <a:pt x="5475" y="6726"/>
                    <a:pt x="3813" y="6726"/>
                  </a:cubicBezTo>
                  <a:cubicBezTo>
                    <a:pt x="3569" y="6726"/>
                    <a:pt x="3307" y="6668"/>
                    <a:pt x="3031" y="6539"/>
                  </a:cubicBezTo>
                  <a:cubicBezTo>
                    <a:pt x="1695" y="5924"/>
                    <a:pt x="1937" y="3924"/>
                    <a:pt x="2470" y="2880"/>
                  </a:cubicBezTo>
                  <a:cubicBezTo>
                    <a:pt x="2757" y="2320"/>
                    <a:pt x="3340" y="1669"/>
                    <a:pt x="4010" y="1600"/>
                  </a:cubicBezTo>
                  <a:cubicBezTo>
                    <a:pt x="4062" y="1595"/>
                    <a:pt x="4115" y="1592"/>
                    <a:pt x="4167" y="1592"/>
                  </a:cubicBezTo>
                  <a:close/>
                  <a:moveTo>
                    <a:pt x="4192" y="0"/>
                  </a:moveTo>
                  <a:cubicBezTo>
                    <a:pt x="3287" y="0"/>
                    <a:pt x="2448" y="462"/>
                    <a:pt x="1805" y="1131"/>
                  </a:cubicBezTo>
                  <a:cubicBezTo>
                    <a:pt x="178" y="2807"/>
                    <a:pt x="1" y="5860"/>
                    <a:pt x="1681" y="7542"/>
                  </a:cubicBezTo>
                  <a:cubicBezTo>
                    <a:pt x="2293" y="8154"/>
                    <a:pt x="3069" y="8425"/>
                    <a:pt x="3851" y="8425"/>
                  </a:cubicBezTo>
                  <a:cubicBezTo>
                    <a:pt x="5248" y="8425"/>
                    <a:pt x="6667" y="7561"/>
                    <a:pt x="7222" y="6230"/>
                  </a:cubicBezTo>
                  <a:cubicBezTo>
                    <a:pt x="7614" y="5282"/>
                    <a:pt x="7714" y="4115"/>
                    <a:pt x="7541" y="3108"/>
                  </a:cubicBezTo>
                  <a:cubicBezTo>
                    <a:pt x="7450" y="2580"/>
                    <a:pt x="7167" y="1946"/>
                    <a:pt x="6730" y="1604"/>
                  </a:cubicBezTo>
                  <a:cubicBezTo>
                    <a:pt x="6425" y="903"/>
                    <a:pt x="5883" y="407"/>
                    <a:pt x="5008" y="128"/>
                  </a:cubicBezTo>
                  <a:cubicBezTo>
                    <a:pt x="4732" y="41"/>
                    <a:pt x="4459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594675" y="1655884"/>
              <a:ext cx="197505" cy="172190"/>
            </a:xfrm>
            <a:custGeom>
              <a:rect b="b" l="l" r="r" t="t"/>
              <a:pathLst>
                <a:path extrusionOk="0" h="7414" w="8504">
                  <a:moveTo>
                    <a:pt x="4351" y="1720"/>
                  </a:moveTo>
                  <a:cubicBezTo>
                    <a:pt x="5307" y="1720"/>
                    <a:pt x="6266" y="2454"/>
                    <a:pt x="6653" y="3320"/>
                  </a:cubicBezTo>
                  <a:cubicBezTo>
                    <a:pt x="6525" y="3867"/>
                    <a:pt x="6785" y="4441"/>
                    <a:pt x="6598" y="5005"/>
                  </a:cubicBezTo>
                  <a:cubicBezTo>
                    <a:pt x="6457" y="5434"/>
                    <a:pt x="5902" y="5639"/>
                    <a:pt x="5514" y="5749"/>
                  </a:cubicBezTo>
                  <a:cubicBezTo>
                    <a:pt x="5285" y="5811"/>
                    <a:pt x="5032" y="5842"/>
                    <a:pt x="4771" y="5842"/>
                  </a:cubicBezTo>
                  <a:cubicBezTo>
                    <a:pt x="3934" y="5842"/>
                    <a:pt x="3018" y="5519"/>
                    <a:pt x="2552" y="4868"/>
                  </a:cubicBezTo>
                  <a:cubicBezTo>
                    <a:pt x="1883" y="3926"/>
                    <a:pt x="2598" y="2449"/>
                    <a:pt x="3491" y="1943"/>
                  </a:cubicBezTo>
                  <a:cubicBezTo>
                    <a:pt x="3766" y="1788"/>
                    <a:pt x="4058" y="1720"/>
                    <a:pt x="4351" y="1720"/>
                  </a:cubicBezTo>
                  <a:close/>
                  <a:moveTo>
                    <a:pt x="4306" y="1"/>
                  </a:moveTo>
                  <a:cubicBezTo>
                    <a:pt x="2622" y="1"/>
                    <a:pt x="1399" y="1235"/>
                    <a:pt x="876" y="2841"/>
                  </a:cubicBezTo>
                  <a:cubicBezTo>
                    <a:pt x="0" y="5535"/>
                    <a:pt x="2450" y="7413"/>
                    <a:pt x="4891" y="7413"/>
                  </a:cubicBezTo>
                  <a:cubicBezTo>
                    <a:pt x="5079" y="7413"/>
                    <a:pt x="5268" y="7402"/>
                    <a:pt x="5455" y="7379"/>
                  </a:cubicBezTo>
                  <a:cubicBezTo>
                    <a:pt x="6731" y="7229"/>
                    <a:pt x="7810" y="6569"/>
                    <a:pt x="8266" y="5329"/>
                  </a:cubicBezTo>
                  <a:cubicBezTo>
                    <a:pt x="8503" y="4691"/>
                    <a:pt x="8398" y="3966"/>
                    <a:pt x="8152" y="3356"/>
                  </a:cubicBezTo>
                  <a:cubicBezTo>
                    <a:pt x="8062" y="3128"/>
                    <a:pt x="7883" y="2942"/>
                    <a:pt x="7679" y="2832"/>
                  </a:cubicBezTo>
                  <a:cubicBezTo>
                    <a:pt x="7473" y="1383"/>
                    <a:pt x="6443" y="285"/>
                    <a:pt x="4858" y="44"/>
                  </a:cubicBezTo>
                  <a:cubicBezTo>
                    <a:pt x="4669" y="15"/>
                    <a:pt x="4484" y="1"/>
                    <a:pt x="4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545275" y="1896216"/>
              <a:ext cx="208816" cy="178879"/>
            </a:xfrm>
            <a:custGeom>
              <a:rect b="b" l="l" r="r" t="t"/>
              <a:pathLst>
                <a:path extrusionOk="0" h="7702" w="8991">
                  <a:moveTo>
                    <a:pt x="3926" y="1589"/>
                  </a:moveTo>
                  <a:cubicBezTo>
                    <a:pt x="4901" y="1589"/>
                    <a:pt x="5773" y="1975"/>
                    <a:pt x="6347" y="2686"/>
                  </a:cubicBezTo>
                  <a:cubicBezTo>
                    <a:pt x="6343" y="2713"/>
                    <a:pt x="6334" y="2736"/>
                    <a:pt x="6334" y="2763"/>
                  </a:cubicBezTo>
                  <a:cubicBezTo>
                    <a:pt x="6343" y="3989"/>
                    <a:pt x="6980" y="5055"/>
                    <a:pt x="5632" y="5806"/>
                  </a:cubicBezTo>
                  <a:cubicBezTo>
                    <a:pt x="5268" y="6011"/>
                    <a:pt x="4845" y="6108"/>
                    <a:pt x="4419" y="6108"/>
                  </a:cubicBezTo>
                  <a:cubicBezTo>
                    <a:pt x="3741" y="6108"/>
                    <a:pt x="3053" y="5863"/>
                    <a:pt x="2574" y="5415"/>
                  </a:cubicBezTo>
                  <a:cubicBezTo>
                    <a:pt x="1472" y="4376"/>
                    <a:pt x="1836" y="1788"/>
                    <a:pt x="3527" y="1611"/>
                  </a:cubicBezTo>
                  <a:cubicBezTo>
                    <a:pt x="3661" y="1596"/>
                    <a:pt x="3795" y="1589"/>
                    <a:pt x="3926" y="1589"/>
                  </a:cubicBezTo>
                  <a:close/>
                  <a:moveTo>
                    <a:pt x="4498" y="1"/>
                  </a:moveTo>
                  <a:cubicBezTo>
                    <a:pt x="4234" y="1"/>
                    <a:pt x="3973" y="30"/>
                    <a:pt x="3723" y="93"/>
                  </a:cubicBezTo>
                  <a:cubicBezTo>
                    <a:pt x="1340" y="685"/>
                    <a:pt x="0" y="3301"/>
                    <a:pt x="1025" y="5579"/>
                  </a:cubicBezTo>
                  <a:cubicBezTo>
                    <a:pt x="1649" y="6965"/>
                    <a:pt x="3105" y="7701"/>
                    <a:pt x="4570" y="7701"/>
                  </a:cubicBezTo>
                  <a:cubicBezTo>
                    <a:pt x="5054" y="7701"/>
                    <a:pt x="5540" y="7621"/>
                    <a:pt x="5996" y="7457"/>
                  </a:cubicBezTo>
                  <a:cubicBezTo>
                    <a:pt x="7805" y="6809"/>
                    <a:pt x="8990" y="4395"/>
                    <a:pt x="7914" y="2690"/>
                  </a:cubicBezTo>
                  <a:cubicBezTo>
                    <a:pt x="7863" y="1123"/>
                    <a:pt x="6121" y="1"/>
                    <a:pt x="4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656941" y="2119733"/>
              <a:ext cx="234294" cy="207515"/>
            </a:xfrm>
            <a:custGeom>
              <a:rect b="b" l="l" r="r" t="t"/>
              <a:pathLst>
                <a:path extrusionOk="0" h="8935" w="10088">
                  <a:moveTo>
                    <a:pt x="5017" y="1594"/>
                  </a:moveTo>
                  <a:cubicBezTo>
                    <a:pt x="5919" y="1594"/>
                    <a:pt x="6697" y="2024"/>
                    <a:pt x="7189" y="2739"/>
                  </a:cubicBezTo>
                  <a:cubicBezTo>
                    <a:pt x="7011" y="3355"/>
                    <a:pt x="7225" y="4001"/>
                    <a:pt x="7125" y="4648"/>
                  </a:cubicBezTo>
                  <a:cubicBezTo>
                    <a:pt x="6979" y="5569"/>
                    <a:pt x="6474" y="6457"/>
                    <a:pt x="5804" y="7090"/>
                  </a:cubicBezTo>
                  <a:cubicBezTo>
                    <a:pt x="5541" y="7339"/>
                    <a:pt x="5240" y="7441"/>
                    <a:pt x="4926" y="7441"/>
                  </a:cubicBezTo>
                  <a:cubicBezTo>
                    <a:pt x="3981" y="7441"/>
                    <a:pt x="2925" y="6516"/>
                    <a:pt x="2487" y="5883"/>
                  </a:cubicBezTo>
                  <a:cubicBezTo>
                    <a:pt x="1972" y="5136"/>
                    <a:pt x="1758" y="4175"/>
                    <a:pt x="2004" y="3300"/>
                  </a:cubicBezTo>
                  <a:cubicBezTo>
                    <a:pt x="2332" y="2156"/>
                    <a:pt x="3790" y="1664"/>
                    <a:pt x="4843" y="1600"/>
                  </a:cubicBezTo>
                  <a:cubicBezTo>
                    <a:pt x="4901" y="1596"/>
                    <a:pt x="4959" y="1594"/>
                    <a:pt x="5017" y="1594"/>
                  </a:cubicBezTo>
                  <a:close/>
                  <a:moveTo>
                    <a:pt x="4957" y="1"/>
                  </a:moveTo>
                  <a:cubicBezTo>
                    <a:pt x="2846" y="1"/>
                    <a:pt x="501" y="1127"/>
                    <a:pt x="268" y="3519"/>
                  </a:cubicBezTo>
                  <a:cubicBezTo>
                    <a:pt x="0" y="6288"/>
                    <a:pt x="2326" y="8935"/>
                    <a:pt x="5017" y="8935"/>
                  </a:cubicBezTo>
                  <a:cubicBezTo>
                    <a:pt x="5399" y="8935"/>
                    <a:pt x="5788" y="8881"/>
                    <a:pt x="6178" y="8768"/>
                  </a:cubicBezTo>
                  <a:cubicBezTo>
                    <a:pt x="7873" y="8270"/>
                    <a:pt x="10087" y="3723"/>
                    <a:pt x="8382" y="2548"/>
                  </a:cubicBezTo>
                  <a:cubicBezTo>
                    <a:pt x="8506" y="882"/>
                    <a:pt x="6823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5"/>
          <p:cNvSpPr/>
          <p:nvPr/>
        </p:nvSpPr>
        <p:spPr>
          <a:xfrm>
            <a:off x="3539152" y="264317"/>
            <a:ext cx="445060" cy="1007880"/>
          </a:xfrm>
          <a:custGeom>
            <a:rect b="b" l="l" r="r" t="t"/>
            <a:pathLst>
              <a:path extrusionOk="0" h="49735" w="21962">
                <a:moveTo>
                  <a:pt x="10636" y="1506"/>
                </a:moveTo>
                <a:cubicBezTo>
                  <a:pt x="10847" y="1506"/>
                  <a:pt x="11016" y="1549"/>
                  <a:pt x="11030" y="1682"/>
                </a:cubicBezTo>
                <a:cubicBezTo>
                  <a:pt x="11089" y="2220"/>
                  <a:pt x="10925" y="2785"/>
                  <a:pt x="10852" y="3318"/>
                </a:cubicBezTo>
                <a:cubicBezTo>
                  <a:pt x="10669" y="4598"/>
                  <a:pt x="10797" y="5988"/>
                  <a:pt x="10861" y="7305"/>
                </a:cubicBezTo>
                <a:cubicBezTo>
                  <a:pt x="10574" y="7263"/>
                  <a:pt x="10282" y="7236"/>
                  <a:pt x="9986" y="7231"/>
                </a:cubicBezTo>
                <a:cubicBezTo>
                  <a:pt x="10173" y="6411"/>
                  <a:pt x="10087" y="5687"/>
                  <a:pt x="9891" y="4767"/>
                </a:cubicBezTo>
                <a:cubicBezTo>
                  <a:pt x="9800" y="4334"/>
                  <a:pt x="9098" y="1828"/>
                  <a:pt x="9767" y="1641"/>
                </a:cubicBezTo>
                <a:cubicBezTo>
                  <a:pt x="9873" y="1611"/>
                  <a:pt x="10306" y="1506"/>
                  <a:pt x="10636" y="1506"/>
                </a:cubicBezTo>
                <a:close/>
                <a:moveTo>
                  <a:pt x="9974" y="9086"/>
                </a:moveTo>
                <a:cubicBezTo>
                  <a:pt x="11856" y="9086"/>
                  <a:pt x="13722" y="10344"/>
                  <a:pt x="14597" y="12043"/>
                </a:cubicBezTo>
                <a:cubicBezTo>
                  <a:pt x="14688" y="14011"/>
                  <a:pt x="14238" y="15884"/>
                  <a:pt x="12524" y="17165"/>
                </a:cubicBezTo>
                <a:cubicBezTo>
                  <a:pt x="11892" y="17636"/>
                  <a:pt x="11194" y="17835"/>
                  <a:pt x="10489" y="17835"/>
                </a:cubicBezTo>
                <a:cubicBezTo>
                  <a:pt x="8767" y="17835"/>
                  <a:pt x="7000" y="16643"/>
                  <a:pt x="6036" y="15300"/>
                </a:cubicBezTo>
                <a:cubicBezTo>
                  <a:pt x="4392" y="13014"/>
                  <a:pt x="5990" y="10667"/>
                  <a:pt x="8095" y="9551"/>
                </a:cubicBezTo>
                <a:cubicBezTo>
                  <a:pt x="8698" y="9230"/>
                  <a:pt x="9337" y="9086"/>
                  <a:pt x="9974" y="9086"/>
                </a:cubicBezTo>
                <a:close/>
                <a:moveTo>
                  <a:pt x="10779" y="19456"/>
                </a:moveTo>
                <a:cubicBezTo>
                  <a:pt x="11413" y="23083"/>
                  <a:pt x="13085" y="26601"/>
                  <a:pt x="14579" y="30123"/>
                </a:cubicBezTo>
                <a:cubicBezTo>
                  <a:pt x="14220" y="30007"/>
                  <a:pt x="13806" y="29966"/>
                  <a:pt x="13373" y="29966"/>
                </a:cubicBezTo>
                <a:cubicBezTo>
                  <a:pt x="12883" y="29966"/>
                  <a:pt x="12368" y="30019"/>
                  <a:pt x="11878" y="30077"/>
                </a:cubicBezTo>
                <a:cubicBezTo>
                  <a:pt x="11841" y="29421"/>
                  <a:pt x="11768" y="28769"/>
                  <a:pt x="11577" y="28191"/>
                </a:cubicBezTo>
                <a:cubicBezTo>
                  <a:pt x="11466" y="27856"/>
                  <a:pt x="11158" y="27678"/>
                  <a:pt x="10858" y="27678"/>
                </a:cubicBezTo>
                <a:cubicBezTo>
                  <a:pt x="10570" y="27678"/>
                  <a:pt x="10288" y="27842"/>
                  <a:pt x="10192" y="28191"/>
                </a:cubicBezTo>
                <a:cubicBezTo>
                  <a:pt x="10019" y="28828"/>
                  <a:pt x="10032" y="29530"/>
                  <a:pt x="10087" y="30232"/>
                </a:cubicBezTo>
                <a:cubicBezTo>
                  <a:pt x="9439" y="30260"/>
                  <a:pt x="8793" y="30277"/>
                  <a:pt x="8146" y="30314"/>
                </a:cubicBezTo>
                <a:cubicBezTo>
                  <a:pt x="7941" y="30327"/>
                  <a:pt x="7744" y="30346"/>
                  <a:pt x="7544" y="30369"/>
                </a:cubicBezTo>
                <a:cubicBezTo>
                  <a:pt x="8114" y="28373"/>
                  <a:pt x="8697" y="26382"/>
                  <a:pt x="9226" y="24377"/>
                </a:cubicBezTo>
                <a:cubicBezTo>
                  <a:pt x="9663" y="22723"/>
                  <a:pt x="9782" y="21083"/>
                  <a:pt x="10292" y="19461"/>
                </a:cubicBezTo>
                <a:cubicBezTo>
                  <a:pt x="10342" y="19464"/>
                  <a:pt x="10392" y="19465"/>
                  <a:pt x="10442" y="19465"/>
                </a:cubicBezTo>
                <a:cubicBezTo>
                  <a:pt x="10556" y="19465"/>
                  <a:pt x="10669" y="19460"/>
                  <a:pt x="10779" y="19456"/>
                </a:cubicBezTo>
                <a:close/>
                <a:moveTo>
                  <a:pt x="13016" y="18782"/>
                </a:moveTo>
                <a:cubicBezTo>
                  <a:pt x="14069" y="20162"/>
                  <a:pt x="14843" y="22787"/>
                  <a:pt x="15432" y="24212"/>
                </a:cubicBezTo>
                <a:cubicBezTo>
                  <a:pt x="16511" y="26851"/>
                  <a:pt x="17359" y="29516"/>
                  <a:pt x="18069" y="32277"/>
                </a:cubicBezTo>
                <a:cubicBezTo>
                  <a:pt x="18971" y="35814"/>
                  <a:pt x="19810" y="39627"/>
                  <a:pt x="20320" y="43399"/>
                </a:cubicBezTo>
                <a:cubicBezTo>
                  <a:pt x="20233" y="42999"/>
                  <a:pt x="20138" y="42598"/>
                  <a:pt x="20025" y="42211"/>
                </a:cubicBezTo>
                <a:cubicBezTo>
                  <a:pt x="19195" y="39404"/>
                  <a:pt x="18443" y="36575"/>
                  <a:pt x="17619" y="33768"/>
                </a:cubicBezTo>
                <a:cubicBezTo>
                  <a:pt x="16233" y="29066"/>
                  <a:pt x="14215" y="23611"/>
                  <a:pt x="11750" y="19306"/>
                </a:cubicBezTo>
                <a:cubicBezTo>
                  <a:pt x="11992" y="19247"/>
                  <a:pt x="12238" y="19174"/>
                  <a:pt x="12469" y="19069"/>
                </a:cubicBezTo>
                <a:cubicBezTo>
                  <a:pt x="12652" y="18987"/>
                  <a:pt x="12835" y="18891"/>
                  <a:pt x="13016" y="18782"/>
                </a:cubicBezTo>
                <a:close/>
                <a:moveTo>
                  <a:pt x="8078" y="19001"/>
                </a:moveTo>
                <a:cubicBezTo>
                  <a:pt x="8337" y="19100"/>
                  <a:pt x="8606" y="19182"/>
                  <a:pt x="8875" y="19256"/>
                </a:cubicBezTo>
                <a:cubicBezTo>
                  <a:pt x="8346" y="20176"/>
                  <a:pt x="8192" y="21302"/>
                  <a:pt x="8005" y="22376"/>
                </a:cubicBezTo>
                <a:cubicBezTo>
                  <a:pt x="7481" y="25411"/>
                  <a:pt x="6465" y="28350"/>
                  <a:pt x="5622" y="31307"/>
                </a:cubicBezTo>
                <a:cubicBezTo>
                  <a:pt x="4323" y="35858"/>
                  <a:pt x="2728" y="40283"/>
                  <a:pt x="1320" y="44785"/>
                </a:cubicBezTo>
                <a:cubicBezTo>
                  <a:pt x="1471" y="43336"/>
                  <a:pt x="1712" y="41887"/>
                  <a:pt x="1839" y="40602"/>
                </a:cubicBezTo>
                <a:cubicBezTo>
                  <a:pt x="2123" y="37818"/>
                  <a:pt x="2756" y="35126"/>
                  <a:pt x="3480" y="32432"/>
                </a:cubicBezTo>
                <a:cubicBezTo>
                  <a:pt x="4131" y="30027"/>
                  <a:pt x="4929" y="27694"/>
                  <a:pt x="5841" y="25375"/>
                </a:cubicBezTo>
                <a:cubicBezTo>
                  <a:pt x="6642" y="23320"/>
                  <a:pt x="6879" y="20855"/>
                  <a:pt x="8078" y="19001"/>
                </a:cubicBezTo>
                <a:close/>
                <a:moveTo>
                  <a:pt x="10530" y="1"/>
                </a:moveTo>
                <a:cubicBezTo>
                  <a:pt x="10415" y="1"/>
                  <a:pt x="10297" y="5"/>
                  <a:pt x="10177" y="14"/>
                </a:cubicBezTo>
                <a:cubicBezTo>
                  <a:pt x="6779" y="279"/>
                  <a:pt x="8091" y="4890"/>
                  <a:pt x="8989" y="7286"/>
                </a:cubicBezTo>
                <a:cubicBezTo>
                  <a:pt x="8920" y="7296"/>
                  <a:pt x="8852" y="7300"/>
                  <a:pt x="8783" y="7309"/>
                </a:cubicBezTo>
                <a:cubicBezTo>
                  <a:pt x="5138" y="7847"/>
                  <a:pt x="2802" y="11592"/>
                  <a:pt x="4004" y="15041"/>
                </a:cubicBezTo>
                <a:cubicBezTo>
                  <a:pt x="4482" y="16417"/>
                  <a:pt x="5590" y="17630"/>
                  <a:pt x="6943" y="18440"/>
                </a:cubicBezTo>
                <a:cubicBezTo>
                  <a:pt x="4528" y="21853"/>
                  <a:pt x="3498" y="26952"/>
                  <a:pt x="2400" y="30838"/>
                </a:cubicBezTo>
                <a:cubicBezTo>
                  <a:pt x="1621" y="33599"/>
                  <a:pt x="1002" y="36360"/>
                  <a:pt x="609" y="39203"/>
                </a:cubicBezTo>
                <a:cubicBezTo>
                  <a:pt x="172" y="42365"/>
                  <a:pt x="737" y="45842"/>
                  <a:pt x="104" y="48926"/>
                </a:cubicBezTo>
                <a:cubicBezTo>
                  <a:pt x="1" y="49428"/>
                  <a:pt x="364" y="49735"/>
                  <a:pt x="737" y="49735"/>
                </a:cubicBezTo>
                <a:cubicBezTo>
                  <a:pt x="990" y="49735"/>
                  <a:pt x="1249" y="49594"/>
                  <a:pt x="1370" y="49277"/>
                </a:cubicBezTo>
                <a:cubicBezTo>
                  <a:pt x="3398" y="43988"/>
                  <a:pt x="5344" y="38434"/>
                  <a:pt x="6825" y="32956"/>
                </a:cubicBezTo>
                <a:cubicBezTo>
                  <a:pt x="6938" y="32542"/>
                  <a:pt x="7057" y="32123"/>
                  <a:pt x="7170" y="31709"/>
                </a:cubicBezTo>
                <a:cubicBezTo>
                  <a:pt x="7654" y="31895"/>
                  <a:pt x="8270" y="31931"/>
                  <a:pt x="8811" y="31931"/>
                </a:cubicBezTo>
                <a:cubicBezTo>
                  <a:pt x="9126" y="31931"/>
                  <a:pt x="9416" y="31919"/>
                  <a:pt x="9640" y="31917"/>
                </a:cubicBezTo>
                <a:cubicBezTo>
                  <a:pt x="9832" y="31917"/>
                  <a:pt x="10023" y="31913"/>
                  <a:pt x="10210" y="31909"/>
                </a:cubicBezTo>
                <a:lnTo>
                  <a:pt x="10210" y="31909"/>
                </a:lnTo>
                <a:cubicBezTo>
                  <a:pt x="10246" y="33043"/>
                  <a:pt x="10177" y="34470"/>
                  <a:pt x="10829" y="35404"/>
                </a:cubicBezTo>
                <a:cubicBezTo>
                  <a:pt x="10932" y="35550"/>
                  <a:pt x="11080" y="35624"/>
                  <a:pt x="11227" y="35624"/>
                </a:cubicBezTo>
                <a:cubicBezTo>
                  <a:pt x="11373" y="35624"/>
                  <a:pt x="11518" y="35551"/>
                  <a:pt x="11618" y="35404"/>
                </a:cubicBezTo>
                <a:cubicBezTo>
                  <a:pt x="12246" y="34478"/>
                  <a:pt x="12042" y="33134"/>
                  <a:pt x="11964" y="32081"/>
                </a:cubicBezTo>
                <a:cubicBezTo>
                  <a:pt x="11954" y="32009"/>
                  <a:pt x="11954" y="31932"/>
                  <a:pt x="11950" y="31854"/>
                </a:cubicBezTo>
                <a:cubicBezTo>
                  <a:pt x="12160" y="31845"/>
                  <a:pt x="12370" y="31840"/>
                  <a:pt x="12579" y="31827"/>
                </a:cubicBezTo>
                <a:cubicBezTo>
                  <a:pt x="13272" y="31791"/>
                  <a:pt x="14156" y="31886"/>
                  <a:pt x="14784" y="31566"/>
                </a:cubicBezTo>
                <a:cubicBezTo>
                  <a:pt x="14902" y="31503"/>
                  <a:pt x="14999" y="31402"/>
                  <a:pt x="15062" y="31284"/>
                </a:cubicBezTo>
                <a:cubicBezTo>
                  <a:pt x="15618" y="32642"/>
                  <a:pt x="16124" y="34005"/>
                  <a:pt x="16515" y="35376"/>
                </a:cubicBezTo>
                <a:cubicBezTo>
                  <a:pt x="17313" y="38182"/>
                  <a:pt x="18065" y="41008"/>
                  <a:pt x="18926" y="43801"/>
                </a:cubicBezTo>
                <a:cubicBezTo>
                  <a:pt x="19518" y="45714"/>
                  <a:pt x="19741" y="47691"/>
                  <a:pt x="20889" y="49382"/>
                </a:cubicBezTo>
                <a:cubicBezTo>
                  <a:pt x="21003" y="49549"/>
                  <a:pt x="21206" y="49632"/>
                  <a:pt x="21402" y="49632"/>
                </a:cubicBezTo>
                <a:cubicBezTo>
                  <a:pt x="21689" y="49632"/>
                  <a:pt x="21962" y="49456"/>
                  <a:pt x="21924" y="49104"/>
                </a:cubicBezTo>
                <a:cubicBezTo>
                  <a:pt x="21282" y="43281"/>
                  <a:pt x="20725" y="37631"/>
                  <a:pt x="19514" y="31881"/>
                </a:cubicBezTo>
                <a:cubicBezTo>
                  <a:pt x="18849" y="28706"/>
                  <a:pt x="17819" y="25762"/>
                  <a:pt x="16574" y="22782"/>
                </a:cubicBezTo>
                <a:cubicBezTo>
                  <a:pt x="15928" y="21220"/>
                  <a:pt x="15313" y="19215"/>
                  <a:pt x="14174" y="17884"/>
                </a:cubicBezTo>
                <a:cubicBezTo>
                  <a:pt x="16033" y="16116"/>
                  <a:pt x="17263" y="13155"/>
                  <a:pt x="15472" y="11260"/>
                </a:cubicBezTo>
                <a:cubicBezTo>
                  <a:pt x="15012" y="9555"/>
                  <a:pt x="13823" y="8307"/>
                  <a:pt x="12261" y="7683"/>
                </a:cubicBezTo>
                <a:cubicBezTo>
                  <a:pt x="12315" y="5769"/>
                  <a:pt x="12383" y="3900"/>
                  <a:pt x="12556" y="1997"/>
                </a:cubicBezTo>
                <a:cubicBezTo>
                  <a:pt x="12690" y="533"/>
                  <a:pt x="11764" y="1"/>
                  <a:pt x="105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>
            <a:off x="1131220" y="2443685"/>
            <a:ext cx="416803" cy="458570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3290990" y="3995200"/>
            <a:ext cx="1818747" cy="1071410"/>
            <a:chOff x="3354887" y="4040758"/>
            <a:chExt cx="1612222" cy="949748"/>
          </a:xfrm>
        </p:grpSpPr>
        <p:sp>
          <p:nvSpPr>
            <p:cNvPr id="327" name="Google Shape;327;p25"/>
            <p:cNvSpPr/>
            <p:nvPr/>
          </p:nvSpPr>
          <p:spPr>
            <a:xfrm>
              <a:off x="3354887" y="4040758"/>
              <a:ext cx="804020" cy="794391"/>
            </a:xfrm>
            <a:custGeom>
              <a:rect b="b" l="l" r="r" t="t"/>
              <a:pathLst>
                <a:path extrusionOk="0" h="50574" w="51187">
                  <a:moveTo>
                    <a:pt x="26196" y="942"/>
                  </a:moveTo>
                  <a:cubicBezTo>
                    <a:pt x="26464" y="942"/>
                    <a:pt x="26731" y="946"/>
                    <a:pt x="26997" y="955"/>
                  </a:cubicBezTo>
                  <a:cubicBezTo>
                    <a:pt x="26965" y="1018"/>
                    <a:pt x="26970" y="1096"/>
                    <a:pt x="27033" y="1173"/>
                  </a:cubicBezTo>
                  <a:cubicBezTo>
                    <a:pt x="28150" y="2576"/>
                    <a:pt x="27507" y="4494"/>
                    <a:pt x="27161" y="6071"/>
                  </a:cubicBezTo>
                  <a:cubicBezTo>
                    <a:pt x="26714" y="8113"/>
                    <a:pt x="25557" y="9793"/>
                    <a:pt x="24072" y="11288"/>
                  </a:cubicBezTo>
                  <a:cubicBezTo>
                    <a:pt x="23853" y="11507"/>
                    <a:pt x="23630" y="11716"/>
                    <a:pt x="23397" y="11921"/>
                  </a:cubicBezTo>
                  <a:cubicBezTo>
                    <a:pt x="22787" y="11503"/>
                    <a:pt x="22154" y="11101"/>
                    <a:pt x="21498" y="10727"/>
                  </a:cubicBezTo>
                  <a:cubicBezTo>
                    <a:pt x="19524" y="9606"/>
                    <a:pt x="17415" y="8714"/>
                    <a:pt x="15282" y="7916"/>
                  </a:cubicBezTo>
                  <a:cubicBezTo>
                    <a:pt x="13333" y="7188"/>
                    <a:pt x="11419" y="6586"/>
                    <a:pt x="9364" y="6536"/>
                  </a:cubicBezTo>
                  <a:cubicBezTo>
                    <a:pt x="14099" y="2965"/>
                    <a:pt x="20257" y="942"/>
                    <a:pt x="26196" y="942"/>
                  </a:cubicBezTo>
                  <a:close/>
                  <a:moveTo>
                    <a:pt x="27576" y="978"/>
                  </a:moveTo>
                  <a:cubicBezTo>
                    <a:pt x="28619" y="1032"/>
                    <a:pt x="29649" y="1150"/>
                    <a:pt x="30665" y="1342"/>
                  </a:cubicBezTo>
                  <a:cubicBezTo>
                    <a:pt x="32642" y="1706"/>
                    <a:pt x="34565" y="2344"/>
                    <a:pt x="36370" y="3209"/>
                  </a:cubicBezTo>
                  <a:cubicBezTo>
                    <a:pt x="39021" y="4477"/>
                    <a:pt x="40994" y="5871"/>
                    <a:pt x="42761" y="8172"/>
                  </a:cubicBezTo>
                  <a:cubicBezTo>
                    <a:pt x="42835" y="8262"/>
                    <a:pt x="42912" y="8353"/>
                    <a:pt x="42990" y="8445"/>
                  </a:cubicBezTo>
                  <a:cubicBezTo>
                    <a:pt x="41409" y="8517"/>
                    <a:pt x="39764" y="9070"/>
                    <a:pt x="38333" y="9556"/>
                  </a:cubicBezTo>
                  <a:cubicBezTo>
                    <a:pt x="36178" y="10285"/>
                    <a:pt x="34200" y="11347"/>
                    <a:pt x="32250" y="12481"/>
                  </a:cubicBezTo>
                  <a:cubicBezTo>
                    <a:pt x="30669" y="13398"/>
                    <a:pt x="29125" y="14377"/>
                    <a:pt x="27635" y="15429"/>
                  </a:cubicBezTo>
                  <a:cubicBezTo>
                    <a:pt x="26491" y="14323"/>
                    <a:pt x="25284" y="13280"/>
                    <a:pt x="23990" y="12340"/>
                  </a:cubicBezTo>
                  <a:cubicBezTo>
                    <a:pt x="24874" y="11534"/>
                    <a:pt x="25675" y="10650"/>
                    <a:pt x="26359" y="9680"/>
                  </a:cubicBezTo>
                  <a:cubicBezTo>
                    <a:pt x="27393" y="8226"/>
                    <a:pt x="27807" y="6618"/>
                    <a:pt x="28145" y="4914"/>
                  </a:cubicBezTo>
                  <a:cubicBezTo>
                    <a:pt x="28391" y="3684"/>
                    <a:pt x="28623" y="1924"/>
                    <a:pt x="27576" y="978"/>
                  </a:cubicBezTo>
                  <a:close/>
                  <a:moveTo>
                    <a:pt x="43701" y="9234"/>
                  </a:moveTo>
                  <a:cubicBezTo>
                    <a:pt x="44525" y="10081"/>
                    <a:pt x="45427" y="10874"/>
                    <a:pt x="46138" y="11825"/>
                  </a:cubicBezTo>
                  <a:cubicBezTo>
                    <a:pt x="48047" y="14377"/>
                    <a:pt x="48904" y="17849"/>
                    <a:pt x="49501" y="20888"/>
                  </a:cubicBezTo>
                  <a:cubicBezTo>
                    <a:pt x="49847" y="22661"/>
                    <a:pt x="50079" y="24461"/>
                    <a:pt x="50161" y="26260"/>
                  </a:cubicBezTo>
                  <a:cubicBezTo>
                    <a:pt x="49587" y="25477"/>
                    <a:pt x="48088" y="24829"/>
                    <a:pt x="47450" y="24588"/>
                  </a:cubicBezTo>
                  <a:cubicBezTo>
                    <a:pt x="45627" y="23904"/>
                    <a:pt x="43682" y="23672"/>
                    <a:pt x="41741" y="23603"/>
                  </a:cubicBezTo>
                  <a:cubicBezTo>
                    <a:pt x="41555" y="23597"/>
                    <a:pt x="41369" y="23594"/>
                    <a:pt x="41184" y="23594"/>
                  </a:cubicBezTo>
                  <a:cubicBezTo>
                    <a:pt x="39088" y="23594"/>
                    <a:pt x="37051" y="23993"/>
                    <a:pt x="35125" y="24693"/>
                  </a:cubicBezTo>
                  <a:cubicBezTo>
                    <a:pt x="34118" y="22902"/>
                    <a:pt x="32861" y="21248"/>
                    <a:pt x="31540" y="19667"/>
                  </a:cubicBezTo>
                  <a:cubicBezTo>
                    <a:pt x="30487" y="18414"/>
                    <a:pt x="29399" y="17189"/>
                    <a:pt x="28245" y="16026"/>
                  </a:cubicBezTo>
                  <a:cubicBezTo>
                    <a:pt x="29466" y="15183"/>
                    <a:pt x="30724" y="14382"/>
                    <a:pt x="32004" y="13612"/>
                  </a:cubicBezTo>
                  <a:cubicBezTo>
                    <a:pt x="35609" y="11457"/>
                    <a:pt x="39426" y="9661"/>
                    <a:pt x="43701" y="9234"/>
                  </a:cubicBezTo>
                  <a:close/>
                  <a:moveTo>
                    <a:pt x="8698" y="7055"/>
                  </a:moveTo>
                  <a:cubicBezTo>
                    <a:pt x="13095" y="7606"/>
                    <a:pt x="17210" y="9333"/>
                    <a:pt x="21028" y="11503"/>
                  </a:cubicBezTo>
                  <a:cubicBezTo>
                    <a:pt x="21593" y="11825"/>
                    <a:pt x="22144" y="12172"/>
                    <a:pt x="22682" y="12541"/>
                  </a:cubicBezTo>
                  <a:cubicBezTo>
                    <a:pt x="20363" y="14422"/>
                    <a:pt x="17589" y="15789"/>
                    <a:pt x="14827" y="16943"/>
                  </a:cubicBezTo>
                  <a:cubicBezTo>
                    <a:pt x="9961" y="18966"/>
                    <a:pt x="3062" y="21098"/>
                    <a:pt x="1054" y="26314"/>
                  </a:cubicBezTo>
                  <a:cubicBezTo>
                    <a:pt x="971" y="25271"/>
                    <a:pt x="940" y="24219"/>
                    <a:pt x="957" y="23170"/>
                  </a:cubicBezTo>
                  <a:cubicBezTo>
                    <a:pt x="1008" y="20213"/>
                    <a:pt x="1445" y="17307"/>
                    <a:pt x="2694" y="14586"/>
                  </a:cubicBezTo>
                  <a:cubicBezTo>
                    <a:pt x="4042" y="11657"/>
                    <a:pt x="6138" y="9119"/>
                    <a:pt x="8698" y="7055"/>
                  </a:cubicBezTo>
                  <a:close/>
                  <a:moveTo>
                    <a:pt x="23275" y="12956"/>
                  </a:moveTo>
                  <a:cubicBezTo>
                    <a:pt x="24546" y="13875"/>
                    <a:pt x="25725" y="14906"/>
                    <a:pt x="26846" y="15999"/>
                  </a:cubicBezTo>
                  <a:cubicBezTo>
                    <a:pt x="24928" y="17408"/>
                    <a:pt x="23111" y="18943"/>
                    <a:pt x="21448" y="20628"/>
                  </a:cubicBezTo>
                  <a:cubicBezTo>
                    <a:pt x="18340" y="23777"/>
                    <a:pt x="15451" y="27199"/>
                    <a:pt x="13050" y="30875"/>
                  </a:cubicBezTo>
                  <a:cubicBezTo>
                    <a:pt x="11779" y="32830"/>
                    <a:pt x="10635" y="34904"/>
                    <a:pt x="9682" y="37018"/>
                  </a:cubicBezTo>
                  <a:cubicBezTo>
                    <a:pt x="9251" y="37979"/>
                    <a:pt x="8872" y="38959"/>
                    <a:pt x="8480" y="39934"/>
                  </a:cubicBezTo>
                  <a:cubicBezTo>
                    <a:pt x="8212" y="40603"/>
                    <a:pt x="7933" y="41273"/>
                    <a:pt x="7846" y="41979"/>
                  </a:cubicBezTo>
                  <a:cubicBezTo>
                    <a:pt x="5577" y="39514"/>
                    <a:pt x="3828" y="36576"/>
                    <a:pt x="2616" y="33418"/>
                  </a:cubicBezTo>
                  <a:cubicBezTo>
                    <a:pt x="1901" y="31559"/>
                    <a:pt x="1441" y="29618"/>
                    <a:pt x="1195" y="27654"/>
                  </a:cubicBezTo>
                  <a:cubicBezTo>
                    <a:pt x="3760" y="21011"/>
                    <a:pt x="11360" y="19380"/>
                    <a:pt x="17387" y="16578"/>
                  </a:cubicBezTo>
                  <a:cubicBezTo>
                    <a:pt x="19465" y="15612"/>
                    <a:pt x="21502" y="14422"/>
                    <a:pt x="23275" y="12956"/>
                  </a:cubicBezTo>
                  <a:close/>
                  <a:moveTo>
                    <a:pt x="41221" y="24352"/>
                  </a:moveTo>
                  <a:cubicBezTo>
                    <a:pt x="42629" y="24352"/>
                    <a:pt x="44060" y="24514"/>
                    <a:pt x="45419" y="24798"/>
                  </a:cubicBezTo>
                  <a:cubicBezTo>
                    <a:pt x="46306" y="24984"/>
                    <a:pt x="47168" y="25281"/>
                    <a:pt x="47974" y="25681"/>
                  </a:cubicBezTo>
                  <a:cubicBezTo>
                    <a:pt x="48352" y="25868"/>
                    <a:pt x="49619" y="26547"/>
                    <a:pt x="49646" y="26921"/>
                  </a:cubicBezTo>
                  <a:cubicBezTo>
                    <a:pt x="49663" y="27152"/>
                    <a:pt x="49839" y="27266"/>
                    <a:pt x="50017" y="27266"/>
                  </a:cubicBezTo>
                  <a:cubicBezTo>
                    <a:pt x="50077" y="27266"/>
                    <a:pt x="50138" y="27253"/>
                    <a:pt x="50193" y="27226"/>
                  </a:cubicBezTo>
                  <a:lnTo>
                    <a:pt x="50193" y="27226"/>
                  </a:lnTo>
                  <a:cubicBezTo>
                    <a:pt x="50243" y="30561"/>
                    <a:pt x="49747" y="33882"/>
                    <a:pt x="48462" y="37026"/>
                  </a:cubicBezTo>
                  <a:cubicBezTo>
                    <a:pt x="47469" y="39451"/>
                    <a:pt x="45938" y="41661"/>
                    <a:pt x="44006" y="43482"/>
                  </a:cubicBezTo>
                  <a:cubicBezTo>
                    <a:pt x="43112" y="44330"/>
                    <a:pt x="42128" y="45036"/>
                    <a:pt x="41089" y="45648"/>
                  </a:cubicBezTo>
                  <a:cubicBezTo>
                    <a:pt x="41312" y="43438"/>
                    <a:pt x="40816" y="41109"/>
                    <a:pt x="40452" y="38936"/>
                  </a:cubicBezTo>
                  <a:cubicBezTo>
                    <a:pt x="40037" y="36480"/>
                    <a:pt x="39213" y="34097"/>
                    <a:pt x="38292" y="31782"/>
                  </a:cubicBezTo>
                  <a:cubicBezTo>
                    <a:pt x="37436" y="29622"/>
                    <a:pt x="36556" y="27422"/>
                    <a:pt x="35481" y="25349"/>
                  </a:cubicBezTo>
                  <a:cubicBezTo>
                    <a:pt x="36993" y="24816"/>
                    <a:pt x="38574" y="24478"/>
                    <a:pt x="40164" y="24383"/>
                  </a:cubicBezTo>
                  <a:cubicBezTo>
                    <a:pt x="40514" y="24362"/>
                    <a:pt x="40867" y="24352"/>
                    <a:pt x="41221" y="24352"/>
                  </a:cubicBezTo>
                  <a:close/>
                  <a:moveTo>
                    <a:pt x="27443" y="16592"/>
                  </a:moveTo>
                  <a:cubicBezTo>
                    <a:pt x="28633" y="17795"/>
                    <a:pt x="29754" y="19065"/>
                    <a:pt x="30838" y="20341"/>
                  </a:cubicBezTo>
                  <a:cubicBezTo>
                    <a:pt x="32118" y="21849"/>
                    <a:pt x="33180" y="23439"/>
                    <a:pt x="34105" y="25094"/>
                  </a:cubicBezTo>
                  <a:cubicBezTo>
                    <a:pt x="32701" y="25700"/>
                    <a:pt x="31367" y="26461"/>
                    <a:pt x="30118" y="27353"/>
                  </a:cubicBezTo>
                  <a:cubicBezTo>
                    <a:pt x="26669" y="29828"/>
                    <a:pt x="24081" y="33569"/>
                    <a:pt x="22541" y="37396"/>
                  </a:cubicBezTo>
                  <a:cubicBezTo>
                    <a:pt x="21734" y="39396"/>
                    <a:pt x="21383" y="41547"/>
                    <a:pt x="21557" y="43684"/>
                  </a:cubicBezTo>
                  <a:cubicBezTo>
                    <a:pt x="21643" y="44763"/>
                    <a:pt x="21925" y="45820"/>
                    <a:pt x="22258" y="46850"/>
                  </a:cubicBezTo>
                  <a:cubicBezTo>
                    <a:pt x="22432" y="47379"/>
                    <a:pt x="22636" y="47902"/>
                    <a:pt x="22865" y="48413"/>
                  </a:cubicBezTo>
                  <a:cubicBezTo>
                    <a:pt x="23046" y="48809"/>
                    <a:pt x="23311" y="49183"/>
                    <a:pt x="23530" y="49570"/>
                  </a:cubicBezTo>
                  <a:cubicBezTo>
                    <a:pt x="20819" y="49242"/>
                    <a:pt x="18140" y="48481"/>
                    <a:pt x="15648" y="47456"/>
                  </a:cubicBezTo>
                  <a:cubicBezTo>
                    <a:pt x="12777" y="46271"/>
                    <a:pt x="10317" y="44531"/>
                    <a:pt x="8261" y="42416"/>
                  </a:cubicBezTo>
                  <a:cubicBezTo>
                    <a:pt x="8717" y="40548"/>
                    <a:pt x="9606" y="38731"/>
                    <a:pt x="10403" y="36986"/>
                  </a:cubicBezTo>
                  <a:cubicBezTo>
                    <a:pt x="11264" y="35113"/>
                    <a:pt x="12325" y="33291"/>
                    <a:pt x="13438" y="31541"/>
                  </a:cubicBezTo>
                  <a:cubicBezTo>
                    <a:pt x="15770" y="27868"/>
                    <a:pt x="18709" y="24602"/>
                    <a:pt x="21738" y="21462"/>
                  </a:cubicBezTo>
                  <a:cubicBezTo>
                    <a:pt x="23479" y="19662"/>
                    <a:pt x="25407" y="18058"/>
                    <a:pt x="27443" y="16592"/>
                  </a:cubicBezTo>
                  <a:close/>
                  <a:moveTo>
                    <a:pt x="34460" y="25740"/>
                  </a:moveTo>
                  <a:cubicBezTo>
                    <a:pt x="35544" y="27754"/>
                    <a:pt x="36446" y="29864"/>
                    <a:pt x="37327" y="32038"/>
                  </a:cubicBezTo>
                  <a:cubicBezTo>
                    <a:pt x="38164" y="34111"/>
                    <a:pt x="38862" y="36229"/>
                    <a:pt x="39327" y="38407"/>
                  </a:cubicBezTo>
                  <a:cubicBezTo>
                    <a:pt x="39823" y="40717"/>
                    <a:pt x="39991" y="43059"/>
                    <a:pt x="40283" y="45387"/>
                  </a:cubicBezTo>
                  <a:cubicBezTo>
                    <a:pt x="40192" y="45533"/>
                    <a:pt x="40210" y="45761"/>
                    <a:pt x="40374" y="45879"/>
                  </a:cubicBezTo>
                  <a:cubicBezTo>
                    <a:pt x="40275" y="45809"/>
                    <a:pt x="40230" y="45781"/>
                    <a:pt x="40219" y="45781"/>
                  </a:cubicBezTo>
                  <a:cubicBezTo>
                    <a:pt x="40194" y="45781"/>
                    <a:pt x="40347" y="45921"/>
                    <a:pt x="40452" y="46007"/>
                  </a:cubicBezTo>
                  <a:cubicBezTo>
                    <a:pt x="39085" y="46750"/>
                    <a:pt x="37632" y="47347"/>
                    <a:pt x="36146" y="47894"/>
                  </a:cubicBezTo>
                  <a:cubicBezTo>
                    <a:pt x="33034" y="49036"/>
                    <a:pt x="29764" y="49754"/>
                    <a:pt x="26428" y="49754"/>
                  </a:cubicBezTo>
                  <a:cubicBezTo>
                    <a:pt x="26184" y="49754"/>
                    <a:pt x="25939" y="49751"/>
                    <a:pt x="25694" y="49743"/>
                  </a:cubicBezTo>
                  <a:cubicBezTo>
                    <a:pt x="25166" y="49725"/>
                    <a:pt x="24632" y="49688"/>
                    <a:pt x="24104" y="49633"/>
                  </a:cubicBezTo>
                  <a:cubicBezTo>
                    <a:pt x="23925" y="49141"/>
                    <a:pt x="23630" y="48704"/>
                    <a:pt x="23416" y="48190"/>
                  </a:cubicBezTo>
                  <a:cubicBezTo>
                    <a:pt x="23001" y="47200"/>
                    <a:pt x="22705" y="46171"/>
                    <a:pt x="22477" y="45132"/>
                  </a:cubicBezTo>
                  <a:cubicBezTo>
                    <a:pt x="22012" y="42963"/>
                    <a:pt x="22240" y="40758"/>
                    <a:pt x="22887" y="38649"/>
                  </a:cubicBezTo>
                  <a:cubicBezTo>
                    <a:pt x="24017" y="34976"/>
                    <a:pt x="26518" y="31344"/>
                    <a:pt x="29481" y="28807"/>
                  </a:cubicBezTo>
                  <a:cubicBezTo>
                    <a:pt x="30943" y="27554"/>
                    <a:pt x="32638" y="26506"/>
                    <a:pt x="34460" y="25740"/>
                  </a:cubicBezTo>
                  <a:close/>
                  <a:moveTo>
                    <a:pt x="25835" y="0"/>
                  </a:moveTo>
                  <a:cubicBezTo>
                    <a:pt x="25637" y="0"/>
                    <a:pt x="25440" y="2"/>
                    <a:pt x="25243" y="6"/>
                  </a:cubicBezTo>
                  <a:cubicBezTo>
                    <a:pt x="20049" y="120"/>
                    <a:pt x="14818" y="1989"/>
                    <a:pt x="10512" y="4723"/>
                  </a:cubicBezTo>
                  <a:cubicBezTo>
                    <a:pt x="6265" y="7415"/>
                    <a:pt x="2826" y="11284"/>
                    <a:pt x="1149" y="15936"/>
                  </a:cubicBezTo>
                  <a:cubicBezTo>
                    <a:pt x="183" y="18624"/>
                    <a:pt x="0" y="21567"/>
                    <a:pt x="23" y="24392"/>
                  </a:cubicBezTo>
                  <a:cubicBezTo>
                    <a:pt x="55" y="27668"/>
                    <a:pt x="684" y="30949"/>
                    <a:pt x="1869" y="34019"/>
                  </a:cubicBezTo>
                  <a:cubicBezTo>
                    <a:pt x="4002" y="39551"/>
                    <a:pt x="7970" y="44626"/>
                    <a:pt x="13442" y="47406"/>
                  </a:cubicBezTo>
                  <a:cubicBezTo>
                    <a:pt x="16704" y="49059"/>
                    <a:pt x="20290" y="50112"/>
                    <a:pt x="23940" y="50454"/>
                  </a:cubicBezTo>
                  <a:cubicBezTo>
                    <a:pt x="23972" y="50473"/>
                    <a:pt x="24010" y="50482"/>
                    <a:pt x="24049" y="50482"/>
                  </a:cubicBezTo>
                  <a:cubicBezTo>
                    <a:pt x="24077" y="50482"/>
                    <a:pt x="24105" y="50477"/>
                    <a:pt x="24131" y="50468"/>
                  </a:cubicBezTo>
                  <a:cubicBezTo>
                    <a:pt x="24934" y="50538"/>
                    <a:pt x="25740" y="50573"/>
                    <a:pt x="26546" y="50573"/>
                  </a:cubicBezTo>
                  <a:cubicBezTo>
                    <a:pt x="28365" y="50573"/>
                    <a:pt x="30186" y="50392"/>
                    <a:pt x="31977" y="50016"/>
                  </a:cubicBezTo>
                  <a:cubicBezTo>
                    <a:pt x="37476" y="48859"/>
                    <a:pt x="43108" y="46430"/>
                    <a:pt x="46561" y="42006"/>
                  </a:cubicBezTo>
                  <a:cubicBezTo>
                    <a:pt x="49650" y="38048"/>
                    <a:pt x="51036" y="33149"/>
                    <a:pt x="51114" y="28242"/>
                  </a:cubicBezTo>
                  <a:cubicBezTo>
                    <a:pt x="51187" y="23717"/>
                    <a:pt x="50339" y="18988"/>
                    <a:pt x="48666" y="14769"/>
                  </a:cubicBezTo>
                  <a:cubicBezTo>
                    <a:pt x="47774" y="12527"/>
                    <a:pt x="46516" y="10704"/>
                    <a:pt x="44812" y="8965"/>
                  </a:cubicBezTo>
                  <a:cubicBezTo>
                    <a:pt x="44096" y="8231"/>
                    <a:pt x="43499" y="7383"/>
                    <a:pt x="42821" y="6622"/>
                  </a:cubicBezTo>
                  <a:cubicBezTo>
                    <a:pt x="41072" y="4645"/>
                    <a:pt x="38452" y="3575"/>
                    <a:pt x="36137" y="2344"/>
                  </a:cubicBezTo>
                  <a:cubicBezTo>
                    <a:pt x="35043" y="1765"/>
                    <a:pt x="33899" y="1264"/>
                    <a:pt x="32697" y="923"/>
                  </a:cubicBezTo>
                  <a:cubicBezTo>
                    <a:pt x="30476" y="297"/>
                    <a:pt x="28150" y="0"/>
                    <a:pt x="2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282691" y="4677108"/>
              <a:ext cx="272429" cy="84934"/>
            </a:xfrm>
            <a:custGeom>
              <a:rect b="b" l="l" r="r" t="t"/>
              <a:pathLst>
                <a:path extrusionOk="0" h="3657" w="11730">
                  <a:moveTo>
                    <a:pt x="440" y="0"/>
                  </a:moveTo>
                  <a:cubicBezTo>
                    <a:pt x="201" y="0"/>
                    <a:pt x="0" y="287"/>
                    <a:pt x="216" y="510"/>
                  </a:cubicBezTo>
                  <a:cubicBezTo>
                    <a:pt x="2381" y="2735"/>
                    <a:pt x="4958" y="3657"/>
                    <a:pt x="7748" y="3657"/>
                  </a:cubicBezTo>
                  <a:cubicBezTo>
                    <a:pt x="8953" y="3657"/>
                    <a:pt x="10198" y="3485"/>
                    <a:pt x="11466" y="3172"/>
                  </a:cubicBezTo>
                  <a:cubicBezTo>
                    <a:pt x="11717" y="3113"/>
                    <a:pt x="11730" y="2711"/>
                    <a:pt x="11466" y="2661"/>
                  </a:cubicBezTo>
                  <a:cubicBezTo>
                    <a:pt x="10787" y="2522"/>
                    <a:pt x="10129" y="2481"/>
                    <a:pt x="9469" y="2481"/>
                  </a:cubicBezTo>
                  <a:cubicBezTo>
                    <a:pt x="8743" y="2481"/>
                    <a:pt x="8015" y="2530"/>
                    <a:pt x="7256" y="2552"/>
                  </a:cubicBezTo>
                  <a:cubicBezTo>
                    <a:pt x="7185" y="2554"/>
                    <a:pt x="7113" y="2555"/>
                    <a:pt x="7042" y="2555"/>
                  </a:cubicBezTo>
                  <a:cubicBezTo>
                    <a:pt x="4776" y="2555"/>
                    <a:pt x="2372" y="1509"/>
                    <a:pt x="645" y="78"/>
                  </a:cubicBezTo>
                  <a:cubicBezTo>
                    <a:pt x="579" y="24"/>
                    <a:pt x="508" y="0"/>
                    <a:pt x="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4232107" y="4765223"/>
              <a:ext cx="168521" cy="129921"/>
            </a:xfrm>
            <a:custGeom>
              <a:rect b="b" l="l" r="r" t="t"/>
              <a:pathLst>
                <a:path extrusionOk="0" h="5594" w="7256">
                  <a:moveTo>
                    <a:pt x="466" y="0"/>
                  </a:moveTo>
                  <a:cubicBezTo>
                    <a:pt x="227" y="0"/>
                    <a:pt x="1" y="230"/>
                    <a:pt x="176" y="484"/>
                  </a:cubicBezTo>
                  <a:cubicBezTo>
                    <a:pt x="922" y="1596"/>
                    <a:pt x="1870" y="2467"/>
                    <a:pt x="2955" y="3245"/>
                  </a:cubicBezTo>
                  <a:cubicBezTo>
                    <a:pt x="4089" y="4061"/>
                    <a:pt x="5475" y="5196"/>
                    <a:pt x="6827" y="5583"/>
                  </a:cubicBezTo>
                  <a:cubicBezTo>
                    <a:pt x="6850" y="5590"/>
                    <a:pt x="6873" y="5593"/>
                    <a:pt x="6896" y="5593"/>
                  </a:cubicBezTo>
                  <a:cubicBezTo>
                    <a:pt x="7089" y="5593"/>
                    <a:pt x="7256" y="5366"/>
                    <a:pt x="7134" y="5182"/>
                  </a:cubicBezTo>
                  <a:cubicBezTo>
                    <a:pt x="6514" y="4252"/>
                    <a:pt x="5302" y="3714"/>
                    <a:pt x="4381" y="3132"/>
                  </a:cubicBezTo>
                  <a:cubicBezTo>
                    <a:pt x="3073" y="2298"/>
                    <a:pt x="1693" y="1401"/>
                    <a:pt x="754" y="147"/>
                  </a:cubicBezTo>
                  <a:cubicBezTo>
                    <a:pt x="677" y="44"/>
                    <a:pt x="570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4154861" y="4859261"/>
              <a:ext cx="141696" cy="131244"/>
            </a:xfrm>
            <a:custGeom>
              <a:rect b="b" l="l" r="r" t="t"/>
              <a:pathLst>
                <a:path extrusionOk="0" h="5651" w="6101">
                  <a:moveTo>
                    <a:pt x="457" y="1"/>
                  </a:moveTo>
                  <a:cubicBezTo>
                    <a:pt x="223" y="1"/>
                    <a:pt x="0" y="227"/>
                    <a:pt x="162" y="486"/>
                  </a:cubicBezTo>
                  <a:cubicBezTo>
                    <a:pt x="1506" y="2651"/>
                    <a:pt x="3133" y="4742"/>
                    <a:pt x="5611" y="5631"/>
                  </a:cubicBezTo>
                  <a:cubicBezTo>
                    <a:pt x="5650" y="5644"/>
                    <a:pt x="5686" y="5650"/>
                    <a:pt x="5720" y="5650"/>
                  </a:cubicBezTo>
                  <a:cubicBezTo>
                    <a:pt x="6000" y="5650"/>
                    <a:pt x="6101" y="5222"/>
                    <a:pt x="5857" y="5051"/>
                  </a:cubicBezTo>
                  <a:cubicBezTo>
                    <a:pt x="3838" y="3639"/>
                    <a:pt x="2194" y="2144"/>
                    <a:pt x="740" y="149"/>
                  </a:cubicBezTo>
                  <a:cubicBezTo>
                    <a:pt x="665" y="44"/>
                    <a:pt x="560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533544" y="4729341"/>
              <a:ext cx="297280" cy="127389"/>
            </a:xfrm>
            <a:custGeom>
              <a:rect b="b" l="l" r="r" t="t"/>
              <a:pathLst>
                <a:path extrusionOk="0" h="5485" w="12800">
                  <a:moveTo>
                    <a:pt x="12504" y="0"/>
                  </a:moveTo>
                  <a:cubicBezTo>
                    <a:pt x="12475" y="0"/>
                    <a:pt x="12445" y="6"/>
                    <a:pt x="12416" y="20"/>
                  </a:cubicBezTo>
                  <a:cubicBezTo>
                    <a:pt x="9014" y="1669"/>
                    <a:pt x="6331" y="4792"/>
                    <a:pt x="2571" y="4792"/>
                  </a:cubicBezTo>
                  <a:cubicBezTo>
                    <a:pt x="1895" y="4792"/>
                    <a:pt x="1184" y="4691"/>
                    <a:pt x="428" y="4462"/>
                  </a:cubicBezTo>
                  <a:cubicBezTo>
                    <a:pt x="398" y="4453"/>
                    <a:pt x="369" y="4449"/>
                    <a:pt x="343" y="4449"/>
                  </a:cubicBezTo>
                  <a:cubicBezTo>
                    <a:pt x="77" y="4449"/>
                    <a:pt x="1" y="4866"/>
                    <a:pt x="287" y="4977"/>
                  </a:cubicBezTo>
                  <a:cubicBezTo>
                    <a:pt x="1204" y="5329"/>
                    <a:pt x="2107" y="5484"/>
                    <a:pt x="2992" y="5484"/>
                  </a:cubicBezTo>
                  <a:cubicBezTo>
                    <a:pt x="6651" y="5484"/>
                    <a:pt x="9989" y="2821"/>
                    <a:pt x="12652" y="330"/>
                  </a:cubicBezTo>
                  <a:cubicBezTo>
                    <a:pt x="12800" y="195"/>
                    <a:pt x="12665" y="0"/>
                    <a:pt x="12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503073" y="4936763"/>
              <a:ext cx="220312" cy="51374"/>
            </a:xfrm>
            <a:custGeom>
              <a:rect b="b" l="l" r="r" t="t"/>
              <a:pathLst>
                <a:path extrusionOk="0" h="2212" w="9486">
                  <a:moveTo>
                    <a:pt x="489" y="1"/>
                  </a:moveTo>
                  <a:cubicBezTo>
                    <a:pt x="227" y="1"/>
                    <a:pt x="0" y="325"/>
                    <a:pt x="245" y="553"/>
                  </a:cubicBezTo>
                  <a:cubicBezTo>
                    <a:pt x="1524" y="1736"/>
                    <a:pt x="3212" y="2212"/>
                    <a:pt x="4934" y="2212"/>
                  </a:cubicBezTo>
                  <a:cubicBezTo>
                    <a:pt x="6415" y="2212"/>
                    <a:pt x="7922" y="1860"/>
                    <a:pt x="9218" y="1304"/>
                  </a:cubicBezTo>
                  <a:cubicBezTo>
                    <a:pt x="9485" y="1186"/>
                    <a:pt x="9368" y="724"/>
                    <a:pt x="9089" y="724"/>
                  </a:cubicBezTo>
                  <a:cubicBezTo>
                    <a:pt x="9079" y="724"/>
                    <a:pt x="9068" y="724"/>
                    <a:pt x="9058" y="725"/>
                  </a:cubicBezTo>
                  <a:cubicBezTo>
                    <a:pt x="7539" y="898"/>
                    <a:pt x="5892" y="1313"/>
                    <a:pt x="4324" y="1313"/>
                  </a:cubicBezTo>
                  <a:cubicBezTo>
                    <a:pt x="3027" y="1313"/>
                    <a:pt x="1783" y="1029"/>
                    <a:pt x="710" y="88"/>
                  </a:cubicBezTo>
                  <a:cubicBezTo>
                    <a:pt x="640" y="27"/>
                    <a:pt x="563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4811826" y="4741882"/>
              <a:ext cx="155282" cy="132847"/>
            </a:xfrm>
            <a:custGeom>
              <a:rect b="b" l="l" r="r" t="t"/>
              <a:pathLst>
                <a:path extrusionOk="0" h="5720" w="6686">
                  <a:moveTo>
                    <a:pt x="6249" y="1"/>
                  </a:moveTo>
                  <a:cubicBezTo>
                    <a:pt x="6188" y="1"/>
                    <a:pt x="6126" y="15"/>
                    <a:pt x="6066" y="45"/>
                  </a:cubicBezTo>
                  <a:cubicBezTo>
                    <a:pt x="5054" y="555"/>
                    <a:pt x="4211" y="1640"/>
                    <a:pt x="3350" y="2387"/>
                  </a:cubicBezTo>
                  <a:cubicBezTo>
                    <a:pt x="2311" y="3280"/>
                    <a:pt x="1318" y="4227"/>
                    <a:pt x="279" y="5116"/>
                  </a:cubicBezTo>
                  <a:cubicBezTo>
                    <a:pt x="0" y="5356"/>
                    <a:pt x="257" y="5719"/>
                    <a:pt x="550" y="5719"/>
                  </a:cubicBezTo>
                  <a:cubicBezTo>
                    <a:pt x="631" y="5719"/>
                    <a:pt x="714" y="5692"/>
                    <a:pt x="790" y="5627"/>
                  </a:cubicBezTo>
                  <a:cubicBezTo>
                    <a:pt x="1833" y="4734"/>
                    <a:pt x="3118" y="4091"/>
                    <a:pt x="4207" y="3243"/>
                  </a:cubicBezTo>
                  <a:cubicBezTo>
                    <a:pt x="5118" y="2532"/>
                    <a:pt x="6316" y="1626"/>
                    <a:pt x="6617" y="465"/>
                  </a:cubicBezTo>
                  <a:cubicBezTo>
                    <a:pt x="6686" y="204"/>
                    <a:pt x="6481" y="1"/>
                    <a:pt x="6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5"/>
          <p:cNvGrpSpPr/>
          <p:nvPr/>
        </p:nvGrpSpPr>
        <p:grpSpPr>
          <a:xfrm>
            <a:off x="7885339" y="2950187"/>
            <a:ext cx="316622" cy="376947"/>
            <a:chOff x="7290886" y="2736984"/>
            <a:chExt cx="416773" cy="496179"/>
          </a:xfrm>
        </p:grpSpPr>
        <p:sp>
          <p:nvSpPr>
            <p:cNvPr id="335" name="Google Shape;335;p25"/>
            <p:cNvSpPr/>
            <p:nvPr/>
          </p:nvSpPr>
          <p:spPr>
            <a:xfrm>
              <a:off x="7290886" y="2736984"/>
              <a:ext cx="416773" cy="496179"/>
            </a:xfrm>
            <a:custGeom>
              <a:rect b="b" l="l" r="r" t="t"/>
              <a:pathLst>
                <a:path extrusionOk="0" h="21364" w="17945">
                  <a:moveTo>
                    <a:pt x="10612" y="461"/>
                  </a:moveTo>
                  <a:cubicBezTo>
                    <a:pt x="11514" y="1527"/>
                    <a:pt x="13438" y="1359"/>
                    <a:pt x="14700" y="1773"/>
                  </a:cubicBezTo>
                  <a:cubicBezTo>
                    <a:pt x="15693" y="2097"/>
                    <a:pt x="15907" y="7432"/>
                    <a:pt x="16062" y="8521"/>
                  </a:cubicBezTo>
                  <a:cubicBezTo>
                    <a:pt x="16413" y="11022"/>
                    <a:pt x="16700" y="13556"/>
                    <a:pt x="16790" y="16080"/>
                  </a:cubicBezTo>
                  <a:cubicBezTo>
                    <a:pt x="16841" y="17529"/>
                    <a:pt x="16736" y="18955"/>
                    <a:pt x="16882" y="20390"/>
                  </a:cubicBezTo>
                  <a:cubicBezTo>
                    <a:pt x="15629" y="20254"/>
                    <a:pt x="14357" y="20113"/>
                    <a:pt x="13100" y="19999"/>
                  </a:cubicBezTo>
                  <a:lnTo>
                    <a:pt x="13100" y="19999"/>
                  </a:lnTo>
                  <a:cubicBezTo>
                    <a:pt x="13100" y="19999"/>
                    <a:pt x="13100" y="19999"/>
                    <a:pt x="13100" y="19999"/>
                  </a:cubicBezTo>
                  <a:cubicBezTo>
                    <a:pt x="13177" y="19999"/>
                    <a:pt x="12740" y="16281"/>
                    <a:pt x="12631" y="15911"/>
                  </a:cubicBezTo>
                  <a:cubicBezTo>
                    <a:pt x="12626" y="15888"/>
                    <a:pt x="12613" y="15865"/>
                    <a:pt x="12599" y="15848"/>
                  </a:cubicBezTo>
                  <a:cubicBezTo>
                    <a:pt x="12618" y="15680"/>
                    <a:pt x="12544" y="15488"/>
                    <a:pt x="12380" y="15401"/>
                  </a:cubicBezTo>
                  <a:cubicBezTo>
                    <a:pt x="11797" y="15100"/>
                    <a:pt x="11068" y="15041"/>
                    <a:pt x="10426" y="14946"/>
                  </a:cubicBezTo>
                  <a:cubicBezTo>
                    <a:pt x="10084" y="14895"/>
                    <a:pt x="9743" y="14877"/>
                    <a:pt x="9400" y="14859"/>
                  </a:cubicBezTo>
                  <a:cubicBezTo>
                    <a:pt x="8977" y="14832"/>
                    <a:pt x="8612" y="14658"/>
                    <a:pt x="8206" y="14572"/>
                  </a:cubicBezTo>
                  <a:cubicBezTo>
                    <a:pt x="8195" y="14570"/>
                    <a:pt x="8183" y="14568"/>
                    <a:pt x="8172" y="14568"/>
                  </a:cubicBezTo>
                  <a:cubicBezTo>
                    <a:pt x="8120" y="14568"/>
                    <a:pt x="8076" y="14593"/>
                    <a:pt x="8038" y="14626"/>
                  </a:cubicBezTo>
                  <a:cubicBezTo>
                    <a:pt x="7981" y="14600"/>
                    <a:pt x="7920" y="14586"/>
                    <a:pt x="7858" y="14586"/>
                  </a:cubicBezTo>
                  <a:cubicBezTo>
                    <a:pt x="7717" y="14586"/>
                    <a:pt x="7577" y="14661"/>
                    <a:pt x="7501" y="14832"/>
                  </a:cubicBezTo>
                  <a:cubicBezTo>
                    <a:pt x="6940" y="16067"/>
                    <a:pt x="6375" y="17352"/>
                    <a:pt x="5965" y="18645"/>
                  </a:cubicBezTo>
                  <a:cubicBezTo>
                    <a:pt x="5965" y="18659"/>
                    <a:pt x="5965" y="18668"/>
                    <a:pt x="5960" y="18681"/>
                  </a:cubicBezTo>
                  <a:cubicBezTo>
                    <a:pt x="4516" y="18008"/>
                    <a:pt x="2812" y="17907"/>
                    <a:pt x="1290" y="17396"/>
                  </a:cubicBezTo>
                  <a:cubicBezTo>
                    <a:pt x="913" y="17269"/>
                    <a:pt x="4206" y="12139"/>
                    <a:pt x="4511" y="11693"/>
                  </a:cubicBezTo>
                  <a:cubicBezTo>
                    <a:pt x="6944" y="8107"/>
                    <a:pt x="8681" y="4302"/>
                    <a:pt x="10612" y="461"/>
                  </a:cubicBezTo>
                  <a:close/>
                  <a:moveTo>
                    <a:pt x="10542" y="1"/>
                  </a:moveTo>
                  <a:cubicBezTo>
                    <a:pt x="10486" y="1"/>
                    <a:pt x="10430" y="20"/>
                    <a:pt x="10389" y="64"/>
                  </a:cubicBezTo>
                  <a:cubicBezTo>
                    <a:pt x="9442" y="1117"/>
                    <a:pt x="9018" y="2375"/>
                    <a:pt x="8462" y="3660"/>
                  </a:cubicBezTo>
                  <a:cubicBezTo>
                    <a:pt x="7615" y="5624"/>
                    <a:pt x="6320" y="7451"/>
                    <a:pt x="5241" y="9296"/>
                  </a:cubicBezTo>
                  <a:cubicBezTo>
                    <a:pt x="3636" y="12025"/>
                    <a:pt x="1432" y="14521"/>
                    <a:pt x="92" y="17392"/>
                  </a:cubicBezTo>
                  <a:cubicBezTo>
                    <a:pt x="1" y="17588"/>
                    <a:pt x="137" y="17821"/>
                    <a:pt x="324" y="17894"/>
                  </a:cubicBezTo>
                  <a:cubicBezTo>
                    <a:pt x="2238" y="18677"/>
                    <a:pt x="4133" y="19242"/>
                    <a:pt x="6211" y="19360"/>
                  </a:cubicBezTo>
                  <a:cubicBezTo>
                    <a:pt x="6217" y="19361"/>
                    <a:pt x="6223" y="19361"/>
                    <a:pt x="6229" y="19361"/>
                  </a:cubicBezTo>
                  <a:cubicBezTo>
                    <a:pt x="6345" y="19361"/>
                    <a:pt x="6445" y="19273"/>
                    <a:pt x="6480" y="19169"/>
                  </a:cubicBezTo>
                  <a:cubicBezTo>
                    <a:pt x="6585" y="19137"/>
                    <a:pt x="6681" y="19064"/>
                    <a:pt x="6740" y="18937"/>
                  </a:cubicBezTo>
                  <a:cubicBezTo>
                    <a:pt x="7287" y="17747"/>
                    <a:pt x="7787" y="16494"/>
                    <a:pt x="8198" y="15251"/>
                  </a:cubicBezTo>
                  <a:cubicBezTo>
                    <a:pt x="8553" y="15570"/>
                    <a:pt x="9087" y="15619"/>
                    <a:pt x="9587" y="15674"/>
                  </a:cubicBezTo>
                  <a:cubicBezTo>
                    <a:pt x="10421" y="15762"/>
                    <a:pt x="11223" y="15957"/>
                    <a:pt x="12043" y="16107"/>
                  </a:cubicBezTo>
                  <a:cubicBezTo>
                    <a:pt x="12052" y="17156"/>
                    <a:pt x="12349" y="18290"/>
                    <a:pt x="12212" y="19310"/>
                  </a:cubicBezTo>
                  <a:cubicBezTo>
                    <a:pt x="12153" y="19757"/>
                    <a:pt x="11957" y="20491"/>
                    <a:pt x="12494" y="20746"/>
                  </a:cubicBezTo>
                  <a:cubicBezTo>
                    <a:pt x="13246" y="21101"/>
                    <a:pt x="14349" y="21065"/>
                    <a:pt x="15160" y="21219"/>
                  </a:cubicBezTo>
                  <a:cubicBezTo>
                    <a:pt x="15504" y="21286"/>
                    <a:pt x="15932" y="21364"/>
                    <a:pt x="16346" y="21364"/>
                  </a:cubicBezTo>
                  <a:cubicBezTo>
                    <a:pt x="16639" y="21364"/>
                    <a:pt x="16925" y="21325"/>
                    <a:pt x="17169" y="21215"/>
                  </a:cubicBezTo>
                  <a:cubicBezTo>
                    <a:pt x="17232" y="21255"/>
                    <a:pt x="17305" y="21280"/>
                    <a:pt x="17379" y="21280"/>
                  </a:cubicBezTo>
                  <a:cubicBezTo>
                    <a:pt x="17406" y="21280"/>
                    <a:pt x="17434" y="21277"/>
                    <a:pt x="17461" y="21270"/>
                  </a:cubicBezTo>
                  <a:cubicBezTo>
                    <a:pt x="17469" y="21270"/>
                    <a:pt x="17474" y="21265"/>
                    <a:pt x="17484" y="21265"/>
                  </a:cubicBezTo>
                  <a:cubicBezTo>
                    <a:pt x="17738" y="21196"/>
                    <a:pt x="17944" y="20901"/>
                    <a:pt x="17825" y="20655"/>
                  </a:cubicBezTo>
                  <a:cubicBezTo>
                    <a:pt x="17903" y="20636"/>
                    <a:pt x="17907" y="20495"/>
                    <a:pt x="17835" y="20222"/>
                  </a:cubicBezTo>
                  <a:cubicBezTo>
                    <a:pt x="17816" y="19716"/>
                    <a:pt x="17770" y="19215"/>
                    <a:pt x="17747" y="18709"/>
                  </a:cubicBezTo>
                  <a:cubicBezTo>
                    <a:pt x="17702" y="17529"/>
                    <a:pt x="17807" y="16353"/>
                    <a:pt x="17747" y="15173"/>
                  </a:cubicBezTo>
                  <a:cubicBezTo>
                    <a:pt x="17602" y="12362"/>
                    <a:pt x="17310" y="9460"/>
                    <a:pt x="16759" y="6703"/>
                  </a:cubicBezTo>
                  <a:cubicBezTo>
                    <a:pt x="16500" y="5409"/>
                    <a:pt x="16353" y="4088"/>
                    <a:pt x="16130" y="2789"/>
                  </a:cubicBezTo>
                  <a:cubicBezTo>
                    <a:pt x="16071" y="2421"/>
                    <a:pt x="16112" y="1628"/>
                    <a:pt x="15743" y="1327"/>
                  </a:cubicBezTo>
                  <a:cubicBezTo>
                    <a:pt x="14485" y="316"/>
                    <a:pt x="12275" y="415"/>
                    <a:pt x="10754" y="160"/>
                  </a:cubicBezTo>
                  <a:cubicBezTo>
                    <a:pt x="10751" y="160"/>
                    <a:pt x="10747" y="162"/>
                    <a:pt x="10744" y="162"/>
                  </a:cubicBezTo>
                  <a:cubicBezTo>
                    <a:pt x="10743" y="162"/>
                    <a:pt x="10741" y="162"/>
                    <a:pt x="10740" y="160"/>
                  </a:cubicBezTo>
                  <a:cubicBezTo>
                    <a:pt x="10740" y="63"/>
                    <a:pt x="10642" y="1"/>
                    <a:pt x="1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502861" y="2870179"/>
              <a:ext cx="79917" cy="155700"/>
            </a:xfrm>
            <a:custGeom>
              <a:rect b="b" l="l" r="r" t="t"/>
              <a:pathLst>
                <a:path extrusionOk="0" h="6704" w="3441">
                  <a:moveTo>
                    <a:pt x="2155" y="2490"/>
                  </a:moveTo>
                  <a:cubicBezTo>
                    <a:pt x="2214" y="3091"/>
                    <a:pt x="2324" y="3693"/>
                    <a:pt x="2319" y="4244"/>
                  </a:cubicBezTo>
                  <a:cubicBezTo>
                    <a:pt x="2315" y="4453"/>
                    <a:pt x="2402" y="5729"/>
                    <a:pt x="2027" y="5729"/>
                  </a:cubicBezTo>
                  <a:cubicBezTo>
                    <a:pt x="2010" y="5729"/>
                    <a:pt x="1992" y="5726"/>
                    <a:pt x="1973" y="5720"/>
                  </a:cubicBezTo>
                  <a:cubicBezTo>
                    <a:pt x="1600" y="5615"/>
                    <a:pt x="1348" y="5510"/>
                    <a:pt x="1080" y="5493"/>
                  </a:cubicBezTo>
                  <a:cubicBezTo>
                    <a:pt x="1207" y="5160"/>
                    <a:pt x="1394" y="4805"/>
                    <a:pt x="1495" y="4540"/>
                  </a:cubicBezTo>
                  <a:cubicBezTo>
                    <a:pt x="1699" y="4002"/>
                    <a:pt x="1873" y="3460"/>
                    <a:pt x="2019" y="2904"/>
                  </a:cubicBezTo>
                  <a:cubicBezTo>
                    <a:pt x="2055" y="2763"/>
                    <a:pt x="2105" y="2627"/>
                    <a:pt x="2155" y="2490"/>
                  </a:cubicBezTo>
                  <a:close/>
                  <a:moveTo>
                    <a:pt x="2461" y="0"/>
                  </a:moveTo>
                  <a:cubicBezTo>
                    <a:pt x="2289" y="0"/>
                    <a:pt x="2154" y="109"/>
                    <a:pt x="2082" y="261"/>
                  </a:cubicBezTo>
                  <a:cubicBezTo>
                    <a:pt x="1604" y="1300"/>
                    <a:pt x="1148" y="2271"/>
                    <a:pt x="793" y="3360"/>
                  </a:cubicBezTo>
                  <a:cubicBezTo>
                    <a:pt x="501" y="4253"/>
                    <a:pt x="0" y="5110"/>
                    <a:pt x="168" y="6071"/>
                  </a:cubicBezTo>
                  <a:cubicBezTo>
                    <a:pt x="202" y="6261"/>
                    <a:pt x="373" y="6395"/>
                    <a:pt x="561" y="6395"/>
                  </a:cubicBezTo>
                  <a:cubicBezTo>
                    <a:pt x="580" y="6395"/>
                    <a:pt x="600" y="6394"/>
                    <a:pt x="620" y="6391"/>
                  </a:cubicBezTo>
                  <a:cubicBezTo>
                    <a:pt x="671" y="6383"/>
                    <a:pt x="721" y="6380"/>
                    <a:pt x="771" y="6380"/>
                  </a:cubicBezTo>
                  <a:cubicBezTo>
                    <a:pt x="1251" y="6380"/>
                    <a:pt x="1680" y="6703"/>
                    <a:pt x="2129" y="6703"/>
                  </a:cubicBezTo>
                  <a:cubicBezTo>
                    <a:pt x="2245" y="6703"/>
                    <a:pt x="2363" y="6681"/>
                    <a:pt x="2483" y="6627"/>
                  </a:cubicBezTo>
                  <a:cubicBezTo>
                    <a:pt x="2912" y="6431"/>
                    <a:pt x="3135" y="5975"/>
                    <a:pt x="3199" y="5529"/>
                  </a:cubicBezTo>
                  <a:cubicBezTo>
                    <a:pt x="3440" y="3866"/>
                    <a:pt x="3003" y="2135"/>
                    <a:pt x="2961" y="476"/>
                  </a:cubicBezTo>
                  <a:cubicBezTo>
                    <a:pt x="2961" y="389"/>
                    <a:pt x="2921" y="316"/>
                    <a:pt x="2862" y="267"/>
                  </a:cubicBezTo>
                  <a:lnTo>
                    <a:pt x="2862" y="207"/>
                  </a:lnTo>
                  <a:cubicBezTo>
                    <a:pt x="2857" y="107"/>
                    <a:pt x="2748" y="25"/>
                    <a:pt x="2652" y="15"/>
                  </a:cubicBezTo>
                  <a:cubicBezTo>
                    <a:pt x="2602" y="11"/>
                    <a:pt x="2551" y="7"/>
                    <a:pt x="2502" y="2"/>
                  </a:cubicBezTo>
                  <a:cubicBezTo>
                    <a:pt x="2488" y="1"/>
                    <a:pt x="2475" y="0"/>
                    <a:pt x="2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5"/>
          <p:cNvGrpSpPr/>
          <p:nvPr/>
        </p:nvGrpSpPr>
        <p:grpSpPr>
          <a:xfrm>
            <a:off x="3916916" y="3641263"/>
            <a:ext cx="1091791" cy="898485"/>
            <a:chOff x="3577274" y="3445463"/>
            <a:chExt cx="967814" cy="796459"/>
          </a:xfrm>
        </p:grpSpPr>
        <p:sp>
          <p:nvSpPr>
            <p:cNvPr id="338" name="Google Shape;338;p25"/>
            <p:cNvSpPr/>
            <p:nvPr/>
          </p:nvSpPr>
          <p:spPr>
            <a:xfrm>
              <a:off x="4418586" y="4031191"/>
              <a:ext cx="64853" cy="48978"/>
            </a:xfrm>
            <a:custGeom>
              <a:rect b="b" l="l" r="r" t="t"/>
              <a:pathLst>
                <a:path extrusionOk="0" h="3986" w="5278">
                  <a:moveTo>
                    <a:pt x="2049" y="932"/>
                  </a:moveTo>
                  <a:cubicBezTo>
                    <a:pt x="2471" y="932"/>
                    <a:pt x="2899" y="979"/>
                    <a:pt x="3250" y="1069"/>
                  </a:cubicBezTo>
                  <a:cubicBezTo>
                    <a:pt x="4480" y="1384"/>
                    <a:pt x="4289" y="2791"/>
                    <a:pt x="3122" y="3056"/>
                  </a:cubicBezTo>
                  <a:cubicBezTo>
                    <a:pt x="2753" y="3142"/>
                    <a:pt x="2352" y="3146"/>
                    <a:pt x="1979" y="3183"/>
                  </a:cubicBezTo>
                  <a:cubicBezTo>
                    <a:pt x="1912" y="3189"/>
                    <a:pt x="1851" y="3192"/>
                    <a:pt x="1796" y="3192"/>
                  </a:cubicBezTo>
                  <a:cubicBezTo>
                    <a:pt x="1417" y="3192"/>
                    <a:pt x="1292" y="3034"/>
                    <a:pt x="1176" y="2608"/>
                  </a:cubicBezTo>
                  <a:cubicBezTo>
                    <a:pt x="1040" y="2103"/>
                    <a:pt x="1104" y="1552"/>
                    <a:pt x="1054" y="1033"/>
                  </a:cubicBezTo>
                  <a:cubicBezTo>
                    <a:pt x="1351" y="964"/>
                    <a:pt x="1698" y="932"/>
                    <a:pt x="2049" y="932"/>
                  </a:cubicBezTo>
                  <a:close/>
                  <a:moveTo>
                    <a:pt x="2357" y="1"/>
                  </a:moveTo>
                  <a:cubicBezTo>
                    <a:pt x="1791" y="1"/>
                    <a:pt x="1232" y="106"/>
                    <a:pt x="798" y="280"/>
                  </a:cubicBezTo>
                  <a:cubicBezTo>
                    <a:pt x="753" y="299"/>
                    <a:pt x="721" y="326"/>
                    <a:pt x="684" y="354"/>
                  </a:cubicBezTo>
                  <a:cubicBezTo>
                    <a:pt x="667" y="350"/>
                    <a:pt x="649" y="349"/>
                    <a:pt x="631" y="349"/>
                  </a:cubicBezTo>
                  <a:cubicBezTo>
                    <a:pt x="542" y="349"/>
                    <a:pt x="453" y="390"/>
                    <a:pt x="393" y="503"/>
                  </a:cubicBezTo>
                  <a:cubicBezTo>
                    <a:pt x="1" y="1269"/>
                    <a:pt x="247" y="2854"/>
                    <a:pt x="721" y="3552"/>
                  </a:cubicBezTo>
                  <a:cubicBezTo>
                    <a:pt x="961" y="3910"/>
                    <a:pt x="1381" y="3986"/>
                    <a:pt x="1787" y="3986"/>
                  </a:cubicBezTo>
                  <a:cubicBezTo>
                    <a:pt x="1852" y="3986"/>
                    <a:pt x="1916" y="3984"/>
                    <a:pt x="1979" y="3981"/>
                  </a:cubicBezTo>
                  <a:cubicBezTo>
                    <a:pt x="2598" y="3948"/>
                    <a:pt x="3409" y="3939"/>
                    <a:pt x="3960" y="3620"/>
                  </a:cubicBezTo>
                  <a:cubicBezTo>
                    <a:pt x="5014" y="3024"/>
                    <a:pt x="5277" y="1556"/>
                    <a:pt x="4412" y="690"/>
                  </a:cubicBezTo>
                  <a:cubicBezTo>
                    <a:pt x="3924" y="200"/>
                    <a:pt x="3135" y="1"/>
                    <a:pt x="2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425098" y="4128643"/>
              <a:ext cx="92648" cy="64841"/>
            </a:xfrm>
            <a:custGeom>
              <a:rect b="b" l="l" r="r" t="t"/>
              <a:pathLst>
                <a:path extrusionOk="0" h="5277" w="7540">
                  <a:moveTo>
                    <a:pt x="1741" y="760"/>
                  </a:moveTo>
                  <a:cubicBezTo>
                    <a:pt x="2456" y="760"/>
                    <a:pt x="3305" y="1067"/>
                    <a:pt x="3845" y="1207"/>
                  </a:cubicBezTo>
                  <a:cubicBezTo>
                    <a:pt x="4374" y="1343"/>
                    <a:pt x="4833" y="1425"/>
                    <a:pt x="5276" y="1781"/>
                  </a:cubicBezTo>
                  <a:cubicBezTo>
                    <a:pt x="6246" y="2556"/>
                    <a:pt x="5700" y="3490"/>
                    <a:pt x="4839" y="3991"/>
                  </a:cubicBezTo>
                  <a:cubicBezTo>
                    <a:pt x="4187" y="4369"/>
                    <a:pt x="3348" y="4420"/>
                    <a:pt x="2619" y="4442"/>
                  </a:cubicBezTo>
                  <a:cubicBezTo>
                    <a:pt x="2517" y="4446"/>
                    <a:pt x="2415" y="4447"/>
                    <a:pt x="2313" y="4447"/>
                  </a:cubicBezTo>
                  <a:cubicBezTo>
                    <a:pt x="2228" y="4447"/>
                    <a:pt x="2144" y="4446"/>
                    <a:pt x="2060" y="4446"/>
                  </a:cubicBezTo>
                  <a:cubicBezTo>
                    <a:pt x="1884" y="4446"/>
                    <a:pt x="1708" y="4449"/>
                    <a:pt x="1531" y="4464"/>
                  </a:cubicBezTo>
                  <a:cubicBezTo>
                    <a:pt x="1501" y="4467"/>
                    <a:pt x="1474" y="4468"/>
                    <a:pt x="1449" y="4468"/>
                  </a:cubicBezTo>
                  <a:cubicBezTo>
                    <a:pt x="1087" y="4468"/>
                    <a:pt x="1201" y="4224"/>
                    <a:pt x="1243" y="3909"/>
                  </a:cubicBezTo>
                  <a:cubicBezTo>
                    <a:pt x="1389" y="2912"/>
                    <a:pt x="1203" y="1913"/>
                    <a:pt x="974" y="938"/>
                  </a:cubicBezTo>
                  <a:cubicBezTo>
                    <a:pt x="1189" y="809"/>
                    <a:pt x="1454" y="760"/>
                    <a:pt x="1741" y="760"/>
                  </a:cubicBezTo>
                  <a:close/>
                  <a:moveTo>
                    <a:pt x="1834" y="0"/>
                  </a:moveTo>
                  <a:cubicBezTo>
                    <a:pt x="1283" y="0"/>
                    <a:pt x="781" y="139"/>
                    <a:pt x="446" y="565"/>
                  </a:cubicBezTo>
                  <a:cubicBezTo>
                    <a:pt x="377" y="605"/>
                    <a:pt x="323" y="664"/>
                    <a:pt x="295" y="746"/>
                  </a:cubicBezTo>
                  <a:cubicBezTo>
                    <a:pt x="0" y="1627"/>
                    <a:pt x="356" y="2651"/>
                    <a:pt x="455" y="3545"/>
                  </a:cubicBezTo>
                  <a:cubicBezTo>
                    <a:pt x="501" y="3964"/>
                    <a:pt x="633" y="4929"/>
                    <a:pt x="1153" y="5061"/>
                  </a:cubicBezTo>
                  <a:cubicBezTo>
                    <a:pt x="1703" y="5198"/>
                    <a:pt x="2294" y="5277"/>
                    <a:pt x="2883" y="5277"/>
                  </a:cubicBezTo>
                  <a:cubicBezTo>
                    <a:pt x="4287" y="5277"/>
                    <a:pt x="5683" y="4829"/>
                    <a:pt x="6511" y="3635"/>
                  </a:cubicBezTo>
                  <a:cubicBezTo>
                    <a:pt x="7540" y="2141"/>
                    <a:pt x="5445" y="656"/>
                    <a:pt x="4223" y="428"/>
                  </a:cubicBezTo>
                  <a:cubicBezTo>
                    <a:pt x="3583" y="308"/>
                    <a:pt x="2654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25"/>
            <p:cNvGrpSpPr/>
            <p:nvPr/>
          </p:nvGrpSpPr>
          <p:grpSpPr>
            <a:xfrm>
              <a:off x="3577274" y="3445463"/>
              <a:ext cx="967814" cy="796459"/>
              <a:chOff x="3577274" y="3445463"/>
              <a:chExt cx="967814" cy="796459"/>
            </a:xfrm>
          </p:grpSpPr>
          <p:sp>
            <p:nvSpPr>
              <p:cNvPr id="341" name="Google Shape;341;p25"/>
              <p:cNvSpPr/>
              <p:nvPr/>
            </p:nvSpPr>
            <p:spPr>
              <a:xfrm>
                <a:off x="4365912" y="4002389"/>
                <a:ext cx="179176" cy="239533"/>
              </a:xfrm>
              <a:custGeom>
                <a:rect b="b" l="l" r="r" t="t"/>
                <a:pathLst>
                  <a:path extrusionOk="0" h="19494" w="14582">
                    <a:moveTo>
                      <a:pt x="5362" y="1048"/>
                    </a:moveTo>
                    <a:cubicBezTo>
                      <a:pt x="6343" y="1048"/>
                      <a:pt x="7297" y="1133"/>
                      <a:pt x="8115" y="1280"/>
                    </a:cubicBezTo>
                    <a:cubicBezTo>
                      <a:pt x="9131" y="1463"/>
                      <a:pt x="10111" y="1937"/>
                      <a:pt x="10990" y="2452"/>
                    </a:cubicBezTo>
                    <a:cubicBezTo>
                      <a:pt x="13355" y="3841"/>
                      <a:pt x="12499" y="6958"/>
                      <a:pt x="10083" y="7591"/>
                    </a:cubicBezTo>
                    <a:cubicBezTo>
                      <a:pt x="9787" y="7669"/>
                      <a:pt x="9623" y="8110"/>
                      <a:pt x="9888" y="8320"/>
                    </a:cubicBezTo>
                    <a:cubicBezTo>
                      <a:pt x="10503" y="8813"/>
                      <a:pt x="11196" y="9049"/>
                      <a:pt x="11824" y="9555"/>
                    </a:cubicBezTo>
                    <a:cubicBezTo>
                      <a:pt x="13948" y="11236"/>
                      <a:pt x="13929" y="13856"/>
                      <a:pt x="12248" y="15778"/>
                    </a:cubicBezTo>
                    <a:cubicBezTo>
                      <a:pt x="10212" y="18104"/>
                      <a:pt x="6637" y="18365"/>
                      <a:pt x="3650" y="18365"/>
                    </a:cubicBezTo>
                    <a:cubicBezTo>
                      <a:pt x="3307" y="18365"/>
                      <a:pt x="2972" y="18362"/>
                      <a:pt x="2648" y="18358"/>
                    </a:cubicBezTo>
                    <a:cubicBezTo>
                      <a:pt x="1823" y="18348"/>
                      <a:pt x="1350" y="4557"/>
                      <a:pt x="1117" y="1713"/>
                    </a:cubicBezTo>
                    <a:cubicBezTo>
                      <a:pt x="2344" y="1242"/>
                      <a:pt x="3884" y="1048"/>
                      <a:pt x="5362" y="1048"/>
                    </a:cubicBezTo>
                    <a:close/>
                    <a:moveTo>
                      <a:pt x="5365" y="0"/>
                    </a:moveTo>
                    <a:cubicBezTo>
                      <a:pt x="3749" y="0"/>
                      <a:pt x="1695" y="237"/>
                      <a:pt x="593" y="944"/>
                    </a:cubicBezTo>
                    <a:cubicBezTo>
                      <a:pt x="424" y="1049"/>
                      <a:pt x="374" y="1230"/>
                      <a:pt x="393" y="1404"/>
                    </a:cubicBezTo>
                    <a:cubicBezTo>
                      <a:pt x="0" y="6001"/>
                      <a:pt x="971" y="10790"/>
                      <a:pt x="1003" y="15410"/>
                    </a:cubicBezTo>
                    <a:cubicBezTo>
                      <a:pt x="1007" y="16330"/>
                      <a:pt x="793" y="18289"/>
                      <a:pt x="1568" y="19069"/>
                    </a:cubicBezTo>
                    <a:cubicBezTo>
                      <a:pt x="1894" y="19392"/>
                      <a:pt x="2538" y="19494"/>
                      <a:pt x="3257" y="19494"/>
                    </a:cubicBezTo>
                    <a:cubicBezTo>
                      <a:pt x="4337" y="19494"/>
                      <a:pt x="5587" y="19265"/>
                      <a:pt x="6184" y="19218"/>
                    </a:cubicBezTo>
                    <a:cubicBezTo>
                      <a:pt x="9355" y="18972"/>
                      <a:pt x="12681" y="17670"/>
                      <a:pt x="14121" y="14663"/>
                    </a:cubicBezTo>
                    <a:cubicBezTo>
                      <a:pt x="14558" y="13751"/>
                      <a:pt x="14581" y="12434"/>
                      <a:pt x="14175" y="11509"/>
                    </a:cubicBezTo>
                    <a:cubicBezTo>
                      <a:pt x="13433" y="9842"/>
                      <a:pt x="12348" y="9126"/>
                      <a:pt x="11082" y="8156"/>
                    </a:cubicBezTo>
                    <a:cubicBezTo>
                      <a:pt x="13511" y="7040"/>
                      <a:pt x="14144" y="3951"/>
                      <a:pt x="12116" y="2005"/>
                    </a:cubicBezTo>
                    <a:cubicBezTo>
                      <a:pt x="10717" y="660"/>
                      <a:pt x="8426" y="210"/>
                      <a:pt x="6580" y="50"/>
                    </a:cubicBezTo>
                    <a:cubicBezTo>
                      <a:pt x="6228" y="19"/>
                      <a:pt x="5814" y="0"/>
                      <a:pt x="5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3577274" y="3445463"/>
                <a:ext cx="197496" cy="274924"/>
              </a:xfrm>
              <a:custGeom>
                <a:rect b="b" l="l" r="r" t="t"/>
                <a:pathLst>
                  <a:path extrusionOk="0" h="18365" w="13195">
                    <a:moveTo>
                      <a:pt x="8842" y="946"/>
                    </a:moveTo>
                    <a:cubicBezTo>
                      <a:pt x="9457" y="946"/>
                      <a:pt x="10014" y="1086"/>
                      <a:pt x="10611" y="1086"/>
                    </a:cubicBezTo>
                    <a:cubicBezTo>
                      <a:pt x="10626" y="1086"/>
                      <a:pt x="10641" y="1086"/>
                      <a:pt x="10656" y="1086"/>
                    </a:cubicBezTo>
                    <a:lnTo>
                      <a:pt x="10656" y="1086"/>
                    </a:lnTo>
                    <a:cubicBezTo>
                      <a:pt x="10496" y="1997"/>
                      <a:pt x="10414" y="2912"/>
                      <a:pt x="10355" y="3837"/>
                    </a:cubicBezTo>
                    <a:cubicBezTo>
                      <a:pt x="9978" y="3689"/>
                      <a:pt x="9580" y="3621"/>
                      <a:pt x="9176" y="3621"/>
                    </a:cubicBezTo>
                    <a:cubicBezTo>
                      <a:pt x="6542" y="3621"/>
                      <a:pt x="3624" y="6515"/>
                      <a:pt x="4200" y="9145"/>
                    </a:cubicBezTo>
                    <a:cubicBezTo>
                      <a:pt x="4712" y="11483"/>
                      <a:pt x="7316" y="13829"/>
                      <a:pt x="9843" y="13829"/>
                    </a:cubicBezTo>
                    <a:cubicBezTo>
                      <a:pt x="10513" y="13829"/>
                      <a:pt x="11177" y="13665"/>
                      <a:pt x="11795" y="13292"/>
                    </a:cubicBezTo>
                    <a:lnTo>
                      <a:pt x="11795" y="13292"/>
                    </a:lnTo>
                    <a:cubicBezTo>
                      <a:pt x="11691" y="13748"/>
                      <a:pt x="11768" y="14185"/>
                      <a:pt x="11859" y="14673"/>
                    </a:cubicBezTo>
                    <a:cubicBezTo>
                      <a:pt x="11950" y="15155"/>
                      <a:pt x="11991" y="15907"/>
                      <a:pt x="12242" y="16413"/>
                    </a:cubicBezTo>
                    <a:cubicBezTo>
                      <a:pt x="11074" y="17012"/>
                      <a:pt x="9938" y="17281"/>
                      <a:pt x="8871" y="17281"/>
                    </a:cubicBezTo>
                    <a:cubicBezTo>
                      <a:pt x="4879" y="17281"/>
                      <a:pt x="1832" y="13520"/>
                      <a:pt x="1580" y="9164"/>
                    </a:cubicBezTo>
                    <a:cubicBezTo>
                      <a:pt x="1420" y="6339"/>
                      <a:pt x="2770" y="3924"/>
                      <a:pt x="4993" y="2266"/>
                    </a:cubicBezTo>
                    <a:cubicBezTo>
                      <a:pt x="6013" y="1500"/>
                      <a:pt x="7239" y="1080"/>
                      <a:pt x="8496" y="962"/>
                    </a:cubicBezTo>
                    <a:cubicBezTo>
                      <a:pt x="8614" y="951"/>
                      <a:pt x="8729" y="946"/>
                      <a:pt x="8842" y="946"/>
                    </a:cubicBezTo>
                    <a:close/>
                    <a:moveTo>
                      <a:pt x="8698" y="1"/>
                    </a:moveTo>
                    <a:cubicBezTo>
                      <a:pt x="3567" y="1"/>
                      <a:pt x="1" y="5232"/>
                      <a:pt x="623" y="10449"/>
                    </a:cubicBezTo>
                    <a:cubicBezTo>
                      <a:pt x="1148" y="14879"/>
                      <a:pt x="4827" y="18365"/>
                      <a:pt x="8932" y="18365"/>
                    </a:cubicBezTo>
                    <a:cubicBezTo>
                      <a:pt x="10205" y="18365"/>
                      <a:pt x="11519" y="18029"/>
                      <a:pt x="12793" y="17283"/>
                    </a:cubicBezTo>
                    <a:cubicBezTo>
                      <a:pt x="13076" y="17119"/>
                      <a:pt x="13093" y="16827"/>
                      <a:pt x="12971" y="16608"/>
                    </a:cubicBezTo>
                    <a:cubicBezTo>
                      <a:pt x="13194" y="16107"/>
                      <a:pt x="12921" y="15470"/>
                      <a:pt x="12784" y="14959"/>
                    </a:cubicBezTo>
                    <a:cubicBezTo>
                      <a:pt x="12611" y="14280"/>
                      <a:pt x="12529" y="13565"/>
                      <a:pt x="12206" y="12941"/>
                    </a:cubicBezTo>
                    <a:cubicBezTo>
                      <a:pt x="12201" y="12936"/>
                      <a:pt x="12191" y="12932"/>
                      <a:pt x="12187" y="12928"/>
                    </a:cubicBezTo>
                    <a:cubicBezTo>
                      <a:pt x="12277" y="12675"/>
                      <a:pt x="12116" y="12380"/>
                      <a:pt x="11822" y="12380"/>
                    </a:cubicBezTo>
                    <a:cubicBezTo>
                      <a:pt x="11787" y="12380"/>
                      <a:pt x="11749" y="12384"/>
                      <a:pt x="11709" y="12394"/>
                    </a:cubicBezTo>
                    <a:cubicBezTo>
                      <a:pt x="11085" y="12538"/>
                      <a:pt x="10500" y="12617"/>
                      <a:pt x="9943" y="12617"/>
                    </a:cubicBezTo>
                    <a:cubicBezTo>
                      <a:pt x="8654" y="12617"/>
                      <a:pt x="7512" y="12195"/>
                      <a:pt x="6364" y="11187"/>
                    </a:cubicBezTo>
                    <a:cubicBezTo>
                      <a:pt x="3828" y="8957"/>
                      <a:pt x="6179" y="4574"/>
                      <a:pt x="9027" y="4574"/>
                    </a:cubicBezTo>
                    <a:cubicBezTo>
                      <a:pt x="9526" y="4574"/>
                      <a:pt x="10041" y="4709"/>
                      <a:pt x="10547" y="5013"/>
                    </a:cubicBezTo>
                    <a:cubicBezTo>
                      <a:pt x="10617" y="5055"/>
                      <a:pt x="10696" y="5075"/>
                      <a:pt x="10774" y="5075"/>
                    </a:cubicBezTo>
                    <a:cubicBezTo>
                      <a:pt x="11024" y="5075"/>
                      <a:pt x="11272" y="4877"/>
                      <a:pt x="11257" y="4603"/>
                    </a:cubicBezTo>
                    <a:cubicBezTo>
                      <a:pt x="11194" y="3254"/>
                      <a:pt x="11203" y="1983"/>
                      <a:pt x="11430" y="643"/>
                    </a:cubicBezTo>
                    <a:cubicBezTo>
                      <a:pt x="11477" y="388"/>
                      <a:pt x="11266" y="220"/>
                      <a:pt x="11070" y="220"/>
                    </a:cubicBezTo>
                    <a:cubicBezTo>
                      <a:pt x="10993" y="220"/>
                      <a:pt x="10918" y="246"/>
                      <a:pt x="10862" y="302"/>
                    </a:cubicBezTo>
                    <a:cubicBezTo>
                      <a:pt x="10116" y="97"/>
                      <a:pt x="9392" y="1"/>
                      <a:pt x="8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3" name="Google Shape;343;p25"/>
          <p:cNvSpPr/>
          <p:nvPr/>
        </p:nvSpPr>
        <p:spPr>
          <a:xfrm>
            <a:off x="1425842" y="1811103"/>
            <a:ext cx="53034" cy="61104"/>
          </a:xfrm>
          <a:custGeom>
            <a:rect b="b" l="l" r="r" t="t"/>
            <a:pathLst>
              <a:path extrusionOk="0" h="2332" w="2024">
                <a:moveTo>
                  <a:pt x="864" y="0"/>
                </a:moveTo>
                <a:cubicBezTo>
                  <a:pt x="626" y="0"/>
                  <a:pt x="401" y="114"/>
                  <a:pt x="265" y="338"/>
                </a:cubicBezTo>
                <a:cubicBezTo>
                  <a:pt x="1" y="775"/>
                  <a:pt x="55" y="1527"/>
                  <a:pt x="457" y="1896"/>
                </a:cubicBezTo>
                <a:cubicBezTo>
                  <a:pt x="564" y="2147"/>
                  <a:pt x="781" y="2331"/>
                  <a:pt x="1124" y="2331"/>
                </a:cubicBezTo>
                <a:cubicBezTo>
                  <a:pt x="1144" y="2331"/>
                  <a:pt x="1164" y="2331"/>
                  <a:pt x="1185" y="2329"/>
                </a:cubicBezTo>
                <a:cubicBezTo>
                  <a:pt x="1801" y="2298"/>
                  <a:pt x="2024" y="1678"/>
                  <a:pt x="1946" y="1149"/>
                </a:cubicBezTo>
                <a:cubicBezTo>
                  <a:pt x="1887" y="725"/>
                  <a:pt x="1609" y="283"/>
                  <a:pt x="1222" y="88"/>
                </a:cubicBezTo>
                <a:cubicBezTo>
                  <a:pt x="1106" y="29"/>
                  <a:pt x="983" y="0"/>
                  <a:pt x="8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1131230" y="2103119"/>
            <a:ext cx="734" cy="393"/>
          </a:xfrm>
          <a:custGeom>
            <a:rect b="b" l="l" r="r" t="t"/>
            <a:pathLst>
              <a:path extrusionOk="0" h="15" w="28">
                <a:moveTo>
                  <a:pt x="0" y="0"/>
                </a:moveTo>
                <a:cubicBezTo>
                  <a:pt x="9" y="5"/>
                  <a:pt x="13" y="10"/>
                  <a:pt x="27" y="14"/>
                </a:cubicBezTo>
                <a:cubicBezTo>
                  <a:pt x="22" y="10"/>
                  <a:pt x="18" y="10"/>
                  <a:pt x="13" y="5"/>
                </a:cubicBezTo>
                <a:cubicBezTo>
                  <a:pt x="9" y="5"/>
                  <a:pt x="5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>
            <a:off x="724905" y="1792371"/>
            <a:ext cx="632272" cy="551675"/>
            <a:chOff x="938934" y="1675223"/>
            <a:chExt cx="591571" cy="516163"/>
          </a:xfrm>
        </p:grpSpPr>
        <p:sp>
          <p:nvSpPr>
            <p:cNvPr id="346" name="Google Shape;346;p25"/>
            <p:cNvSpPr/>
            <p:nvPr/>
          </p:nvSpPr>
          <p:spPr>
            <a:xfrm>
              <a:off x="938934" y="1675223"/>
              <a:ext cx="591571" cy="516163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419351" y="2010869"/>
              <a:ext cx="46162" cy="51138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25"/>
          <p:cNvSpPr/>
          <p:nvPr/>
        </p:nvSpPr>
        <p:spPr>
          <a:xfrm>
            <a:off x="4042305" y="264315"/>
            <a:ext cx="316634" cy="409030"/>
          </a:xfrm>
          <a:custGeom>
            <a:rect b="b" l="l" r="r" t="t"/>
            <a:pathLst>
              <a:path extrusionOk="0" h="21337" w="16515">
                <a:moveTo>
                  <a:pt x="3039" y="811"/>
                </a:moveTo>
                <a:cubicBezTo>
                  <a:pt x="4564" y="811"/>
                  <a:pt x="6564" y="3412"/>
                  <a:pt x="6789" y="3949"/>
                </a:cubicBezTo>
                <a:cubicBezTo>
                  <a:pt x="7235" y="5011"/>
                  <a:pt x="7217" y="6260"/>
                  <a:pt x="7554" y="7362"/>
                </a:cubicBezTo>
                <a:cubicBezTo>
                  <a:pt x="7623" y="7589"/>
                  <a:pt x="7800" y="7687"/>
                  <a:pt x="7980" y="7687"/>
                </a:cubicBezTo>
                <a:cubicBezTo>
                  <a:pt x="8248" y="7687"/>
                  <a:pt x="8522" y="7469"/>
                  <a:pt x="8456" y="7135"/>
                </a:cubicBezTo>
                <a:cubicBezTo>
                  <a:pt x="9573" y="6473"/>
                  <a:pt x="10164" y="4751"/>
                  <a:pt x="10812" y="3707"/>
                </a:cubicBezTo>
                <a:cubicBezTo>
                  <a:pt x="11194" y="3106"/>
                  <a:pt x="11650" y="2569"/>
                  <a:pt x="12174" y="2090"/>
                </a:cubicBezTo>
                <a:cubicBezTo>
                  <a:pt x="12888" y="1909"/>
                  <a:pt x="13479" y="1819"/>
                  <a:pt x="13945" y="1819"/>
                </a:cubicBezTo>
                <a:cubicBezTo>
                  <a:pt x="15110" y="1819"/>
                  <a:pt x="15504" y="2383"/>
                  <a:pt x="15127" y="3512"/>
                </a:cubicBezTo>
                <a:cubicBezTo>
                  <a:pt x="14940" y="4523"/>
                  <a:pt x="14598" y="5516"/>
                  <a:pt x="14298" y="6496"/>
                </a:cubicBezTo>
                <a:cubicBezTo>
                  <a:pt x="12948" y="10889"/>
                  <a:pt x="10656" y="14861"/>
                  <a:pt x="8715" y="18985"/>
                </a:cubicBezTo>
                <a:cubicBezTo>
                  <a:pt x="8409" y="19633"/>
                  <a:pt x="8108" y="19891"/>
                  <a:pt x="7820" y="19891"/>
                </a:cubicBezTo>
                <a:cubicBezTo>
                  <a:pt x="6863" y="19891"/>
                  <a:pt x="6045" y="17044"/>
                  <a:pt x="5649" y="16123"/>
                </a:cubicBezTo>
                <a:cubicBezTo>
                  <a:pt x="4638" y="13772"/>
                  <a:pt x="3558" y="11444"/>
                  <a:pt x="2652" y="9053"/>
                </a:cubicBezTo>
                <a:cubicBezTo>
                  <a:pt x="1840" y="6906"/>
                  <a:pt x="820" y="4149"/>
                  <a:pt x="1735" y="1899"/>
                </a:cubicBezTo>
                <a:cubicBezTo>
                  <a:pt x="2056" y="1112"/>
                  <a:pt x="2520" y="811"/>
                  <a:pt x="3039" y="811"/>
                </a:cubicBezTo>
                <a:close/>
                <a:moveTo>
                  <a:pt x="3133" y="1"/>
                </a:moveTo>
                <a:cubicBezTo>
                  <a:pt x="1464" y="1"/>
                  <a:pt x="525" y="1710"/>
                  <a:pt x="360" y="3407"/>
                </a:cubicBezTo>
                <a:cubicBezTo>
                  <a:pt x="0" y="7202"/>
                  <a:pt x="2551" y="11494"/>
                  <a:pt x="3991" y="14848"/>
                </a:cubicBezTo>
                <a:cubicBezTo>
                  <a:pt x="4652" y="16379"/>
                  <a:pt x="5194" y="17992"/>
                  <a:pt x="5895" y="19504"/>
                </a:cubicBezTo>
                <a:cubicBezTo>
                  <a:pt x="6200" y="20160"/>
                  <a:pt x="6684" y="21263"/>
                  <a:pt x="7550" y="21332"/>
                </a:cubicBezTo>
                <a:cubicBezTo>
                  <a:pt x="7588" y="21335"/>
                  <a:pt x="7627" y="21336"/>
                  <a:pt x="7665" y="21336"/>
                </a:cubicBezTo>
                <a:cubicBezTo>
                  <a:pt x="9534" y="21336"/>
                  <a:pt x="10493" y="17792"/>
                  <a:pt x="11186" y="16520"/>
                </a:cubicBezTo>
                <a:cubicBezTo>
                  <a:pt x="13291" y="12657"/>
                  <a:pt x="14876" y="8492"/>
                  <a:pt x="16001" y="4245"/>
                </a:cubicBezTo>
                <a:cubicBezTo>
                  <a:pt x="16515" y="2296"/>
                  <a:pt x="16119" y="140"/>
                  <a:pt x="13803" y="140"/>
                </a:cubicBezTo>
                <a:cubicBezTo>
                  <a:pt x="13716" y="140"/>
                  <a:pt x="13625" y="143"/>
                  <a:pt x="13532" y="149"/>
                </a:cubicBezTo>
                <a:cubicBezTo>
                  <a:pt x="10789" y="336"/>
                  <a:pt x="9440" y="3922"/>
                  <a:pt x="8206" y="6090"/>
                </a:cubicBezTo>
                <a:cubicBezTo>
                  <a:pt x="7594" y="3493"/>
                  <a:pt x="7266" y="1448"/>
                  <a:pt x="4287" y="245"/>
                </a:cubicBezTo>
                <a:cubicBezTo>
                  <a:pt x="3870" y="77"/>
                  <a:pt x="3485" y="1"/>
                  <a:pt x="31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6603883" y="1872216"/>
            <a:ext cx="435433" cy="677701"/>
          </a:xfrm>
          <a:custGeom>
            <a:rect b="b" l="l" r="r" t="t"/>
            <a:pathLst>
              <a:path extrusionOk="0" h="25864" w="16618">
                <a:moveTo>
                  <a:pt x="9574" y="1372"/>
                </a:moveTo>
                <a:cubicBezTo>
                  <a:pt x="10933" y="1372"/>
                  <a:pt x="12253" y="1931"/>
                  <a:pt x="13177" y="3199"/>
                </a:cubicBezTo>
                <a:cubicBezTo>
                  <a:pt x="15861" y="6880"/>
                  <a:pt x="14448" y="12694"/>
                  <a:pt x="12489" y="16284"/>
                </a:cubicBezTo>
                <a:cubicBezTo>
                  <a:pt x="11323" y="18430"/>
                  <a:pt x="9592" y="20130"/>
                  <a:pt x="7760" y="21702"/>
                </a:cubicBezTo>
                <a:cubicBezTo>
                  <a:pt x="5792" y="23397"/>
                  <a:pt x="3464" y="23934"/>
                  <a:pt x="1239" y="25014"/>
                </a:cubicBezTo>
                <a:cubicBezTo>
                  <a:pt x="1504" y="24276"/>
                  <a:pt x="1933" y="23702"/>
                  <a:pt x="2242" y="22960"/>
                </a:cubicBezTo>
                <a:cubicBezTo>
                  <a:pt x="2680" y="21925"/>
                  <a:pt x="2785" y="20864"/>
                  <a:pt x="2875" y="19756"/>
                </a:cubicBezTo>
                <a:cubicBezTo>
                  <a:pt x="3094" y="17087"/>
                  <a:pt x="2829" y="14380"/>
                  <a:pt x="2829" y="11710"/>
                </a:cubicBezTo>
                <a:cubicBezTo>
                  <a:pt x="2829" y="8848"/>
                  <a:pt x="3212" y="5841"/>
                  <a:pt x="5085" y="3567"/>
                </a:cubicBezTo>
                <a:cubicBezTo>
                  <a:pt x="6216" y="2194"/>
                  <a:pt x="7924" y="1372"/>
                  <a:pt x="9574" y="1372"/>
                </a:cubicBezTo>
                <a:close/>
                <a:moveTo>
                  <a:pt x="9946" y="1"/>
                </a:moveTo>
                <a:cubicBezTo>
                  <a:pt x="6978" y="1"/>
                  <a:pt x="3834" y="2619"/>
                  <a:pt x="2698" y="5195"/>
                </a:cubicBezTo>
                <a:cubicBezTo>
                  <a:pt x="1481" y="7946"/>
                  <a:pt x="1595" y="11190"/>
                  <a:pt x="1677" y="14130"/>
                </a:cubicBezTo>
                <a:cubicBezTo>
                  <a:pt x="1727" y="16006"/>
                  <a:pt x="1777" y="17875"/>
                  <a:pt x="1704" y="19756"/>
                </a:cubicBezTo>
                <a:cubicBezTo>
                  <a:pt x="1622" y="21829"/>
                  <a:pt x="470" y="23219"/>
                  <a:pt x="74" y="25147"/>
                </a:cubicBezTo>
                <a:cubicBezTo>
                  <a:pt x="0" y="25492"/>
                  <a:pt x="238" y="25738"/>
                  <a:pt x="506" y="25797"/>
                </a:cubicBezTo>
                <a:cubicBezTo>
                  <a:pt x="554" y="25838"/>
                  <a:pt x="614" y="25864"/>
                  <a:pt x="681" y="25864"/>
                </a:cubicBezTo>
                <a:cubicBezTo>
                  <a:pt x="721" y="25864"/>
                  <a:pt x="763" y="25855"/>
                  <a:pt x="806" y="25835"/>
                </a:cubicBezTo>
                <a:cubicBezTo>
                  <a:pt x="3695" y="24472"/>
                  <a:pt x="6498" y="24108"/>
                  <a:pt x="9035" y="21925"/>
                </a:cubicBezTo>
                <a:cubicBezTo>
                  <a:pt x="11331" y="19947"/>
                  <a:pt x="13131" y="17656"/>
                  <a:pt x="14376" y="14885"/>
                </a:cubicBezTo>
                <a:cubicBezTo>
                  <a:pt x="16189" y="10844"/>
                  <a:pt x="16618" y="5176"/>
                  <a:pt x="13487" y="1645"/>
                </a:cubicBezTo>
                <a:cubicBezTo>
                  <a:pt x="12452" y="480"/>
                  <a:pt x="11215" y="1"/>
                  <a:pt x="99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6083765" y="336127"/>
            <a:ext cx="598118" cy="864360"/>
          </a:xfrm>
          <a:custGeom>
            <a:rect b="b" l="l" r="r" t="t"/>
            <a:pathLst>
              <a:path extrusionOk="0" h="43815" w="30319">
                <a:moveTo>
                  <a:pt x="26641" y="5522"/>
                </a:moveTo>
                <a:lnTo>
                  <a:pt x="26641" y="5522"/>
                </a:lnTo>
                <a:cubicBezTo>
                  <a:pt x="26049" y="7089"/>
                  <a:pt x="25484" y="8666"/>
                  <a:pt x="24864" y="10169"/>
                </a:cubicBezTo>
                <a:cubicBezTo>
                  <a:pt x="24254" y="11645"/>
                  <a:pt x="23671" y="13130"/>
                  <a:pt x="23093" y="14620"/>
                </a:cubicBezTo>
                <a:cubicBezTo>
                  <a:pt x="21661" y="12811"/>
                  <a:pt x="19465" y="11585"/>
                  <a:pt x="17716" y="10128"/>
                </a:cubicBezTo>
                <a:cubicBezTo>
                  <a:pt x="16595" y="9189"/>
                  <a:pt x="15483" y="8246"/>
                  <a:pt x="14335" y="7343"/>
                </a:cubicBezTo>
                <a:cubicBezTo>
                  <a:pt x="13606" y="6774"/>
                  <a:pt x="12604" y="6214"/>
                  <a:pt x="11834" y="5544"/>
                </a:cubicBezTo>
                <a:lnTo>
                  <a:pt x="11834" y="5544"/>
                </a:lnTo>
                <a:cubicBezTo>
                  <a:pt x="14353" y="5773"/>
                  <a:pt x="16938" y="5911"/>
                  <a:pt x="19522" y="5911"/>
                </a:cubicBezTo>
                <a:cubicBezTo>
                  <a:pt x="21915" y="5911"/>
                  <a:pt x="24306" y="5793"/>
                  <a:pt x="26641" y="5522"/>
                </a:cubicBezTo>
                <a:close/>
                <a:moveTo>
                  <a:pt x="3349" y="1452"/>
                </a:moveTo>
                <a:cubicBezTo>
                  <a:pt x="4579" y="1452"/>
                  <a:pt x="5849" y="1656"/>
                  <a:pt x="7035" y="1762"/>
                </a:cubicBezTo>
                <a:cubicBezTo>
                  <a:pt x="9336" y="1972"/>
                  <a:pt x="11651" y="2082"/>
                  <a:pt x="13956" y="2177"/>
                </a:cubicBezTo>
                <a:cubicBezTo>
                  <a:pt x="15389" y="2235"/>
                  <a:pt x="16824" y="2262"/>
                  <a:pt x="18258" y="2262"/>
                </a:cubicBezTo>
                <a:cubicBezTo>
                  <a:pt x="19172" y="2262"/>
                  <a:pt x="20087" y="2251"/>
                  <a:pt x="21001" y="2231"/>
                </a:cubicBezTo>
                <a:cubicBezTo>
                  <a:pt x="21659" y="2216"/>
                  <a:pt x="22314" y="2204"/>
                  <a:pt x="22969" y="2204"/>
                </a:cubicBezTo>
                <a:cubicBezTo>
                  <a:pt x="23487" y="2204"/>
                  <a:pt x="24006" y="2212"/>
                  <a:pt x="24527" y="2231"/>
                </a:cubicBezTo>
                <a:cubicBezTo>
                  <a:pt x="24643" y="2236"/>
                  <a:pt x="24761" y="2238"/>
                  <a:pt x="24880" y="2238"/>
                </a:cubicBezTo>
                <a:cubicBezTo>
                  <a:pt x="25596" y="2238"/>
                  <a:pt x="26370" y="2163"/>
                  <a:pt x="27117" y="2163"/>
                </a:cubicBezTo>
                <a:cubicBezTo>
                  <a:pt x="27415" y="2163"/>
                  <a:pt x="27707" y="2175"/>
                  <a:pt x="27990" y="2208"/>
                </a:cubicBezTo>
                <a:cubicBezTo>
                  <a:pt x="27648" y="2956"/>
                  <a:pt x="27334" y="3731"/>
                  <a:pt x="27029" y="4505"/>
                </a:cubicBezTo>
                <a:cubicBezTo>
                  <a:pt x="26649" y="4483"/>
                  <a:pt x="26267" y="4474"/>
                  <a:pt x="25883" y="4474"/>
                </a:cubicBezTo>
                <a:cubicBezTo>
                  <a:pt x="23728" y="4474"/>
                  <a:pt x="21527" y="4769"/>
                  <a:pt x="19415" y="4897"/>
                </a:cubicBezTo>
                <a:cubicBezTo>
                  <a:pt x="18763" y="4936"/>
                  <a:pt x="18112" y="4953"/>
                  <a:pt x="17461" y="4953"/>
                </a:cubicBezTo>
                <a:cubicBezTo>
                  <a:pt x="15191" y="4953"/>
                  <a:pt x="12927" y="4743"/>
                  <a:pt x="10671" y="4492"/>
                </a:cubicBezTo>
                <a:cubicBezTo>
                  <a:pt x="10656" y="4490"/>
                  <a:pt x="10641" y="4489"/>
                  <a:pt x="10626" y="4489"/>
                </a:cubicBezTo>
                <a:cubicBezTo>
                  <a:pt x="10286" y="4489"/>
                  <a:pt x="10104" y="4932"/>
                  <a:pt x="10261" y="5207"/>
                </a:cubicBezTo>
                <a:cubicBezTo>
                  <a:pt x="11487" y="7330"/>
                  <a:pt x="14399" y="8838"/>
                  <a:pt x="16244" y="10378"/>
                </a:cubicBezTo>
                <a:cubicBezTo>
                  <a:pt x="18353" y="12137"/>
                  <a:pt x="20540" y="13868"/>
                  <a:pt x="22769" y="15473"/>
                </a:cubicBezTo>
                <a:cubicBezTo>
                  <a:pt x="22509" y="16151"/>
                  <a:pt x="22249" y="16825"/>
                  <a:pt x="21994" y="17504"/>
                </a:cubicBezTo>
                <a:cubicBezTo>
                  <a:pt x="20481" y="16470"/>
                  <a:pt x="19142" y="15063"/>
                  <a:pt x="17707" y="13946"/>
                </a:cubicBezTo>
                <a:cubicBezTo>
                  <a:pt x="15821" y="12483"/>
                  <a:pt x="13902" y="11061"/>
                  <a:pt x="12034" y="9576"/>
                </a:cubicBezTo>
                <a:cubicBezTo>
                  <a:pt x="10230" y="8141"/>
                  <a:pt x="8393" y="6756"/>
                  <a:pt x="6644" y="5257"/>
                </a:cubicBezTo>
                <a:cubicBezTo>
                  <a:pt x="5864" y="4587"/>
                  <a:pt x="5086" y="3922"/>
                  <a:pt x="4279" y="3289"/>
                </a:cubicBezTo>
                <a:cubicBezTo>
                  <a:pt x="3942" y="3024"/>
                  <a:pt x="2270" y="1516"/>
                  <a:pt x="2320" y="1507"/>
                </a:cubicBezTo>
                <a:cubicBezTo>
                  <a:pt x="2658" y="1468"/>
                  <a:pt x="3002" y="1452"/>
                  <a:pt x="3349" y="1452"/>
                </a:cubicBezTo>
                <a:close/>
                <a:moveTo>
                  <a:pt x="29476" y="1"/>
                </a:moveTo>
                <a:cubicBezTo>
                  <a:pt x="29426" y="1"/>
                  <a:pt x="29375" y="6"/>
                  <a:pt x="29326" y="17"/>
                </a:cubicBezTo>
                <a:cubicBezTo>
                  <a:pt x="29298" y="21"/>
                  <a:pt x="29275" y="27"/>
                  <a:pt x="29248" y="31"/>
                </a:cubicBezTo>
                <a:cubicBezTo>
                  <a:pt x="28965" y="90"/>
                  <a:pt x="28801" y="341"/>
                  <a:pt x="28773" y="605"/>
                </a:cubicBezTo>
                <a:cubicBezTo>
                  <a:pt x="28669" y="805"/>
                  <a:pt x="28564" y="1005"/>
                  <a:pt x="28464" y="1207"/>
                </a:cubicBezTo>
                <a:cubicBezTo>
                  <a:pt x="27587" y="986"/>
                  <a:pt x="26591" y="920"/>
                  <a:pt x="25581" y="920"/>
                </a:cubicBezTo>
                <a:cubicBezTo>
                  <a:pt x="24298" y="920"/>
                  <a:pt x="22992" y="1026"/>
                  <a:pt x="21875" y="1051"/>
                </a:cubicBezTo>
                <a:cubicBezTo>
                  <a:pt x="20668" y="1083"/>
                  <a:pt x="19461" y="1100"/>
                  <a:pt x="18255" y="1100"/>
                </a:cubicBezTo>
                <a:cubicBezTo>
                  <a:pt x="16529" y="1100"/>
                  <a:pt x="14804" y="1066"/>
                  <a:pt x="13077" y="997"/>
                </a:cubicBezTo>
                <a:cubicBezTo>
                  <a:pt x="10244" y="883"/>
                  <a:pt x="7418" y="587"/>
                  <a:pt x="4589" y="469"/>
                </a:cubicBezTo>
                <a:cubicBezTo>
                  <a:pt x="4193" y="452"/>
                  <a:pt x="3738" y="419"/>
                  <a:pt x="3276" y="419"/>
                </a:cubicBezTo>
                <a:cubicBezTo>
                  <a:pt x="2481" y="419"/>
                  <a:pt x="1665" y="516"/>
                  <a:pt x="1094" y="961"/>
                </a:cubicBezTo>
                <a:cubicBezTo>
                  <a:pt x="1" y="1813"/>
                  <a:pt x="7683" y="7480"/>
                  <a:pt x="8503" y="8113"/>
                </a:cubicBezTo>
                <a:cubicBezTo>
                  <a:pt x="10922" y="9982"/>
                  <a:pt x="13283" y="11919"/>
                  <a:pt x="15716" y="13772"/>
                </a:cubicBezTo>
                <a:cubicBezTo>
                  <a:pt x="17674" y="15263"/>
                  <a:pt x="19539" y="17168"/>
                  <a:pt x="21616" y="18512"/>
                </a:cubicBezTo>
                <a:cubicBezTo>
                  <a:pt x="21278" y="19409"/>
                  <a:pt x="20950" y="20306"/>
                  <a:pt x="20622" y="21204"/>
                </a:cubicBezTo>
                <a:cubicBezTo>
                  <a:pt x="19232" y="25022"/>
                  <a:pt x="17920" y="28873"/>
                  <a:pt x="16536" y="32690"/>
                </a:cubicBezTo>
                <a:cubicBezTo>
                  <a:pt x="15350" y="35949"/>
                  <a:pt x="14567" y="39534"/>
                  <a:pt x="13022" y="42641"/>
                </a:cubicBezTo>
                <a:cubicBezTo>
                  <a:pt x="12744" y="43205"/>
                  <a:pt x="13205" y="43815"/>
                  <a:pt x="13721" y="43815"/>
                </a:cubicBezTo>
                <a:cubicBezTo>
                  <a:pt x="13896" y="43815"/>
                  <a:pt x="14078" y="43744"/>
                  <a:pt x="14239" y="43576"/>
                </a:cubicBezTo>
                <a:cubicBezTo>
                  <a:pt x="14900" y="42887"/>
                  <a:pt x="15173" y="42090"/>
                  <a:pt x="15478" y="41198"/>
                </a:cubicBezTo>
                <a:cubicBezTo>
                  <a:pt x="16094" y="39398"/>
                  <a:pt x="16795" y="37634"/>
                  <a:pt x="17419" y="35834"/>
                </a:cubicBezTo>
                <a:cubicBezTo>
                  <a:pt x="18860" y="31706"/>
                  <a:pt x="20313" y="27583"/>
                  <a:pt x="21780" y="23468"/>
                </a:cubicBezTo>
                <a:cubicBezTo>
                  <a:pt x="24477" y="15891"/>
                  <a:pt x="27667" y="8487"/>
                  <a:pt x="30163" y="856"/>
                </a:cubicBezTo>
                <a:cubicBezTo>
                  <a:pt x="30319" y="387"/>
                  <a:pt x="29907" y="1"/>
                  <a:pt x="294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5716259" y="3727319"/>
            <a:ext cx="1943148" cy="1038060"/>
          </a:xfrm>
          <a:custGeom>
            <a:rect b="b" l="l" r="r" t="t"/>
            <a:pathLst>
              <a:path extrusionOk="0" h="58573" w="109643">
                <a:moveTo>
                  <a:pt x="22823" y="26981"/>
                </a:moveTo>
                <a:cubicBezTo>
                  <a:pt x="23724" y="26981"/>
                  <a:pt x="24638" y="27227"/>
                  <a:pt x="25555" y="27813"/>
                </a:cubicBezTo>
                <a:cubicBezTo>
                  <a:pt x="27560" y="29089"/>
                  <a:pt x="28927" y="31919"/>
                  <a:pt x="29947" y="33969"/>
                </a:cubicBezTo>
                <a:cubicBezTo>
                  <a:pt x="31018" y="36124"/>
                  <a:pt x="32167" y="38211"/>
                  <a:pt x="33287" y="40334"/>
                </a:cubicBezTo>
                <a:cubicBezTo>
                  <a:pt x="33433" y="40617"/>
                  <a:pt x="33601" y="40899"/>
                  <a:pt x="33788" y="41154"/>
                </a:cubicBezTo>
                <a:cubicBezTo>
                  <a:pt x="29433" y="39391"/>
                  <a:pt x="26708" y="34702"/>
                  <a:pt x="21709" y="34147"/>
                </a:cubicBezTo>
                <a:cubicBezTo>
                  <a:pt x="21401" y="34112"/>
                  <a:pt x="21091" y="34096"/>
                  <a:pt x="20781" y="34096"/>
                </a:cubicBezTo>
                <a:cubicBezTo>
                  <a:pt x="18145" y="34096"/>
                  <a:pt x="15462" y="35252"/>
                  <a:pt x="13016" y="36014"/>
                </a:cubicBezTo>
                <a:cubicBezTo>
                  <a:pt x="11198" y="36580"/>
                  <a:pt x="9367" y="37008"/>
                  <a:pt x="7466" y="37154"/>
                </a:cubicBezTo>
                <a:cubicBezTo>
                  <a:pt x="6013" y="37272"/>
                  <a:pt x="4550" y="37223"/>
                  <a:pt x="3092" y="37305"/>
                </a:cubicBezTo>
                <a:cubicBezTo>
                  <a:pt x="3507" y="36944"/>
                  <a:pt x="3986" y="36648"/>
                  <a:pt x="4391" y="36266"/>
                </a:cubicBezTo>
                <a:cubicBezTo>
                  <a:pt x="4970" y="35714"/>
                  <a:pt x="5502" y="34981"/>
                  <a:pt x="6295" y="34712"/>
                </a:cubicBezTo>
                <a:cubicBezTo>
                  <a:pt x="6387" y="34680"/>
                  <a:pt x="6432" y="34616"/>
                  <a:pt x="6446" y="34543"/>
                </a:cubicBezTo>
                <a:cubicBezTo>
                  <a:pt x="6503" y="34546"/>
                  <a:pt x="6561" y="34548"/>
                  <a:pt x="6620" y="34548"/>
                </a:cubicBezTo>
                <a:cubicBezTo>
                  <a:pt x="7978" y="34548"/>
                  <a:pt x="9845" y="33780"/>
                  <a:pt x="10473" y="33513"/>
                </a:cubicBezTo>
                <a:cubicBezTo>
                  <a:pt x="13380" y="32283"/>
                  <a:pt x="15714" y="30515"/>
                  <a:pt x="18292" y="28725"/>
                </a:cubicBezTo>
                <a:cubicBezTo>
                  <a:pt x="19722" y="27728"/>
                  <a:pt x="21252" y="26981"/>
                  <a:pt x="22823" y="26981"/>
                </a:cubicBezTo>
                <a:close/>
                <a:moveTo>
                  <a:pt x="51552" y="919"/>
                </a:moveTo>
                <a:cubicBezTo>
                  <a:pt x="55463" y="919"/>
                  <a:pt x="57621" y="5168"/>
                  <a:pt x="58479" y="8422"/>
                </a:cubicBezTo>
                <a:cubicBezTo>
                  <a:pt x="58761" y="9492"/>
                  <a:pt x="59614" y="12937"/>
                  <a:pt x="61131" y="13798"/>
                </a:cubicBezTo>
                <a:cubicBezTo>
                  <a:pt x="60338" y="14614"/>
                  <a:pt x="59554" y="15443"/>
                  <a:pt x="58794" y="16286"/>
                </a:cubicBezTo>
                <a:cubicBezTo>
                  <a:pt x="56256" y="19102"/>
                  <a:pt x="53890" y="22068"/>
                  <a:pt x="51472" y="24980"/>
                </a:cubicBezTo>
                <a:cubicBezTo>
                  <a:pt x="49038" y="27909"/>
                  <a:pt x="46437" y="30689"/>
                  <a:pt x="43954" y="33581"/>
                </a:cubicBezTo>
                <a:cubicBezTo>
                  <a:pt x="42686" y="35057"/>
                  <a:pt x="41439" y="36548"/>
                  <a:pt x="40185" y="38037"/>
                </a:cubicBezTo>
                <a:cubicBezTo>
                  <a:pt x="39247" y="39149"/>
                  <a:pt x="38072" y="39951"/>
                  <a:pt x="37443" y="41286"/>
                </a:cubicBezTo>
                <a:lnTo>
                  <a:pt x="37416" y="41286"/>
                </a:lnTo>
                <a:cubicBezTo>
                  <a:pt x="37373" y="41284"/>
                  <a:pt x="37330" y="41283"/>
                  <a:pt x="37286" y="41283"/>
                </a:cubicBezTo>
                <a:cubicBezTo>
                  <a:pt x="36771" y="41283"/>
                  <a:pt x="36226" y="41431"/>
                  <a:pt x="35688" y="41683"/>
                </a:cubicBezTo>
                <a:cubicBezTo>
                  <a:pt x="34285" y="41044"/>
                  <a:pt x="33879" y="39263"/>
                  <a:pt x="33055" y="38015"/>
                </a:cubicBezTo>
                <a:cubicBezTo>
                  <a:pt x="31679" y="35928"/>
                  <a:pt x="30872" y="33522"/>
                  <a:pt x="29570" y="31394"/>
                </a:cubicBezTo>
                <a:cubicBezTo>
                  <a:pt x="27978" y="28794"/>
                  <a:pt x="25888" y="25929"/>
                  <a:pt x="22726" y="25929"/>
                </a:cubicBezTo>
                <a:cubicBezTo>
                  <a:pt x="22248" y="25929"/>
                  <a:pt x="21746" y="25995"/>
                  <a:pt x="21217" y="26137"/>
                </a:cubicBezTo>
                <a:cubicBezTo>
                  <a:pt x="18000" y="26998"/>
                  <a:pt x="15699" y="29568"/>
                  <a:pt x="12833" y="31116"/>
                </a:cubicBezTo>
                <a:cubicBezTo>
                  <a:pt x="11590" y="31795"/>
                  <a:pt x="10305" y="32401"/>
                  <a:pt x="8974" y="32893"/>
                </a:cubicBezTo>
                <a:cubicBezTo>
                  <a:pt x="8446" y="33087"/>
                  <a:pt x="7618" y="33427"/>
                  <a:pt x="6906" y="33427"/>
                </a:cubicBezTo>
                <a:cubicBezTo>
                  <a:pt x="6630" y="33427"/>
                  <a:pt x="6371" y="33376"/>
                  <a:pt x="6154" y="33244"/>
                </a:cubicBezTo>
                <a:cubicBezTo>
                  <a:pt x="8629" y="32971"/>
                  <a:pt x="10925" y="30889"/>
                  <a:pt x="12724" y="29394"/>
                </a:cubicBezTo>
                <a:cubicBezTo>
                  <a:pt x="15518" y="27075"/>
                  <a:pt x="18174" y="24574"/>
                  <a:pt x="20917" y="22196"/>
                </a:cubicBezTo>
                <a:cubicBezTo>
                  <a:pt x="23541" y="19912"/>
                  <a:pt x="25961" y="17407"/>
                  <a:pt x="28321" y="14855"/>
                </a:cubicBezTo>
                <a:cubicBezTo>
                  <a:pt x="30704" y="12285"/>
                  <a:pt x="33729" y="9971"/>
                  <a:pt x="35683" y="7036"/>
                </a:cubicBezTo>
                <a:cubicBezTo>
                  <a:pt x="36086" y="7492"/>
                  <a:pt x="36685" y="7664"/>
                  <a:pt x="37355" y="7664"/>
                </a:cubicBezTo>
                <a:cubicBezTo>
                  <a:pt x="38784" y="7664"/>
                  <a:pt x="40541" y="6884"/>
                  <a:pt x="41434" y="6413"/>
                </a:cubicBezTo>
                <a:cubicBezTo>
                  <a:pt x="44797" y="4630"/>
                  <a:pt x="47180" y="1150"/>
                  <a:pt x="51253" y="927"/>
                </a:cubicBezTo>
                <a:cubicBezTo>
                  <a:pt x="51354" y="921"/>
                  <a:pt x="51453" y="919"/>
                  <a:pt x="51552" y="919"/>
                </a:cubicBezTo>
                <a:close/>
                <a:moveTo>
                  <a:pt x="75846" y="3866"/>
                </a:moveTo>
                <a:cubicBezTo>
                  <a:pt x="75992" y="3866"/>
                  <a:pt x="76140" y="3870"/>
                  <a:pt x="76290" y="3879"/>
                </a:cubicBezTo>
                <a:cubicBezTo>
                  <a:pt x="79160" y="4052"/>
                  <a:pt x="81466" y="6117"/>
                  <a:pt x="83502" y="7944"/>
                </a:cubicBezTo>
                <a:cubicBezTo>
                  <a:pt x="86661" y="10774"/>
                  <a:pt x="90964" y="14286"/>
                  <a:pt x="95452" y="14286"/>
                </a:cubicBezTo>
                <a:cubicBezTo>
                  <a:pt x="96027" y="14286"/>
                  <a:pt x="96606" y="14228"/>
                  <a:pt x="97185" y="14104"/>
                </a:cubicBezTo>
                <a:lnTo>
                  <a:pt x="97185" y="14104"/>
                </a:lnTo>
                <a:cubicBezTo>
                  <a:pt x="96159" y="16053"/>
                  <a:pt x="94470" y="17575"/>
                  <a:pt x="93002" y="19216"/>
                </a:cubicBezTo>
                <a:cubicBezTo>
                  <a:pt x="90792" y="21685"/>
                  <a:pt x="88706" y="24301"/>
                  <a:pt x="86555" y="26824"/>
                </a:cubicBezTo>
                <a:cubicBezTo>
                  <a:pt x="82140" y="32010"/>
                  <a:pt x="77903" y="37309"/>
                  <a:pt x="73683" y="42653"/>
                </a:cubicBezTo>
                <a:cubicBezTo>
                  <a:pt x="72129" y="40043"/>
                  <a:pt x="69696" y="37992"/>
                  <a:pt x="67328" y="36151"/>
                </a:cubicBezTo>
                <a:cubicBezTo>
                  <a:pt x="64739" y="34133"/>
                  <a:pt x="61892" y="32639"/>
                  <a:pt x="58533" y="32548"/>
                </a:cubicBezTo>
                <a:cubicBezTo>
                  <a:pt x="58411" y="32544"/>
                  <a:pt x="58289" y="32543"/>
                  <a:pt x="58168" y="32543"/>
                </a:cubicBezTo>
                <a:cubicBezTo>
                  <a:pt x="54638" y="32543"/>
                  <a:pt x="51655" y="33942"/>
                  <a:pt x="48637" y="35705"/>
                </a:cubicBezTo>
                <a:cubicBezTo>
                  <a:pt x="45365" y="37610"/>
                  <a:pt x="42036" y="39332"/>
                  <a:pt x="38545" y="40798"/>
                </a:cubicBezTo>
                <a:cubicBezTo>
                  <a:pt x="39224" y="39984"/>
                  <a:pt x="40099" y="39349"/>
                  <a:pt x="40819" y="38548"/>
                </a:cubicBezTo>
                <a:cubicBezTo>
                  <a:pt x="42112" y="37095"/>
                  <a:pt x="43370" y="35614"/>
                  <a:pt x="44641" y="34138"/>
                </a:cubicBezTo>
                <a:cubicBezTo>
                  <a:pt x="47125" y="31249"/>
                  <a:pt x="49735" y="28479"/>
                  <a:pt x="52178" y="25554"/>
                </a:cubicBezTo>
                <a:cubicBezTo>
                  <a:pt x="54496" y="22778"/>
                  <a:pt x="56765" y="19963"/>
                  <a:pt x="59162" y="17252"/>
                </a:cubicBezTo>
                <a:cubicBezTo>
                  <a:pt x="60178" y="16108"/>
                  <a:pt x="61236" y="15001"/>
                  <a:pt x="62310" y="13908"/>
                </a:cubicBezTo>
                <a:cubicBezTo>
                  <a:pt x="62352" y="13894"/>
                  <a:pt x="62393" y="13885"/>
                  <a:pt x="62434" y="13866"/>
                </a:cubicBezTo>
                <a:cubicBezTo>
                  <a:pt x="62516" y="13830"/>
                  <a:pt x="62571" y="13739"/>
                  <a:pt x="62566" y="13652"/>
                </a:cubicBezTo>
                <a:cubicBezTo>
                  <a:pt x="64092" y="12117"/>
                  <a:pt x="65656" y="10613"/>
                  <a:pt x="67195" y="9101"/>
                </a:cubicBezTo>
                <a:cubicBezTo>
                  <a:pt x="69690" y="6646"/>
                  <a:pt x="72146" y="3866"/>
                  <a:pt x="75846" y="3866"/>
                </a:cubicBezTo>
                <a:close/>
                <a:moveTo>
                  <a:pt x="20915" y="35080"/>
                </a:moveTo>
                <a:cubicBezTo>
                  <a:pt x="21250" y="35080"/>
                  <a:pt x="21586" y="35097"/>
                  <a:pt x="21924" y="35135"/>
                </a:cubicBezTo>
                <a:cubicBezTo>
                  <a:pt x="26990" y="35705"/>
                  <a:pt x="29601" y="41769"/>
                  <a:pt x="34476" y="42444"/>
                </a:cubicBezTo>
                <a:cubicBezTo>
                  <a:pt x="34294" y="42590"/>
                  <a:pt x="34116" y="42749"/>
                  <a:pt x="33944" y="42913"/>
                </a:cubicBezTo>
                <a:cubicBezTo>
                  <a:pt x="32522" y="42890"/>
                  <a:pt x="31122" y="42731"/>
                  <a:pt x="29755" y="42293"/>
                </a:cubicBezTo>
                <a:cubicBezTo>
                  <a:pt x="28352" y="41847"/>
                  <a:pt x="27109" y="40949"/>
                  <a:pt x="25865" y="40188"/>
                </a:cubicBezTo>
                <a:cubicBezTo>
                  <a:pt x="23377" y="38671"/>
                  <a:pt x="21013" y="37782"/>
                  <a:pt x="18092" y="37555"/>
                </a:cubicBezTo>
                <a:cubicBezTo>
                  <a:pt x="17812" y="37533"/>
                  <a:pt x="17533" y="37523"/>
                  <a:pt x="17256" y="37523"/>
                </a:cubicBezTo>
                <a:cubicBezTo>
                  <a:pt x="14246" y="37523"/>
                  <a:pt x="11395" y="38715"/>
                  <a:pt x="8478" y="39345"/>
                </a:cubicBezTo>
                <a:cubicBezTo>
                  <a:pt x="7209" y="39619"/>
                  <a:pt x="5882" y="39909"/>
                  <a:pt x="4571" y="39909"/>
                </a:cubicBezTo>
                <a:cubicBezTo>
                  <a:pt x="4332" y="39909"/>
                  <a:pt x="4094" y="39900"/>
                  <a:pt x="3858" y="39879"/>
                </a:cubicBezTo>
                <a:cubicBezTo>
                  <a:pt x="3270" y="39828"/>
                  <a:pt x="2751" y="39532"/>
                  <a:pt x="2236" y="39236"/>
                </a:cubicBezTo>
                <a:cubicBezTo>
                  <a:pt x="2596" y="38958"/>
                  <a:pt x="2964" y="38726"/>
                  <a:pt x="3416" y="38571"/>
                </a:cubicBezTo>
                <a:cubicBezTo>
                  <a:pt x="3666" y="38485"/>
                  <a:pt x="3702" y="38229"/>
                  <a:pt x="3612" y="38037"/>
                </a:cubicBezTo>
                <a:cubicBezTo>
                  <a:pt x="6368" y="37928"/>
                  <a:pt x="9052" y="38024"/>
                  <a:pt x="11800" y="37332"/>
                </a:cubicBezTo>
                <a:cubicBezTo>
                  <a:pt x="14774" y="36583"/>
                  <a:pt x="17800" y="35080"/>
                  <a:pt x="20915" y="35080"/>
                </a:cubicBezTo>
                <a:close/>
                <a:moveTo>
                  <a:pt x="17703" y="38405"/>
                </a:moveTo>
                <a:cubicBezTo>
                  <a:pt x="21060" y="38405"/>
                  <a:pt x="23872" y="39936"/>
                  <a:pt x="26662" y="41637"/>
                </a:cubicBezTo>
                <a:cubicBezTo>
                  <a:pt x="28589" y="42808"/>
                  <a:pt x="30465" y="43430"/>
                  <a:pt x="32539" y="43430"/>
                </a:cubicBezTo>
                <a:cubicBezTo>
                  <a:pt x="32853" y="43430"/>
                  <a:pt x="33172" y="43415"/>
                  <a:pt x="33496" y="43387"/>
                </a:cubicBezTo>
                <a:lnTo>
                  <a:pt x="33496" y="43387"/>
                </a:lnTo>
                <a:cubicBezTo>
                  <a:pt x="33027" y="43925"/>
                  <a:pt x="32649" y="44526"/>
                  <a:pt x="32417" y="45132"/>
                </a:cubicBezTo>
                <a:cubicBezTo>
                  <a:pt x="31237" y="44909"/>
                  <a:pt x="30216" y="44626"/>
                  <a:pt x="29091" y="44066"/>
                </a:cubicBezTo>
                <a:cubicBezTo>
                  <a:pt x="28011" y="43532"/>
                  <a:pt x="26912" y="43090"/>
                  <a:pt x="25755" y="42739"/>
                </a:cubicBezTo>
                <a:cubicBezTo>
                  <a:pt x="23559" y="42076"/>
                  <a:pt x="21174" y="42001"/>
                  <a:pt x="18859" y="42001"/>
                </a:cubicBezTo>
                <a:cubicBezTo>
                  <a:pt x="18345" y="42001"/>
                  <a:pt x="17835" y="42005"/>
                  <a:pt x="17331" y="42007"/>
                </a:cubicBezTo>
                <a:cubicBezTo>
                  <a:pt x="17249" y="42007"/>
                  <a:pt x="17167" y="42007"/>
                  <a:pt x="17086" y="42007"/>
                </a:cubicBezTo>
                <a:cubicBezTo>
                  <a:pt x="14764" y="42007"/>
                  <a:pt x="12434" y="41911"/>
                  <a:pt x="10113" y="41911"/>
                </a:cubicBezTo>
                <a:cubicBezTo>
                  <a:pt x="9631" y="41911"/>
                  <a:pt x="9150" y="41915"/>
                  <a:pt x="8669" y="41925"/>
                </a:cubicBezTo>
                <a:cubicBezTo>
                  <a:pt x="8085" y="41937"/>
                  <a:pt x="7461" y="41962"/>
                  <a:pt x="6828" y="41962"/>
                </a:cubicBezTo>
                <a:cubicBezTo>
                  <a:pt x="5159" y="41962"/>
                  <a:pt x="3421" y="41790"/>
                  <a:pt x="2150" y="40762"/>
                </a:cubicBezTo>
                <a:cubicBezTo>
                  <a:pt x="2094" y="40712"/>
                  <a:pt x="2034" y="40691"/>
                  <a:pt x="1975" y="40691"/>
                </a:cubicBezTo>
                <a:cubicBezTo>
                  <a:pt x="1874" y="40691"/>
                  <a:pt x="1778" y="40754"/>
                  <a:pt x="1721" y="40840"/>
                </a:cubicBezTo>
                <a:cubicBezTo>
                  <a:pt x="1652" y="40762"/>
                  <a:pt x="1580" y="40689"/>
                  <a:pt x="1515" y="40607"/>
                </a:cubicBezTo>
                <a:cubicBezTo>
                  <a:pt x="1238" y="40279"/>
                  <a:pt x="969" y="39951"/>
                  <a:pt x="755" y="39582"/>
                </a:cubicBezTo>
                <a:lnTo>
                  <a:pt x="755" y="39582"/>
                </a:lnTo>
                <a:cubicBezTo>
                  <a:pt x="1603" y="39919"/>
                  <a:pt x="2354" y="40425"/>
                  <a:pt x="3225" y="40708"/>
                </a:cubicBezTo>
                <a:cubicBezTo>
                  <a:pt x="3625" y="40838"/>
                  <a:pt x="4054" y="40888"/>
                  <a:pt x="4494" y="40888"/>
                </a:cubicBezTo>
                <a:cubicBezTo>
                  <a:pt x="5370" y="40888"/>
                  <a:pt x="6285" y="40691"/>
                  <a:pt x="7084" y="40548"/>
                </a:cubicBezTo>
                <a:cubicBezTo>
                  <a:pt x="10597" y="39924"/>
                  <a:pt x="13914" y="38462"/>
                  <a:pt x="17527" y="38407"/>
                </a:cubicBezTo>
                <a:cubicBezTo>
                  <a:pt x="17585" y="38406"/>
                  <a:pt x="17644" y="38405"/>
                  <a:pt x="17703" y="38405"/>
                </a:cubicBezTo>
                <a:close/>
                <a:moveTo>
                  <a:pt x="8770" y="42712"/>
                </a:moveTo>
                <a:cubicBezTo>
                  <a:pt x="10952" y="42772"/>
                  <a:pt x="13134" y="42831"/>
                  <a:pt x="15317" y="42836"/>
                </a:cubicBezTo>
                <a:cubicBezTo>
                  <a:pt x="15439" y="42836"/>
                  <a:pt x="15561" y="42836"/>
                  <a:pt x="15684" y="42836"/>
                </a:cubicBezTo>
                <a:cubicBezTo>
                  <a:pt x="16227" y="42836"/>
                  <a:pt x="16772" y="42834"/>
                  <a:pt x="17320" y="42834"/>
                </a:cubicBezTo>
                <a:cubicBezTo>
                  <a:pt x="20224" y="42834"/>
                  <a:pt x="23171" y="42902"/>
                  <a:pt x="25947" y="43761"/>
                </a:cubicBezTo>
                <a:cubicBezTo>
                  <a:pt x="27177" y="44139"/>
                  <a:pt x="28302" y="44745"/>
                  <a:pt x="29460" y="45296"/>
                </a:cubicBezTo>
                <a:cubicBezTo>
                  <a:pt x="28594" y="45214"/>
                  <a:pt x="27719" y="45155"/>
                  <a:pt x="26826" y="45069"/>
                </a:cubicBezTo>
                <a:cubicBezTo>
                  <a:pt x="23190" y="44695"/>
                  <a:pt x="19545" y="44617"/>
                  <a:pt x="15932" y="44011"/>
                </a:cubicBezTo>
                <a:cubicBezTo>
                  <a:pt x="13540" y="43614"/>
                  <a:pt x="11175" y="43036"/>
                  <a:pt x="8770" y="42712"/>
                </a:cubicBezTo>
                <a:close/>
                <a:moveTo>
                  <a:pt x="96916" y="16587"/>
                </a:moveTo>
                <a:cubicBezTo>
                  <a:pt x="98037" y="16751"/>
                  <a:pt x="99162" y="16833"/>
                  <a:pt x="100287" y="16873"/>
                </a:cubicBezTo>
                <a:cubicBezTo>
                  <a:pt x="98479" y="19111"/>
                  <a:pt x="96392" y="21083"/>
                  <a:pt x="94410" y="23171"/>
                </a:cubicBezTo>
                <a:cubicBezTo>
                  <a:pt x="92109" y="25594"/>
                  <a:pt x="90041" y="28228"/>
                  <a:pt x="87799" y="30702"/>
                </a:cubicBezTo>
                <a:cubicBezTo>
                  <a:pt x="83119" y="35869"/>
                  <a:pt x="78454" y="41054"/>
                  <a:pt x="74139" y="46535"/>
                </a:cubicBezTo>
                <a:cubicBezTo>
                  <a:pt x="74093" y="46592"/>
                  <a:pt x="74016" y="46618"/>
                  <a:pt x="73915" y="46618"/>
                </a:cubicBezTo>
                <a:cubicBezTo>
                  <a:pt x="73113" y="46618"/>
                  <a:pt x="70785" y="45019"/>
                  <a:pt x="70385" y="44808"/>
                </a:cubicBezTo>
                <a:cubicBezTo>
                  <a:pt x="68886" y="44024"/>
                  <a:pt x="67446" y="43177"/>
                  <a:pt x="65992" y="42316"/>
                </a:cubicBezTo>
                <a:cubicBezTo>
                  <a:pt x="63477" y="40817"/>
                  <a:pt x="60921" y="39860"/>
                  <a:pt x="58050" y="39286"/>
                </a:cubicBezTo>
                <a:cubicBezTo>
                  <a:pt x="56761" y="39030"/>
                  <a:pt x="55499" y="38927"/>
                  <a:pt x="54241" y="38927"/>
                </a:cubicBezTo>
                <a:cubicBezTo>
                  <a:pt x="52459" y="38927"/>
                  <a:pt x="50686" y="39133"/>
                  <a:pt x="48856" y="39400"/>
                </a:cubicBezTo>
                <a:cubicBezTo>
                  <a:pt x="46509" y="39742"/>
                  <a:pt x="44195" y="40120"/>
                  <a:pt x="41880" y="40552"/>
                </a:cubicBezTo>
                <a:cubicBezTo>
                  <a:pt x="43703" y="39728"/>
                  <a:pt x="45489" y="38808"/>
                  <a:pt x="47193" y="37819"/>
                </a:cubicBezTo>
                <a:cubicBezTo>
                  <a:pt x="50286" y="36014"/>
                  <a:pt x="53244" y="34060"/>
                  <a:pt x="56889" y="33673"/>
                </a:cubicBezTo>
                <a:cubicBezTo>
                  <a:pt x="57286" y="33630"/>
                  <a:pt x="57677" y="33610"/>
                  <a:pt x="58065" y="33610"/>
                </a:cubicBezTo>
                <a:cubicBezTo>
                  <a:pt x="61115" y="33610"/>
                  <a:pt x="63869" y="34888"/>
                  <a:pt x="66306" y="36739"/>
                </a:cubicBezTo>
                <a:cubicBezTo>
                  <a:pt x="68872" y="38680"/>
                  <a:pt x="71592" y="40849"/>
                  <a:pt x="73151" y="43729"/>
                </a:cubicBezTo>
                <a:cubicBezTo>
                  <a:pt x="73252" y="43916"/>
                  <a:pt x="73453" y="44045"/>
                  <a:pt x="73650" y="44045"/>
                </a:cubicBezTo>
                <a:cubicBezTo>
                  <a:pt x="73780" y="44045"/>
                  <a:pt x="73908" y="43990"/>
                  <a:pt x="74007" y="43860"/>
                </a:cubicBezTo>
                <a:cubicBezTo>
                  <a:pt x="78276" y="38247"/>
                  <a:pt x="82796" y="32853"/>
                  <a:pt x="87371" y="27490"/>
                </a:cubicBezTo>
                <a:cubicBezTo>
                  <a:pt x="89612" y="24866"/>
                  <a:pt x="91804" y="22177"/>
                  <a:pt x="94119" y="19626"/>
                </a:cubicBezTo>
                <a:cubicBezTo>
                  <a:pt x="95034" y="18610"/>
                  <a:pt x="96041" y="17643"/>
                  <a:pt x="96916" y="16587"/>
                </a:cubicBezTo>
                <a:close/>
                <a:moveTo>
                  <a:pt x="37300" y="42402"/>
                </a:moveTo>
                <a:cubicBezTo>
                  <a:pt x="37438" y="42402"/>
                  <a:pt x="37579" y="42413"/>
                  <a:pt x="37721" y="42434"/>
                </a:cubicBezTo>
                <a:cubicBezTo>
                  <a:pt x="37805" y="42541"/>
                  <a:pt x="37928" y="42617"/>
                  <a:pt x="38098" y="42617"/>
                </a:cubicBezTo>
                <a:cubicBezTo>
                  <a:pt x="38103" y="42617"/>
                  <a:pt x="38107" y="42617"/>
                  <a:pt x="38112" y="42617"/>
                </a:cubicBezTo>
                <a:cubicBezTo>
                  <a:pt x="38208" y="42617"/>
                  <a:pt x="38299" y="42621"/>
                  <a:pt x="38394" y="42621"/>
                </a:cubicBezTo>
                <a:cubicBezTo>
                  <a:pt x="38755" y="42762"/>
                  <a:pt x="39124" y="42981"/>
                  <a:pt x="39493" y="43286"/>
                </a:cubicBezTo>
                <a:cubicBezTo>
                  <a:pt x="40404" y="44038"/>
                  <a:pt x="40833" y="45090"/>
                  <a:pt x="41401" y="46093"/>
                </a:cubicBezTo>
                <a:cubicBezTo>
                  <a:pt x="41498" y="46262"/>
                  <a:pt x="41607" y="46476"/>
                  <a:pt x="41735" y="46681"/>
                </a:cubicBezTo>
                <a:cubicBezTo>
                  <a:pt x="40276" y="46457"/>
                  <a:pt x="38810" y="46375"/>
                  <a:pt x="37315" y="46285"/>
                </a:cubicBezTo>
                <a:cubicBezTo>
                  <a:pt x="36554" y="46239"/>
                  <a:pt x="35803" y="46162"/>
                  <a:pt x="35046" y="46125"/>
                </a:cubicBezTo>
                <a:cubicBezTo>
                  <a:pt x="34531" y="46098"/>
                  <a:pt x="33715" y="46139"/>
                  <a:pt x="33183" y="45902"/>
                </a:cubicBezTo>
                <a:cubicBezTo>
                  <a:pt x="34027" y="44098"/>
                  <a:pt x="35527" y="42402"/>
                  <a:pt x="37300" y="42402"/>
                </a:cubicBezTo>
                <a:close/>
                <a:moveTo>
                  <a:pt x="100525" y="18122"/>
                </a:moveTo>
                <a:cubicBezTo>
                  <a:pt x="101719" y="18459"/>
                  <a:pt x="102985" y="18204"/>
                  <a:pt x="104183" y="18463"/>
                </a:cubicBezTo>
                <a:cubicBezTo>
                  <a:pt x="102165" y="20218"/>
                  <a:pt x="100766" y="22679"/>
                  <a:pt x="98912" y="24593"/>
                </a:cubicBezTo>
                <a:cubicBezTo>
                  <a:pt x="96487" y="27093"/>
                  <a:pt x="94037" y="29518"/>
                  <a:pt x="91808" y="32201"/>
                </a:cubicBezTo>
                <a:cubicBezTo>
                  <a:pt x="89640" y="34817"/>
                  <a:pt x="87348" y="37364"/>
                  <a:pt x="85028" y="39847"/>
                </a:cubicBezTo>
                <a:cubicBezTo>
                  <a:pt x="82627" y="42411"/>
                  <a:pt x="80025" y="44726"/>
                  <a:pt x="77815" y="47479"/>
                </a:cubicBezTo>
                <a:cubicBezTo>
                  <a:pt x="77378" y="48021"/>
                  <a:pt x="76793" y="49203"/>
                  <a:pt x="75952" y="49203"/>
                </a:cubicBezTo>
                <a:cubicBezTo>
                  <a:pt x="75917" y="49203"/>
                  <a:pt x="75882" y="49201"/>
                  <a:pt x="75847" y="49197"/>
                </a:cubicBezTo>
                <a:cubicBezTo>
                  <a:pt x="75082" y="49109"/>
                  <a:pt x="74194" y="48572"/>
                  <a:pt x="73479" y="48299"/>
                </a:cubicBezTo>
                <a:cubicBezTo>
                  <a:pt x="71861" y="47674"/>
                  <a:pt x="70243" y="47050"/>
                  <a:pt x="68589" y="46517"/>
                </a:cubicBezTo>
                <a:cubicBezTo>
                  <a:pt x="65236" y="45433"/>
                  <a:pt x="61778" y="44598"/>
                  <a:pt x="58342" y="43797"/>
                </a:cubicBezTo>
                <a:cubicBezTo>
                  <a:pt x="54912" y="42995"/>
                  <a:pt x="51495" y="42289"/>
                  <a:pt x="47977" y="42011"/>
                </a:cubicBezTo>
                <a:cubicBezTo>
                  <a:pt x="46790" y="41919"/>
                  <a:pt x="45593" y="41871"/>
                  <a:pt x="44399" y="41871"/>
                </a:cubicBezTo>
                <a:cubicBezTo>
                  <a:pt x="44053" y="41871"/>
                  <a:pt x="43706" y="41875"/>
                  <a:pt x="43361" y="41883"/>
                </a:cubicBezTo>
                <a:cubicBezTo>
                  <a:pt x="43270" y="41885"/>
                  <a:pt x="43179" y="41886"/>
                  <a:pt x="43088" y="41886"/>
                </a:cubicBezTo>
                <a:cubicBezTo>
                  <a:pt x="41949" y="41886"/>
                  <a:pt x="40810" y="41737"/>
                  <a:pt x="39679" y="41673"/>
                </a:cubicBezTo>
                <a:cubicBezTo>
                  <a:pt x="44146" y="40891"/>
                  <a:pt x="48775" y="39789"/>
                  <a:pt x="53345" y="39789"/>
                </a:cubicBezTo>
                <a:cubicBezTo>
                  <a:pt x="54871" y="39789"/>
                  <a:pt x="56391" y="39912"/>
                  <a:pt x="57896" y="40211"/>
                </a:cubicBezTo>
                <a:cubicBezTo>
                  <a:pt x="60876" y="40804"/>
                  <a:pt x="63427" y="41906"/>
                  <a:pt x="66015" y="43456"/>
                </a:cubicBezTo>
                <a:cubicBezTo>
                  <a:pt x="67323" y="44239"/>
                  <a:pt x="68598" y="45054"/>
                  <a:pt x="69979" y="45710"/>
                </a:cubicBezTo>
                <a:cubicBezTo>
                  <a:pt x="71346" y="46358"/>
                  <a:pt x="72526" y="47277"/>
                  <a:pt x="73988" y="47729"/>
                </a:cubicBezTo>
                <a:cubicBezTo>
                  <a:pt x="74062" y="47751"/>
                  <a:pt x="74137" y="47763"/>
                  <a:pt x="74209" y="47763"/>
                </a:cubicBezTo>
                <a:cubicBezTo>
                  <a:pt x="74351" y="47763"/>
                  <a:pt x="74483" y="47715"/>
                  <a:pt x="74585" y="47588"/>
                </a:cubicBezTo>
                <a:cubicBezTo>
                  <a:pt x="78896" y="42106"/>
                  <a:pt x="83548" y="36908"/>
                  <a:pt x="88227" y="31741"/>
                </a:cubicBezTo>
                <a:cubicBezTo>
                  <a:pt x="90473" y="29253"/>
                  <a:pt x="92578" y="26647"/>
                  <a:pt x="94843" y="24177"/>
                </a:cubicBezTo>
                <a:cubicBezTo>
                  <a:pt x="96725" y="22136"/>
                  <a:pt x="98734" y="20236"/>
                  <a:pt x="100525" y="18122"/>
                </a:cubicBezTo>
                <a:close/>
                <a:moveTo>
                  <a:pt x="104352" y="19594"/>
                </a:moveTo>
                <a:cubicBezTo>
                  <a:pt x="104398" y="19758"/>
                  <a:pt x="104516" y="19904"/>
                  <a:pt x="104726" y="19954"/>
                </a:cubicBezTo>
                <a:cubicBezTo>
                  <a:pt x="104871" y="19986"/>
                  <a:pt x="105012" y="20017"/>
                  <a:pt x="105149" y="20049"/>
                </a:cubicBezTo>
                <a:cubicBezTo>
                  <a:pt x="100415" y="24204"/>
                  <a:pt x="96506" y="29162"/>
                  <a:pt x="92687" y="34155"/>
                </a:cubicBezTo>
                <a:cubicBezTo>
                  <a:pt x="88469" y="39673"/>
                  <a:pt x="84140" y="45105"/>
                  <a:pt x="79825" y="50545"/>
                </a:cubicBezTo>
                <a:cubicBezTo>
                  <a:pt x="78959" y="51634"/>
                  <a:pt x="78231" y="52787"/>
                  <a:pt x="77447" y="53926"/>
                </a:cubicBezTo>
                <a:cubicBezTo>
                  <a:pt x="77365" y="54043"/>
                  <a:pt x="77196" y="54089"/>
                  <a:pt x="76978" y="54089"/>
                </a:cubicBezTo>
                <a:cubicBezTo>
                  <a:pt x="76231" y="54089"/>
                  <a:pt x="74916" y="53543"/>
                  <a:pt x="74627" y="53447"/>
                </a:cubicBezTo>
                <a:cubicBezTo>
                  <a:pt x="73706" y="53161"/>
                  <a:pt x="72808" y="52823"/>
                  <a:pt x="71906" y="52486"/>
                </a:cubicBezTo>
                <a:cubicBezTo>
                  <a:pt x="68858" y="51342"/>
                  <a:pt x="65851" y="50112"/>
                  <a:pt x="62630" y="49542"/>
                </a:cubicBezTo>
                <a:cubicBezTo>
                  <a:pt x="59126" y="48918"/>
                  <a:pt x="55741" y="47574"/>
                  <a:pt x="52323" y="46613"/>
                </a:cubicBezTo>
                <a:cubicBezTo>
                  <a:pt x="50542" y="46112"/>
                  <a:pt x="48710" y="45633"/>
                  <a:pt x="46879" y="45369"/>
                </a:cubicBezTo>
                <a:cubicBezTo>
                  <a:pt x="46227" y="45277"/>
                  <a:pt x="45567" y="45264"/>
                  <a:pt x="44910" y="45250"/>
                </a:cubicBezTo>
                <a:cubicBezTo>
                  <a:pt x="44821" y="45248"/>
                  <a:pt x="44732" y="45248"/>
                  <a:pt x="44643" y="45248"/>
                </a:cubicBezTo>
                <a:cubicBezTo>
                  <a:pt x="44245" y="45248"/>
                  <a:pt x="43846" y="45262"/>
                  <a:pt x="43447" y="45269"/>
                </a:cubicBezTo>
                <a:cubicBezTo>
                  <a:pt x="43302" y="45272"/>
                  <a:pt x="42691" y="45315"/>
                  <a:pt x="42346" y="45315"/>
                </a:cubicBezTo>
                <a:cubicBezTo>
                  <a:pt x="42225" y="45315"/>
                  <a:pt x="42137" y="45310"/>
                  <a:pt x="42112" y="45296"/>
                </a:cubicBezTo>
                <a:cubicBezTo>
                  <a:pt x="42085" y="45277"/>
                  <a:pt x="42053" y="45269"/>
                  <a:pt x="42026" y="45269"/>
                </a:cubicBezTo>
                <a:cubicBezTo>
                  <a:pt x="41729" y="44699"/>
                  <a:pt x="41483" y="44089"/>
                  <a:pt x="41210" y="43620"/>
                </a:cubicBezTo>
                <a:cubicBezTo>
                  <a:pt x="41037" y="43313"/>
                  <a:pt x="40810" y="43027"/>
                  <a:pt x="40545" y="42762"/>
                </a:cubicBezTo>
                <a:lnTo>
                  <a:pt x="40545" y="42762"/>
                </a:lnTo>
                <a:cubicBezTo>
                  <a:pt x="41234" y="42829"/>
                  <a:pt x="41925" y="42896"/>
                  <a:pt x="42626" y="42896"/>
                </a:cubicBezTo>
                <a:cubicBezTo>
                  <a:pt x="42740" y="42896"/>
                  <a:pt x="42855" y="42894"/>
                  <a:pt x="42969" y="42890"/>
                </a:cubicBezTo>
                <a:cubicBezTo>
                  <a:pt x="43402" y="42877"/>
                  <a:pt x="43833" y="42871"/>
                  <a:pt x="44265" y="42871"/>
                </a:cubicBezTo>
                <a:cubicBezTo>
                  <a:pt x="45620" y="42871"/>
                  <a:pt x="46971" y="42933"/>
                  <a:pt x="48323" y="43040"/>
                </a:cubicBezTo>
                <a:cubicBezTo>
                  <a:pt x="52023" y="43332"/>
                  <a:pt x="55644" y="44184"/>
                  <a:pt x="59249" y="45018"/>
                </a:cubicBezTo>
                <a:cubicBezTo>
                  <a:pt x="63090" y="45902"/>
                  <a:pt x="66949" y="46867"/>
                  <a:pt x="70653" y="48217"/>
                </a:cubicBezTo>
                <a:cubicBezTo>
                  <a:pt x="72217" y="48786"/>
                  <a:pt x="73748" y="49415"/>
                  <a:pt x="75300" y="50002"/>
                </a:cubicBezTo>
                <a:cubicBezTo>
                  <a:pt x="75536" y="50092"/>
                  <a:pt x="75760" y="50134"/>
                  <a:pt x="75975" y="50134"/>
                </a:cubicBezTo>
                <a:cubicBezTo>
                  <a:pt x="76462" y="50134"/>
                  <a:pt x="76900" y="49915"/>
                  <a:pt x="77306" y="49529"/>
                </a:cubicBezTo>
                <a:cubicBezTo>
                  <a:pt x="78450" y="48431"/>
                  <a:pt x="79415" y="47041"/>
                  <a:pt x="80431" y="45815"/>
                </a:cubicBezTo>
                <a:cubicBezTo>
                  <a:pt x="81497" y="44526"/>
                  <a:pt x="82778" y="43391"/>
                  <a:pt x="83972" y="42220"/>
                </a:cubicBezTo>
                <a:cubicBezTo>
                  <a:pt x="86509" y="39738"/>
                  <a:pt x="88842" y="37036"/>
                  <a:pt x="91179" y="34365"/>
                </a:cubicBezTo>
                <a:cubicBezTo>
                  <a:pt x="93589" y="31608"/>
                  <a:pt x="95946" y="28885"/>
                  <a:pt x="98529" y="26287"/>
                </a:cubicBezTo>
                <a:cubicBezTo>
                  <a:pt x="100625" y="24182"/>
                  <a:pt x="102310" y="21726"/>
                  <a:pt x="104352" y="19594"/>
                </a:cubicBezTo>
                <a:close/>
                <a:moveTo>
                  <a:pt x="105855" y="20755"/>
                </a:moveTo>
                <a:cubicBezTo>
                  <a:pt x="105805" y="20896"/>
                  <a:pt x="105864" y="21075"/>
                  <a:pt x="106047" y="21093"/>
                </a:cubicBezTo>
                <a:cubicBezTo>
                  <a:pt x="106657" y="21152"/>
                  <a:pt x="107319" y="21239"/>
                  <a:pt x="107920" y="21371"/>
                </a:cubicBezTo>
                <a:cubicBezTo>
                  <a:pt x="109332" y="21680"/>
                  <a:pt x="108034" y="22601"/>
                  <a:pt x="107565" y="23075"/>
                </a:cubicBezTo>
                <a:cubicBezTo>
                  <a:pt x="106280" y="24378"/>
                  <a:pt x="105004" y="25695"/>
                  <a:pt x="103750" y="27030"/>
                </a:cubicBezTo>
                <a:cubicBezTo>
                  <a:pt x="100533" y="30475"/>
                  <a:pt x="97477" y="34073"/>
                  <a:pt x="94447" y="37682"/>
                </a:cubicBezTo>
                <a:cubicBezTo>
                  <a:pt x="91402" y="41309"/>
                  <a:pt x="88487" y="45036"/>
                  <a:pt x="85434" y="48654"/>
                </a:cubicBezTo>
                <a:cubicBezTo>
                  <a:pt x="82892" y="51661"/>
                  <a:pt x="79817" y="54235"/>
                  <a:pt x="77401" y="57348"/>
                </a:cubicBezTo>
                <a:cubicBezTo>
                  <a:pt x="75538" y="55174"/>
                  <a:pt x="72703" y="54267"/>
                  <a:pt x="69975" y="53615"/>
                </a:cubicBezTo>
                <a:cubicBezTo>
                  <a:pt x="65814" y="52618"/>
                  <a:pt x="61659" y="51542"/>
                  <a:pt x="57467" y="50682"/>
                </a:cubicBezTo>
                <a:cubicBezTo>
                  <a:pt x="55240" y="50221"/>
                  <a:pt x="52998" y="49765"/>
                  <a:pt x="50788" y="49224"/>
                </a:cubicBezTo>
                <a:cubicBezTo>
                  <a:pt x="48542" y="48667"/>
                  <a:pt x="46382" y="47847"/>
                  <a:pt x="44163" y="47201"/>
                </a:cubicBezTo>
                <a:cubicBezTo>
                  <a:pt x="43834" y="47109"/>
                  <a:pt x="43512" y="47027"/>
                  <a:pt x="43184" y="46955"/>
                </a:cubicBezTo>
                <a:cubicBezTo>
                  <a:pt x="43188" y="46823"/>
                  <a:pt x="43138" y="46695"/>
                  <a:pt x="43020" y="46604"/>
                </a:cubicBezTo>
                <a:cubicBezTo>
                  <a:pt x="42805" y="46440"/>
                  <a:pt x="42618" y="46225"/>
                  <a:pt x="42450" y="45984"/>
                </a:cubicBezTo>
                <a:lnTo>
                  <a:pt x="42637" y="45984"/>
                </a:lnTo>
                <a:cubicBezTo>
                  <a:pt x="42786" y="45986"/>
                  <a:pt x="42934" y="45987"/>
                  <a:pt x="43083" y="45987"/>
                </a:cubicBezTo>
                <a:cubicBezTo>
                  <a:pt x="43481" y="45987"/>
                  <a:pt x="43878" y="45981"/>
                  <a:pt x="44276" y="45981"/>
                </a:cubicBezTo>
                <a:cubicBezTo>
                  <a:pt x="44790" y="45981"/>
                  <a:pt x="45305" y="45990"/>
                  <a:pt x="45821" y="46030"/>
                </a:cubicBezTo>
                <a:cubicBezTo>
                  <a:pt x="47640" y="46175"/>
                  <a:pt x="49434" y="46699"/>
                  <a:pt x="51188" y="47164"/>
                </a:cubicBezTo>
                <a:cubicBezTo>
                  <a:pt x="54816" y="48130"/>
                  <a:pt x="58329" y="49456"/>
                  <a:pt x="61978" y="50349"/>
                </a:cubicBezTo>
                <a:cubicBezTo>
                  <a:pt x="65578" y="51228"/>
                  <a:pt x="68936" y="52422"/>
                  <a:pt x="72408" y="53712"/>
                </a:cubicBezTo>
                <a:cubicBezTo>
                  <a:pt x="73847" y="54244"/>
                  <a:pt x="75415" y="54883"/>
                  <a:pt x="76946" y="55056"/>
                </a:cubicBezTo>
                <a:cubicBezTo>
                  <a:pt x="77008" y="55063"/>
                  <a:pt x="77069" y="55066"/>
                  <a:pt x="77127" y="55066"/>
                </a:cubicBezTo>
                <a:cubicBezTo>
                  <a:pt x="77808" y="55066"/>
                  <a:pt x="78209" y="54592"/>
                  <a:pt x="78545" y="54021"/>
                </a:cubicBezTo>
                <a:cubicBezTo>
                  <a:pt x="80395" y="50882"/>
                  <a:pt x="83102" y="48203"/>
                  <a:pt x="85312" y="45315"/>
                </a:cubicBezTo>
                <a:cubicBezTo>
                  <a:pt x="87512" y="42426"/>
                  <a:pt x="89795" y="39605"/>
                  <a:pt x="91999" y="36721"/>
                </a:cubicBezTo>
                <a:cubicBezTo>
                  <a:pt x="96283" y="31116"/>
                  <a:pt x="100529" y="25417"/>
                  <a:pt x="105855" y="20755"/>
                </a:cubicBezTo>
                <a:close/>
                <a:moveTo>
                  <a:pt x="51373" y="1"/>
                </a:moveTo>
                <a:cubicBezTo>
                  <a:pt x="48827" y="1"/>
                  <a:pt x="46550" y="1451"/>
                  <a:pt x="44528" y="3050"/>
                </a:cubicBezTo>
                <a:cubicBezTo>
                  <a:pt x="43102" y="4184"/>
                  <a:pt x="41716" y="5337"/>
                  <a:pt x="40053" y="6107"/>
                </a:cubicBezTo>
                <a:cubicBezTo>
                  <a:pt x="39415" y="6402"/>
                  <a:pt x="38238" y="6885"/>
                  <a:pt x="37267" y="6885"/>
                </a:cubicBezTo>
                <a:cubicBezTo>
                  <a:pt x="36690" y="6885"/>
                  <a:pt x="36187" y="6715"/>
                  <a:pt x="35912" y="6235"/>
                </a:cubicBezTo>
                <a:cubicBezTo>
                  <a:pt x="35856" y="6137"/>
                  <a:pt x="35776" y="6098"/>
                  <a:pt x="35694" y="6098"/>
                </a:cubicBezTo>
                <a:cubicBezTo>
                  <a:pt x="35587" y="6098"/>
                  <a:pt x="35477" y="6163"/>
                  <a:pt x="35410" y="6253"/>
                </a:cubicBezTo>
                <a:cubicBezTo>
                  <a:pt x="35332" y="6271"/>
                  <a:pt x="35256" y="6308"/>
                  <a:pt x="35183" y="6376"/>
                </a:cubicBezTo>
                <a:cubicBezTo>
                  <a:pt x="32827" y="8655"/>
                  <a:pt x="30613" y="11160"/>
                  <a:pt x="28339" y="13529"/>
                </a:cubicBezTo>
                <a:cubicBezTo>
                  <a:pt x="25852" y="16118"/>
                  <a:pt x="23473" y="18770"/>
                  <a:pt x="20807" y="21184"/>
                </a:cubicBezTo>
                <a:cubicBezTo>
                  <a:pt x="18374" y="23390"/>
                  <a:pt x="15901" y="25558"/>
                  <a:pt x="13449" y="27745"/>
                </a:cubicBezTo>
                <a:cubicBezTo>
                  <a:pt x="11248" y="29709"/>
                  <a:pt x="8719" y="32224"/>
                  <a:pt x="5712" y="32771"/>
                </a:cubicBezTo>
                <a:cubicBezTo>
                  <a:pt x="5658" y="32771"/>
                  <a:pt x="5616" y="32788"/>
                  <a:pt x="5584" y="32811"/>
                </a:cubicBezTo>
                <a:cubicBezTo>
                  <a:pt x="5565" y="32809"/>
                  <a:pt x="5546" y="32807"/>
                  <a:pt x="5528" y="32807"/>
                </a:cubicBezTo>
                <a:cubicBezTo>
                  <a:pt x="5300" y="32807"/>
                  <a:pt x="5079" y="33003"/>
                  <a:pt x="5084" y="33280"/>
                </a:cubicBezTo>
                <a:cubicBezTo>
                  <a:pt x="5088" y="33833"/>
                  <a:pt x="5315" y="34170"/>
                  <a:pt x="5671" y="34356"/>
                </a:cubicBezTo>
                <a:cubicBezTo>
                  <a:pt x="5211" y="34525"/>
                  <a:pt x="4823" y="34872"/>
                  <a:pt x="4463" y="35213"/>
                </a:cubicBezTo>
                <a:cubicBezTo>
                  <a:pt x="3658" y="35987"/>
                  <a:pt x="2577" y="36616"/>
                  <a:pt x="1908" y="37509"/>
                </a:cubicBezTo>
                <a:cubicBezTo>
                  <a:pt x="1714" y="37764"/>
                  <a:pt x="1890" y="38116"/>
                  <a:pt x="2201" y="38116"/>
                </a:cubicBezTo>
                <a:cubicBezTo>
                  <a:pt x="2213" y="38116"/>
                  <a:pt x="2224" y="38116"/>
                  <a:pt x="2236" y="38115"/>
                </a:cubicBezTo>
                <a:cubicBezTo>
                  <a:pt x="2314" y="38111"/>
                  <a:pt x="2396" y="38106"/>
                  <a:pt x="2472" y="38102"/>
                </a:cubicBezTo>
                <a:lnTo>
                  <a:pt x="2472" y="38102"/>
                </a:lnTo>
                <a:cubicBezTo>
                  <a:pt x="2167" y="38316"/>
                  <a:pt x="1925" y="38626"/>
                  <a:pt x="1730" y="38954"/>
                </a:cubicBezTo>
                <a:cubicBezTo>
                  <a:pt x="1402" y="38785"/>
                  <a:pt x="1069" y="38649"/>
                  <a:pt x="705" y="38589"/>
                </a:cubicBezTo>
                <a:cubicBezTo>
                  <a:pt x="682" y="38586"/>
                  <a:pt x="659" y="38584"/>
                  <a:pt x="637" y="38584"/>
                </a:cubicBezTo>
                <a:cubicBezTo>
                  <a:pt x="227" y="38584"/>
                  <a:pt x="1" y="39162"/>
                  <a:pt x="304" y="39395"/>
                </a:cubicBezTo>
                <a:cubicBezTo>
                  <a:pt x="304" y="39414"/>
                  <a:pt x="304" y="39437"/>
                  <a:pt x="308" y="39459"/>
                </a:cubicBezTo>
                <a:cubicBezTo>
                  <a:pt x="400" y="39929"/>
                  <a:pt x="577" y="40316"/>
                  <a:pt x="837" y="40716"/>
                </a:cubicBezTo>
                <a:cubicBezTo>
                  <a:pt x="1065" y="41063"/>
                  <a:pt x="1389" y="41555"/>
                  <a:pt x="1767" y="41806"/>
                </a:cubicBezTo>
                <a:cubicBezTo>
                  <a:pt x="1675" y="41888"/>
                  <a:pt x="1616" y="42011"/>
                  <a:pt x="1648" y="42157"/>
                </a:cubicBezTo>
                <a:cubicBezTo>
                  <a:pt x="1866" y="43328"/>
                  <a:pt x="4455" y="43264"/>
                  <a:pt x="5298" y="43364"/>
                </a:cubicBezTo>
                <a:cubicBezTo>
                  <a:pt x="7649" y="43633"/>
                  <a:pt x="9941" y="43888"/>
                  <a:pt x="12269" y="44344"/>
                </a:cubicBezTo>
                <a:cubicBezTo>
                  <a:pt x="15832" y="45041"/>
                  <a:pt x="19350" y="45519"/>
                  <a:pt x="22967" y="45765"/>
                </a:cubicBezTo>
                <a:cubicBezTo>
                  <a:pt x="24662" y="45879"/>
                  <a:pt x="26371" y="46125"/>
                  <a:pt x="28070" y="46175"/>
                </a:cubicBezTo>
                <a:cubicBezTo>
                  <a:pt x="29437" y="46221"/>
                  <a:pt x="30854" y="46194"/>
                  <a:pt x="32180" y="46585"/>
                </a:cubicBezTo>
                <a:cubicBezTo>
                  <a:pt x="32189" y="46699"/>
                  <a:pt x="32203" y="46808"/>
                  <a:pt x="32226" y="46918"/>
                </a:cubicBezTo>
                <a:cubicBezTo>
                  <a:pt x="32256" y="47058"/>
                  <a:pt x="32407" y="47167"/>
                  <a:pt x="32543" y="47167"/>
                </a:cubicBezTo>
                <a:cubicBezTo>
                  <a:pt x="32632" y="47167"/>
                  <a:pt x="32713" y="47120"/>
                  <a:pt x="32749" y="47004"/>
                </a:cubicBezTo>
                <a:cubicBezTo>
                  <a:pt x="32768" y="46936"/>
                  <a:pt x="32790" y="46873"/>
                  <a:pt x="32813" y="46804"/>
                </a:cubicBezTo>
                <a:cubicBezTo>
                  <a:pt x="33624" y="47141"/>
                  <a:pt x="34695" y="47069"/>
                  <a:pt x="35496" y="47109"/>
                </a:cubicBezTo>
                <a:cubicBezTo>
                  <a:pt x="37534" y="47214"/>
                  <a:pt x="39607" y="47315"/>
                  <a:pt x="41626" y="47597"/>
                </a:cubicBezTo>
                <a:cubicBezTo>
                  <a:pt x="43830" y="47912"/>
                  <a:pt x="45985" y="48795"/>
                  <a:pt x="48105" y="49470"/>
                </a:cubicBezTo>
                <a:cubicBezTo>
                  <a:pt x="50259" y="50153"/>
                  <a:pt x="52469" y="50581"/>
                  <a:pt x="54670" y="51077"/>
                </a:cubicBezTo>
                <a:cubicBezTo>
                  <a:pt x="56952" y="51592"/>
                  <a:pt x="59258" y="52017"/>
                  <a:pt x="61536" y="52554"/>
                </a:cubicBezTo>
                <a:cubicBezTo>
                  <a:pt x="63582" y="53033"/>
                  <a:pt x="65564" y="53680"/>
                  <a:pt x="67628" y="54099"/>
                </a:cubicBezTo>
                <a:cubicBezTo>
                  <a:pt x="70949" y="54778"/>
                  <a:pt x="74886" y="55489"/>
                  <a:pt x="77033" y="58382"/>
                </a:cubicBezTo>
                <a:cubicBezTo>
                  <a:pt x="77124" y="58504"/>
                  <a:pt x="77276" y="58572"/>
                  <a:pt x="77425" y="58572"/>
                </a:cubicBezTo>
                <a:cubicBezTo>
                  <a:pt x="77558" y="58572"/>
                  <a:pt x="77689" y="58518"/>
                  <a:pt x="77771" y="58400"/>
                </a:cubicBezTo>
                <a:cubicBezTo>
                  <a:pt x="80473" y="54582"/>
                  <a:pt x="84113" y="51493"/>
                  <a:pt x="87110" y="47902"/>
                </a:cubicBezTo>
                <a:cubicBezTo>
                  <a:pt x="90610" y="43710"/>
                  <a:pt x="93995" y="39427"/>
                  <a:pt x="97540" y="35272"/>
                </a:cubicBezTo>
                <a:cubicBezTo>
                  <a:pt x="100752" y="31509"/>
                  <a:pt x="104033" y="27813"/>
                  <a:pt x="107487" y="24269"/>
                </a:cubicBezTo>
                <a:cubicBezTo>
                  <a:pt x="108179" y="23558"/>
                  <a:pt x="109642" y="22570"/>
                  <a:pt x="109300" y="21439"/>
                </a:cubicBezTo>
                <a:cubicBezTo>
                  <a:pt x="109073" y="20690"/>
                  <a:pt x="107992" y="20526"/>
                  <a:pt x="107084" y="20526"/>
                </a:cubicBezTo>
                <a:cubicBezTo>
                  <a:pt x="106678" y="20526"/>
                  <a:pt x="106306" y="20559"/>
                  <a:pt x="106061" y="20587"/>
                </a:cubicBezTo>
                <a:cubicBezTo>
                  <a:pt x="106056" y="20587"/>
                  <a:pt x="106051" y="20591"/>
                  <a:pt x="106047" y="20591"/>
                </a:cubicBezTo>
                <a:cubicBezTo>
                  <a:pt x="106247" y="20419"/>
                  <a:pt x="106438" y="20250"/>
                  <a:pt x="106639" y="20082"/>
                </a:cubicBezTo>
                <a:cubicBezTo>
                  <a:pt x="107026" y="19758"/>
                  <a:pt x="106799" y="19184"/>
                  <a:pt x="106311" y="19184"/>
                </a:cubicBezTo>
                <a:cubicBezTo>
                  <a:pt x="106305" y="19184"/>
                  <a:pt x="106299" y="19184"/>
                  <a:pt x="106293" y="19184"/>
                </a:cubicBezTo>
                <a:cubicBezTo>
                  <a:pt x="106274" y="19184"/>
                  <a:pt x="106254" y="19185"/>
                  <a:pt x="106235" y="19185"/>
                </a:cubicBezTo>
                <a:cubicBezTo>
                  <a:pt x="105786" y="19185"/>
                  <a:pt x="105395" y="19088"/>
                  <a:pt x="104967" y="18988"/>
                </a:cubicBezTo>
                <a:cubicBezTo>
                  <a:pt x="105086" y="18873"/>
                  <a:pt x="105195" y="18751"/>
                  <a:pt x="105317" y="18642"/>
                </a:cubicBezTo>
                <a:cubicBezTo>
                  <a:pt x="105601" y="18377"/>
                  <a:pt x="105504" y="17986"/>
                  <a:pt x="105136" y="17876"/>
                </a:cubicBezTo>
                <a:cubicBezTo>
                  <a:pt x="104535" y="17703"/>
                  <a:pt x="103921" y="17659"/>
                  <a:pt x="103301" y="17659"/>
                </a:cubicBezTo>
                <a:cubicBezTo>
                  <a:pt x="102633" y="17659"/>
                  <a:pt x="101959" y="17711"/>
                  <a:pt x="101290" y="17711"/>
                </a:cubicBezTo>
                <a:cubicBezTo>
                  <a:pt x="101153" y="17711"/>
                  <a:pt x="101016" y="17709"/>
                  <a:pt x="100880" y="17703"/>
                </a:cubicBezTo>
                <a:cubicBezTo>
                  <a:pt x="101145" y="17384"/>
                  <a:pt x="101399" y="17060"/>
                  <a:pt x="101650" y="16728"/>
                </a:cubicBezTo>
                <a:cubicBezTo>
                  <a:pt x="101928" y="16358"/>
                  <a:pt x="101637" y="15944"/>
                  <a:pt x="101222" y="15935"/>
                </a:cubicBezTo>
                <a:cubicBezTo>
                  <a:pt x="99973" y="15912"/>
                  <a:pt x="98729" y="15926"/>
                  <a:pt x="97486" y="15862"/>
                </a:cubicBezTo>
                <a:cubicBezTo>
                  <a:pt x="98041" y="15111"/>
                  <a:pt x="98516" y="14299"/>
                  <a:pt x="98838" y="13388"/>
                </a:cubicBezTo>
                <a:cubicBezTo>
                  <a:pt x="98986" y="12975"/>
                  <a:pt x="98703" y="12516"/>
                  <a:pt x="98290" y="12516"/>
                </a:cubicBezTo>
                <a:cubicBezTo>
                  <a:pt x="98215" y="12516"/>
                  <a:pt x="98137" y="12531"/>
                  <a:pt x="98055" y="12564"/>
                </a:cubicBezTo>
                <a:cubicBezTo>
                  <a:pt x="97223" y="12893"/>
                  <a:pt x="96376" y="13036"/>
                  <a:pt x="95530" y="13036"/>
                </a:cubicBezTo>
                <a:cubicBezTo>
                  <a:pt x="92911" y="13036"/>
                  <a:pt x="90302" y="11670"/>
                  <a:pt x="88168" y="10245"/>
                </a:cubicBezTo>
                <a:cubicBezTo>
                  <a:pt x="85831" y="8676"/>
                  <a:pt x="83907" y="6590"/>
                  <a:pt x="81634" y="4941"/>
                </a:cubicBezTo>
                <a:cubicBezTo>
                  <a:pt x="79850" y="3647"/>
                  <a:pt x="77867" y="2878"/>
                  <a:pt x="75708" y="2878"/>
                </a:cubicBezTo>
                <a:cubicBezTo>
                  <a:pt x="75397" y="2878"/>
                  <a:pt x="75082" y="2894"/>
                  <a:pt x="74763" y="2927"/>
                </a:cubicBezTo>
                <a:cubicBezTo>
                  <a:pt x="71446" y="3273"/>
                  <a:pt x="69095" y="5957"/>
                  <a:pt x="66844" y="8148"/>
                </a:cubicBezTo>
                <a:cubicBezTo>
                  <a:pt x="65191" y="9757"/>
                  <a:pt x="63523" y="11370"/>
                  <a:pt x="61892" y="13014"/>
                </a:cubicBezTo>
                <a:cubicBezTo>
                  <a:pt x="61746" y="12919"/>
                  <a:pt x="61591" y="12819"/>
                  <a:pt x="61450" y="12705"/>
                </a:cubicBezTo>
                <a:cubicBezTo>
                  <a:pt x="60803" y="12199"/>
                  <a:pt x="60452" y="11347"/>
                  <a:pt x="60155" y="10613"/>
                </a:cubicBezTo>
                <a:cubicBezTo>
                  <a:pt x="59636" y="9333"/>
                  <a:pt x="59372" y="7957"/>
                  <a:pt x="58980" y="6632"/>
                </a:cubicBezTo>
                <a:cubicBezTo>
                  <a:pt x="58174" y="3925"/>
                  <a:pt x="55995" y="1027"/>
                  <a:pt x="53175" y="248"/>
                </a:cubicBezTo>
                <a:cubicBezTo>
                  <a:pt x="52560" y="78"/>
                  <a:pt x="51960" y="1"/>
                  <a:pt x="513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25"/>
          <p:cNvGrpSpPr/>
          <p:nvPr/>
        </p:nvGrpSpPr>
        <p:grpSpPr>
          <a:xfrm>
            <a:off x="1873244" y="352942"/>
            <a:ext cx="703421" cy="837251"/>
            <a:chOff x="2507488" y="622952"/>
            <a:chExt cx="623545" cy="742178"/>
          </a:xfrm>
        </p:grpSpPr>
        <p:sp>
          <p:nvSpPr>
            <p:cNvPr id="353" name="Google Shape;353;p25"/>
            <p:cNvSpPr/>
            <p:nvPr/>
          </p:nvSpPr>
          <p:spPr>
            <a:xfrm>
              <a:off x="2507488" y="622952"/>
              <a:ext cx="623545" cy="742178"/>
            </a:xfrm>
            <a:custGeom>
              <a:rect b="b" l="l" r="r" t="t"/>
              <a:pathLst>
                <a:path extrusionOk="0" h="31956" w="26848">
                  <a:moveTo>
                    <a:pt x="12642" y="1019"/>
                  </a:moveTo>
                  <a:cubicBezTo>
                    <a:pt x="13474" y="1019"/>
                    <a:pt x="14304" y="1107"/>
                    <a:pt x="15109" y="1283"/>
                  </a:cubicBezTo>
                  <a:cubicBezTo>
                    <a:pt x="19010" y="2145"/>
                    <a:pt x="21142" y="5653"/>
                    <a:pt x="22226" y="9217"/>
                  </a:cubicBezTo>
                  <a:cubicBezTo>
                    <a:pt x="23247" y="12561"/>
                    <a:pt x="23365" y="16155"/>
                    <a:pt x="23420" y="19623"/>
                  </a:cubicBezTo>
                  <a:cubicBezTo>
                    <a:pt x="23466" y="22767"/>
                    <a:pt x="23680" y="25537"/>
                    <a:pt x="24486" y="28412"/>
                  </a:cubicBezTo>
                  <a:cubicBezTo>
                    <a:pt x="23161" y="27014"/>
                    <a:pt x="21580" y="25910"/>
                    <a:pt x="19729" y="25022"/>
                  </a:cubicBezTo>
                  <a:cubicBezTo>
                    <a:pt x="16421" y="23437"/>
                    <a:pt x="12876" y="22958"/>
                    <a:pt x="9669" y="21035"/>
                  </a:cubicBezTo>
                  <a:cubicBezTo>
                    <a:pt x="6384" y="19063"/>
                    <a:pt x="3423" y="16115"/>
                    <a:pt x="2252" y="12397"/>
                  </a:cubicBezTo>
                  <a:cubicBezTo>
                    <a:pt x="1094" y="8725"/>
                    <a:pt x="3104" y="5106"/>
                    <a:pt x="6075" y="3029"/>
                  </a:cubicBezTo>
                  <a:cubicBezTo>
                    <a:pt x="7976" y="1700"/>
                    <a:pt x="10319" y="1019"/>
                    <a:pt x="12642" y="1019"/>
                  </a:cubicBezTo>
                  <a:close/>
                  <a:moveTo>
                    <a:pt x="12448" y="1"/>
                  </a:moveTo>
                  <a:cubicBezTo>
                    <a:pt x="10237" y="1"/>
                    <a:pt x="7963" y="589"/>
                    <a:pt x="5915" y="1721"/>
                  </a:cubicBezTo>
                  <a:cubicBezTo>
                    <a:pt x="3331" y="3148"/>
                    <a:pt x="1463" y="5608"/>
                    <a:pt x="803" y="8473"/>
                  </a:cubicBezTo>
                  <a:cubicBezTo>
                    <a:pt x="0" y="11951"/>
                    <a:pt x="1650" y="15258"/>
                    <a:pt x="3800" y="17877"/>
                  </a:cubicBezTo>
                  <a:cubicBezTo>
                    <a:pt x="6329" y="20949"/>
                    <a:pt x="10006" y="23141"/>
                    <a:pt x="13706" y="24489"/>
                  </a:cubicBezTo>
                  <a:cubicBezTo>
                    <a:pt x="15916" y="25291"/>
                    <a:pt x="18153" y="25637"/>
                    <a:pt x="20290" y="26713"/>
                  </a:cubicBezTo>
                  <a:cubicBezTo>
                    <a:pt x="22295" y="27719"/>
                    <a:pt x="23990" y="29296"/>
                    <a:pt x="25403" y="31037"/>
                  </a:cubicBezTo>
                  <a:cubicBezTo>
                    <a:pt x="25403" y="31041"/>
                    <a:pt x="25407" y="31041"/>
                    <a:pt x="25407" y="31041"/>
                  </a:cubicBezTo>
                  <a:cubicBezTo>
                    <a:pt x="25603" y="31287"/>
                    <a:pt x="25794" y="31529"/>
                    <a:pt x="25981" y="31779"/>
                  </a:cubicBezTo>
                  <a:cubicBezTo>
                    <a:pt x="26074" y="31903"/>
                    <a:pt x="26200" y="31956"/>
                    <a:pt x="26322" y="31956"/>
                  </a:cubicBezTo>
                  <a:cubicBezTo>
                    <a:pt x="26595" y="31956"/>
                    <a:pt x="26848" y="31693"/>
                    <a:pt x="26669" y="31378"/>
                  </a:cubicBezTo>
                  <a:cubicBezTo>
                    <a:pt x="26381" y="30868"/>
                    <a:pt x="26067" y="30394"/>
                    <a:pt x="25739" y="29939"/>
                  </a:cubicBezTo>
                  <a:cubicBezTo>
                    <a:pt x="25315" y="27615"/>
                    <a:pt x="24528" y="25405"/>
                    <a:pt x="24454" y="22995"/>
                  </a:cubicBezTo>
                  <a:cubicBezTo>
                    <a:pt x="24395" y="21058"/>
                    <a:pt x="24459" y="19117"/>
                    <a:pt x="24386" y="17176"/>
                  </a:cubicBezTo>
                  <a:cubicBezTo>
                    <a:pt x="24244" y="13358"/>
                    <a:pt x="23735" y="9499"/>
                    <a:pt x="22112" y="6004"/>
                  </a:cubicBezTo>
                  <a:cubicBezTo>
                    <a:pt x="20216" y="1913"/>
                    <a:pt x="16433" y="1"/>
                    <a:pt x="12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700836" y="762093"/>
              <a:ext cx="199921" cy="287944"/>
            </a:xfrm>
            <a:custGeom>
              <a:rect b="b" l="l" r="r" t="t"/>
              <a:pathLst>
                <a:path extrusionOk="0" h="12398" w="8608">
                  <a:moveTo>
                    <a:pt x="6907" y="1310"/>
                  </a:moveTo>
                  <a:cubicBezTo>
                    <a:pt x="7340" y="1310"/>
                    <a:pt x="7488" y="1694"/>
                    <a:pt x="7350" y="2460"/>
                  </a:cubicBezTo>
                  <a:cubicBezTo>
                    <a:pt x="7394" y="3485"/>
                    <a:pt x="7117" y="4515"/>
                    <a:pt x="6917" y="5508"/>
                  </a:cubicBezTo>
                  <a:cubicBezTo>
                    <a:pt x="6534" y="7408"/>
                    <a:pt x="6506" y="9399"/>
                    <a:pt x="5918" y="11245"/>
                  </a:cubicBezTo>
                  <a:cubicBezTo>
                    <a:pt x="4711" y="9863"/>
                    <a:pt x="4169" y="8141"/>
                    <a:pt x="3016" y="6715"/>
                  </a:cubicBezTo>
                  <a:cubicBezTo>
                    <a:pt x="1914" y="5358"/>
                    <a:pt x="720" y="4050"/>
                    <a:pt x="1586" y="2181"/>
                  </a:cubicBezTo>
                  <a:cubicBezTo>
                    <a:pt x="1736" y="1858"/>
                    <a:pt x="1923" y="1725"/>
                    <a:pt x="2127" y="1725"/>
                  </a:cubicBezTo>
                  <a:cubicBezTo>
                    <a:pt x="2980" y="1725"/>
                    <a:pt x="4137" y="4046"/>
                    <a:pt x="4192" y="4429"/>
                  </a:cubicBezTo>
                  <a:cubicBezTo>
                    <a:pt x="4209" y="4543"/>
                    <a:pt x="4299" y="4591"/>
                    <a:pt x="4393" y="4591"/>
                  </a:cubicBezTo>
                  <a:cubicBezTo>
                    <a:pt x="4422" y="4591"/>
                    <a:pt x="4451" y="4587"/>
                    <a:pt x="4479" y="4578"/>
                  </a:cubicBezTo>
                  <a:cubicBezTo>
                    <a:pt x="4483" y="4665"/>
                    <a:pt x="4483" y="4751"/>
                    <a:pt x="4488" y="4847"/>
                  </a:cubicBezTo>
                  <a:cubicBezTo>
                    <a:pt x="4509" y="5104"/>
                    <a:pt x="4697" y="5232"/>
                    <a:pt x="4886" y="5232"/>
                  </a:cubicBezTo>
                  <a:cubicBezTo>
                    <a:pt x="5075" y="5232"/>
                    <a:pt x="5265" y="5103"/>
                    <a:pt x="5285" y="4847"/>
                  </a:cubicBezTo>
                  <a:cubicBezTo>
                    <a:pt x="5381" y="3750"/>
                    <a:pt x="5381" y="2724"/>
                    <a:pt x="5864" y="1699"/>
                  </a:cubicBezTo>
                  <a:cubicBezTo>
                    <a:pt x="6308" y="1440"/>
                    <a:pt x="6656" y="1310"/>
                    <a:pt x="6907" y="1310"/>
                  </a:cubicBezTo>
                  <a:close/>
                  <a:moveTo>
                    <a:pt x="6803" y="1"/>
                  </a:moveTo>
                  <a:cubicBezTo>
                    <a:pt x="6498" y="1"/>
                    <a:pt x="6185" y="118"/>
                    <a:pt x="5973" y="318"/>
                  </a:cubicBezTo>
                  <a:cubicBezTo>
                    <a:pt x="5053" y="1193"/>
                    <a:pt x="4639" y="2187"/>
                    <a:pt x="4511" y="3312"/>
                  </a:cubicBezTo>
                  <a:cubicBezTo>
                    <a:pt x="4315" y="2482"/>
                    <a:pt x="3873" y="1790"/>
                    <a:pt x="3117" y="1216"/>
                  </a:cubicBezTo>
                  <a:cubicBezTo>
                    <a:pt x="2844" y="1012"/>
                    <a:pt x="2510" y="913"/>
                    <a:pt x="2177" y="913"/>
                  </a:cubicBezTo>
                  <a:cubicBezTo>
                    <a:pt x="1616" y="913"/>
                    <a:pt x="1059" y="1193"/>
                    <a:pt x="802" y="1727"/>
                  </a:cubicBezTo>
                  <a:cubicBezTo>
                    <a:pt x="0" y="3412"/>
                    <a:pt x="597" y="4875"/>
                    <a:pt x="1672" y="6288"/>
                  </a:cubicBezTo>
                  <a:cubicBezTo>
                    <a:pt x="3135" y="8210"/>
                    <a:pt x="4032" y="10597"/>
                    <a:pt x="5796" y="12283"/>
                  </a:cubicBezTo>
                  <a:cubicBezTo>
                    <a:pt x="5872" y="12356"/>
                    <a:pt x="5988" y="12397"/>
                    <a:pt x="6102" y="12397"/>
                  </a:cubicBezTo>
                  <a:cubicBezTo>
                    <a:pt x="6239" y="12397"/>
                    <a:pt x="6372" y="12338"/>
                    <a:pt x="6429" y="12201"/>
                  </a:cubicBezTo>
                  <a:cubicBezTo>
                    <a:pt x="7295" y="10151"/>
                    <a:pt x="7304" y="7901"/>
                    <a:pt x="7732" y="5735"/>
                  </a:cubicBezTo>
                  <a:cubicBezTo>
                    <a:pt x="8069" y="4055"/>
                    <a:pt x="8607" y="1927"/>
                    <a:pt x="7581" y="387"/>
                  </a:cubicBezTo>
                  <a:cubicBezTo>
                    <a:pt x="7404" y="118"/>
                    <a:pt x="7108" y="1"/>
                    <a:pt x="6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/>
          <p:nvPr/>
        </p:nvSpPr>
        <p:spPr>
          <a:xfrm>
            <a:off x="2906447" y="0"/>
            <a:ext cx="502983" cy="511578"/>
          </a:xfrm>
          <a:custGeom>
            <a:rect b="b" l="l" r="r" t="t"/>
            <a:pathLst>
              <a:path extrusionOk="0" h="19524" w="19196">
                <a:moveTo>
                  <a:pt x="12499" y="1024"/>
                </a:moveTo>
                <a:cubicBezTo>
                  <a:pt x="12732" y="1024"/>
                  <a:pt x="12974" y="1075"/>
                  <a:pt x="13223" y="1189"/>
                </a:cubicBezTo>
                <a:cubicBezTo>
                  <a:pt x="14107" y="1593"/>
                  <a:pt x="14138" y="2592"/>
                  <a:pt x="14120" y="3366"/>
                </a:cubicBezTo>
                <a:cubicBezTo>
                  <a:pt x="14092" y="4961"/>
                  <a:pt x="13263" y="6638"/>
                  <a:pt x="12416" y="8028"/>
                </a:cubicBezTo>
                <a:cubicBezTo>
                  <a:pt x="12294" y="7891"/>
                  <a:pt x="12151" y="7777"/>
                  <a:pt x="12010" y="7672"/>
                </a:cubicBezTo>
                <a:cubicBezTo>
                  <a:pt x="12202" y="7139"/>
                  <a:pt x="12384" y="6606"/>
                  <a:pt x="12548" y="6064"/>
                </a:cubicBezTo>
                <a:cubicBezTo>
                  <a:pt x="12803" y="5216"/>
                  <a:pt x="13154" y="4350"/>
                  <a:pt x="13122" y="3458"/>
                </a:cubicBezTo>
                <a:cubicBezTo>
                  <a:pt x="13114" y="3245"/>
                  <a:pt x="12951" y="3122"/>
                  <a:pt x="12782" y="3122"/>
                </a:cubicBezTo>
                <a:cubicBezTo>
                  <a:pt x="12672" y="3122"/>
                  <a:pt x="12560" y="3173"/>
                  <a:pt x="12485" y="3284"/>
                </a:cubicBezTo>
                <a:cubicBezTo>
                  <a:pt x="12047" y="3931"/>
                  <a:pt x="11897" y="4705"/>
                  <a:pt x="11687" y="5453"/>
                </a:cubicBezTo>
                <a:cubicBezTo>
                  <a:pt x="11509" y="6068"/>
                  <a:pt x="11337" y="6688"/>
                  <a:pt x="11163" y="7307"/>
                </a:cubicBezTo>
                <a:cubicBezTo>
                  <a:pt x="11068" y="7289"/>
                  <a:pt x="10976" y="7271"/>
                  <a:pt x="10876" y="7266"/>
                </a:cubicBezTo>
                <a:cubicBezTo>
                  <a:pt x="10521" y="6182"/>
                  <a:pt x="10248" y="5088"/>
                  <a:pt x="10170" y="3936"/>
                </a:cubicBezTo>
                <a:cubicBezTo>
                  <a:pt x="10096" y="2813"/>
                  <a:pt x="11123" y="1024"/>
                  <a:pt x="12499" y="1024"/>
                </a:cubicBezTo>
                <a:close/>
                <a:moveTo>
                  <a:pt x="10931" y="8324"/>
                </a:moveTo>
                <a:cubicBezTo>
                  <a:pt x="10973" y="8519"/>
                  <a:pt x="11152" y="8629"/>
                  <a:pt x="11338" y="8629"/>
                </a:cubicBezTo>
                <a:cubicBezTo>
                  <a:pt x="11434" y="8629"/>
                  <a:pt x="11532" y="8599"/>
                  <a:pt x="11614" y="8537"/>
                </a:cubicBezTo>
                <a:cubicBezTo>
                  <a:pt x="11632" y="8551"/>
                  <a:pt x="11655" y="8564"/>
                  <a:pt x="11673" y="8579"/>
                </a:cubicBezTo>
                <a:cubicBezTo>
                  <a:pt x="12357" y="9111"/>
                  <a:pt x="12435" y="9882"/>
                  <a:pt x="12079" y="10633"/>
                </a:cubicBezTo>
                <a:cubicBezTo>
                  <a:pt x="11778" y="11268"/>
                  <a:pt x="11019" y="11764"/>
                  <a:pt x="10313" y="11764"/>
                </a:cubicBezTo>
                <a:cubicBezTo>
                  <a:pt x="9920" y="11764"/>
                  <a:pt x="9543" y="11610"/>
                  <a:pt x="9272" y="11239"/>
                </a:cubicBezTo>
                <a:cubicBezTo>
                  <a:pt x="8672" y="10410"/>
                  <a:pt x="8925" y="8330"/>
                  <a:pt x="10079" y="8330"/>
                </a:cubicBezTo>
                <a:cubicBezTo>
                  <a:pt x="10213" y="8330"/>
                  <a:pt x="10359" y="8358"/>
                  <a:pt x="10517" y="8419"/>
                </a:cubicBezTo>
                <a:cubicBezTo>
                  <a:pt x="10565" y="8438"/>
                  <a:pt x="10612" y="8447"/>
                  <a:pt x="10657" y="8447"/>
                </a:cubicBezTo>
                <a:cubicBezTo>
                  <a:pt x="10749" y="8447"/>
                  <a:pt x="10831" y="8410"/>
                  <a:pt x="10899" y="8351"/>
                </a:cubicBezTo>
                <a:cubicBezTo>
                  <a:pt x="10908" y="8341"/>
                  <a:pt x="10917" y="8333"/>
                  <a:pt x="10931" y="8324"/>
                </a:cubicBezTo>
                <a:close/>
                <a:moveTo>
                  <a:pt x="15541" y="8182"/>
                </a:moveTo>
                <a:cubicBezTo>
                  <a:pt x="15871" y="8182"/>
                  <a:pt x="16205" y="8215"/>
                  <a:pt x="16540" y="8282"/>
                </a:cubicBezTo>
                <a:cubicBezTo>
                  <a:pt x="18472" y="8669"/>
                  <a:pt x="18285" y="11048"/>
                  <a:pt x="16672" y="11700"/>
                </a:cubicBezTo>
                <a:cubicBezTo>
                  <a:pt x="16366" y="11823"/>
                  <a:pt x="16038" y="11884"/>
                  <a:pt x="15712" y="11884"/>
                </a:cubicBezTo>
                <a:cubicBezTo>
                  <a:pt x="14919" y="11884"/>
                  <a:pt x="14137" y="11523"/>
                  <a:pt x="13701" y="10825"/>
                </a:cubicBezTo>
                <a:cubicBezTo>
                  <a:pt x="13583" y="10658"/>
                  <a:pt x="13421" y="10589"/>
                  <a:pt x="13263" y="10589"/>
                </a:cubicBezTo>
                <a:cubicBezTo>
                  <a:pt x="13231" y="10589"/>
                  <a:pt x="13199" y="10592"/>
                  <a:pt x="13168" y="10597"/>
                </a:cubicBezTo>
                <a:cubicBezTo>
                  <a:pt x="13300" y="10068"/>
                  <a:pt x="13223" y="9481"/>
                  <a:pt x="12999" y="8947"/>
                </a:cubicBezTo>
                <a:cubicBezTo>
                  <a:pt x="13767" y="8434"/>
                  <a:pt x="14639" y="8182"/>
                  <a:pt x="15541" y="8182"/>
                </a:cubicBezTo>
                <a:close/>
                <a:moveTo>
                  <a:pt x="5909" y="3872"/>
                </a:moveTo>
                <a:cubicBezTo>
                  <a:pt x="7869" y="3872"/>
                  <a:pt x="8377" y="5875"/>
                  <a:pt x="8948" y="7344"/>
                </a:cubicBezTo>
                <a:cubicBezTo>
                  <a:pt x="8986" y="7439"/>
                  <a:pt x="9068" y="7498"/>
                  <a:pt x="9158" y="7521"/>
                </a:cubicBezTo>
                <a:cubicBezTo>
                  <a:pt x="8812" y="7708"/>
                  <a:pt x="8538" y="8032"/>
                  <a:pt x="8347" y="8428"/>
                </a:cubicBezTo>
                <a:cubicBezTo>
                  <a:pt x="7905" y="8041"/>
                  <a:pt x="7373" y="7727"/>
                  <a:pt x="6940" y="7367"/>
                </a:cubicBezTo>
                <a:cubicBezTo>
                  <a:pt x="6261" y="6806"/>
                  <a:pt x="5618" y="6213"/>
                  <a:pt x="4871" y="5744"/>
                </a:cubicBezTo>
                <a:cubicBezTo>
                  <a:pt x="4805" y="5703"/>
                  <a:pt x="4739" y="5686"/>
                  <a:pt x="4677" y="5686"/>
                </a:cubicBezTo>
                <a:cubicBezTo>
                  <a:pt x="4378" y="5686"/>
                  <a:pt x="4153" y="6094"/>
                  <a:pt x="4402" y="6350"/>
                </a:cubicBezTo>
                <a:cubicBezTo>
                  <a:pt x="4984" y="6957"/>
                  <a:pt x="5618" y="7504"/>
                  <a:pt x="6246" y="8059"/>
                </a:cubicBezTo>
                <a:cubicBezTo>
                  <a:pt x="6761" y="8515"/>
                  <a:pt x="7367" y="9157"/>
                  <a:pt x="8033" y="9454"/>
                </a:cubicBezTo>
                <a:cubicBezTo>
                  <a:pt x="7882" y="10442"/>
                  <a:pt x="8097" y="11540"/>
                  <a:pt x="8740" y="12179"/>
                </a:cubicBezTo>
                <a:cubicBezTo>
                  <a:pt x="8876" y="12315"/>
                  <a:pt x="9026" y="12425"/>
                  <a:pt x="9177" y="12511"/>
                </a:cubicBezTo>
                <a:lnTo>
                  <a:pt x="9177" y="12515"/>
                </a:lnTo>
                <a:cubicBezTo>
                  <a:pt x="9204" y="13445"/>
                  <a:pt x="9013" y="14183"/>
                  <a:pt x="8561" y="15007"/>
                </a:cubicBezTo>
                <a:cubicBezTo>
                  <a:pt x="5782" y="14743"/>
                  <a:pt x="4921" y="13851"/>
                  <a:pt x="5978" y="12333"/>
                </a:cubicBezTo>
                <a:cubicBezTo>
                  <a:pt x="6374" y="11723"/>
                  <a:pt x="6902" y="11294"/>
                  <a:pt x="7550" y="11043"/>
                </a:cubicBezTo>
                <a:cubicBezTo>
                  <a:pt x="8007" y="10823"/>
                  <a:pt x="7762" y="10091"/>
                  <a:pt x="7323" y="10091"/>
                </a:cubicBezTo>
                <a:cubicBezTo>
                  <a:pt x="7272" y="10091"/>
                  <a:pt x="7218" y="10101"/>
                  <a:pt x="7163" y="10123"/>
                </a:cubicBezTo>
                <a:cubicBezTo>
                  <a:pt x="6798" y="10266"/>
                  <a:pt x="6423" y="10332"/>
                  <a:pt x="6052" y="10332"/>
                </a:cubicBezTo>
                <a:cubicBezTo>
                  <a:pt x="3900" y="10332"/>
                  <a:pt x="1849" y="8116"/>
                  <a:pt x="2315" y="5913"/>
                </a:cubicBezTo>
                <a:cubicBezTo>
                  <a:pt x="2661" y="4305"/>
                  <a:pt x="4515" y="3885"/>
                  <a:pt x="5882" y="3872"/>
                </a:cubicBezTo>
                <a:cubicBezTo>
                  <a:pt x="5891" y="3872"/>
                  <a:pt x="5900" y="3872"/>
                  <a:pt x="5909" y="3872"/>
                </a:cubicBezTo>
                <a:close/>
                <a:moveTo>
                  <a:pt x="12817" y="11349"/>
                </a:moveTo>
                <a:cubicBezTo>
                  <a:pt x="12908" y="11517"/>
                  <a:pt x="13026" y="11672"/>
                  <a:pt x="13158" y="11818"/>
                </a:cubicBezTo>
                <a:cubicBezTo>
                  <a:pt x="13719" y="12675"/>
                  <a:pt x="14029" y="13687"/>
                  <a:pt x="14289" y="14671"/>
                </a:cubicBezTo>
                <a:cubicBezTo>
                  <a:pt x="14462" y="15313"/>
                  <a:pt x="14517" y="15969"/>
                  <a:pt x="14525" y="16629"/>
                </a:cubicBezTo>
                <a:cubicBezTo>
                  <a:pt x="14538" y="17635"/>
                  <a:pt x="13858" y="18405"/>
                  <a:pt x="13097" y="18405"/>
                </a:cubicBezTo>
                <a:cubicBezTo>
                  <a:pt x="12716" y="18405"/>
                  <a:pt x="12315" y="18212"/>
                  <a:pt x="11970" y="17760"/>
                </a:cubicBezTo>
                <a:cubicBezTo>
                  <a:pt x="10940" y="16402"/>
                  <a:pt x="10671" y="14461"/>
                  <a:pt x="10271" y="12797"/>
                </a:cubicBezTo>
                <a:cubicBezTo>
                  <a:pt x="10694" y="12789"/>
                  <a:pt x="11113" y="12665"/>
                  <a:pt x="11505" y="12469"/>
                </a:cubicBezTo>
                <a:cubicBezTo>
                  <a:pt x="11591" y="12980"/>
                  <a:pt x="11741" y="13481"/>
                  <a:pt x="11897" y="13973"/>
                </a:cubicBezTo>
                <a:cubicBezTo>
                  <a:pt x="12107" y="14648"/>
                  <a:pt x="12311" y="15322"/>
                  <a:pt x="12753" y="15878"/>
                </a:cubicBezTo>
                <a:cubicBezTo>
                  <a:pt x="12816" y="15958"/>
                  <a:pt x="12905" y="15992"/>
                  <a:pt x="12996" y="15992"/>
                </a:cubicBezTo>
                <a:cubicBezTo>
                  <a:pt x="13197" y="15992"/>
                  <a:pt x="13410" y="15827"/>
                  <a:pt x="13391" y="15613"/>
                </a:cubicBezTo>
                <a:cubicBezTo>
                  <a:pt x="13341" y="14948"/>
                  <a:pt x="13068" y="14338"/>
                  <a:pt x="12858" y="13709"/>
                </a:cubicBezTo>
                <a:cubicBezTo>
                  <a:pt x="12658" y="13121"/>
                  <a:pt x="12502" y="12520"/>
                  <a:pt x="12288" y="11937"/>
                </a:cubicBezTo>
                <a:cubicBezTo>
                  <a:pt x="12485" y="11759"/>
                  <a:pt x="12666" y="11563"/>
                  <a:pt x="12817" y="11349"/>
                </a:cubicBezTo>
                <a:close/>
                <a:moveTo>
                  <a:pt x="12499" y="1"/>
                </a:moveTo>
                <a:cubicBezTo>
                  <a:pt x="11503" y="1"/>
                  <a:pt x="10588" y="781"/>
                  <a:pt x="9964" y="1593"/>
                </a:cubicBezTo>
                <a:cubicBezTo>
                  <a:pt x="8694" y="3252"/>
                  <a:pt x="9232" y="5494"/>
                  <a:pt x="9901" y="7334"/>
                </a:cubicBezTo>
                <a:cubicBezTo>
                  <a:pt x="9737" y="7334"/>
                  <a:pt x="9582" y="7353"/>
                  <a:pt x="9441" y="7399"/>
                </a:cubicBezTo>
                <a:cubicBezTo>
                  <a:pt x="9459" y="7362"/>
                  <a:pt x="9472" y="7321"/>
                  <a:pt x="9472" y="7271"/>
                </a:cubicBezTo>
                <a:cubicBezTo>
                  <a:pt x="9464" y="5193"/>
                  <a:pt x="8679" y="3425"/>
                  <a:pt x="6530" y="2938"/>
                </a:cubicBezTo>
                <a:cubicBezTo>
                  <a:pt x="6213" y="2867"/>
                  <a:pt x="5883" y="2832"/>
                  <a:pt x="5549" y="2832"/>
                </a:cubicBezTo>
                <a:cubicBezTo>
                  <a:pt x="4123" y="2832"/>
                  <a:pt x="2635" y="3473"/>
                  <a:pt x="1859" y="4633"/>
                </a:cubicBezTo>
                <a:cubicBezTo>
                  <a:pt x="0" y="7403"/>
                  <a:pt x="2629" y="10966"/>
                  <a:pt x="5590" y="11321"/>
                </a:cubicBezTo>
                <a:cubicBezTo>
                  <a:pt x="4328" y="12780"/>
                  <a:pt x="3791" y="14999"/>
                  <a:pt x="5613" y="16288"/>
                </a:cubicBezTo>
                <a:cubicBezTo>
                  <a:pt x="6193" y="16700"/>
                  <a:pt x="6738" y="16878"/>
                  <a:pt x="7237" y="16878"/>
                </a:cubicBezTo>
                <a:cubicBezTo>
                  <a:pt x="8340" y="16878"/>
                  <a:pt x="9212" y="16006"/>
                  <a:pt x="9714" y="14880"/>
                </a:cubicBezTo>
                <a:cubicBezTo>
                  <a:pt x="10237" y="16970"/>
                  <a:pt x="11131" y="19524"/>
                  <a:pt x="12876" y="19524"/>
                </a:cubicBezTo>
                <a:cubicBezTo>
                  <a:pt x="13033" y="19524"/>
                  <a:pt x="13197" y="19503"/>
                  <a:pt x="13368" y="19459"/>
                </a:cubicBezTo>
                <a:cubicBezTo>
                  <a:pt x="16235" y="18725"/>
                  <a:pt x="15770" y="15272"/>
                  <a:pt x="14721" y="12743"/>
                </a:cubicBezTo>
                <a:lnTo>
                  <a:pt x="14721" y="12743"/>
                </a:lnTo>
                <a:cubicBezTo>
                  <a:pt x="15172" y="12881"/>
                  <a:pt x="15654" y="12953"/>
                  <a:pt x="16128" y="12953"/>
                </a:cubicBezTo>
                <a:cubicBezTo>
                  <a:pt x="17712" y="12953"/>
                  <a:pt x="19195" y="12151"/>
                  <a:pt x="19055" y="10369"/>
                </a:cubicBezTo>
                <a:cubicBezTo>
                  <a:pt x="18883" y="8213"/>
                  <a:pt x="17283" y="7247"/>
                  <a:pt x="15508" y="7247"/>
                </a:cubicBezTo>
                <a:cubicBezTo>
                  <a:pt x="14928" y="7247"/>
                  <a:pt x="14329" y="7350"/>
                  <a:pt x="13756" y="7549"/>
                </a:cubicBezTo>
                <a:cubicBezTo>
                  <a:pt x="14990" y="5221"/>
                  <a:pt x="15993" y="2022"/>
                  <a:pt x="13688" y="400"/>
                </a:cubicBezTo>
                <a:cubicBezTo>
                  <a:pt x="13288" y="119"/>
                  <a:pt x="12887" y="1"/>
                  <a:pt x="124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5"/>
          <p:cNvGrpSpPr/>
          <p:nvPr/>
        </p:nvGrpSpPr>
        <p:grpSpPr>
          <a:xfrm>
            <a:off x="1236096" y="3884822"/>
            <a:ext cx="995152" cy="889406"/>
            <a:chOff x="1493949" y="3269975"/>
            <a:chExt cx="1460667" cy="1305454"/>
          </a:xfrm>
        </p:grpSpPr>
        <p:sp>
          <p:nvSpPr>
            <p:cNvPr id="357" name="Google Shape;357;p25"/>
            <p:cNvSpPr/>
            <p:nvPr/>
          </p:nvSpPr>
          <p:spPr>
            <a:xfrm>
              <a:off x="1932461" y="3269975"/>
              <a:ext cx="1022155" cy="1305454"/>
            </a:xfrm>
            <a:custGeom>
              <a:rect b="b" l="l" r="r" t="t"/>
              <a:pathLst>
                <a:path extrusionOk="0" h="56209" w="44011">
                  <a:moveTo>
                    <a:pt x="16171" y="564"/>
                  </a:moveTo>
                  <a:cubicBezTo>
                    <a:pt x="16413" y="564"/>
                    <a:pt x="16598" y="586"/>
                    <a:pt x="16700" y="636"/>
                  </a:cubicBezTo>
                  <a:lnTo>
                    <a:pt x="16627" y="663"/>
                  </a:lnTo>
                  <a:cubicBezTo>
                    <a:pt x="16627" y="663"/>
                    <a:pt x="16814" y="1178"/>
                    <a:pt x="16868" y="1346"/>
                  </a:cubicBezTo>
                  <a:cubicBezTo>
                    <a:pt x="16458" y="1893"/>
                    <a:pt x="15743" y="2535"/>
                    <a:pt x="15410" y="2831"/>
                  </a:cubicBezTo>
                  <a:cubicBezTo>
                    <a:pt x="14749" y="3414"/>
                    <a:pt x="14030" y="3948"/>
                    <a:pt x="13273" y="4394"/>
                  </a:cubicBezTo>
                  <a:cubicBezTo>
                    <a:pt x="11633" y="5361"/>
                    <a:pt x="9792" y="6030"/>
                    <a:pt x="7969" y="6558"/>
                  </a:cubicBezTo>
                  <a:cubicBezTo>
                    <a:pt x="6412" y="7011"/>
                    <a:pt x="4786" y="7336"/>
                    <a:pt x="3158" y="7336"/>
                  </a:cubicBezTo>
                  <a:cubicBezTo>
                    <a:pt x="2819" y="7336"/>
                    <a:pt x="2480" y="7322"/>
                    <a:pt x="2142" y="7292"/>
                  </a:cubicBezTo>
                  <a:cubicBezTo>
                    <a:pt x="1887" y="7269"/>
                    <a:pt x="1212" y="7041"/>
                    <a:pt x="916" y="6823"/>
                  </a:cubicBezTo>
                  <a:cubicBezTo>
                    <a:pt x="880" y="6741"/>
                    <a:pt x="743" y="6394"/>
                    <a:pt x="739" y="6394"/>
                  </a:cubicBezTo>
                  <a:lnTo>
                    <a:pt x="689" y="6412"/>
                  </a:lnTo>
                  <a:lnTo>
                    <a:pt x="689" y="6412"/>
                  </a:lnTo>
                  <a:cubicBezTo>
                    <a:pt x="735" y="6394"/>
                    <a:pt x="1190" y="5943"/>
                    <a:pt x="1345" y="5816"/>
                  </a:cubicBezTo>
                  <a:cubicBezTo>
                    <a:pt x="1841" y="5382"/>
                    <a:pt x="2461" y="5146"/>
                    <a:pt x="3031" y="4827"/>
                  </a:cubicBezTo>
                  <a:cubicBezTo>
                    <a:pt x="5504" y="3441"/>
                    <a:pt x="8307" y="2449"/>
                    <a:pt x="10976" y="1500"/>
                  </a:cubicBezTo>
                  <a:cubicBezTo>
                    <a:pt x="11771" y="1219"/>
                    <a:pt x="14841" y="564"/>
                    <a:pt x="16171" y="564"/>
                  </a:cubicBezTo>
                  <a:close/>
                  <a:moveTo>
                    <a:pt x="17100" y="2043"/>
                  </a:moveTo>
                  <a:cubicBezTo>
                    <a:pt x="17278" y="2627"/>
                    <a:pt x="17451" y="3210"/>
                    <a:pt x="17702" y="3765"/>
                  </a:cubicBezTo>
                  <a:cubicBezTo>
                    <a:pt x="19037" y="6755"/>
                    <a:pt x="19939" y="9981"/>
                    <a:pt x="21037" y="13064"/>
                  </a:cubicBezTo>
                  <a:cubicBezTo>
                    <a:pt x="22094" y="16035"/>
                    <a:pt x="23092" y="19297"/>
                    <a:pt x="24855" y="21936"/>
                  </a:cubicBezTo>
                  <a:cubicBezTo>
                    <a:pt x="26395" y="24232"/>
                    <a:pt x="28842" y="25763"/>
                    <a:pt x="31057" y="27326"/>
                  </a:cubicBezTo>
                  <a:cubicBezTo>
                    <a:pt x="31480" y="27627"/>
                    <a:pt x="31890" y="27936"/>
                    <a:pt x="32296" y="28251"/>
                  </a:cubicBezTo>
                  <a:cubicBezTo>
                    <a:pt x="32244" y="28248"/>
                    <a:pt x="32191" y="28247"/>
                    <a:pt x="32139" y="28247"/>
                  </a:cubicBezTo>
                  <a:cubicBezTo>
                    <a:pt x="31450" y="28247"/>
                    <a:pt x="30721" y="28489"/>
                    <a:pt x="30090" y="28689"/>
                  </a:cubicBezTo>
                  <a:cubicBezTo>
                    <a:pt x="28956" y="29040"/>
                    <a:pt x="27854" y="29435"/>
                    <a:pt x="26696" y="29740"/>
                  </a:cubicBezTo>
                  <a:cubicBezTo>
                    <a:pt x="23611" y="30552"/>
                    <a:pt x="20522" y="31326"/>
                    <a:pt x="17501" y="32352"/>
                  </a:cubicBezTo>
                  <a:cubicBezTo>
                    <a:pt x="13624" y="33668"/>
                    <a:pt x="9920" y="35481"/>
                    <a:pt x="6926" y="38316"/>
                  </a:cubicBezTo>
                  <a:cubicBezTo>
                    <a:pt x="6976" y="37979"/>
                    <a:pt x="7027" y="37641"/>
                    <a:pt x="7077" y="37304"/>
                  </a:cubicBezTo>
                  <a:cubicBezTo>
                    <a:pt x="7505" y="34361"/>
                    <a:pt x="8125" y="31463"/>
                    <a:pt x="8625" y="28533"/>
                  </a:cubicBezTo>
                  <a:cubicBezTo>
                    <a:pt x="8821" y="27368"/>
                    <a:pt x="8926" y="26169"/>
                    <a:pt x="8735" y="24994"/>
                  </a:cubicBezTo>
                  <a:cubicBezTo>
                    <a:pt x="8520" y="23658"/>
                    <a:pt x="7847" y="22359"/>
                    <a:pt x="7277" y="21148"/>
                  </a:cubicBezTo>
                  <a:cubicBezTo>
                    <a:pt x="5997" y="18418"/>
                    <a:pt x="4981" y="15585"/>
                    <a:pt x="3714" y="12856"/>
                  </a:cubicBezTo>
                  <a:cubicBezTo>
                    <a:pt x="2926" y="11156"/>
                    <a:pt x="2110" y="9474"/>
                    <a:pt x="1331" y="7771"/>
                  </a:cubicBezTo>
                  <a:lnTo>
                    <a:pt x="1331" y="7771"/>
                  </a:lnTo>
                  <a:cubicBezTo>
                    <a:pt x="1677" y="7861"/>
                    <a:pt x="2051" y="7893"/>
                    <a:pt x="2352" y="7925"/>
                  </a:cubicBezTo>
                  <a:cubicBezTo>
                    <a:pt x="2694" y="7961"/>
                    <a:pt x="3038" y="7977"/>
                    <a:pt x="3383" y="7977"/>
                  </a:cubicBezTo>
                  <a:cubicBezTo>
                    <a:pt x="4172" y="7977"/>
                    <a:pt x="4965" y="7894"/>
                    <a:pt x="5742" y="7779"/>
                  </a:cubicBezTo>
                  <a:cubicBezTo>
                    <a:pt x="9933" y="7174"/>
                    <a:pt x="14307" y="5300"/>
                    <a:pt x="17100" y="2043"/>
                  </a:cubicBezTo>
                  <a:close/>
                  <a:moveTo>
                    <a:pt x="32147" y="28889"/>
                  </a:moveTo>
                  <a:cubicBezTo>
                    <a:pt x="32686" y="28889"/>
                    <a:pt x="33214" y="29028"/>
                    <a:pt x="32916" y="29599"/>
                  </a:cubicBezTo>
                  <a:cubicBezTo>
                    <a:pt x="32573" y="30260"/>
                    <a:pt x="31818" y="30766"/>
                    <a:pt x="31238" y="31195"/>
                  </a:cubicBezTo>
                  <a:cubicBezTo>
                    <a:pt x="27917" y="33691"/>
                    <a:pt x="24176" y="35067"/>
                    <a:pt x="20212" y="36229"/>
                  </a:cubicBezTo>
                  <a:cubicBezTo>
                    <a:pt x="17629" y="36990"/>
                    <a:pt x="14995" y="37573"/>
                    <a:pt x="12421" y="38370"/>
                  </a:cubicBezTo>
                  <a:cubicBezTo>
                    <a:pt x="11508" y="38652"/>
                    <a:pt x="10141" y="39112"/>
                    <a:pt x="8927" y="39112"/>
                  </a:cubicBezTo>
                  <a:cubicBezTo>
                    <a:pt x="8276" y="39112"/>
                    <a:pt x="7669" y="38979"/>
                    <a:pt x="7199" y="38617"/>
                  </a:cubicBezTo>
                  <a:cubicBezTo>
                    <a:pt x="11783" y="34320"/>
                    <a:pt x="18303" y="32511"/>
                    <a:pt x="24235" y="30971"/>
                  </a:cubicBezTo>
                  <a:cubicBezTo>
                    <a:pt x="25771" y="30575"/>
                    <a:pt x="27316" y="30201"/>
                    <a:pt x="28842" y="29763"/>
                  </a:cubicBezTo>
                  <a:cubicBezTo>
                    <a:pt x="29707" y="29513"/>
                    <a:pt x="30510" y="29135"/>
                    <a:pt x="31408" y="28962"/>
                  </a:cubicBezTo>
                  <a:cubicBezTo>
                    <a:pt x="31578" y="28927"/>
                    <a:pt x="31864" y="28889"/>
                    <a:pt x="32147" y="28889"/>
                  </a:cubicBezTo>
                  <a:close/>
                  <a:moveTo>
                    <a:pt x="33649" y="29353"/>
                  </a:moveTo>
                  <a:cubicBezTo>
                    <a:pt x="35271" y="30739"/>
                    <a:pt x="36770" y="32251"/>
                    <a:pt x="38165" y="33883"/>
                  </a:cubicBezTo>
                  <a:cubicBezTo>
                    <a:pt x="39162" y="35049"/>
                    <a:pt x="40078" y="36284"/>
                    <a:pt x="40943" y="37550"/>
                  </a:cubicBezTo>
                  <a:cubicBezTo>
                    <a:pt x="41782" y="38781"/>
                    <a:pt x="43436" y="40448"/>
                    <a:pt x="42703" y="42043"/>
                  </a:cubicBezTo>
                  <a:cubicBezTo>
                    <a:pt x="42064" y="43432"/>
                    <a:pt x="40707" y="44490"/>
                    <a:pt x="39536" y="45405"/>
                  </a:cubicBezTo>
                  <a:cubicBezTo>
                    <a:pt x="38209" y="46449"/>
                    <a:pt x="36888" y="47438"/>
                    <a:pt x="35417" y="48267"/>
                  </a:cubicBezTo>
                  <a:cubicBezTo>
                    <a:pt x="32332" y="50008"/>
                    <a:pt x="28920" y="51156"/>
                    <a:pt x="25593" y="52336"/>
                  </a:cubicBezTo>
                  <a:cubicBezTo>
                    <a:pt x="22359" y="53484"/>
                    <a:pt x="19064" y="54491"/>
                    <a:pt x="15670" y="55033"/>
                  </a:cubicBezTo>
                  <a:cubicBezTo>
                    <a:pt x="14440" y="55228"/>
                    <a:pt x="13126" y="55409"/>
                    <a:pt x="11827" y="55409"/>
                  </a:cubicBezTo>
                  <a:cubicBezTo>
                    <a:pt x="10508" y="55409"/>
                    <a:pt x="9205" y="55222"/>
                    <a:pt x="8024" y="54668"/>
                  </a:cubicBezTo>
                  <a:cubicBezTo>
                    <a:pt x="5099" y="53301"/>
                    <a:pt x="5349" y="49629"/>
                    <a:pt x="5705" y="46950"/>
                  </a:cubicBezTo>
                  <a:cubicBezTo>
                    <a:pt x="6065" y="44221"/>
                    <a:pt x="6457" y="41501"/>
                    <a:pt x="6858" y="38776"/>
                  </a:cubicBezTo>
                  <a:cubicBezTo>
                    <a:pt x="7393" y="39384"/>
                    <a:pt x="8213" y="39563"/>
                    <a:pt x="9047" y="39563"/>
                  </a:cubicBezTo>
                  <a:cubicBezTo>
                    <a:pt x="9476" y="39563"/>
                    <a:pt x="9908" y="39515"/>
                    <a:pt x="10307" y="39455"/>
                  </a:cubicBezTo>
                  <a:cubicBezTo>
                    <a:pt x="12366" y="39140"/>
                    <a:pt x="14421" y="38412"/>
                    <a:pt x="16435" y="37906"/>
                  </a:cubicBezTo>
                  <a:cubicBezTo>
                    <a:pt x="21024" y="36753"/>
                    <a:pt x="25593" y="35546"/>
                    <a:pt x="29658" y="33071"/>
                  </a:cubicBezTo>
                  <a:cubicBezTo>
                    <a:pt x="30952" y="32283"/>
                    <a:pt x="32419" y="31399"/>
                    <a:pt x="33334" y="30160"/>
                  </a:cubicBezTo>
                  <a:cubicBezTo>
                    <a:pt x="33544" y="29883"/>
                    <a:pt x="33644" y="29604"/>
                    <a:pt x="33649" y="29353"/>
                  </a:cubicBezTo>
                  <a:close/>
                  <a:moveTo>
                    <a:pt x="15612" y="0"/>
                  </a:moveTo>
                  <a:cubicBezTo>
                    <a:pt x="14212" y="0"/>
                    <a:pt x="12461" y="634"/>
                    <a:pt x="11670" y="886"/>
                  </a:cubicBezTo>
                  <a:cubicBezTo>
                    <a:pt x="10549" y="1246"/>
                    <a:pt x="9460" y="1687"/>
                    <a:pt x="8352" y="2098"/>
                  </a:cubicBezTo>
                  <a:cubicBezTo>
                    <a:pt x="6110" y="2918"/>
                    <a:pt x="3750" y="3515"/>
                    <a:pt x="1723" y="4814"/>
                  </a:cubicBezTo>
                  <a:cubicBezTo>
                    <a:pt x="1153" y="5178"/>
                    <a:pt x="1" y="6099"/>
                    <a:pt x="142" y="6613"/>
                  </a:cubicBezTo>
                  <a:lnTo>
                    <a:pt x="78" y="6636"/>
                  </a:lnTo>
                  <a:cubicBezTo>
                    <a:pt x="1258" y="9592"/>
                    <a:pt x="2056" y="11161"/>
                    <a:pt x="3040" y="13329"/>
                  </a:cubicBezTo>
                  <a:cubicBezTo>
                    <a:pt x="4384" y="16290"/>
                    <a:pt x="5591" y="19402"/>
                    <a:pt x="6926" y="22369"/>
                  </a:cubicBezTo>
                  <a:cubicBezTo>
                    <a:pt x="7587" y="23841"/>
                    <a:pt x="8056" y="25294"/>
                    <a:pt x="7952" y="26920"/>
                  </a:cubicBezTo>
                  <a:cubicBezTo>
                    <a:pt x="7851" y="28465"/>
                    <a:pt x="7460" y="30019"/>
                    <a:pt x="7168" y="31536"/>
                  </a:cubicBezTo>
                  <a:cubicBezTo>
                    <a:pt x="6539" y="34825"/>
                    <a:pt x="6020" y="38156"/>
                    <a:pt x="5546" y="41468"/>
                  </a:cubicBezTo>
                  <a:cubicBezTo>
                    <a:pt x="5122" y="44403"/>
                    <a:pt x="4484" y="47543"/>
                    <a:pt x="4676" y="50513"/>
                  </a:cubicBezTo>
                  <a:cubicBezTo>
                    <a:pt x="4821" y="52718"/>
                    <a:pt x="5869" y="54577"/>
                    <a:pt x="7901" y="55516"/>
                  </a:cubicBezTo>
                  <a:cubicBezTo>
                    <a:pt x="9047" y="56046"/>
                    <a:pt x="10312" y="56209"/>
                    <a:pt x="11584" y="56209"/>
                  </a:cubicBezTo>
                  <a:cubicBezTo>
                    <a:pt x="12585" y="56209"/>
                    <a:pt x="13590" y="56108"/>
                    <a:pt x="14545" y="56008"/>
                  </a:cubicBezTo>
                  <a:cubicBezTo>
                    <a:pt x="17775" y="55662"/>
                    <a:pt x="20937" y="54764"/>
                    <a:pt x="24012" y="53753"/>
                  </a:cubicBezTo>
                  <a:cubicBezTo>
                    <a:pt x="30277" y="51693"/>
                    <a:pt x="36460" y="49406"/>
                    <a:pt x="41427" y="44932"/>
                  </a:cubicBezTo>
                  <a:cubicBezTo>
                    <a:pt x="42288" y="44153"/>
                    <a:pt x="43076" y="43251"/>
                    <a:pt x="43559" y="42185"/>
                  </a:cubicBezTo>
                  <a:cubicBezTo>
                    <a:pt x="44010" y="41200"/>
                    <a:pt x="43563" y="40070"/>
                    <a:pt x="43076" y="39199"/>
                  </a:cubicBezTo>
                  <a:cubicBezTo>
                    <a:pt x="42365" y="37914"/>
                    <a:pt x="41376" y="36690"/>
                    <a:pt x="40506" y="35514"/>
                  </a:cubicBezTo>
                  <a:cubicBezTo>
                    <a:pt x="39572" y="34247"/>
                    <a:pt x="38552" y="33048"/>
                    <a:pt x="37477" y="31906"/>
                  </a:cubicBezTo>
                  <a:cubicBezTo>
                    <a:pt x="35349" y="29637"/>
                    <a:pt x="32947" y="27727"/>
                    <a:pt x="30405" y="25959"/>
                  </a:cubicBezTo>
                  <a:cubicBezTo>
                    <a:pt x="29280" y="25175"/>
                    <a:pt x="28168" y="24374"/>
                    <a:pt x="27143" y="23463"/>
                  </a:cubicBezTo>
                  <a:cubicBezTo>
                    <a:pt x="25831" y="22291"/>
                    <a:pt x="24973" y="20929"/>
                    <a:pt x="24250" y="19343"/>
                  </a:cubicBezTo>
                  <a:cubicBezTo>
                    <a:pt x="22818" y="16227"/>
                    <a:pt x="21743" y="12965"/>
                    <a:pt x="20599" y="9739"/>
                  </a:cubicBezTo>
                  <a:cubicBezTo>
                    <a:pt x="19634" y="7028"/>
                    <a:pt x="18553" y="4331"/>
                    <a:pt x="17684" y="1588"/>
                  </a:cubicBezTo>
                  <a:cubicBezTo>
                    <a:pt x="17665" y="1523"/>
                    <a:pt x="17643" y="1456"/>
                    <a:pt x="17620" y="1391"/>
                  </a:cubicBezTo>
                  <a:cubicBezTo>
                    <a:pt x="17634" y="1374"/>
                    <a:pt x="17647" y="1355"/>
                    <a:pt x="17661" y="1336"/>
                  </a:cubicBezTo>
                  <a:cubicBezTo>
                    <a:pt x="17725" y="1250"/>
                    <a:pt x="17725" y="1159"/>
                    <a:pt x="17674" y="1069"/>
                  </a:cubicBezTo>
                  <a:cubicBezTo>
                    <a:pt x="17606" y="945"/>
                    <a:pt x="17533" y="827"/>
                    <a:pt x="17456" y="708"/>
                  </a:cubicBezTo>
                  <a:cubicBezTo>
                    <a:pt x="17430" y="672"/>
                    <a:pt x="17393" y="656"/>
                    <a:pt x="17356" y="656"/>
                  </a:cubicBezTo>
                  <a:cubicBezTo>
                    <a:pt x="17347" y="656"/>
                    <a:pt x="17338" y="657"/>
                    <a:pt x="17329" y="658"/>
                  </a:cubicBezTo>
                  <a:cubicBezTo>
                    <a:pt x="16975" y="172"/>
                    <a:pt x="16341" y="0"/>
                    <a:pt x="15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585896" y="4125793"/>
              <a:ext cx="159509" cy="135471"/>
            </a:xfrm>
            <a:custGeom>
              <a:rect b="b" l="l" r="r" t="t"/>
              <a:pathLst>
                <a:path extrusionOk="0" h="5833" w="6868">
                  <a:moveTo>
                    <a:pt x="3456" y="603"/>
                  </a:moveTo>
                  <a:cubicBezTo>
                    <a:pt x="4241" y="603"/>
                    <a:pt x="6178" y="1209"/>
                    <a:pt x="5801" y="2178"/>
                  </a:cubicBezTo>
                  <a:cubicBezTo>
                    <a:pt x="5742" y="2186"/>
                    <a:pt x="5687" y="2219"/>
                    <a:pt x="5669" y="2287"/>
                  </a:cubicBezTo>
                  <a:cubicBezTo>
                    <a:pt x="5542" y="2657"/>
                    <a:pt x="5546" y="2875"/>
                    <a:pt x="5582" y="3275"/>
                  </a:cubicBezTo>
                  <a:cubicBezTo>
                    <a:pt x="5669" y="4182"/>
                    <a:pt x="4676" y="4871"/>
                    <a:pt x="3969" y="5162"/>
                  </a:cubicBezTo>
                  <a:cubicBezTo>
                    <a:pt x="3757" y="5249"/>
                    <a:pt x="3543" y="5289"/>
                    <a:pt x="3331" y="5289"/>
                  </a:cubicBezTo>
                  <a:cubicBezTo>
                    <a:pt x="2194" y="5289"/>
                    <a:pt x="1142" y="4142"/>
                    <a:pt x="1004" y="3088"/>
                  </a:cubicBezTo>
                  <a:cubicBezTo>
                    <a:pt x="825" y="1708"/>
                    <a:pt x="2110" y="760"/>
                    <a:pt x="3322" y="611"/>
                  </a:cubicBezTo>
                  <a:cubicBezTo>
                    <a:pt x="3361" y="606"/>
                    <a:pt x="3406" y="603"/>
                    <a:pt x="3456" y="603"/>
                  </a:cubicBezTo>
                  <a:close/>
                  <a:moveTo>
                    <a:pt x="3518" y="1"/>
                  </a:moveTo>
                  <a:cubicBezTo>
                    <a:pt x="2153" y="1"/>
                    <a:pt x="904" y="990"/>
                    <a:pt x="506" y="2291"/>
                  </a:cubicBezTo>
                  <a:cubicBezTo>
                    <a:pt x="1" y="3982"/>
                    <a:pt x="1486" y="5527"/>
                    <a:pt x="3049" y="5800"/>
                  </a:cubicBezTo>
                  <a:cubicBezTo>
                    <a:pt x="3171" y="5822"/>
                    <a:pt x="3295" y="5832"/>
                    <a:pt x="3420" y="5832"/>
                  </a:cubicBezTo>
                  <a:cubicBezTo>
                    <a:pt x="4090" y="5832"/>
                    <a:pt x="4782" y="5536"/>
                    <a:pt x="5250" y="5075"/>
                  </a:cubicBezTo>
                  <a:cubicBezTo>
                    <a:pt x="6125" y="4209"/>
                    <a:pt x="6056" y="3499"/>
                    <a:pt x="6051" y="2356"/>
                  </a:cubicBezTo>
                  <a:cubicBezTo>
                    <a:pt x="6051" y="2350"/>
                    <a:pt x="6047" y="2346"/>
                    <a:pt x="6047" y="2342"/>
                  </a:cubicBezTo>
                  <a:cubicBezTo>
                    <a:pt x="6867" y="1303"/>
                    <a:pt x="5163" y="355"/>
                    <a:pt x="4274" y="104"/>
                  </a:cubicBezTo>
                  <a:cubicBezTo>
                    <a:pt x="4021" y="34"/>
                    <a:pt x="3768" y="1"/>
                    <a:pt x="3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460388" y="4173032"/>
              <a:ext cx="58341" cy="47634"/>
            </a:xfrm>
            <a:custGeom>
              <a:rect b="b" l="l" r="r" t="t"/>
              <a:pathLst>
                <a:path extrusionOk="0" h="2051" w="2512">
                  <a:moveTo>
                    <a:pt x="1191" y="396"/>
                  </a:moveTo>
                  <a:cubicBezTo>
                    <a:pt x="1485" y="396"/>
                    <a:pt x="1817" y="565"/>
                    <a:pt x="1996" y="781"/>
                  </a:cubicBezTo>
                  <a:cubicBezTo>
                    <a:pt x="1973" y="808"/>
                    <a:pt x="1960" y="846"/>
                    <a:pt x="1960" y="882"/>
                  </a:cubicBezTo>
                  <a:cubicBezTo>
                    <a:pt x="1960" y="1146"/>
                    <a:pt x="2152" y="1146"/>
                    <a:pt x="1887" y="1351"/>
                  </a:cubicBezTo>
                  <a:cubicBezTo>
                    <a:pt x="1701" y="1498"/>
                    <a:pt x="1453" y="1585"/>
                    <a:pt x="1211" y="1585"/>
                  </a:cubicBezTo>
                  <a:cubicBezTo>
                    <a:pt x="1146" y="1585"/>
                    <a:pt x="1080" y="1579"/>
                    <a:pt x="1017" y="1565"/>
                  </a:cubicBezTo>
                  <a:cubicBezTo>
                    <a:pt x="630" y="1488"/>
                    <a:pt x="543" y="900"/>
                    <a:pt x="735" y="617"/>
                  </a:cubicBezTo>
                  <a:cubicBezTo>
                    <a:pt x="842" y="461"/>
                    <a:pt x="1009" y="396"/>
                    <a:pt x="1191" y="396"/>
                  </a:cubicBezTo>
                  <a:close/>
                  <a:moveTo>
                    <a:pt x="1202" y="1"/>
                  </a:moveTo>
                  <a:cubicBezTo>
                    <a:pt x="962" y="1"/>
                    <a:pt x="724" y="69"/>
                    <a:pt x="530" y="221"/>
                  </a:cubicBezTo>
                  <a:cubicBezTo>
                    <a:pt x="1" y="640"/>
                    <a:pt x="147" y="1601"/>
                    <a:pt x="698" y="1925"/>
                  </a:cubicBezTo>
                  <a:cubicBezTo>
                    <a:pt x="847" y="2013"/>
                    <a:pt x="1019" y="2051"/>
                    <a:pt x="1197" y="2051"/>
                  </a:cubicBezTo>
                  <a:cubicBezTo>
                    <a:pt x="1552" y="2051"/>
                    <a:pt x="1928" y="1901"/>
                    <a:pt x="2183" y="1706"/>
                  </a:cubicBezTo>
                  <a:cubicBezTo>
                    <a:pt x="2362" y="1574"/>
                    <a:pt x="2507" y="1378"/>
                    <a:pt x="2511" y="1146"/>
                  </a:cubicBezTo>
                  <a:cubicBezTo>
                    <a:pt x="2511" y="1014"/>
                    <a:pt x="2438" y="869"/>
                    <a:pt x="2324" y="787"/>
                  </a:cubicBezTo>
                  <a:cubicBezTo>
                    <a:pt x="2219" y="444"/>
                    <a:pt x="1992" y="198"/>
                    <a:pt x="1641" y="76"/>
                  </a:cubicBezTo>
                  <a:cubicBezTo>
                    <a:pt x="1500" y="27"/>
                    <a:pt x="1351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282322" y="3854432"/>
              <a:ext cx="101772" cy="73136"/>
            </a:xfrm>
            <a:custGeom>
              <a:rect b="b" l="l" r="r" t="t"/>
              <a:pathLst>
                <a:path extrusionOk="0" h="3149" w="4382">
                  <a:moveTo>
                    <a:pt x="2237" y="348"/>
                  </a:moveTo>
                  <a:cubicBezTo>
                    <a:pt x="2493" y="348"/>
                    <a:pt x="2726" y="435"/>
                    <a:pt x="2861" y="657"/>
                  </a:cubicBezTo>
                  <a:cubicBezTo>
                    <a:pt x="2833" y="716"/>
                    <a:pt x="2829" y="794"/>
                    <a:pt x="2875" y="858"/>
                  </a:cubicBezTo>
                  <a:cubicBezTo>
                    <a:pt x="3184" y="1328"/>
                    <a:pt x="3098" y="1673"/>
                    <a:pt x="2711" y="2075"/>
                  </a:cubicBezTo>
                  <a:cubicBezTo>
                    <a:pt x="2453" y="2344"/>
                    <a:pt x="2038" y="2574"/>
                    <a:pt x="1644" y="2574"/>
                  </a:cubicBezTo>
                  <a:cubicBezTo>
                    <a:pt x="1530" y="2574"/>
                    <a:pt x="1418" y="2555"/>
                    <a:pt x="1312" y="2512"/>
                  </a:cubicBezTo>
                  <a:cubicBezTo>
                    <a:pt x="583" y="2224"/>
                    <a:pt x="701" y="1204"/>
                    <a:pt x="1180" y="762"/>
                  </a:cubicBezTo>
                  <a:cubicBezTo>
                    <a:pt x="1420" y="541"/>
                    <a:pt x="1855" y="348"/>
                    <a:pt x="2237" y="348"/>
                  </a:cubicBezTo>
                  <a:close/>
                  <a:moveTo>
                    <a:pt x="2259" y="0"/>
                  </a:moveTo>
                  <a:cubicBezTo>
                    <a:pt x="1882" y="0"/>
                    <a:pt x="1468" y="128"/>
                    <a:pt x="1189" y="279"/>
                  </a:cubicBezTo>
                  <a:cubicBezTo>
                    <a:pt x="219" y="803"/>
                    <a:pt x="0" y="1993"/>
                    <a:pt x="783" y="2790"/>
                  </a:cubicBezTo>
                  <a:cubicBezTo>
                    <a:pt x="1032" y="3043"/>
                    <a:pt x="1324" y="3149"/>
                    <a:pt x="1625" y="3149"/>
                  </a:cubicBezTo>
                  <a:cubicBezTo>
                    <a:pt x="2926" y="3149"/>
                    <a:pt x="4381" y="1166"/>
                    <a:pt x="3130" y="567"/>
                  </a:cubicBezTo>
                  <a:cubicBezTo>
                    <a:pt x="3024" y="147"/>
                    <a:pt x="2663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438905" y="3849462"/>
              <a:ext cx="42688" cy="47216"/>
            </a:xfrm>
            <a:custGeom>
              <a:rect b="b" l="l" r="r" t="t"/>
              <a:pathLst>
                <a:path extrusionOk="0" h="2033" w="1838">
                  <a:moveTo>
                    <a:pt x="890" y="430"/>
                  </a:moveTo>
                  <a:lnTo>
                    <a:pt x="890" y="430"/>
                  </a:lnTo>
                  <a:cubicBezTo>
                    <a:pt x="835" y="503"/>
                    <a:pt x="854" y="617"/>
                    <a:pt x="917" y="671"/>
                  </a:cubicBezTo>
                  <a:cubicBezTo>
                    <a:pt x="1003" y="749"/>
                    <a:pt x="1113" y="789"/>
                    <a:pt x="1195" y="867"/>
                  </a:cubicBezTo>
                  <a:cubicBezTo>
                    <a:pt x="1236" y="903"/>
                    <a:pt x="1258" y="976"/>
                    <a:pt x="1268" y="1044"/>
                  </a:cubicBezTo>
                  <a:cubicBezTo>
                    <a:pt x="1281" y="1195"/>
                    <a:pt x="1176" y="1409"/>
                    <a:pt x="1081" y="1460"/>
                  </a:cubicBezTo>
                  <a:cubicBezTo>
                    <a:pt x="1037" y="1480"/>
                    <a:pt x="1008" y="1491"/>
                    <a:pt x="976" y="1491"/>
                  </a:cubicBezTo>
                  <a:cubicBezTo>
                    <a:pt x="952" y="1491"/>
                    <a:pt x="928" y="1485"/>
                    <a:pt x="894" y="1473"/>
                  </a:cubicBezTo>
                  <a:cubicBezTo>
                    <a:pt x="753" y="1418"/>
                    <a:pt x="608" y="1273"/>
                    <a:pt x="543" y="1140"/>
                  </a:cubicBezTo>
                  <a:cubicBezTo>
                    <a:pt x="461" y="968"/>
                    <a:pt x="465" y="762"/>
                    <a:pt x="575" y="602"/>
                  </a:cubicBezTo>
                  <a:cubicBezTo>
                    <a:pt x="652" y="489"/>
                    <a:pt x="766" y="443"/>
                    <a:pt x="890" y="430"/>
                  </a:cubicBezTo>
                  <a:close/>
                  <a:moveTo>
                    <a:pt x="839" y="1"/>
                  </a:moveTo>
                  <a:cubicBezTo>
                    <a:pt x="660" y="1"/>
                    <a:pt x="484" y="67"/>
                    <a:pt x="334" y="192"/>
                  </a:cubicBezTo>
                  <a:cubicBezTo>
                    <a:pt x="92" y="402"/>
                    <a:pt x="1" y="712"/>
                    <a:pt x="6" y="1027"/>
                  </a:cubicBezTo>
                  <a:cubicBezTo>
                    <a:pt x="18" y="1495"/>
                    <a:pt x="480" y="2033"/>
                    <a:pt x="979" y="2033"/>
                  </a:cubicBezTo>
                  <a:cubicBezTo>
                    <a:pt x="1024" y="2033"/>
                    <a:pt x="1068" y="2029"/>
                    <a:pt x="1113" y="2020"/>
                  </a:cubicBezTo>
                  <a:cubicBezTo>
                    <a:pt x="1550" y="1929"/>
                    <a:pt x="1824" y="1496"/>
                    <a:pt x="1832" y="1063"/>
                  </a:cubicBezTo>
                  <a:cubicBezTo>
                    <a:pt x="1838" y="730"/>
                    <a:pt x="1592" y="379"/>
                    <a:pt x="1277" y="325"/>
                  </a:cubicBezTo>
                  <a:cubicBezTo>
                    <a:pt x="1281" y="312"/>
                    <a:pt x="1291" y="302"/>
                    <a:pt x="1295" y="289"/>
                  </a:cubicBezTo>
                  <a:cubicBezTo>
                    <a:pt x="1318" y="207"/>
                    <a:pt x="1258" y="129"/>
                    <a:pt x="1195" y="93"/>
                  </a:cubicBezTo>
                  <a:cubicBezTo>
                    <a:pt x="1080" y="31"/>
                    <a:pt x="95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2153957" y="4282422"/>
              <a:ext cx="175511" cy="143693"/>
            </a:xfrm>
            <a:custGeom>
              <a:rect b="b" l="l" r="r" t="t"/>
              <a:pathLst>
                <a:path extrusionOk="0" h="6187" w="7557">
                  <a:moveTo>
                    <a:pt x="3496" y="495"/>
                  </a:moveTo>
                  <a:cubicBezTo>
                    <a:pt x="4911" y="495"/>
                    <a:pt x="6396" y="1998"/>
                    <a:pt x="6438" y="3435"/>
                  </a:cubicBezTo>
                  <a:cubicBezTo>
                    <a:pt x="6483" y="4823"/>
                    <a:pt x="4811" y="5431"/>
                    <a:pt x="3594" y="5431"/>
                  </a:cubicBezTo>
                  <a:cubicBezTo>
                    <a:pt x="3441" y="5431"/>
                    <a:pt x="3296" y="5422"/>
                    <a:pt x="3162" y="5403"/>
                  </a:cubicBezTo>
                  <a:cubicBezTo>
                    <a:pt x="2160" y="5262"/>
                    <a:pt x="1431" y="4377"/>
                    <a:pt x="1290" y="3416"/>
                  </a:cubicBezTo>
                  <a:cubicBezTo>
                    <a:pt x="1157" y="2518"/>
                    <a:pt x="2018" y="1999"/>
                    <a:pt x="2301" y="1257"/>
                  </a:cubicBezTo>
                  <a:cubicBezTo>
                    <a:pt x="2333" y="1161"/>
                    <a:pt x="2306" y="1052"/>
                    <a:pt x="2237" y="983"/>
                  </a:cubicBezTo>
                  <a:cubicBezTo>
                    <a:pt x="2619" y="642"/>
                    <a:pt x="3054" y="495"/>
                    <a:pt x="3496" y="495"/>
                  </a:cubicBezTo>
                  <a:close/>
                  <a:moveTo>
                    <a:pt x="3574" y="1"/>
                  </a:moveTo>
                  <a:cubicBezTo>
                    <a:pt x="2910" y="1"/>
                    <a:pt x="2287" y="297"/>
                    <a:pt x="1850" y="1015"/>
                  </a:cubicBezTo>
                  <a:cubicBezTo>
                    <a:pt x="0" y="2003"/>
                    <a:pt x="246" y="4815"/>
                    <a:pt x="2018" y="5786"/>
                  </a:cubicBezTo>
                  <a:cubicBezTo>
                    <a:pt x="2507" y="6055"/>
                    <a:pt x="3090" y="6186"/>
                    <a:pt x="3683" y="6186"/>
                  </a:cubicBezTo>
                  <a:cubicBezTo>
                    <a:pt x="5067" y="6186"/>
                    <a:pt x="6507" y="5472"/>
                    <a:pt x="6944" y="4136"/>
                  </a:cubicBezTo>
                  <a:cubicBezTo>
                    <a:pt x="7556" y="2263"/>
                    <a:pt x="5409" y="1"/>
                    <a:pt x="3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2584526" y="4296984"/>
              <a:ext cx="67631" cy="55972"/>
            </a:xfrm>
            <a:custGeom>
              <a:rect b="b" l="l" r="r" t="t"/>
              <a:pathLst>
                <a:path extrusionOk="0" h="2410" w="2912">
                  <a:moveTo>
                    <a:pt x="1452" y="457"/>
                  </a:moveTo>
                  <a:cubicBezTo>
                    <a:pt x="1588" y="457"/>
                    <a:pt x="1724" y="477"/>
                    <a:pt x="1841" y="507"/>
                  </a:cubicBezTo>
                  <a:cubicBezTo>
                    <a:pt x="2306" y="625"/>
                    <a:pt x="2552" y="1017"/>
                    <a:pt x="2533" y="1481"/>
                  </a:cubicBezTo>
                  <a:cubicBezTo>
                    <a:pt x="2533" y="1527"/>
                    <a:pt x="2548" y="1559"/>
                    <a:pt x="2575" y="1586"/>
                  </a:cubicBezTo>
                  <a:cubicBezTo>
                    <a:pt x="2452" y="1770"/>
                    <a:pt x="2314" y="1961"/>
                    <a:pt x="2078" y="1961"/>
                  </a:cubicBezTo>
                  <a:cubicBezTo>
                    <a:pt x="2068" y="1961"/>
                    <a:pt x="2057" y="1961"/>
                    <a:pt x="2047" y="1960"/>
                  </a:cubicBezTo>
                  <a:cubicBezTo>
                    <a:pt x="2008" y="1958"/>
                    <a:pt x="1969" y="1957"/>
                    <a:pt x="1930" y="1957"/>
                  </a:cubicBezTo>
                  <a:cubicBezTo>
                    <a:pt x="1805" y="1957"/>
                    <a:pt x="1682" y="1968"/>
                    <a:pt x="1557" y="1968"/>
                  </a:cubicBezTo>
                  <a:cubicBezTo>
                    <a:pt x="1460" y="1968"/>
                    <a:pt x="1363" y="1961"/>
                    <a:pt x="1263" y="1937"/>
                  </a:cubicBezTo>
                  <a:cubicBezTo>
                    <a:pt x="752" y="1819"/>
                    <a:pt x="483" y="1113"/>
                    <a:pt x="821" y="703"/>
                  </a:cubicBezTo>
                  <a:cubicBezTo>
                    <a:pt x="972" y="520"/>
                    <a:pt x="1213" y="457"/>
                    <a:pt x="1452" y="457"/>
                  </a:cubicBezTo>
                  <a:close/>
                  <a:moveTo>
                    <a:pt x="1499" y="1"/>
                  </a:moveTo>
                  <a:cubicBezTo>
                    <a:pt x="1055" y="1"/>
                    <a:pt x="603" y="173"/>
                    <a:pt x="379" y="562"/>
                  </a:cubicBezTo>
                  <a:cubicBezTo>
                    <a:pt x="1" y="1208"/>
                    <a:pt x="379" y="2060"/>
                    <a:pt x="1048" y="2316"/>
                  </a:cubicBezTo>
                  <a:cubicBezTo>
                    <a:pt x="1190" y="2369"/>
                    <a:pt x="1397" y="2410"/>
                    <a:pt x="1599" y="2410"/>
                  </a:cubicBezTo>
                  <a:cubicBezTo>
                    <a:pt x="1798" y="2410"/>
                    <a:pt x="1992" y="2370"/>
                    <a:pt x="2115" y="2261"/>
                  </a:cubicBezTo>
                  <a:cubicBezTo>
                    <a:pt x="2384" y="2019"/>
                    <a:pt x="2861" y="1869"/>
                    <a:pt x="2889" y="1450"/>
                  </a:cubicBezTo>
                  <a:cubicBezTo>
                    <a:pt x="2894" y="1422"/>
                    <a:pt x="2884" y="1399"/>
                    <a:pt x="2871" y="1382"/>
                  </a:cubicBezTo>
                  <a:cubicBezTo>
                    <a:pt x="2912" y="775"/>
                    <a:pt x="2594" y="261"/>
                    <a:pt x="1992" y="74"/>
                  </a:cubicBezTo>
                  <a:cubicBezTo>
                    <a:pt x="1838" y="26"/>
                    <a:pt x="1669" y="1"/>
                    <a:pt x="1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404416" y="4334632"/>
              <a:ext cx="124811" cy="118773"/>
            </a:xfrm>
            <a:custGeom>
              <a:rect b="b" l="l" r="r" t="t"/>
              <a:pathLst>
                <a:path extrusionOk="0" h="5114" w="5374">
                  <a:moveTo>
                    <a:pt x="2766" y="387"/>
                  </a:moveTo>
                  <a:cubicBezTo>
                    <a:pt x="4096" y="387"/>
                    <a:pt x="4843" y="1754"/>
                    <a:pt x="4894" y="2968"/>
                  </a:cubicBezTo>
                  <a:cubicBezTo>
                    <a:pt x="4890" y="2977"/>
                    <a:pt x="4885" y="2981"/>
                    <a:pt x="4881" y="2996"/>
                  </a:cubicBezTo>
                  <a:cubicBezTo>
                    <a:pt x="4481" y="3898"/>
                    <a:pt x="3804" y="4667"/>
                    <a:pt x="2746" y="4667"/>
                  </a:cubicBezTo>
                  <a:cubicBezTo>
                    <a:pt x="2705" y="4667"/>
                    <a:pt x="2663" y="4665"/>
                    <a:pt x="2621" y="4663"/>
                  </a:cubicBezTo>
                  <a:cubicBezTo>
                    <a:pt x="1513" y="4600"/>
                    <a:pt x="629" y="3711"/>
                    <a:pt x="465" y="2640"/>
                  </a:cubicBezTo>
                  <a:cubicBezTo>
                    <a:pt x="278" y="1423"/>
                    <a:pt x="1436" y="539"/>
                    <a:pt x="2511" y="403"/>
                  </a:cubicBezTo>
                  <a:cubicBezTo>
                    <a:pt x="2599" y="392"/>
                    <a:pt x="2684" y="387"/>
                    <a:pt x="2766" y="387"/>
                  </a:cubicBezTo>
                  <a:close/>
                  <a:moveTo>
                    <a:pt x="2619" y="1"/>
                  </a:moveTo>
                  <a:cubicBezTo>
                    <a:pt x="1255" y="1"/>
                    <a:pt x="132" y="1152"/>
                    <a:pt x="70" y="2476"/>
                  </a:cubicBezTo>
                  <a:cubicBezTo>
                    <a:pt x="1" y="3824"/>
                    <a:pt x="1277" y="4977"/>
                    <a:pt x="2539" y="5105"/>
                  </a:cubicBezTo>
                  <a:cubicBezTo>
                    <a:pt x="2595" y="5111"/>
                    <a:pt x="2653" y="5113"/>
                    <a:pt x="2713" y="5113"/>
                  </a:cubicBezTo>
                  <a:cubicBezTo>
                    <a:pt x="3777" y="5113"/>
                    <a:pt x="5373" y="4249"/>
                    <a:pt x="5218" y="3055"/>
                  </a:cubicBezTo>
                  <a:cubicBezTo>
                    <a:pt x="5209" y="2987"/>
                    <a:pt x="5163" y="2936"/>
                    <a:pt x="5108" y="2913"/>
                  </a:cubicBezTo>
                  <a:cubicBezTo>
                    <a:pt x="5090" y="1391"/>
                    <a:pt x="4316" y="34"/>
                    <a:pt x="2667" y="1"/>
                  </a:cubicBezTo>
                  <a:cubicBezTo>
                    <a:pt x="2651" y="1"/>
                    <a:pt x="2635" y="1"/>
                    <a:pt x="2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291844" y="4224197"/>
              <a:ext cx="43733" cy="43338"/>
            </a:xfrm>
            <a:custGeom>
              <a:rect b="b" l="l" r="r" t="t"/>
              <a:pathLst>
                <a:path extrusionOk="0" h="1866" w="1883">
                  <a:moveTo>
                    <a:pt x="853" y="420"/>
                  </a:moveTo>
                  <a:cubicBezTo>
                    <a:pt x="930" y="420"/>
                    <a:pt x="1010" y="443"/>
                    <a:pt x="1089" y="483"/>
                  </a:cubicBezTo>
                  <a:cubicBezTo>
                    <a:pt x="1430" y="651"/>
                    <a:pt x="1426" y="1039"/>
                    <a:pt x="1285" y="1330"/>
                  </a:cubicBezTo>
                  <a:cubicBezTo>
                    <a:pt x="1209" y="1482"/>
                    <a:pt x="1071" y="1542"/>
                    <a:pt x="925" y="1542"/>
                  </a:cubicBezTo>
                  <a:cubicBezTo>
                    <a:pt x="801" y="1542"/>
                    <a:pt x="671" y="1498"/>
                    <a:pt x="570" y="1431"/>
                  </a:cubicBezTo>
                  <a:cubicBezTo>
                    <a:pt x="360" y="1294"/>
                    <a:pt x="259" y="1103"/>
                    <a:pt x="287" y="893"/>
                  </a:cubicBezTo>
                  <a:cubicBezTo>
                    <a:pt x="378" y="779"/>
                    <a:pt x="474" y="674"/>
                    <a:pt x="564" y="565"/>
                  </a:cubicBezTo>
                  <a:cubicBezTo>
                    <a:pt x="649" y="463"/>
                    <a:pt x="748" y="420"/>
                    <a:pt x="853" y="420"/>
                  </a:cubicBezTo>
                  <a:close/>
                  <a:moveTo>
                    <a:pt x="832" y="0"/>
                  </a:moveTo>
                  <a:cubicBezTo>
                    <a:pt x="714" y="0"/>
                    <a:pt x="595" y="28"/>
                    <a:pt x="482" y="87"/>
                  </a:cubicBezTo>
                  <a:cubicBezTo>
                    <a:pt x="91" y="296"/>
                    <a:pt x="146" y="643"/>
                    <a:pt x="18" y="1011"/>
                  </a:cubicBezTo>
                  <a:cubicBezTo>
                    <a:pt x="0" y="1061"/>
                    <a:pt x="27" y="1103"/>
                    <a:pt x="68" y="1112"/>
                  </a:cubicBezTo>
                  <a:cubicBezTo>
                    <a:pt x="86" y="1335"/>
                    <a:pt x="205" y="1545"/>
                    <a:pt x="410" y="1695"/>
                  </a:cubicBezTo>
                  <a:cubicBezTo>
                    <a:pt x="569" y="1807"/>
                    <a:pt x="753" y="1866"/>
                    <a:pt x="934" y="1866"/>
                  </a:cubicBezTo>
                  <a:cubicBezTo>
                    <a:pt x="1184" y="1866"/>
                    <a:pt x="1425" y="1753"/>
                    <a:pt x="1576" y="1517"/>
                  </a:cubicBezTo>
                  <a:cubicBezTo>
                    <a:pt x="1882" y="1053"/>
                    <a:pt x="1777" y="460"/>
                    <a:pt x="1302" y="146"/>
                  </a:cubicBezTo>
                  <a:cubicBezTo>
                    <a:pt x="1159" y="53"/>
                    <a:pt x="996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102537" y="4426278"/>
              <a:ext cx="79151" cy="77200"/>
            </a:xfrm>
            <a:custGeom>
              <a:rect b="b" l="l" r="r" t="t"/>
              <a:pathLst>
                <a:path extrusionOk="0" h="3324" w="3408">
                  <a:moveTo>
                    <a:pt x="1528" y="446"/>
                  </a:moveTo>
                  <a:cubicBezTo>
                    <a:pt x="1676" y="446"/>
                    <a:pt x="1836" y="498"/>
                    <a:pt x="2009" y="617"/>
                  </a:cubicBezTo>
                  <a:cubicBezTo>
                    <a:pt x="2492" y="954"/>
                    <a:pt x="2802" y="1596"/>
                    <a:pt x="2665" y="2179"/>
                  </a:cubicBezTo>
                  <a:cubicBezTo>
                    <a:pt x="2556" y="2663"/>
                    <a:pt x="2156" y="2896"/>
                    <a:pt x="1739" y="2896"/>
                  </a:cubicBezTo>
                  <a:cubicBezTo>
                    <a:pt x="1477" y="2896"/>
                    <a:pt x="1208" y="2803"/>
                    <a:pt x="1002" y="2622"/>
                  </a:cubicBezTo>
                  <a:cubicBezTo>
                    <a:pt x="528" y="2202"/>
                    <a:pt x="355" y="1327"/>
                    <a:pt x="861" y="858"/>
                  </a:cubicBezTo>
                  <a:cubicBezTo>
                    <a:pt x="879" y="840"/>
                    <a:pt x="888" y="818"/>
                    <a:pt x="884" y="795"/>
                  </a:cubicBezTo>
                  <a:cubicBezTo>
                    <a:pt x="1073" y="585"/>
                    <a:pt x="1285" y="446"/>
                    <a:pt x="1528" y="446"/>
                  </a:cubicBezTo>
                  <a:close/>
                  <a:moveTo>
                    <a:pt x="1514" y="0"/>
                  </a:moveTo>
                  <a:cubicBezTo>
                    <a:pt x="1042" y="0"/>
                    <a:pt x="632" y="319"/>
                    <a:pt x="537" y="894"/>
                  </a:cubicBezTo>
                  <a:cubicBezTo>
                    <a:pt x="0" y="1451"/>
                    <a:pt x="91" y="2303"/>
                    <a:pt x="674" y="2881"/>
                  </a:cubicBezTo>
                  <a:cubicBezTo>
                    <a:pt x="975" y="3181"/>
                    <a:pt x="1343" y="3324"/>
                    <a:pt x="1704" y="3324"/>
                  </a:cubicBezTo>
                  <a:cubicBezTo>
                    <a:pt x="2206" y="3324"/>
                    <a:pt x="2696" y="3049"/>
                    <a:pt x="2984" y="2535"/>
                  </a:cubicBezTo>
                  <a:cubicBezTo>
                    <a:pt x="3407" y="1765"/>
                    <a:pt x="2915" y="772"/>
                    <a:pt x="2287" y="284"/>
                  </a:cubicBezTo>
                  <a:cubicBezTo>
                    <a:pt x="2037" y="92"/>
                    <a:pt x="1767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518172" y="4232860"/>
              <a:ext cx="42269" cy="39088"/>
            </a:xfrm>
            <a:custGeom>
              <a:rect b="b" l="l" r="r" t="t"/>
              <a:pathLst>
                <a:path extrusionOk="0" h="1683" w="1820">
                  <a:moveTo>
                    <a:pt x="860" y="421"/>
                  </a:moveTo>
                  <a:cubicBezTo>
                    <a:pt x="948" y="421"/>
                    <a:pt x="1036" y="446"/>
                    <a:pt x="1098" y="488"/>
                  </a:cubicBezTo>
                  <a:cubicBezTo>
                    <a:pt x="1327" y="644"/>
                    <a:pt x="1413" y="1099"/>
                    <a:pt x="1199" y="1294"/>
                  </a:cubicBezTo>
                  <a:cubicBezTo>
                    <a:pt x="1120" y="1367"/>
                    <a:pt x="1034" y="1397"/>
                    <a:pt x="947" y="1397"/>
                  </a:cubicBezTo>
                  <a:cubicBezTo>
                    <a:pt x="799" y="1397"/>
                    <a:pt x="648" y="1309"/>
                    <a:pt x="524" y="1195"/>
                  </a:cubicBezTo>
                  <a:lnTo>
                    <a:pt x="524" y="1190"/>
                  </a:lnTo>
                  <a:cubicBezTo>
                    <a:pt x="557" y="962"/>
                    <a:pt x="442" y="707"/>
                    <a:pt x="621" y="511"/>
                  </a:cubicBezTo>
                  <a:cubicBezTo>
                    <a:pt x="679" y="448"/>
                    <a:pt x="769" y="421"/>
                    <a:pt x="860" y="421"/>
                  </a:cubicBezTo>
                  <a:close/>
                  <a:moveTo>
                    <a:pt x="867" y="0"/>
                  </a:moveTo>
                  <a:cubicBezTo>
                    <a:pt x="707" y="0"/>
                    <a:pt x="547" y="46"/>
                    <a:pt x="406" y="137"/>
                  </a:cubicBezTo>
                  <a:cubicBezTo>
                    <a:pt x="78" y="352"/>
                    <a:pt x="1" y="903"/>
                    <a:pt x="292" y="1163"/>
                  </a:cubicBezTo>
                  <a:cubicBezTo>
                    <a:pt x="464" y="1443"/>
                    <a:pt x="758" y="1682"/>
                    <a:pt x="1077" y="1682"/>
                  </a:cubicBezTo>
                  <a:cubicBezTo>
                    <a:pt x="1147" y="1682"/>
                    <a:pt x="1218" y="1671"/>
                    <a:pt x="1290" y="1645"/>
                  </a:cubicBezTo>
                  <a:cubicBezTo>
                    <a:pt x="1819" y="1458"/>
                    <a:pt x="1796" y="629"/>
                    <a:pt x="1487" y="278"/>
                  </a:cubicBezTo>
                  <a:cubicBezTo>
                    <a:pt x="1322" y="94"/>
                    <a:pt x="1096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790903" y="4160305"/>
              <a:ext cx="102631" cy="83540"/>
            </a:xfrm>
            <a:custGeom>
              <a:rect b="b" l="l" r="r" t="t"/>
              <a:pathLst>
                <a:path extrusionOk="0" h="3597" w="4419">
                  <a:moveTo>
                    <a:pt x="2246" y="503"/>
                  </a:moveTo>
                  <a:cubicBezTo>
                    <a:pt x="2318" y="503"/>
                    <a:pt x="2392" y="511"/>
                    <a:pt x="2469" y="528"/>
                  </a:cubicBezTo>
                  <a:cubicBezTo>
                    <a:pt x="3230" y="692"/>
                    <a:pt x="3631" y="1608"/>
                    <a:pt x="3476" y="2309"/>
                  </a:cubicBezTo>
                  <a:cubicBezTo>
                    <a:pt x="3380" y="2729"/>
                    <a:pt x="2975" y="2965"/>
                    <a:pt x="2574" y="3030"/>
                  </a:cubicBezTo>
                  <a:cubicBezTo>
                    <a:pt x="2530" y="3036"/>
                    <a:pt x="2487" y="3039"/>
                    <a:pt x="2444" y="3039"/>
                  </a:cubicBezTo>
                  <a:cubicBezTo>
                    <a:pt x="2046" y="3039"/>
                    <a:pt x="1669" y="2773"/>
                    <a:pt x="1352" y="2559"/>
                  </a:cubicBezTo>
                  <a:cubicBezTo>
                    <a:pt x="1328" y="2546"/>
                    <a:pt x="1304" y="2540"/>
                    <a:pt x="1280" y="2540"/>
                  </a:cubicBezTo>
                  <a:cubicBezTo>
                    <a:pt x="1272" y="2540"/>
                    <a:pt x="1265" y="2541"/>
                    <a:pt x="1257" y="2542"/>
                  </a:cubicBezTo>
                  <a:cubicBezTo>
                    <a:pt x="822" y="1789"/>
                    <a:pt x="1323" y="503"/>
                    <a:pt x="2246" y="503"/>
                  </a:cubicBezTo>
                  <a:close/>
                  <a:moveTo>
                    <a:pt x="2271" y="1"/>
                  </a:moveTo>
                  <a:cubicBezTo>
                    <a:pt x="920" y="1"/>
                    <a:pt x="1" y="2159"/>
                    <a:pt x="1207" y="2915"/>
                  </a:cubicBezTo>
                  <a:cubicBezTo>
                    <a:pt x="1360" y="3397"/>
                    <a:pt x="1797" y="3597"/>
                    <a:pt x="2279" y="3597"/>
                  </a:cubicBezTo>
                  <a:cubicBezTo>
                    <a:pt x="2845" y="3597"/>
                    <a:pt x="3472" y="3322"/>
                    <a:pt x="3772" y="2906"/>
                  </a:cubicBezTo>
                  <a:cubicBezTo>
                    <a:pt x="4419" y="2008"/>
                    <a:pt x="3872" y="733"/>
                    <a:pt x="3011" y="218"/>
                  </a:cubicBezTo>
                  <a:cubicBezTo>
                    <a:pt x="2757" y="67"/>
                    <a:pt x="2508" y="1"/>
                    <a:pt x="2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228649" y="3507752"/>
              <a:ext cx="65471" cy="68096"/>
            </a:xfrm>
            <a:custGeom>
              <a:rect b="b" l="l" r="r" t="t"/>
              <a:pathLst>
                <a:path extrusionOk="0" h="2932" w="2819">
                  <a:moveTo>
                    <a:pt x="1245" y="421"/>
                  </a:moveTo>
                  <a:cubicBezTo>
                    <a:pt x="1523" y="662"/>
                    <a:pt x="1809" y="877"/>
                    <a:pt x="2023" y="1213"/>
                  </a:cubicBezTo>
                  <a:cubicBezTo>
                    <a:pt x="2284" y="1629"/>
                    <a:pt x="2479" y="2298"/>
                    <a:pt x="1882" y="2494"/>
                  </a:cubicBezTo>
                  <a:cubicBezTo>
                    <a:pt x="1718" y="2549"/>
                    <a:pt x="1571" y="2573"/>
                    <a:pt x="1439" y="2573"/>
                  </a:cubicBezTo>
                  <a:cubicBezTo>
                    <a:pt x="230" y="2573"/>
                    <a:pt x="322" y="507"/>
                    <a:pt x="1100" y="507"/>
                  </a:cubicBezTo>
                  <a:cubicBezTo>
                    <a:pt x="1109" y="507"/>
                    <a:pt x="1117" y="508"/>
                    <a:pt x="1126" y="508"/>
                  </a:cubicBezTo>
                  <a:cubicBezTo>
                    <a:pt x="1180" y="508"/>
                    <a:pt x="1231" y="471"/>
                    <a:pt x="1245" y="421"/>
                  </a:cubicBezTo>
                  <a:close/>
                  <a:moveTo>
                    <a:pt x="1111" y="1"/>
                  </a:moveTo>
                  <a:cubicBezTo>
                    <a:pt x="1083" y="1"/>
                    <a:pt x="1054" y="3"/>
                    <a:pt x="1026" y="6"/>
                  </a:cubicBezTo>
                  <a:cubicBezTo>
                    <a:pt x="944" y="20"/>
                    <a:pt x="921" y="111"/>
                    <a:pt x="976" y="166"/>
                  </a:cubicBezTo>
                  <a:cubicBezTo>
                    <a:pt x="994" y="189"/>
                    <a:pt x="1016" y="207"/>
                    <a:pt x="1035" y="225"/>
                  </a:cubicBezTo>
                  <a:cubicBezTo>
                    <a:pt x="988" y="208"/>
                    <a:pt x="942" y="200"/>
                    <a:pt x="898" y="200"/>
                  </a:cubicBezTo>
                  <a:cubicBezTo>
                    <a:pt x="469" y="200"/>
                    <a:pt x="186" y="946"/>
                    <a:pt x="133" y="1310"/>
                  </a:cubicBezTo>
                  <a:cubicBezTo>
                    <a:pt x="0" y="2193"/>
                    <a:pt x="515" y="2918"/>
                    <a:pt x="1422" y="2931"/>
                  </a:cubicBezTo>
                  <a:cubicBezTo>
                    <a:pt x="1431" y="2931"/>
                    <a:pt x="1440" y="2932"/>
                    <a:pt x="1448" y="2932"/>
                  </a:cubicBezTo>
                  <a:cubicBezTo>
                    <a:pt x="2281" y="2932"/>
                    <a:pt x="2818" y="2467"/>
                    <a:pt x="2616" y="1606"/>
                  </a:cubicBezTo>
                  <a:cubicBezTo>
                    <a:pt x="2476" y="1019"/>
                    <a:pt x="1795" y="1"/>
                    <a:pt x="1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1493949" y="3391209"/>
              <a:ext cx="552639" cy="550781"/>
            </a:xfrm>
            <a:custGeom>
              <a:rect b="b" l="l" r="r" t="t"/>
              <a:pathLst>
                <a:path extrusionOk="0" h="23715" w="23795">
                  <a:moveTo>
                    <a:pt x="6879" y="732"/>
                  </a:moveTo>
                  <a:cubicBezTo>
                    <a:pt x="8833" y="732"/>
                    <a:pt x="10890" y="1391"/>
                    <a:pt x="12348" y="2267"/>
                  </a:cubicBezTo>
                  <a:cubicBezTo>
                    <a:pt x="15747" y="4313"/>
                    <a:pt x="17952" y="8027"/>
                    <a:pt x="19437" y="11581"/>
                  </a:cubicBezTo>
                  <a:cubicBezTo>
                    <a:pt x="20868" y="15003"/>
                    <a:pt x="22781" y="18807"/>
                    <a:pt x="23155" y="22552"/>
                  </a:cubicBezTo>
                  <a:cubicBezTo>
                    <a:pt x="21214" y="20070"/>
                    <a:pt x="17145" y="18825"/>
                    <a:pt x="14449" y="17746"/>
                  </a:cubicBezTo>
                  <a:cubicBezTo>
                    <a:pt x="10279" y="16079"/>
                    <a:pt x="5117" y="14552"/>
                    <a:pt x="2315" y="10784"/>
                  </a:cubicBezTo>
                  <a:cubicBezTo>
                    <a:pt x="766" y="8697"/>
                    <a:pt x="702" y="5821"/>
                    <a:pt x="1819" y="3530"/>
                  </a:cubicBezTo>
                  <a:cubicBezTo>
                    <a:pt x="2819" y="1485"/>
                    <a:pt x="4790" y="732"/>
                    <a:pt x="6879" y="732"/>
                  </a:cubicBezTo>
                  <a:close/>
                  <a:moveTo>
                    <a:pt x="7161" y="1"/>
                  </a:moveTo>
                  <a:cubicBezTo>
                    <a:pt x="3648" y="1"/>
                    <a:pt x="536" y="1949"/>
                    <a:pt x="282" y="6496"/>
                  </a:cubicBezTo>
                  <a:cubicBezTo>
                    <a:pt x="0" y="11540"/>
                    <a:pt x="4771" y="14397"/>
                    <a:pt x="8753" y="16220"/>
                  </a:cubicBezTo>
                  <a:cubicBezTo>
                    <a:pt x="13856" y="18556"/>
                    <a:pt x="18895" y="20079"/>
                    <a:pt x="23301" y="23651"/>
                  </a:cubicBezTo>
                  <a:cubicBezTo>
                    <a:pt x="23355" y="23695"/>
                    <a:pt x="23416" y="23714"/>
                    <a:pt x="23474" y="23714"/>
                  </a:cubicBezTo>
                  <a:cubicBezTo>
                    <a:pt x="23646" y="23714"/>
                    <a:pt x="23794" y="23548"/>
                    <a:pt x="23689" y="23355"/>
                  </a:cubicBezTo>
                  <a:cubicBezTo>
                    <a:pt x="23670" y="23313"/>
                    <a:pt x="23643" y="23277"/>
                    <a:pt x="23620" y="23236"/>
                  </a:cubicBezTo>
                  <a:cubicBezTo>
                    <a:pt x="23702" y="23200"/>
                    <a:pt x="23761" y="23122"/>
                    <a:pt x="23757" y="22999"/>
                  </a:cubicBezTo>
                  <a:cubicBezTo>
                    <a:pt x="23616" y="19017"/>
                    <a:pt x="21706" y="15007"/>
                    <a:pt x="20249" y="11358"/>
                  </a:cubicBezTo>
                  <a:cubicBezTo>
                    <a:pt x="18882" y="7941"/>
                    <a:pt x="16863" y="4591"/>
                    <a:pt x="13892" y="2328"/>
                  </a:cubicBezTo>
                  <a:cubicBezTo>
                    <a:pt x="11937" y="838"/>
                    <a:pt x="9463" y="1"/>
                    <a:pt x="7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25"/>
          <p:cNvGrpSpPr/>
          <p:nvPr/>
        </p:nvGrpSpPr>
        <p:grpSpPr>
          <a:xfrm>
            <a:off x="6618781" y="2706275"/>
            <a:ext cx="1091990" cy="864330"/>
            <a:chOff x="5920959" y="2440517"/>
            <a:chExt cx="1379472" cy="1091877"/>
          </a:xfrm>
        </p:grpSpPr>
        <p:sp>
          <p:nvSpPr>
            <p:cNvPr id="372" name="Google Shape;372;p25"/>
            <p:cNvSpPr/>
            <p:nvPr/>
          </p:nvSpPr>
          <p:spPr>
            <a:xfrm>
              <a:off x="5920959" y="2683683"/>
              <a:ext cx="1379472" cy="848711"/>
            </a:xfrm>
            <a:custGeom>
              <a:rect b="b" l="l" r="r" t="t"/>
              <a:pathLst>
                <a:path extrusionOk="0" h="36543" w="59396">
                  <a:moveTo>
                    <a:pt x="29641" y="1071"/>
                  </a:moveTo>
                  <a:cubicBezTo>
                    <a:pt x="30173" y="1071"/>
                    <a:pt x="30706" y="1088"/>
                    <a:pt x="31238" y="1120"/>
                  </a:cubicBezTo>
                  <a:cubicBezTo>
                    <a:pt x="32655" y="1211"/>
                    <a:pt x="34053" y="1457"/>
                    <a:pt x="35416" y="1835"/>
                  </a:cubicBezTo>
                  <a:cubicBezTo>
                    <a:pt x="35357" y="1986"/>
                    <a:pt x="35302" y="2136"/>
                    <a:pt x="35247" y="2291"/>
                  </a:cubicBezTo>
                  <a:cubicBezTo>
                    <a:pt x="35143" y="2592"/>
                    <a:pt x="34892" y="3185"/>
                    <a:pt x="35293" y="3380"/>
                  </a:cubicBezTo>
                  <a:cubicBezTo>
                    <a:pt x="35357" y="3412"/>
                    <a:pt x="35416" y="3425"/>
                    <a:pt x="35471" y="3425"/>
                  </a:cubicBezTo>
                  <a:cubicBezTo>
                    <a:pt x="35796" y="3425"/>
                    <a:pt x="35980" y="2944"/>
                    <a:pt x="36059" y="2683"/>
                  </a:cubicBezTo>
                  <a:cubicBezTo>
                    <a:pt x="36122" y="2483"/>
                    <a:pt x="36145" y="2264"/>
                    <a:pt x="36173" y="2058"/>
                  </a:cubicBezTo>
                  <a:cubicBezTo>
                    <a:pt x="38383" y="2752"/>
                    <a:pt x="40492" y="3791"/>
                    <a:pt x="42437" y="5080"/>
                  </a:cubicBezTo>
                  <a:cubicBezTo>
                    <a:pt x="42273" y="5257"/>
                    <a:pt x="42132" y="5454"/>
                    <a:pt x="41991" y="5645"/>
                  </a:cubicBezTo>
                  <a:cubicBezTo>
                    <a:pt x="41745" y="5963"/>
                    <a:pt x="41435" y="6323"/>
                    <a:pt x="41481" y="6747"/>
                  </a:cubicBezTo>
                  <a:cubicBezTo>
                    <a:pt x="41493" y="6858"/>
                    <a:pt x="41581" y="6935"/>
                    <a:pt x="41690" y="6935"/>
                  </a:cubicBezTo>
                  <a:cubicBezTo>
                    <a:pt x="41693" y="6935"/>
                    <a:pt x="41696" y="6935"/>
                    <a:pt x="41699" y="6934"/>
                  </a:cubicBezTo>
                  <a:cubicBezTo>
                    <a:pt x="42145" y="6916"/>
                    <a:pt x="42387" y="6542"/>
                    <a:pt x="42637" y="6214"/>
                  </a:cubicBezTo>
                  <a:cubicBezTo>
                    <a:pt x="42797" y="6005"/>
                    <a:pt x="42961" y="5776"/>
                    <a:pt x="43107" y="5540"/>
                  </a:cubicBezTo>
                  <a:cubicBezTo>
                    <a:pt x="44574" y="6575"/>
                    <a:pt x="45941" y="7750"/>
                    <a:pt x="47176" y="9025"/>
                  </a:cubicBezTo>
                  <a:cubicBezTo>
                    <a:pt x="47367" y="9226"/>
                    <a:pt x="47558" y="9431"/>
                    <a:pt x="47741" y="9641"/>
                  </a:cubicBezTo>
                  <a:cubicBezTo>
                    <a:pt x="47636" y="9732"/>
                    <a:pt x="47535" y="9822"/>
                    <a:pt x="47436" y="9914"/>
                  </a:cubicBezTo>
                  <a:cubicBezTo>
                    <a:pt x="47180" y="10156"/>
                    <a:pt x="46916" y="10333"/>
                    <a:pt x="46721" y="10634"/>
                  </a:cubicBezTo>
                  <a:cubicBezTo>
                    <a:pt x="46652" y="10739"/>
                    <a:pt x="46743" y="10884"/>
                    <a:pt x="46852" y="10903"/>
                  </a:cubicBezTo>
                  <a:cubicBezTo>
                    <a:pt x="46907" y="10912"/>
                    <a:pt x="46962" y="10917"/>
                    <a:pt x="47015" y="10917"/>
                  </a:cubicBezTo>
                  <a:cubicBezTo>
                    <a:pt x="47484" y="10917"/>
                    <a:pt x="47907" y="10578"/>
                    <a:pt x="48197" y="10173"/>
                  </a:cubicBezTo>
                  <a:cubicBezTo>
                    <a:pt x="49377" y="11599"/>
                    <a:pt x="50365" y="13190"/>
                    <a:pt x="51204" y="14848"/>
                  </a:cubicBezTo>
                  <a:cubicBezTo>
                    <a:pt x="50903" y="14980"/>
                    <a:pt x="50607" y="15126"/>
                    <a:pt x="50306" y="15249"/>
                  </a:cubicBezTo>
                  <a:cubicBezTo>
                    <a:pt x="49892" y="15418"/>
                    <a:pt x="49327" y="15546"/>
                    <a:pt x="49058" y="15929"/>
                  </a:cubicBezTo>
                  <a:cubicBezTo>
                    <a:pt x="48948" y="16078"/>
                    <a:pt x="49012" y="16247"/>
                    <a:pt x="49185" y="16307"/>
                  </a:cubicBezTo>
                  <a:cubicBezTo>
                    <a:pt x="49281" y="16338"/>
                    <a:pt x="49380" y="16351"/>
                    <a:pt x="49480" y="16351"/>
                  </a:cubicBezTo>
                  <a:cubicBezTo>
                    <a:pt x="49852" y="16351"/>
                    <a:pt x="50243" y="16170"/>
                    <a:pt x="50570" y="16034"/>
                  </a:cubicBezTo>
                  <a:cubicBezTo>
                    <a:pt x="50889" y="15906"/>
                    <a:pt x="51240" y="15727"/>
                    <a:pt x="51527" y="15500"/>
                  </a:cubicBezTo>
                  <a:cubicBezTo>
                    <a:pt x="51823" y="16120"/>
                    <a:pt x="52096" y="16749"/>
                    <a:pt x="52352" y="17382"/>
                  </a:cubicBezTo>
                  <a:cubicBezTo>
                    <a:pt x="52767" y="18406"/>
                    <a:pt x="52981" y="19468"/>
                    <a:pt x="53081" y="20544"/>
                  </a:cubicBezTo>
                  <a:cubicBezTo>
                    <a:pt x="52866" y="20566"/>
                    <a:pt x="52657" y="20616"/>
                    <a:pt x="52456" y="20667"/>
                  </a:cubicBezTo>
                  <a:cubicBezTo>
                    <a:pt x="51905" y="20803"/>
                    <a:pt x="51390" y="21009"/>
                    <a:pt x="50958" y="21382"/>
                  </a:cubicBezTo>
                  <a:cubicBezTo>
                    <a:pt x="50826" y="21496"/>
                    <a:pt x="50812" y="21779"/>
                    <a:pt x="51040" y="21802"/>
                  </a:cubicBezTo>
                  <a:cubicBezTo>
                    <a:pt x="51127" y="21809"/>
                    <a:pt x="51213" y="21813"/>
                    <a:pt x="51299" y="21813"/>
                  </a:cubicBezTo>
                  <a:cubicBezTo>
                    <a:pt x="51695" y="21813"/>
                    <a:pt x="52080" y="21739"/>
                    <a:pt x="52462" y="21624"/>
                  </a:cubicBezTo>
                  <a:cubicBezTo>
                    <a:pt x="52680" y="21560"/>
                    <a:pt x="52908" y="21514"/>
                    <a:pt x="53135" y="21451"/>
                  </a:cubicBezTo>
                  <a:lnTo>
                    <a:pt x="53135" y="21451"/>
                  </a:lnTo>
                  <a:cubicBezTo>
                    <a:pt x="53194" y="23100"/>
                    <a:pt x="53030" y="24776"/>
                    <a:pt x="52912" y="26412"/>
                  </a:cubicBezTo>
                  <a:cubicBezTo>
                    <a:pt x="52716" y="26549"/>
                    <a:pt x="52790" y="26836"/>
                    <a:pt x="52962" y="26946"/>
                  </a:cubicBezTo>
                  <a:cubicBezTo>
                    <a:pt x="53065" y="27141"/>
                    <a:pt x="53280" y="27252"/>
                    <a:pt x="53480" y="27252"/>
                  </a:cubicBezTo>
                  <a:cubicBezTo>
                    <a:pt x="53677" y="27252"/>
                    <a:pt x="53861" y="27144"/>
                    <a:pt x="53911" y="26900"/>
                  </a:cubicBezTo>
                  <a:cubicBezTo>
                    <a:pt x="54529" y="26954"/>
                    <a:pt x="55291" y="27182"/>
                    <a:pt x="55715" y="27223"/>
                  </a:cubicBezTo>
                  <a:cubicBezTo>
                    <a:pt x="55997" y="27249"/>
                    <a:pt x="56277" y="27261"/>
                    <a:pt x="56556" y="27261"/>
                  </a:cubicBezTo>
                  <a:cubicBezTo>
                    <a:pt x="57089" y="27261"/>
                    <a:pt x="57617" y="27216"/>
                    <a:pt x="58148" y="27133"/>
                  </a:cubicBezTo>
                  <a:lnTo>
                    <a:pt x="58148" y="27133"/>
                  </a:lnTo>
                  <a:cubicBezTo>
                    <a:pt x="58193" y="27684"/>
                    <a:pt x="57988" y="28235"/>
                    <a:pt x="57915" y="28777"/>
                  </a:cubicBezTo>
                  <a:cubicBezTo>
                    <a:pt x="57829" y="29442"/>
                    <a:pt x="57787" y="30113"/>
                    <a:pt x="57747" y="30782"/>
                  </a:cubicBezTo>
                  <a:cubicBezTo>
                    <a:pt x="57656" y="32372"/>
                    <a:pt x="57496" y="33980"/>
                    <a:pt x="57273" y="35561"/>
                  </a:cubicBezTo>
                  <a:cubicBezTo>
                    <a:pt x="57017" y="35577"/>
                    <a:pt x="56761" y="35584"/>
                    <a:pt x="56504" y="35584"/>
                  </a:cubicBezTo>
                  <a:cubicBezTo>
                    <a:pt x="55557" y="35584"/>
                    <a:pt x="54603" y="35488"/>
                    <a:pt x="53650" y="35370"/>
                  </a:cubicBezTo>
                  <a:cubicBezTo>
                    <a:pt x="53829" y="35046"/>
                    <a:pt x="53865" y="34600"/>
                    <a:pt x="53905" y="34268"/>
                  </a:cubicBezTo>
                  <a:cubicBezTo>
                    <a:pt x="53997" y="33520"/>
                    <a:pt x="53928" y="32777"/>
                    <a:pt x="53955" y="32031"/>
                  </a:cubicBezTo>
                  <a:cubicBezTo>
                    <a:pt x="53961" y="31923"/>
                    <a:pt x="53860" y="31859"/>
                    <a:pt x="53763" y="31859"/>
                  </a:cubicBezTo>
                  <a:cubicBezTo>
                    <a:pt x="53695" y="31859"/>
                    <a:pt x="53629" y="31890"/>
                    <a:pt x="53604" y="31962"/>
                  </a:cubicBezTo>
                  <a:cubicBezTo>
                    <a:pt x="53381" y="32605"/>
                    <a:pt x="53200" y="33233"/>
                    <a:pt x="53058" y="33903"/>
                  </a:cubicBezTo>
                  <a:cubicBezTo>
                    <a:pt x="52981" y="34295"/>
                    <a:pt x="52762" y="34815"/>
                    <a:pt x="52794" y="35256"/>
                  </a:cubicBezTo>
                  <a:cubicBezTo>
                    <a:pt x="52088" y="35160"/>
                    <a:pt x="51386" y="35061"/>
                    <a:pt x="50693" y="34987"/>
                  </a:cubicBezTo>
                  <a:cubicBezTo>
                    <a:pt x="49842" y="34897"/>
                    <a:pt x="48990" y="34787"/>
                    <a:pt x="48137" y="34672"/>
                  </a:cubicBezTo>
                  <a:cubicBezTo>
                    <a:pt x="48115" y="34518"/>
                    <a:pt x="48060" y="34367"/>
                    <a:pt x="48042" y="34208"/>
                  </a:cubicBezTo>
                  <a:cubicBezTo>
                    <a:pt x="48006" y="33885"/>
                    <a:pt x="48000" y="33561"/>
                    <a:pt x="48006" y="33233"/>
                  </a:cubicBezTo>
                  <a:cubicBezTo>
                    <a:pt x="48019" y="32668"/>
                    <a:pt x="48055" y="32113"/>
                    <a:pt x="48042" y="31547"/>
                  </a:cubicBezTo>
                  <a:cubicBezTo>
                    <a:pt x="48036" y="31365"/>
                    <a:pt x="47868" y="31253"/>
                    <a:pt x="47706" y="31253"/>
                  </a:cubicBezTo>
                  <a:cubicBezTo>
                    <a:pt x="47594" y="31253"/>
                    <a:pt x="47484" y="31307"/>
                    <a:pt x="47436" y="31429"/>
                  </a:cubicBezTo>
                  <a:cubicBezTo>
                    <a:pt x="47199" y="32035"/>
                    <a:pt x="47085" y="32659"/>
                    <a:pt x="47043" y="33306"/>
                  </a:cubicBezTo>
                  <a:cubicBezTo>
                    <a:pt x="47026" y="33625"/>
                    <a:pt x="46980" y="34113"/>
                    <a:pt x="47062" y="34527"/>
                  </a:cubicBezTo>
                  <a:cubicBezTo>
                    <a:pt x="45714" y="34336"/>
                    <a:pt x="44374" y="34131"/>
                    <a:pt x="43030" y="33926"/>
                  </a:cubicBezTo>
                  <a:cubicBezTo>
                    <a:pt x="42797" y="33890"/>
                    <a:pt x="42560" y="33858"/>
                    <a:pt x="42328" y="33825"/>
                  </a:cubicBezTo>
                  <a:cubicBezTo>
                    <a:pt x="42109" y="33557"/>
                    <a:pt x="41977" y="33292"/>
                    <a:pt x="41909" y="32882"/>
                  </a:cubicBezTo>
                  <a:cubicBezTo>
                    <a:pt x="41827" y="32349"/>
                    <a:pt x="41794" y="31789"/>
                    <a:pt x="41899" y="31261"/>
                  </a:cubicBezTo>
                  <a:cubicBezTo>
                    <a:pt x="41946" y="31025"/>
                    <a:pt x="41772" y="30891"/>
                    <a:pt x="41592" y="30891"/>
                  </a:cubicBezTo>
                  <a:cubicBezTo>
                    <a:pt x="41455" y="30891"/>
                    <a:pt x="41315" y="30968"/>
                    <a:pt x="41266" y="31137"/>
                  </a:cubicBezTo>
                  <a:cubicBezTo>
                    <a:pt x="41056" y="31884"/>
                    <a:pt x="41029" y="32664"/>
                    <a:pt x="41184" y="33425"/>
                  </a:cubicBezTo>
                  <a:cubicBezTo>
                    <a:pt x="41203" y="33502"/>
                    <a:pt x="41226" y="33584"/>
                    <a:pt x="41257" y="33671"/>
                  </a:cubicBezTo>
                  <a:cubicBezTo>
                    <a:pt x="40072" y="33507"/>
                    <a:pt x="38888" y="33356"/>
                    <a:pt x="37704" y="33219"/>
                  </a:cubicBezTo>
                  <a:cubicBezTo>
                    <a:pt x="37694" y="33196"/>
                    <a:pt x="37685" y="33179"/>
                    <a:pt x="37672" y="33156"/>
                  </a:cubicBezTo>
                  <a:cubicBezTo>
                    <a:pt x="37471" y="32805"/>
                    <a:pt x="37384" y="32472"/>
                    <a:pt x="37366" y="32067"/>
                  </a:cubicBezTo>
                  <a:cubicBezTo>
                    <a:pt x="37344" y="31702"/>
                    <a:pt x="37412" y="31356"/>
                    <a:pt x="37420" y="30992"/>
                  </a:cubicBezTo>
                  <a:cubicBezTo>
                    <a:pt x="37424" y="30833"/>
                    <a:pt x="37266" y="30722"/>
                    <a:pt x="37117" y="30722"/>
                  </a:cubicBezTo>
                  <a:cubicBezTo>
                    <a:pt x="37039" y="30722"/>
                    <a:pt x="36964" y="30753"/>
                    <a:pt x="36915" y="30823"/>
                  </a:cubicBezTo>
                  <a:cubicBezTo>
                    <a:pt x="36496" y="31419"/>
                    <a:pt x="36446" y="32390"/>
                    <a:pt x="36732" y="33120"/>
                  </a:cubicBezTo>
                  <a:cubicBezTo>
                    <a:pt x="35239" y="32960"/>
                    <a:pt x="33748" y="32813"/>
                    <a:pt x="32253" y="32687"/>
                  </a:cubicBezTo>
                  <a:cubicBezTo>
                    <a:pt x="32226" y="32618"/>
                    <a:pt x="32190" y="32550"/>
                    <a:pt x="32154" y="32491"/>
                  </a:cubicBezTo>
                  <a:cubicBezTo>
                    <a:pt x="31999" y="32245"/>
                    <a:pt x="31889" y="32008"/>
                    <a:pt x="31807" y="31730"/>
                  </a:cubicBezTo>
                  <a:cubicBezTo>
                    <a:pt x="31657" y="31246"/>
                    <a:pt x="31767" y="30782"/>
                    <a:pt x="31744" y="30294"/>
                  </a:cubicBezTo>
                  <a:cubicBezTo>
                    <a:pt x="31735" y="30131"/>
                    <a:pt x="31603" y="30041"/>
                    <a:pt x="31466" y="30041"/>
                  </a:cubicBezTo>
                  <a:cubicBezTo>
                    <a:pt x="31389" y="30041"/>
                    <a:pt x="31311" y="30069"/>
                    <a:pt x="31252" y="30130"/>
                  </a:cubicBezTo>
                  <a:cubicBezTo>
                    <a:pt x="30701" y="30691"/>
                    <a:pt x="30750" y="31812"/>
                    <a:pt x="31147" y="32590"/>
                  </a:cubicBezTo>
                  <a:cubicBezTo>
                    <a:pt x="29826" y="32485"/>
                    <a:pt x="28499" y="32390"/>
                    <a:pt x="27169" y="32294"/>
                  </a:cubicBezTo>
                  <a:cubicBezTo>
                    <a:pt x="26964" y="31611"/>
                    <a:pt x="26895" y="30918"/>
                    <a:pt x="27069" y="30185"/>
                  </a:cubicBezTo>
                  <a:cubicBezTo>
                    <a:pt x="27112" y="30007"/>
                    <a:pt x="26964" y="29887"/>
                    <a:pt x="26813" y="29887"/>
                  </a:cubicBezTo>
                  <a:cubicBezTo>
                    <a:pt x="26744" y="29887"/>
                    <a:pt x="26674" y="29913"/>
                    <a:pt x="26622" y="29970"/>
                  </a:cubicBezTo>
                  <a:cubicBezTo>
                    <a:pt x="26171" y="30454"/>
                    <a:pt x="25957" y="31442"/>
                    <a:pt x="26135" y="32222"/>
                  </a:cubicBezTo>
                  <a:cubicBezTo>
                    <a:pt x="24868" y="32126"/>
                    <a:pt x="23602" y="32026"/>
                    <a:pt x="22335" y="31907"/>
                  </a:cubicBezTo>
                  <a:cubicBezTo>
                    <a:pt x="22184" y="31561"/>
                    <a:pt x="22066" y="31265"/>
                    <a:pt x="22056" y="30836"/>
                  </a:cubicBezTo>
                  <a:cubicBezTo>
                    <a:pt x="22052" y="30372"/>
                    <a:pt x="22089" y="29894"/>
                    <a:pt x="22220" y="29442"/>
                  </a:cubicBezTo>
                  <a:cubicBezTo>
                    <a:pt x="22283" y="29235"/>
                    <a:pt x="22110" y="29104"/>
                    <a:pt x="21935" y="29104"/>
                  </a:cubicBezTo>
                  <a:cubicBezTo>
                    <a:pt x="21829" y="29104"/>
                    <a:pt x="21722" y="29152"/>
                    <a:pt x="21665" y="29260"/>
                  </a:cubicBezTo>
                  <a:cubicBezTo>
                    <a:pt x="21328" y="29907"/>
                    <a:pt x="21032" y="31000"/>
                    <a:pt x="21278" y="31816"/>
                  </a:cubicBezTo>
                  <a:cubicBezTo>
                    <a:pt x="19556" y="31657"/>
                    <a:pt x="17833" y="31479"/>
                    <a:pt x="16111" y="31301"/>
                  </a:cubicBezTo>
                  <a:cubicBezTo>
                    <a:pt x="16092" y="31228"/>
                    <a:pt x="16075" y="31151"/>
                    <a:pt x="16052" y="31078"/>
                  </a:cubicBezTo>
                  <a:cubicBezTo>
                    <a:pt x="15993" y="30836"/>
                    <a:pt x="16010" y="30567"/>
                    <a:pt x="16006" y="30321"/>
                  </a:cubicBezTo>
                  <a:cubicBezTo>
                    <a:pt x="15993" y="29880"/>
                    <a:pt x="15983" y="29383"/>
                    <a:pt x="16107" y="28954"/>
                  </a:cubicBezTo>
                  <a:cubicBezTo>
                    <a:pt x="16149" y="28800"/>
                    <a:pt x="16005" y="28690"/>
                    <a:pt x="15869" y="28690"/>
                  </a:cubicBezTo>
                  <a:cubicBezTo>
                    <a:pt x="15789" y="28690"/>
                    <a:pt x="15712" y="28728"/>
                    <a:pt x="15678" y="28818"/>
                  </a:cubicBezTo>
                  <a:cubicBezTo>
                    <a:pt x="15482" y="29337"/>
                    <a:pt x="15295" y="29829"/>
                    <a:pt x="15236" y="30390"/>
                  </a:cubicBezTo>
                  <a:cubicBezTo>
                    <a:pt x="15213" y="30626"/>
                    <a:pt x="15209" y="30933"/>
                    <a:pt x="15263" y="31215"/>
                  </a:cubicBezTo>
                  <a:cubicBezTo>
                    <a:pt x="13718" y="31055"/>
                    <a:pt x="12174" y="30891"/>
                    <a:pt x="10635" y="30731"/>
                  </a:cubicBezTo>
                  <a:cubicBezTo>
                    <a:pt x="10479" y="30718"/>
                    <a:pt x="10328" y="30700"/>
                    <a:pt x="10174" y="30681"/>
                  </a:cubicBezTo>
                  <a:cubicBezTo>
                    <a:pt x="10010" y="29821"/>
                    <a:pt x="10307" y="29055"/>
                    <a:pt x="10370" y="28176"/>
                  </a:cubicBezTo>
                  <a:cubicBezTo>
                    <a:pt x="10383" y="28016"/>
                    <a:pt x="10232" y="27847"/>
                    <a:pt x="10084" y="27847"/>
                  </a:cubicBezTo>
                  <a:cubicBezTo>
                    <a:pt x="10021" y="27847"/>
                    <a:pt x="9959" y="27878"/>
                    <a:pt x="9910" y="27953"/>
                  </a:cubicBezTo>
                  <a:cubicBezTo>
                    <a:pt x="9500" y="28554"/>
                    <a:pt x="9098" y="29716"/>
                    <a:pt x="9268" y="30586"/>
                  </a:cubicBezTo>
                  <a:cubicBezTo>
                    <a:pt x="7887" y="30435"/>
                    <a:pt x="6511" y="30277"/>
                    <a:pt x="5130" y="30157"/>
                  </a:cubicBezTo>
                  <a:cubicBezTo>
                    <a:pt x="5130" y="29907"/>
                    <a:pt x="5048" y="29602"/>
                    <a:pt x="5030" y="29424"/>
                  </a:cubicBezTo>
                  <a:cubicBezTo>
                    <a:pt x="4966" y="28795"/>
                    <a:pt x="4976" y="28075"/>
                    <a:pt x="5089" y="27451"/>
                  </a:cubicBezTo>
                  <a:cubicBezTo>
                    <a:pt x="5124" y="27265"/>
                    <a:pt x="4972" y="27142"/>
                    <a:pt x="4822" y="27142"/>
                  </a:cubicBezTo>
                  <a:cubicBezTo>
                    <a:pt x="4733" y="27142"/>
                    <a:pt x="4645" y="27186"/>
                    <a:pt x="4597" y="27287"/>
                  </a:cubicBezTo>
                  <a:cubicBezTo>
                    <a:pt x="4333" y="27825"/>
                    <a:pt x="4232" y="28390"/>
                    <a:pt x="4215" y="28986"/>
                  </a:cubicBezTo>
                  <a:cubicBezTo>
                    <a:pt x="4210" y="29215"/>
                    <a:pt x="4187" y="29716"/>
                    <a:pt x="4292" y="30094"/>
                  </a:cubicBezTo>
                  <a:cubicBezTo>
                    <a:pt x="3959" y="30071"/>
                    <a:pt x="3622" y="30039"/>
                    <a:pt x="3289" y="30021"/>
                  </a:cubicBezTo>
                  <a:cubicBezTo>
                    <a:pt x="3243" y="30018"/>
                    <a:pt x="3171" y="30018"/>
                    <a:pt x="3080" y="30018"/>
                  </a:cubicBezTo>
                  <a:cubicBezTo>
                    <a:pt x="3056" y="30018"/>
                    <a:pt x="3031" y="30018"/>
                    <a:pt x="3005" y="30018"/>
                  </a:cubicBezTo>
                  <a:cubicBezTo>
                    <a:pt x="2386" y="30018"/>
                    <a:pt x="1141" y="30009"/>
                    <a:pt x="1107" y="29547"/>
                  </a:cubicBezTo>
                  <a:cubicBezTo>
                    <a:pt x="1066" y="28927"/>
                    <a:pt x="1121" y="28290"/>
                    <a:pt x="1102" y="27665"/>
                  </a:cubicBezTo>
                  <a:cubicBezTo>
                    <a:pt x="1071" y="26521"/>
                    <a:pt x="984" y="25373"/>
                    <a:pt x="952" y="24229"/>
                  </a:cubicBezTo>
                  <a:cubicBezTo>
                    <a:pt x="1539" y="24207"/>
                    <a:pt x="2127" y="24202"/>
                    <a:pt x="2715" y="24202"/>
                  </a:cubicBezTo>
                  <a:cubicBezTo>
                    <a:pt x="3317" y="24202"/>
                    <a:pt x="3920" y="24208"/>
                    <a:pt x="4524" y="24208"/>
                  </a:cubicBezTo>
                  <a:cubicBezTo>
                    <a:pt x="4718" y="24208"/>
                    <a:pt x="4920" y="24210"/>
                    <a:pt x="5126" y="24210"/>
                  </a:cubicBezTo>
                  <a:cubicBezTo>
                    <a:pt x="5840" y="24210"/>
                    <a:pt x="6603" y="24180"/>
                    <a:pt x="7239" y="23916"/>
                  </a:cubicBezTo>
                  <a:cubicBezTo>
                    <a:pt x="7285" y="23966"/>
                    <a:pt x="7327" y="24016"/>
                    <a:pt x="7376" y="24061"/>
                  </a:cubicBezTo>
                  <a:cubicBezTo>
                    <a:pt x="7451" y="24136"/>
                    <a:pt x="7537" y="24168"/>
                    <a:pt x="7622" y="24168"/>
                  </a:cubicBezTo>
                  <a:cubicBezTo>
                    <a:pt x="7906" y="24168"/>
                    <a:pt x="8177" y="23817"/>
                    <a:pt x="7977" y="23537"/>
                  </a:cubicBezTo>
                  <a:cubicBezTo>
                    <a:pt x="7281" y="22549"/>
                    <a:pt x="7367" y="20963"/>
                    <a:pt x="7522" y="19687"/>
                  </a:cubicBezTo>
                  <a:lnTo>
                    <a:pt x="7522" y="19687"/>
                  </a:lnTo>
                  <a:cubicBezTo>
                    <a:pt x="7782" y="19706"/>
                    <a:pt x="8051" y="19706"/>
                    <a:pt x="8284" y="19737"/>
                  </a:cubicBezTo>
                  <a:cubicBezTo>
                    <a:pt x="8567" y="19780"/>
                    <a:pt x="8967" y="19872"/>
                    <a:pt x="9333" y="19872"/>
                  </a:cubicBezTo>
                  <a:cubicBezTo>
                    <a:pt x="9595" y="19872"/>
                    <a:pt x="9839" y="19825"/>
                    <a:pt x="10010" y="19678"/>
                  </a:cubicBezTo>
                  <a:cubicBezTo>
                    <a:pt x="10179" y="19542"/>
                    <a:pt x="10269" y="19241"/>
                    <a:pt x="10051" y="19086"/>
                  </a:cubicBezTo>
                  <a:cubicBezTo>
                    <a:pt x="9623" y="18795"/>
                    <a:pt x="8957" y="18871"/>
                    <a:pt x="8456" y="18831"/>
                  </a:cubicBezTo>
                  <a:cubicBezTo>
                    <a:pt x="8240" y="18815"/>
                    <a:pt x="8028" y="18807"/>
                    <a:pt x="7814" y="18807"/>
                  </a:cubicBezTo>
                  <a:cubicBezTo>
                    <a:pt x="7770" y="18807"/>
                    <a:pt x="7726" y="18807"/>
                    <a:pt x="7682" y="18808"/>
                  </a:cubicBezTo>
                  <a:cubicBezTo>
                    <a:pt x="7668" y="18808"/>
                    <a:pt x="7649" y="18812"/>
                    <a:pt x="7636" y="18812"/>
                  </a:cubicBezTo>
                  <a:cubicBezTo>
                    <a:pt x="7846" y="17377"/>
                    <a:pt x="8261" y="15969"/>
                    <a:pt x="8776" y="14616"/>
                  </a:cubicBezTo>
                  <a:cubicBezTo>
                    <a:pt x="9231" y="14698"/>
                    <a:pt x="9687" y="14858"/>
                    <a:pt x="10128" y="14980"/>
                  </a:cubicBezTo>
                  <a:cubicBezTo>
                    <a:pt x="10357" y="15040"/>
                    <a:pt x="10696" y="15133"/>
                    <a:pt x="11005" y="15133"/>
                  </a:cubicBezTo>
                  <a:cubicBezTo>
                    <a:pt x="11262" y="15133"/>
                    <a:pt x="11498" y="15069"/>
                    <a:pt x="11636" y="14871"/>
                  </a:cubicBezTo>
                  <a:cubicBezTo>
                    <a:pt x="11691" y="14793"/>
                    <a:pt x="11723" y="14675"/>
                    <a:pt x="11655" y="14589"/>
                  </a:cubicBezTo>
                  <a:cubicBezTo>
                    <a:pt x="11340" y="14206"/>
                    <a:pt x="10607" y="14206"/>
                    <a:pt x="10147" y="14106"/>
                  </a:cubicBezTo>
                  <a:cubicBezTo>
                    <a:pt x="9814" y="14037"/>
                    <a:pt x="9484" y="13980"/>
                    <a:pt x="9158" y="13980"/>
                  </a:cubicBezTo>
                  <a:cubicBezTo>
                    <a:pt x="9114" y="13980"/>
                    <a:pt x="9070" y="13981"/>
                    <a:pt x="9026" y="13983"/>
                  </a:cubicBezTo>
                  <a:cubicBezTo>
                    <a:pt x="9618" y="12529"/>
                    <a:pt x="10383" y="11167"/>
                    <a:pt x="11291" y="9904"/>
                  </a:cubicBezTo>
                  <a:cubicBezTo>
                    <a:pt x="11797" y="10276"/>
                    <a:pt x="12629" y="10873"/>
                    <a:pt x="13240" y="10873"/>
                  </a:cubicBezTo>
                  <a:cubicBezTo>
                    <a:pt x="13447" y="10873"/>
                    <a:pt x="13629" y="10804"/>
                    <a:pt x="13764" y="10634"/>
                  </a:cubicBezTo>
                  <a:cubicBezTo>
                    <a:pt x="13878" y="10493"/>
                    <a:pt x="13851" y="10333"/>
                    <a:pt x="13737" y="10201"/>
                  </a:cubicBezTo>
                  <a:cubicBezTo>
                    <a:pt x="13609" y="10060"/>
                    <a:pt x="13441" y="10014"/>
                    <a:pt x="13259" y="9986"/>
                  </a:cubicBezTo>
                  <a:cubicBezTo>
                    <a:pt x="12994" y="9946"/>
                    <a:pt x="12753" y="9822"/>
                    <a:pt x="12521" y="9709"/>
                  </a:cubicBezTo>
                  <a:cubicBezTo>
                    <a:pt x="12265" y="9582"/>
                    <a:pt x="11987" y="9449"/>
                    <a:pt x="11705" y="9353"/>
                  </a:cubicBezTo>
                  <a:cubicBezTo>
                    <a:pt x="12694" y="8078"/>
                    <a:pt x="13838" y="6920"/>
                    <a:pt x="15108" y="5900"/>
                  </a:cubicBezTo>
                  <a:cubicBezTo>
                    <a:pt x="15163" y="5854"/>
                    <a:pt x="15218" y="5818"/>
                    <a:pt x="15272" y="5772"/>
                  </a:cubicBezTo>
                  <a:cubicBezTo>
                    <a:pt x="15482" y="6028"/>
                    <a:pt x="15719" y="6260"/>
                    <a:pt x="15960" y="6483"/>
                  </a:cubicBezTo>
                  <a:cubicBezTo>
                    <a:pt x="16311" y="6802"/>
                    <a:pt x="16658" y="7180"/>
                    <a:pt x="17159" y="7180"/>
                  </a:cubicBezTo>
                  <a:cubicBezTo>
                    <a:pt x="17286" y="7180"/>
                    <a:pt x="17405" y="7044"/>
                    <a:pt x="17387" y="6916"/>
                  </a:cubicBezTo>
                  <a:cubicBezTo>
                    <a:pt x="17318" y="6415"/>
                    <a:pt x="16895" y="6137"/>
                    <a:pt x="16534" y="5822"/>
                  </a:cubicBezTo>
                  <a:cubicBezTo>
                    <a:pt x="16325" y="5645"/>
                    <a:pt x="16107" y="5471"/>
                    <a:pt x="15869" y="5321"/>
                  </a:cubicBezTo>
                  <a:cubicBezTo>
                    <a:pt x="17373" y="4232"/>
                    <a:pt x="19018" y="3362"/>
                    <a:pt x="20740" y="2697"/>
                  </a:cubicBezTo>
                  <a:cubicBezTo>
                    <a:pt x="20767" y="2824"/>
                    <a:pt x="20794" y="2956"/>
                    <a:pt x="20822" y="3089"/>
                  </a:cubicBezTo>
                  <a:cubicBezTo>
                    <a:pt x="20904" y="3462"/>
                    <a:pt x="21004" y="3841"/>
                    <a:pt x="21242" y="4132"/>
                  </a:cubicBezTo>
                  <a:cubicBezTo>
                    <a:pt x="21322" y="4228"/>
                    <a:pt x="21452" y="4277"/>
                    <a:pt x="21578" y="4277"/>
                  </a:cubicBezTo>
                  <a:cubicBezTo>
                    <a:pt x="21779" y="4277"/>
                    <a:pt x="21967" y="4152"/>
                    <a:pt x="21920" y="3900"/>
                  </a:cubicBezTo>
                  <a:cubicBezTo>
                    <a:pt x="21856" y="3535"/>
                    <a:pt x="21756" y="2865"/>
                    <a:pt x="21505" y="2414"/>
                  </a:cubicBezTo>
                  <a:cubicBezTo>
                    <a:pt x="23551" y="1703"/>
                    <a:pt x="25707" y="1284"/>
                    <a:pt x="27871" y="1139"/>
                  </a:cubicBezTo>
                  <a:cubicBezTo>
                    <a:pt x="27894" y="1448"/>
                    <a:pt x="27989" y="1781"/>
                    <a:pt x="28062" y="2081"/>
                  </a:cubicBezTo>
                  <a:cubicBezTo>
                    <a:pt x="28133" y="2357"/>
                    <a:pt x="28364" y="3167"/>
                    <a:pt x="28742" y="3167"/>
                  </a:cubicBezTo>
                  <a:cubicBezTo>
                    <a:pt x="28827" y="3167"/>
                    <a:pt x="28919" y="3126"/>
                    <a:pt x="29019" y="3029"/>
                  </a:cubicBezTo>
                  <a:cubicBezTo>
                    <a:pt x="29219" y="2838"/>
                    <a:pt x="29105" y="2432"/>
                    <a:pt x="29055" y="2209"/>
                  </a:cubicBezTo>
                  <a:cubicBezTo>
                    <a:pt x="28987" y="1890"/>
                    <a:pt x="28891" y="1566"/>
                    <a:pt x="28787" y="1257"/>
                  </a:cubicBezTo>
                  <a:cubicBezTo>
                    <a:pt x="28773" y="1221"/>
                    <a:pt x="28750" y="1162"/>
                    <a:pt x="28722" y="1088"/>
                  </a:cubicBezTo>
                  <a:cubicBezTo>
                    <a:pt x="29029" y="1077"/>
                    <a:pt x="29335" y="1071"/>
                    <a:pt x="29641" y="1071"/>
                  </a:cubicBezTo>
                  <a:close/>
                  <a:moveTo>
                    <a:pt x="29332" y="1"/>
                  </a:moveTo>
                  <a:cubicBezTo>
                    <a:pt x="23276" y="1"/>
                    <a:pt x="17290" y="2311"/>
                    <a:pt x="12862" y="6455"/>
                  </a:cubicBezTo>
                  <a:cubicBezTo>
                    <a:pt x="10215" y="8939"/>
                    <a:pt x="8379" y="12219"/>
                    <a:pt x="7313" y="15664"/>
                  </a:cubicBezTo>
                  <a:cubicBezTo>
                    <a:pt x="6711" y="17619"/>
                    <a:pt x="5731" y="21264"/>
                    <a:pt x="6866" y="23369"/>
                  </a:cubicBezTo>
                  <a:cubicBezTo>
                    <a:pt x="6487" y="23451"/>
                    <a:pt x="6069" y="23476"/>
                    <a:pt x="5647" y="23476"/>
                  </a:cubicBezTo>
                  <a:cubicBezTo>
                    <a:pt x="5069" y="23476"/>
                    <a:pt x="4483" y="23430"/>
                    <a:pt x="3977" y="23428"/>
                  </a:cubicBezTo>
                  <a:cubicBezTo>
                    <a:pt x="3381" y="23426"/>
                    <a:pt x="2786" y="23416"/>
                    <a:pt x="2193" y="23416"/>
                  </a:cubicBezTo>
                  <a:cubicBezTo>
                    <a:pt x="1635" y="23416"/>
                    <a:pt x="1078" y="23424"/>
                    <a:pt x="520" y="23455"/>
                  </a:cubicBezTo>
                  <a:cubicBezTo>
                    <a:pt x="295" y="23469"/>
                    <a:pt x="150" y="23665"/>
                    <a:pt x="154" y="23874"/>
                  </a:cubicBezTo>
                  <a:cubicBezTo>
                    <a:pt x="182" y="25159"/>
                    <a:pt x="291" y="26439"/>
                    <a:pt x="333" y="27720"/>
                  </a:cubicBezTo>
                  <a:cubicBezTo>
                    <a:pt x="350" y="28353"/>
                    <a:pt x="0" y="29798"/>
                    <a:pt x="451" y="30340"/>
                  </a:cubicBezTo>
                  <a:cubicBezTo>
                    <a:pt x="766" y="30716"/>
                    <a:pt x="1126" y="30782"/>
                    <a:pt x="1557" y="30782"/>
                  </a:cubicBezTo>
                  <a:cubicBezTo>
                    <a:pt x="1669" y="30782"/>
                    <a:pt x="1786" y="30778"/>
                    <a:pt x="1908" y="30773"/>
                  </a:cubicBezTo>
                  <a:cubicBezTo>
                    <a:pt x="2075" y="30767"/>
                    <a:pt x="2242" y="30765"/>
                    <a:pt x="2410" y="30765"/>
                  </a:cubicBezTo>
                  <a:cubicBezTo>
                    <a:pt x="3850" y="30765"/>
                    <a:pt x="5349" y="30961"/>
                    <a:pt x="6757" y="31133"/>
                  </a:cubicBezTo>
                  <a:cubicBezTo>
                    <a:pt x="12717" y="31857"/>
                    <a:pt x="18727" y="32485"/>
                    <a:pt x="24708" y="32960"/>
                  </a:cubicBezTo>
                  <a:cubicBezTo>
                    <a:pt x="25374" y="33010"/>
                    <a:pt x="26035" y="33065"/>
                    <a:pt x="26695" y="33114"/>
                  </a:cubicBezTo>
                  <a:cubicBezTo>
                    <a:pt x="26722" y="33133"/>
                    <a:pt x="26750" y="33156"/>
                    <a:pt x="26781" y="33174"/>
                  </a:cubicBezTo>
                  <a:cubicBezTo>
                    <a:pt x="26832" y="33201"/>
                    <a:pt x="26884" y="33212"/>
                    <a:pt x="26934" y="33212"/>
                  </a:cubicBezTo>
                  <a:cubicBezTo>
                    <a:pt x="27006" y="33212"/>
                    <a:pt x="27075" y="33189"/>
                    <a:pt x="27137" y="33151"/>
                  </a:cubicBezTo>
                  <a:cubicBezTo>
                    <a:pt x="32053" y="33534"/>
                    <a:pt x="36938" y="33940"/>
                    <a:pt x="41836" y="34687"/>
                  </a:cubicBezTo>
                  <a:cubicBezTo>
                    <a:pt x="44725" y="35128"/>
                    <a:pt x="47609" y="35584"/>
                    <a:pt x="50515" y="35913"/>
                  </a:cubicBezTo>
                  <a:cubicBezTo>
                    <a:pt x="52495" y="36137"/>
                    <a:pt x="54531" y="36543"/>
                    <a:pt x="56540" y="36543"/>
                  </a:cubicBezTo>
                  <a:cubicBezTo>
                    <a:pt x="56936" y="36543"/>
                    <a:pt x="57331" y="36527"/>
                    <a:pt x="57724" y="36491"/>
                  </a:cubicBezTo>
                  <a:cubicBezTo>
                    <a:pt x="57934" y="36468"/>
                    <a:pt x="58129" y="36318"/>
                    <a:pt x="58161" y="36104"/>
                  </a:cubicBezTo>
                  <a:cubicBezTo>
                    <a:pt x="58439" y="34208"/>
                    <a:pt x="58607" y="32294"/>
                    <a:pt x="58722" y="30380"/>
                  </a:cubicBezTo>
                  <a:cubicBezTo>
                    <a:pt x="58794" y="29133"/>
                    <a:pt x="59396" y="27652"/>
                    <a:pt x="58981" y="26435"/>
                  </a:cubicBezTo>
                  <a:cubicBezTo>
                    <a:pt x="58908" y="26217"/>
                    <a:pt x="58722" y="26119"/>
                    <a:pt x="58519" y="26119"/>
                  </a:cubicBezTo>
                  <a:cubicBezTo>
                    <a:pt x="58472" y="26119"/>
                    <a:pt x="58423" y="26124"/>
                    <a:pt x="58375" y="26134"/>
                  </a:cubicBezTo>
                  <a:cubicBezTo>
                    <a:pt x="57576" y="26297"/>
                    <a:pt x="56762" y="26375"/>
                    <a:pt x="55947" y="26375"/>
                  </a:cubicBezTo>
                  <a:cubicBezTo>
                    <a:pt x="55437" y="26375"/>
                    <a:pt x="54927" y="26345"/>
                    <a:pt x="54420" y="26285"/>
                  </a:cubicBezTo>
                  <a:cubicBezTo>
                    <a:pt x="54279" y="26267"/>
                    <a:pt x="54129" y="26248"/>
                    <a:pt x="53978" y="26239"/>
                  </a:cubicBezTo>
                  <a:cubicBezTo>
                    <a:pt x="54256" y="23291"/>
                    <a:pt x="54430" y="20320"/>
                    <a:pt x="53514" y="17464"/>
                  </a:cubicBezTo>
                  <a:cubicBezTo>
                    <a:pt x="52470" y="14206"/>
                    <a:pt x="50447" y="11117"/>
                    <a:pt x="48197" y="8575"/>
                  </a:cubicBezTo>
                  <a:cubicBezTo>
                    <a:pt x="43727" y="3526"/>
                    <a:pt x="37143" y="336"/>
                    <a:pt x="30440" y="27"/>
                  </a:cubicBezTo>
                  <a:cubicBezTo>
                    <a:pt x="30071" y="9"/>
                    <a:pt x="29702" y="1"/>
                    <a:pt x="29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6232709" y="2863073"/>
              <a:ext cx="758203" cy="446175"/>
            </a:xfrm>
            <a:custGeom>
              <a:rect b="b" l="l" r="r" t="t"/>
              <a:pathLst>
                <a:path extrusionOk="0" h="19211" w="32646">
                  <a:moveTo>
                    <a:pt x="14302" y="1014"/>
                  </a:moveTo>
                  <a:cubicBezTo>
                    <a:pt x="15094" y="1014"/>
                    <a:pt x="15880" y="1074"/>
                    <a:pt x="16643" y="1187"/>
                  </a:cubicBezTo>
                  <a:cubicBezTo>
                    <a:pt x="20466" y="1757"/>
                    <a:pt x="24271" y="3639"/>
                    <a:pt x="27055" y="6304"/>
                  </a:cubicBezTo>
                  <a:cubicBezTo>
                    <a:pt x="28617" y="7799"/>
                    <a:pt x="29771" y="9671"/>
                    <a:pt x="30486" y="11704"/>
                  </a:cubicBezTo>
                  <a:cubicBezTo>
                    <a:pt x="31128" y="13526"/>
                    <a:pt x="31616" y="16274"/>
                    <a:pt x="31193" y="18200"/>
                  </a:cubicBezTo>
                  <a:cubicBezTo>
                    <a:pt x="30521" y="18031"/>
                    <a:pt x="29808" y="17978"/>
                    <a:pt x="29085" y="17978"/>
                  </a:cubicBezTo>
                  <a:cubicBezTo>
                    <a:pt x="27874" y="17978"/>
                    <a:pt x="26631" y="18127"/>
                    <a:pt x="25491" y="18127"/>
                  </a:cubicBezTo>
                  <a:cubicBezTo>
                    <a:pt x="25404" y="18127"/>
                    <a:pt x="25318" y="18126"/>
                    <a:pt x="25233" y="18124"/>
                  </a:cubicBezTo>
                  <a:cubicBezTo>
                    <a:pt x="24375" y="18105"/>
                    <a:pt x="23518" y="18102"/>
                    <a:pt x="22660" y="18102"/>
                  </a:cubicBezTo>
                  <a:cubicBezTo>
                    <a:pt x="22339" y="18102"/>
                    <a:pt x="22018" y="18102"/>
                    <a:pt x="21698" y="18102"/>
                  </a:cubicBezTo>
                  <a:cubicBezTo>
                    <a:pt x="19982" y="18102"/>
                    <a:pt x="18266" y="18092"/>
                    <a:pt x="16553" y="17960"/>
                  </a:cubicBezTo>
                  <a:cubicBezTo>
                    <a:pt x="13814" y="17750"/>
                    <a:pt x="11094" y="17403"/>
                    <a:pt x="8351" y="17249"/>
                  </a:cubicBezTo>
                  <a:cubicBezTo>
                    <a:pt x="6921" y="17167"/>
                    <a:pt x="5522" y="17058"/>
                    <a:pt x="4101" y="16871"/>
                  </a:cubicBezTo>
                  <a:cubicBezTo>
                    <a:pt x="3766" y="16826"/>
                    <a:pt x="3417" y="16785"/>
                    <a:pt x="3072" y="16785"/>
                  </a:cubicBezTo>
                  <a:cubicBezTo>
                    <a:pt x="2754" y="16785"/>
                    <a:pt x="2441" y="16820"/>
                    <a:pt x="2146" y="16915"/>
                  </a:cubicBezTo>
                  <a:cubicBezTo>
                    <a:pt x="2000" y="16114"/>
                    <a:pt x="1781" y="15335"/>
                    <a:pt x="1681" y="14524"/>
                  </a:cubicBezTo>
                  <a:cubicBezTo>
                    <a:pt x="1549" y="13394"/>
                    <a:pt x="1699" y="12255"/>
                    <a:pt x="1914" y="11147"/>
                  </a:cubicBezTo>
                  <a:cubicBezTo>
                    <a:pt x="2364" y="8846"/>
                    <a:pt x="3308" y="6682"/>
                    <a:pt x="4829" y="4897"/>
                  </a:cubicBezTo>
                  <a:cubicBezTo>
                    <a:pt x="7143" y="2181"/>
                    <a:pt x="10782" y="1014"/>
                    <a:pt x="14302" y="1014"/>
                  </a:cubicBezTo>
                  <a:close/>
                  <a:moveTo>
                    <a:pt x="14279" y="0"/>
                  </a:moveTo>
                  <a:cubicBezTo>
                    <a:pt x="10488" y="0"/>
                    <a:pt x="6697" y="1460"/>
                    <a:pt x="4118" y="4272"/>
                  </a:cubicBezTo>
                  <a:cubicBezTo>
                    <a:pt x="934" y="7749"/>
                    <a:pt x="0" y="13148"/>
                    <a:pt x="1603" y="17481"/>
                  </a:cubicBezTo>
                  <a:cubicBezTo>
                    <a:pt x="1656" y="17621"/>
                    <a:pt x="1784" y="17686"/>
                    <a:pt x="1910" y="17686"/>
                  </a:cubicBezTo>
                  <a:cubicBezTo>
                    <a:pt x="2025" y="17686"/>
                    <a:pt x="2139" y="17632"/>
                    <a:pt x="2191" y="17531"/>
                  </a:cubicBezTo>
                  <a:cubicBezTo>
                    <a:pt x="6907" y="18019"/>
                    <a:pt x="11646" y="18456"/>
                    <a:pt x="16375" y="18898"/>
                  </a:cubicBezTo>
                  <a:cubicBezTo>
                    <a:pt x="17770" y="19027"/>
                    <a:pt x="19171" y="19066"/>
                    <a:pt x="20573" y="19066"/>
                  </a:cubicBezTo>
                  <a:cubicBezTo>
                    <a:pt x="22661" y="19066"/>
                    <a:pt x="24753" y="18980"/>
                    <a:pt x="26839" y="18980"/>
                  </a:cubicBezTo>
                  <a:cubicBezTo>
                    <a:pt x="28434" y="18980"/>
                    <a:pt x="30025" y="19030"/>
                    <a:pt x="31607" y="19207"/>
                  </a:cubicBezTo>
                  <a:cubicBezTo>
                    <a:pt x="31623" y="19209"/>
                    <a:pt x="31640" y="19210"/>
                    <a:pt x="31656" y="19210"/>
                  </a:cubicBezTo>
                  <a:cubicBezTo>
                    <a:pt x="31958" y="19210"/>
                    <a:pt x="32167" y="18885"/>
                    <a:pt x="32089" y="18643"/>
                  </a:cubicBezTo>
                  <a:cubicBezTo>
                    <a:pt x="32112" y="18597"/>
                    <a:pt x="32135" y="18551"/>
                    <a:pt x="32149" y="18497"/>
                  </a:cubicBezTo>
                  <a:cubicBezTo>
                    <a:pt x="32646" y="16433"/>
                    <a:pt x="32131" y="13799"/>
                    <a:pt x="31557" y="11781"/>
                  </a:cubicBezTo>
                  <a:cubicBezTo>
                    <a:pt x="30960" y="9671"/>
                    <a:pt x="29748" y="7799"/>
                    <a:pt x="28304" y="6172"/>
                  </a:cubicBezTo>
                  <a:cubicBezTo>
                    <a:pt x="25342" y="2846"/>
                    <a:pt x="20767" y="800"/>
                    <a:pt x="16420" y="157"/>
                  </a:cubicBezTo>
                  <a:cubicBezTo>
                    <a:pt x="15712" y="52"/>
                    <a:pt x="14996" y="0"/>
                    <a:pt x="14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5"/>
            <p:cNvGrpSpPr/>
            <p:nvPr/>
          </p:nvGrpSpPr>
          <p:grpSpPr>
            <a:xfrm>
              <a:off x="5952058" y="2440517"/>
              <a:ext cx="658452" cy="678263"/>
              <a:chOff x="5952058" y="2440517"/>
              <a:chExt cx="658452" cy="678263"/>
            </a:xfrm>
          </p:grpSpPr>
          <p:sp>
            <p:nvSpPr>
              <p:cNvPr id="375" name="Google Shape;375;p25"/>
              <p:cNvSpPr/>
              <p:nvPr/>
            </p:nvSpPr>
            <p:spPr>
              <a:xfrm>
                <a:off x="5952058" y="2927127"/>
                <a:ext cx="65007" cy="191653"/>
              </a:xfrm>
              <a:custGeom>
                <a:rect b="b" l="l" r="r" t="t"/>
                <a:pathLst>
                  <a:path extrusionOk="0" h="8252" w="2799">
                    <a:moveTo>
                      <a:pt x="2474" y="1"/>
                    </a:moveTo>
                    <a:cubicBezTo>
                      <a:pt x="2361" y="1"/>
                      <a:pt x="2244" y="49"/>
                      <a:pt x="2178" y="147"/>
                    </a:cubicBezTo>
                    <a:cubicBezTo>
                      <a:pt x="1399" y="1281"/>
                      <a:pt x="1044" y="2648"/>
                      <a:pt x="702" y="3970"/>
                    </a:cubicBezTo>
                    <a:cubicBezTo>
                      <a:pt x="388" y="5186"/>
                      <a:pt x="1" y="6831"/>
                      <a:pt x="487" y="8021"/>
                    </a:cubicBezTo>
                    <a:cubicBezTo>
                      <a:pt x="542" y="8151"/>
                      <a:pt x="690" y="8251"/>
                      <a:pt x="826" y="8251"/>
                    </a:cubicBezTo>
                    <a:cubicBezTo>
                      <a:pt x="919" y="8251"/>
                      <a:pt x="1006" y="8206"/>
                      <a:pt x="1057" y="8094"/>
                    </a:cubicBezTo>
                    <a:cubicBezTo>
                      <a:pt x="1591" y="6923"/>
                      <a:pt x="1532" y="5537"/>
                      <a:pt x="1823" y="4280"/>
                    </a:cubicBezTo>
                    <a:cubicBezTo>
                      <a:pt x="2133" y="2949"/>
                      <a:pt x="2657" y="1674"/>
                      <a:pt x="2779" y="311"/>
                    </a:cubicBezTo>
                    <a:cubicBezTo>
                      <a:pt x="2798" y="105"/>
                      <a:pt x="2640" y="1"/>
                      <a:pt x="2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6067718" y="2643736"/>
                <a:ext cx="133102" cy="184987"/>
              </a:xfrm>
              <a:custGeom>
                <a:rect b="b" l="l" r="r" t="t"/>
                <a:pathLst>
                  <a:path extrusionOk="0" h="7965" w="5731">
                    <a:moveTo>
                      <a:pt x="5338" y="1"/>
                    </a:moveTo>
                    <a:cubicBezTo>
                      <a:pt x="5283" y="1"/>
                      <a:pt x="5226" y="18"/>
                      <a:pt x="5172" y="56"/>
                    </a:cubicBezTo>
                    <a:cubicBezTo>
                      <a:pt x="2871" y="1706"/>
                      <a:pt x="1622" y="4913"/>
                      <a:pt x="192" y="7283"/>
                    </a:cubicBezTo>
                    <a:cubicBezTo>
                      <a:pt x="1" y="7596"/>
                      <a:pt x="306" y="7964"/>
                      <a:pt x="605" y="7964"/>
                    </a:cubicBezTo>
                    <a:cubicBezTo>
                      <a:pt x="707" y="7964"/>
                      <a:pt x="808" y="7922"/>
                      <a:pt x="889" y="7820"/>
                    </a:cubicBezTo>
                    <a:cubicBezTo>
                      <a:pt x="1809" y="6659"/>
                      <a:pt x="2684" y="5473"/>
                      <a:pt x="3545" y="4271"/>
                    </a:cubicBezTo>
                    <a:cubicBezTo>
                      <a:pt x="4398" y="3077"/>
                      <a:pt x="5290" y="1875"/>
                      <a:pt x="5673" y="443"/>
                    </a:cubicBezTo>
                    <a:cubicBezTo>
                      <a:pt x="5730" y="232"/>
                      <a:pt x="5545" y="1"/>
                      <a:pt x="5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6269265" y="2514721"/>
                <a:ext cx="175929" cy="101586"/>
              </a:xfrm>
              <a:custGeom>
                <a:rect b="b" l="l" r="r" t="t"/>
                <a:pathLst>
                  <a:path extrusionOk="0" h="4374" w="7575">
                    <a:moveTo>
                      <a:pt x="6426" y="1"/>
                    </a:moveTo>
                    <a:cubicBezTo>
                      <a:pt x="4123" y="1"/>
                      <a:pt x="1629" y="2266"/>
                      <a:pt x="225" y="3748"/>
                    </a:cubicBezTo>
                    <a:cubicBezTo>
                      <a:pt x="0" y="3984"/>
                      <a:pt x="204" y="4373"/>
                      <a:pt x="478" y="4373"/>
                    </a:cubicBezTo>
                    <a:cubicBezTo>
                      <a:pt x="537" y="4373"/>
                      <a:pt x="600" y="4355"/>
                      <a:pt x="662" y="4313"/>
                    </a:cubicBezTo>
                    <a:cubicBezTo>
                      <a:pt x="1646" y="3647"/>
                      <a:pt x="2649" y="3005"/>
                      <a:pt x="3670" y="2395"/>
                    </a:cubicBezTo>
                    <a:cubicBezTo>
                      <a:pt x="4832" y="1702"/>
                      <a:pt x="6163" y="1388"/>
                      <a:pt x="7324" y="713"/>
                    </a:cubicBezTo>
                    <a:cubicBezTo>
                      <a:pt x="7574" y="572"/>
                      <a:pt x="7524" y="175"/>
                      <a:pt x="7242" y="103"/>
                    </a:cubicBezTo>
                    <a:cubicBezTo>
                      <a:pt x="6974" y="33"/>
                      <a:pt x="6701" y="1"/>
                      <a:pt x="6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6500725" y="2440517"/>
                <a:ext cx="109785" cy="48238"/>
              </a:xfrm>
              <a:custGeom>
                <a:rect b="b" l="l" r="r" t="t"/>
                <a:pathLst>
                  <a:path extrusionOk="0" h="2077" w="4727">
                    <a:moveTo>
                      <a:pt x="4089" y="0"/>
                    </a:moveTo>
                    <a:cubicBezTo>
                      <a:pt x="4037" y="0"/>
                      <a:pt x="3986" y="9"/>
                      <a:pt x="3938" y="26"/>
                    </a:cubicBezTo>
                    <a:cubicBezTo>
                      <a:pt x="2735" y="478"/>
                      <a:pt x="1505" y="838"/>
                      <a:pt x="342" y="1402"/>
                    </a:cubicBezTo>
                    <a:cubicBezTo>
                      <a:pt x="1" y="1569"/>
                      <a:pt x="193" y="2077"/>
                      <a:pt x="525" y="2077"/>
                    </a:cubicBezTo>
                    <a:cubicBezTo>
                      <a:pt x="556" y="2077"/>
                      <a:pt x="587" y="2073"/>
                      <a:pt x="620" y="2064"/>
                    </a:cubicBezTo>
                    <a:cubicBezTo>
                      <a:pt x="1823" y="1721"/>
                      <a:pt x="3072" y="1593"/>
                      <a:pt x="4261" y="1197"/>
                    </a:cubicBezTo>
                    <a:cubicBezTo>
                      <a:pt x="4539" y="1107"/>
                      <a:pt x="4680" y="897"/>
                      <a:pt x="4708" y="615"/>
                    </a:cubicBezTo>
                    <a:cubicBezTo>
                      <a:pt x="4726" y="423"/>
                      <a:pt x="4666" y="314"/>
                      <a:pt x="4529" y="186"/>
                    </a:cubicBezTo>
                    <a:cubicBezTo>
                      <a:pt x="4416" y="79"/>
                      <a:pt x="4250" y="0"/>
                      <a:pt x="4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25"/>
          <p:cNvSpPr/>
          <p:nvPr/>
        </p:nvSpPr>
        <p:spPr>
          <a:xfrm>
            <a:off x="5462406" y="197624"/>
            <a:ext cx="316624" cy="417891"/>
          </a:xfrm>
          <a:custGeom>
            <a:rect b="b" l="l" r="r" t="t"/>
            <a:pathLst>
              <a:path extrusionOk="0" h="19684" w="14914">
                <a:moveTo>
                  <a:pt x="11854" y="1664"/>
                </a:moveTo>
                <a:cubicBezTo>
                  <a:pt x="12302" y="1664"/>
                  <a:pt x="12739" y="1952"/>
                  <a:pt x="13041" y="2667"/>
                </a:cubicBezTo>
                <a:cubicBezTo>
                  <a:pt x="13483" y="3716"/>
                  <a:pt x="13515" y="4872"/>
                  <a:pt x="13465" y="5993"/>
                </a:cubicBezTo>
                <a:cubicBezTo>
                  <a:pt x="13364" y="8454"/>
                  <a:pt x="12521" y="11147"/>
                  <a:pt x="12016" y="13566"/>
                </a:cubicBezTo>
                <a:cubicBezTo>
                  <a:pt x="11848" y="14386"/>
                  <a:pt x="11487" y="15402"/>
                  <a:pt x="11524" y="16245"/>
                </a:cubicBezTo>
                <a:cubicBezTo>
                  <a:pt x="11547" y="16664"/>
                  <a:pt x="11588" y="17092"/>
                  <a:pt x="11592" y="17517"/>
                </a:cubicBezTo>
                <a:cubicBezTo>
                  <a:pt x="10557" y="15958"/>
                  <a:pt x="9478" y="14459"/>
                  <a:pt x="8184" y="13088"/>
                </a:cubicBezTo>
                <a:cubicBezTo>
                  <a:pt x="6626" y="11442"/>
                  <a:pt x="4703" y="10212"/>
                  <a:pt x="3167" y="8536"/>
                </a:cubicBezTo>
                <a:cubicBezTo>
                  <a:pt x="1956" y="7210"/>
                  <a:pt x="1577" y="5716"/>
                  <a:pt x="2301" y="4039"/>
                </a:cubicBezTo>
                <a:cubicBezTo>
                  <a:pt x="2584" y="3384"/>
                  <a:pt x="3012" y="3146"/>
                  <a:pt x="3483" y="3146"/>
                </a:cubicBezTo>
                <a:cubicBezTo>
                  <a:pt x="4175" y="3146"/>
                  <a:pt x="4959" y="3659"/>
                  <a:pt x="5510" y="4111"/>
                </a:cubicBezTo>
                <a:cubicBezTo>
                  <a:pt x="6881" y="5246"/>
                  <a:pt x="8029" y="6992"/>
                  <a:pt x="8412" y="8731"/>
                </a:cubicBezTo>
                <a:cubicBezTo>
                  <a:pt x="8458" y="8941"/>
                  <a:pt x="8631" y="9032"/>
                  <a:pt x="8808" y="9037"/>
                </a:cubicBezTo>
                <a:cubicBezTo>
                  <a:pt x="8841" y="9374"/>
                  <a:pt x="8872" y="9707"/>
                  <a:pt x="8904" y="10044"/>
                </a:cubicBezTo>
                <a:cubicBezTo>
                  <a:pt x="8931" y="10305"/>
                  <a:pt x="9126" y="10437"/>
                  <a:pt x="9317" y="10437"/>
                </a:cubicBezTo>
                <a:cubicBezTo>
                  <a:pt x="9507" y="10437"/>
                  <a:pt x="9695" y="10307"/>
                  <a:pt x="9715" y="10044"/>
                </a:cubicBezTo>
                <a:cubicBezTo>
                  <a:pt x="9888" y="7866"/>
                  <a:pt x="9655" y="5670"/>
                  <a:pt x="10080" y="3514"/>
                </a:cubicBezTo>
                <a:cubicBezTo>
                  <a:pt x="10278" y="2518"/>
                  <a:pt x="11082" y="1664"/>
                  <a:pt x="11854" y="1664"/>
                </a:cubicBezTo>
                <a:close/>
                <a:moveTo>
                  <a:pt x="11674" y="0"/>
                </a:moveTo>
                <a:cubicBezTo>
                  <a:pt x="11040" y="0"/>
                  <a:pt x="10411" y="324"/>
                  <a:pt x="10025" y="982"/>
                </a:cubicBezTo>
                <a:cubicBezTo>
                  <a:pt x="8967" y="2795"/>
                  <a:pt x="8681" y="4750"/>
                  <a:pt x="8690" y="6754"/>
                </a:cubicBezTo>
                <a:cubicBezTo>
                  <a:pt x="7639" y="4541"/>
                  <a:pt x="5353" y="1744"/>
                  <a:pt x="3438" y="1744"/>
                </a:cubicBezTo>
                <a:cubicBezTo>
                  <a:pt x="2728" y="1744"/>
                  <a:pt x="2068" y="2129"/>
                  <a:pt x="1541" y="3073"/>
                </a:cubicBezTo>
                <a:cubicBezTo>
                  <a:pt x="1" y="5834"/>
                  <a:pt x="1222" y="8149"/>
                  <a:pt x="3268" y="10212"/>
                </a:cubicBezTo>
                <a:cubicBezTo>
                  <a:pt x="4562" y="11520"/>
                  <a:pt x="6088" y="12577"/>
                  <a:pt x="7392" y="13885"/>
                </a:cubicBezTo>
                <a:cubicBezTo>
                  <a:pt x="9009" y="15502"/>
                  <a:pt x="10216" y="17475"/>
                  <a:pt x="11428" y="19398"/>
                </a:cubicBezTo>
                <a:cubicBezTo>
                  <a:pt x="11551" y="19596"/>
                  <a:pt x="11728" y="19683"/>
                  <a:pt x="11904" y="19683"/>
                </a:cubicBezTo>
                <a:cubicBezTo>
                  <a:pt x="12145" y="19683"/>
                  <a:pt x="12386" y="19522"/>
                  <a:pt x="12494" y="19261"/>
                </a:cubicBezTo>
                <a:cubicBezTo>
                  <a:pt x="13095" y="17831"/>
                  <a:pt x="12799" y="16254"/>
                  <a:pt x="13095" y="14746"/>
                </a:cubicBezTo>
                <a:cubicBezTo>
                  <a:pt x="13492" y="12760"/>
                  <a:pt x="13888" y="10773"/>
                  <a:pt x="14326" y="8791"/>
                </a:cubicBezTo>
                <a:cubicBezTo>
                  <a:pt x="14914" y="6149"/>
                  <a:pt x="14900" y="3182"/>
                  <a:pt x="13305" y="885"/>
                </a:cubicBezTo>
                <a:cubicBezTo>
                  <a:pt x="12897" y="299"/>
                  <a:pt x="12283" y="0"/>
                  <a:pt x="116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6986639" y="808499"/>
            <a:ext cx="502952" cy="494859"/>
          </a:xfrm>
          <a:custGeom>
            <a:rect b="b" l="l" r="r" t="t"/>
            <a:pathLst>
              <a:path extrusionOk="0" h="21645" w="21999">
                <a:moveTo>
                  <a:pt x="10270" y="7825"/>
                </a:moveTo>
                <a:cubicBezTo>
                  <a:pt x="10745" y="8140"/>
                  <a:pt x="11405" y="8052"/>
                  <a:pt x="11934" y="8294"/>
                </a:cubicBezTo>
                <a:cubicBezTo>
                  <a:pt x="12512" y="8563"/>
                  <a:pt x="12905" y="9097"/>
                  <a:pt x="13118" y="9679"/>
                </a:cubicBezTo>
                <a:cubicBezTo>
                  <a:pt x="13524" y="10786"/>
                  <a:pt x="13301" y="12186"/>
                  <a:pt x="12440" y="13015"/>
                </a:cubicBezTo>
                <a:cubicBezTo>
                  <a:pt x="12092" y="13350"/>
                  <a:pt x="11678" y="13492"/>
                  <a:pt x="11253" y="13492"/>
                </a:cubicBezTo>
                <a:cubicBezTo>
                  <a:pt x="10231" y="13492"/>
                  <a:pt x="9153" y="12667"/>
                  <a:pt x="8831" y="11743"/>
                </a:cubicBezTo>
                <a:cubicBezTo>
                  <a:pt x="8361" y="10399"/>
                  <a:pt x="8876" y="8363"/>
                  <a:pt x="10270" y="7825"/>
                </a:cubicBezTo>
                <a:close/>
                <a:moveTo>
                  <a:pt x="7818" y="1139"/>
                </a:moveTo>
                <a:cubicBezTo>
                  <a:pt x="8882" y="1139"/>
                  <a:pt x="9970" y="1896"/>
                  <a:pt x="10590" y="2822"/>
                </a:cubicBezTo>
                <a:cubicBezTo>
                  <a:pt x="11378" y="3997"/>
                  <a:pt x="11660" y="5533"/>
                  <a:pt x="11555" y="6937"/>
                </a:cubicBezTo>
                <a:cubicBezTo>
                  <a:pt x="11382" y="6898"/>
                  <a:pt x="11208" y="6875"/>
                  <a:pt x="11042" y="6875"/>
                </a:cubicBezTo>
                <a:cubicBezTo>
                  <a:pt x="10679" y="6875"/>
                  <a:pt x="10348" y="6982"/>
                  <a:pt x="10121" y="7259"/>
                </a:cubicBezTo>
                <a:cubicBezTo>
                  <a:pt x="10121" y="7265"/>
                  <a:pt x="10116" y="7269"/>
                  <a:pt x="10116" y="7274"/>
                </a:cubicBezTo>
                <a:cubicBezTo>
                  <a:pt x="9843" y="7314"/>
                  <a:pt x="9597" y="7402"/>
                  <a:pt x="9368" y="7520"/>
                </a:cubicBezTo>
                <a:cubicBezTo>
                  <a:pt x="9273" y="7087"/>
                  <a:pt x="9040" y="6731"/>
                  <a:pt x="8821" y="6298"/>
                </a:cubicBezTo>
                <a:cubicBezTo>
                  <a:pt x="8462" y="5587"/>
                  <a:pt x="8216" y="4836"/>
                  <a:pt x="8039" y="4061"/>
                </a:cubicBezTo>
                <a:cubicBezTo>
                  <a:pt x="8003" y="3911"/>
                  <a:pt x="7855" y="3831"/>
                  <a:pt x="7712" y="3831"/>
                </a:cubicBezTo>
                <a:cubicBezTo>
                  <a:pt x="7574" y="3831"/>
                  <a:pt x="7441" y="3905"/>
                  <a:pt x="7418" y="4061"/>
                </a:cubicBezTo>
                <a:cubicBezTo>
                  <a:pt x="7305" y="4799"/>
                  <a:pt x="7450" y="5492"/>
                  <a:pt x="7705" y="6184"/>
                </a:cubicBezTo>
                <a:cubicBezTo>
                  <a:pt x="7947" y="6836"/>
                  <a:pt x="8197" y="7543"/>
                  <a:pt x="8735" y="7984"/>
                </a:cubicBezTo>
                <a:cubicBezTo>
                  <a:pt x="7974" y="8746"/>
                  <a:pt x="7610" y="9984"/>
                  <a:pt x="7683" y="11202"/>
                </a:cubicBezTo>
                <a:cubicBezTo>
                  <a:pt x="7136" y="11229"/>
                  <a:pt x="6672" y="11511"/>
                  <a:pt x="6157" y="11776"/>
                </a:cubicBezTo>
                <a:cubicBezTo>
                  <a:pt x="5391" y="12176"/>
                  <a:pt x="4685" y="12645"/>
                  <a:pt x="3970" y="13133"/>
                </a:cubicBezTo>
                <a:cubicBezTo>
                  <a:pt x="3644" y="13358"/>
                  <a:pt x="3832" y="13803"/>
                  <a:pt x="4153" y="13803"/>
                </a:cubicBezTo>
                <a:cubicBezTo>
                  <a:pt x="4210" y="13803"/>
                  <a:pt x="4271" y="13789"/>
                  <a:pt x="4334" y="13757"/>
                </a:cubicBezTo>
                <a:cubicBezTo>
                  <a:pt x="5067" y="13393"/>
                  <a:pt x="5842" y="13133"/>
                  <a:pt x="6598" y="12819"/>
                </a:cubicBezTo>
                <a:cubicBezTo>
                  <a:pt x="7049" y="12627"/>
                  <a:pt x="7523" y="12472"/>
                  <a:pt x="7883" y="12163"/>
                </a:cubicBezTo>
                <a:cubicBezTo>
                  <a:pt x="7978" y="12436"/>
                  <a:pt x="8106" y="12691"/>
                  <a:pt x="8266" y="12928"/>
                </a:cubicBezTo>
                <a:cubicBezTo>
                  <a:pt x="8188" y="12951"/>
                  <a:pt x="8115" y="12992"/>
                  <a:pt x="8060" y="13061"/>
                </a:cubicBezTo>
                <a:cubicBezTo>
                  <a:pt x="7130" y="14183"/>
                  <a:pt x="5222" y="15597"/>
                  <a:pt x="3525" y="15597"/>
                </a:cubicBezTo>
                <a:cubicBezTo>
                  <a:pt x="2970" y="15597"/>
                  <a:pt x="2438" y="15446"/>
                  <a:pt x="1969" y="15084"/>
                </a:cubicBezTo>
                <a:cubicBezTo>
                  <a:pt x="1" y="13562"/>
                  <a:pt x="3266" y="9853"/>
                  <a:pt x="5391" y="9853"/>
                </a:cubicBezTo>
                <a:cubicBezTo>
                  <a:pt x="5450" y="9853"/>
                  <a:pt x="5507" y="9856"/>
                  <a:pt x="5564" y="9862"/>
                </a:cubicBezTo>
                <a:cubicBezTo>
                  <a:pt x="5873" y="10089"/>
                  <a:pt x="6229" y="10272"/>
                  <a:pt x="6630" y="10390"/>
                </a:cubicBezTo>
                <a:cubicBezTo>
                  <a:pt x="6683" y="10406"/>
                  <a:pt x="6734" y="10413"/>
                  <a:pt x="6783" y="10413"/>
                </a:cubicBezTo>
                <a:cubicBezTo>
                  <a:pt x="7225" y="10413"/>
                  <a:pt x="7490" y="9829"/>
                  <a:pt x="7154" y="9488"/>
                </a:cubicBezTo>
                <a:cubicBezTo>
                  <a:pt x="6785" y="9110"/>
                  <a:pt x="6375" y="8887"/>
                  <a:pt x="5947" y="8786"/>
                </a:cubicBezTo>
                <a:cubicBezTo>
                  <a:pt x="4315" y="7259"/>
                  <a:pt x="4849" y="3619"/>
                  <a:pt x="6052" y="2065"/>
                </a:cubicBezTo>
                <a:cubicBezTo>
                  <a:pt x="6563" y="1406"/>
                  <a:pt x="7186" y="1139"/>
                  <a:pt x="7818" y="1139"/>
                </a:cubicBezTo>
                <a:close/>
                <a:moveTo>
                  <a:pt x="17958" y="4686"/>
                </a:moveTo>
                <a:cubicBezTo>
                  <a:pt x="20160" y="4686"/>
                  <a:pt x="19215" y="7613"/>
                  <a:pt x="18545" y="8668"/>
                </a:cubicBezTo>
                <a:cubicBezTo>
                  <a:pt x="18076" y="9410"/>
                  <a:pt x="17224" y="10212"/>
                  <a:pt x="16295" y="10636"/>
                </a:cubicBezTo>
                <a:cubicBezTo>
                  <a:pt x="16170" y="10616"/>
                  <a:pt x="16045" y="10606"/>
                  <a:pt x="15920" y="10606"/>
                </a:cubicBezTo>
                <a:cubicBezTo>
                  <a:pt x="15503" y="10606"/>
                  <a:pt x="15087" y="10721"/>
                  <a:pt x="14690" y="10977"/>
                </a:cubicBezTo>
                <a:cubicBezTo>
                  <a:pt x="14367" y="11187"/>
                  <a:pt x="14508" y="11648"/>
                  <a:pt x="14882" y="11675"/>
                </a:cubicBezTo>
                <a:cubicBezTo>
                  <a:pt x="14962" y="11681"/>
                  <a:pt x="15043" y="11685"/>
                  <a:pt x="15124" y="11685"/>
                </a:cubicBezTo>
                <a:cubicBezTo>
                  <a:pt x="15502" y="11685"/>
                  <a:pt x="15894" y="11617"/>
                  <a:pt x="16280" y="11497"/>
                </a:cubicBezTo>
                <a:cubicBezTo>
                  <a:pt x="18486" y="12022"/>
                  <a:pt x="19949" y="16418"/>
                  <a:pt x="17464" y="16418"/>
                </a:cubicBezTo>
                <a:cubicBezTo>
                  <a:pt x="17315" y="16418"/>
                  <a:pt x="17151" y="16402"/>
                  <a:pt x="16973" y="16368"/>
                </a:cubicBezTo>
                <a:cubicBezTo>
                  <a:pt x="15611" y="16113"/>
                  <a:pt x="14226" y="15315"/>
                  <a:pt x="13141" y="14472"/>
                </a:cubicBezTo>
                <a:cubicBezTo>
                  <a:pt x="13016" y="14375"/>
                  <a:pt x="12864" y="14327"/>
                  <a:pt x="12718" y="14327"/>
                </a:cubicBezTo>
                <a:cubicBezTo>
                  <a:pt x="12429" y="14327"/>
                  <a:pt x="12161" y="14515"/>
                  <a:pt x="12161" y="14878"/>
                </a:cubicBezTo>
                <a:cubicBezTo>
                  <a:pt x="12166" y="16507"/>
                  <a:pt x="12277" y="20515"/>
                  <a:pt x="9955" y="20515"/>
                </a:cubicBezTo>
                <a:cubicBezTo>
                  <a:pt x="9835" y="20515"/>
                  <a:pt x="9708" y="20505"/>
                  <a:pt x="9574" y="20482"/>
                </a:cubicBezTo>
                <a:cubicBezTo>
                  <a:pt x="6316" y="19935"/>
                  <a:pt x="8247" y="15616"/>
                  <a:pt x="8931" y="13698"/>
                </a:cubicBezTo>
                <a:lnTo>
                  <a:pt x="8931" y="13698"/>
                </a:lnTo>
                <a:cubicBezTo>
                  <a:pt x="9259" y="13980"/>
                  <a:pt x="9633" y="14209"/>
                  <a:pt x="10039" y="14363"/>
                </a:cubicBezTo>
                <a:cubicBezTo>
                  <a:pt x="9952" y="14928"/>
                  <a:pt x="9870" y="15484"/>
                  <a:pt x="9815" y="16049"/>
                </a:cubicBezTo>
                <a:cubicBezTo>
                  <a:pt x="9747" y="16691"/>
                  <a:pt x="9583" y="17439"/>
                  <a:pt x="9833" y="18053"/>
                </a:cubicBezTo>
                <a:cubicBezTo>
                  <a:pt x="9881" y="18178"/>
                  <a:pt x="10001" y="18270"/>
                  <a:pt x="10125" y="18270"/>
                </a:cubicBezTo>
                <a:cubicBezTo>
                  <a:pt x="10192" y="18270"/>
                  <a:pt x="10259" y="18243"/>
                  <a:pt x="10316" y="18181"/>
                </a:cubicBezTo>
                <a:cubicBezTo>
                  <a:pt x="11136" y="17311"/>
                  <a:pt x="10872" y="15675"/>
                  <a:pt x="10690" y="14537"/>
                </a:cubicBezTo>
                <a:lnTo>
                  <a:pt x="10690" y="14537"/>
                </a:lnTo>
                <a:cubicBezTo>
                  <a:pt x="10881" y="14570"/>
                  <a:pt x="11075" y="14587"/>
                  <a:pt x="11272" y="14587"/>
                </a:cubicBezTo>
                <a:cubicBezTo>
                  <a:pt x="11619" y="14587"/>
                  <a:pt x="11971" y="14533"/>
                  <a:pt x="12321" y="14413"/>
                </a:cubicBezTo>
                <a:cubicBezTo>
                  <a:pt x="12845" y="14231"/>
                  <a:pt x="13255" y="13912"/>
                  <a:pt x="13578" y="13515"/>
                </a:cubicBezTo>
                <a:cubicBezTo>
                  <a:pt x="14259" y="14016"/>
                  <a:pt x="15540" y="15065"/>
                  <a:pt x="16568" y="15065"/>
                </a:cubicBezTo>
                <a:cubicBezTo>
                  <a:pt x="16943" y="15065"/>
                  <a:pt x="17285" y="14925"/>
                  <a:pt x="17552" y="14568"/>
                </a:cubicBezTo>
                <a:cubicBezTo>
                  <a:pt x="17638" y="14459"/>
                  <a:pt x="17607" y="14249"/>
                  <a:pt x="17502" y="14163"/>
                </a:cubicBezTo>
                <a:cubicBezTo>
                  <a:pt x="17005" y="13761"/>
                  <a:pt x="16326" y="13843"/>
                  <a:pt x="15734" y="13643"/>
                </a:cubicBezTo>
                <a:cubicBezTo>
                  <a:pt x="15132" y="13433"/>
                  <a:pt x="14545" y="13179"/>
                  <a:pt x="13938" y="12964"/>
                </a:cubicBezTo>
                <a:cubicBezTo>
                  <a:pt x="14426" y="12044"/>
                  <a:pt x="14539" y="10882"/>
                  <a:pt x="14375" y="9889"/>
                </a:cubicBezTo>
                <a:cubicBezTo>
                  <a:pt x="14316" y="9528"/>
                  <a:pt x="14194" y="9169"/>
                  <a:pt x="14026" y="8836"/>
                </a:cubicBezTo>
                <a:cubicBezTo>
                  <a:pt x="14490" y="8312"/>
                  <a:pt x="15174" y="7984"/>
                  <a:pt x="15784" y="7661"/>
                </a:cubicBezTo>
                <a:cubicBezTo>
                  <a:pt x="16385" y="7337"/>
                  <a:pt x="17451" y="6868"/>
                  <a:pt x="17437" y="6057"/>
                </a:cubicBezTo>
                <a:cubicBezTo>
                  <a:pt x="17433" y="5820"/>
                  <a:pt x="17251" y="5661"/>
                  <a:pt x="17027" y="5642"/>
                </a:cubicBezTo>
                <a:cubicBezTo>
                  <a:pt x="17008" y="5641"/>
                  <a:pt x="16989" y="5640"/>
                  <a:pt x="16970" y="5640"/>
                </a:cubicBezTo>
                <a:cubicBezTo>
                  <a:pt x="16576" y="5640"/>
                  <a:pt x="16242" y="5903"/>
                  <a:pt x="15929" y="6117"/>
                </a:cubicBezTo>
                <a:cubicBezTo>
                  <a:pt x="15529" y="6390"/>
                  <a:pt x="15119" y="6640"/>
                  <a:pt x="14718" y="6909"/>
                </a:cubicBezTo>
                <a:cubicBezTo>
                  <a:pt x="14299" y="7196"/>
                  <a:pt x="13756" y="7570"/>
                  <a:pt x="13496" y="8052"/>
                </a:cubicBezTo>
                <a:cubicBezTo>
                  <a:pt x="13342" y="7879"/>
                  <a:pt x="13173" y="7724"/>
                  <a:pt x="12991" y="7587"/>
                </a:cubicBezTo>
                <a:cubicBezTo>
                  <a:pt x="13014" y="6144"/>
                  <a:pt x="16854" y="4763"/>
                  <a:pt x="17734" y="4695"/>
                </a:cubicBezTo>
                <a:cubicBezTo>
                  <a:pt x="17812" y="4689"/>
                  <a:pt x="17886" y="4686"/>
                  <a:pt x="17958" y="4686"/>
                </a:cubicBezTo>
                <a:close/>
                <a:moveTo>
                  <a:pt x="8063" y="0"/>
                </a:moveTo>
                <a:cubicBezTo>
                  <a:pt x="7382" y="0"/>
                  <a:pt x="6646" y="257"/>
                  <a:pt x="5869" y="858"/>
                </a:cubicBezTo>
                <a:cubicBezTo>
                  <a:pt x="3810" y="2453"/>
                  <a:pt x="3135" y="6499"/>
                  <a:pt x="4607" y="8832"/>
                </a:cubicBezTo>
                <a:cubicBezTo>
                  <a:pt x="2506" y="9402"/>
                  <a:pt x="411" y="12058"/>
                  <a:pt x="237" y="13839"/>
                </a:cubicBezTo>
                <a:cubicBezTo>
                  <a:pt x="69" y="15648"/>
                  <a:pt x="2138" y="16651"/>
                  <a:pt x="3604" y="16651"/>
                </a:cubicBezTo>
                <a:cubicBezTo>
                  <a:pt x="4853" y="16646"/>
                  <a:pt x="6174" y="16068"/>
                  <a:pt x="7277" y="15269"/>
                </a:cubicBezTo>
                <a:lnTo>
                  <a:pt x="7277" y="15269"/>
                </a:lnTo>
                <a:cubicBezTo>
                  <a:pt x="6485" y="17971"/>
                  <a:pt x="6180" y="21006"/>
                  <a:pt x="9751" y="21603"/>
                </a:cubicBezTo>
                <a:cubicBezTo>
                  <a:pt x="9918" y="21631"/>
                  <a:pt x="10078" y="21644"/>
                  <a:pt x="10229" y="21644"/>
                </a:cubicBezTo>
                <a:cubicBezTo>
                  <a:pt x="12659" y="21644"/>
                  <a:pt x="13162" y="18223"/>
                  <a:pt x="13273" y="15967"/>
                </a:cubicBezTo>
                <a:cubicBezTo>
                  <a:pt x="14481" y="16762"/>
                  <a:pt x="16181" y="17625"/>
                  <a:pt x="17586" y="17625"/>
                </a:cubicBezTo>
                <a:cubicBezTo>
                  <a:pt x="18492" y="17625"/>
                  <a:pt x="19276" y="17265"/>
                  <a:pt x="19725" y="16295"/>
                </a:cubicBezTo>
                <a:cubicBezTo>
                  <a:pt x="20495" y="14628"/>
                  <a:pt x="19132" y="12026"/>
                  <a:pt x="17365" y="11023"/>
                </a:cubicBezTo>
                <a:cubicBezTo>
                  <a:pt x="19998" y="9520"/>
                  <a:pt x="21998" y="5838"/>
                  <a:pt x="19105" y="3924"/>
                </a:cubicBezTo>
                <a:cubicBezTo>
                  <a:pt x="18817" y="3734"/>
                  <a:pt x="18420" y="3648"/>
                  <a:pt x="17961" y="3648"/>
                </a:cubicBezTo>
                <a:cubicBezTo>
                  <a:pt x="16180" y="3648"/>
                  <a:pt x="13459" y="4935"/>
                  <a:pt x="12535" y="6380"/>
                </a:cubicBezTo>
                <a:cubicBezTo>
                  <a:pt x="12427" y="3711"/>
                  <a:pt x="10649" y="0"/>
                  <a:pt x="80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7759354" y="3511065"/>
            <a:ext cx="442482" cy="438027"/>
          </a:xfrm>
          <a:custGeom>
            <a:rect b="b" l="l" r="r" t="t"/>
            <a:pathLst>
              <a:path extrusionOk="0" h="16717" w="16887">
                <a:moveTo>
                  <a:pt x="12371" y="1386"/>
                </a:moveTo>
                <a:cubicBezTo>
                  <a:pt x="12912" y="1386"/>
                  <a:pt x="13363" y="1789"/>
                  <a:pt x="13429" y="2781"/>
                </a:cubicBezTo>
                <a:cubicBezTo>
                  <a:pt x="13493" y="3769"/>
                  <a:pt x="13228" y="5195"/>
                  <a:pt x="12572" y="6152"/>
                </a:cubicBezTo>
                <a:cubicBezTo>
                  <a:pt x="12317" y="6289"/>
                  <a:pt x="12071" y="6476"/>
                  <a:pt x="11848" y="6736"/>
                </a:cubicBezTo>
                <a:cubicBezTo>
                  <a:pt x="11434" y="6057"/>
                  <a:pt x="10755" y="5506"/>
                  <a:pt x="9989" y="5187"/>
                </a:cubicBezTo>
                <a:cubicBezTo>
                  <a:pt x="9957" y="5145"/>
                  <a:pt x="9920" y="5113"/>
                  <a:pt x="9884" y="5077"/>
                </a:cubicBezTo>
                <a:cubicBezTo>
                  <a:pt x="10016" y="4417"/>
                  <a:pt x="10225" y="3784"/>
                  <a:pt x="10426" y="3136"/>
                </a:cubicBezTo>
                <a:cubicBezTo>
                  <a:pt x="10748" y="2122"/>
                  <a:pt x="11641" y="1386"/>
                  <a:pt x="12371" y="1386"/>
                </a:cubicBezTo>
                <a:close/>
                <a:moveTo>
                  <a:pt x="8674" y="5385"/>
                </a:moveTo>
                <a:cubicBezTo>
                  <a:pt x="8826" y="5385"/>
                  <a:pt x="8984" y="5404"/>
                  <a:pt x="9146" y="5441"/>
                </a:cubicBezTo>
                <a:cubicBezTo>
                  <a:pt x="10412" y="6253"/>
                  <a:pt x="11930" y="7351"/>
                  <a:pt x="11201" y="9050"/>
                </a:cubicBezTo>
                <a:cubicBezTo>
                  <a:pt x="10842" y="9891"/>
                  <a:pt x="9994" y="10281"/>
                  <a:pt x="9139" y="10281"/>
                </a:cubicBezTo>
                <a:cubicBezTo>
                  <a:pt x="8887" y="10281"/>
                  <a:pt x="8634" y="10247"/>
                  <a:pt x="8394" y="10181"/>
                </a:cubicBezTo>
                <a:cubicBezTo>
                  <a:pt x="6932" y="9779"/>
                  <a:pt x="6604" y="8158"/>
                  <a:pt x="6978" y="6873"/>
                </a:cubicBezTo>
                <a:cubicBezTo>
                  <a:pt x="7263" y="5884"/>
                  <a:pt x="7891" y="5385"/>
                  <a:pt x="8674" y="5385"/>
                </a:cubicBezTo>
                <a:close/>
                <a:moveTo>
                  <a:pt x="13572" y="7022"/>
                </a:moveTo>
                <a:cubicBezTo>
                  <a:pt x="15072" y="7022"/>
                  <a:pt x="16886" y="9195"/>
                  <a:pt x="14837" y="10494"/>
                </a:cubicBezTo>
                <a:cubicBezTo>
                  <a:pt x="14456" y="10736"/>
                  <a:pt x="14016" y="10838"/>
                  <a:pt x="13566" y="10838"/>
                </a:cubicBezTo>
                <a:cubicBezTo>
                  <a:pt x="12810" y="10838"/>
                  <a:pt x="12027" y="10550"/>
                  <a:pt x="11455" y="10153"/>
                </a:cubicBezTo>
                <a:cubicBezTo>
                  <a:pt x="11647" y="9956"/>
                  <a:pt x="11816" y="9733"/>
                  <a:pt x="11948" y="9483"/>
                </a:cubicBezTo>
                <a:cubicBezTo>
                  <a:pt x="11985" y="9410"/>
                  <a:pt x="12012" y="9338"/>
                  <a:pt x="12044" y="9264"/>
                </a:cubicBezTo>
                <a:cubicBezTo>
                  <a:pt x="12463" y="9386"/>
                  <a:pt x="12952" y="9575"/>
                  <a:pt x="13406" y="9575"/>
                </a:cubicBezTo>
                <a:cubicBezTo>
                  <a:pt x="13593" y="9575"/>
                  <a:pt x="13775" y="9543"/>
                  <a:pt x="13943" y="9460"/>
                </a:cubicBezTo>
                <a:cubicBezTo>
                  <a:pt x="14208" y="9328"/>
                  <a:pt x="14167" y="8955"/>
                  <a:pt x="13943" y="8818"/>
                </a:cubicBezTo>
                <a:cubicBezTo>
                  <a:pt x="13670" y="8644"/>
                  <a:pt x="13342" y="8667"/>
                  <a:pt x="13024" y="8627"/>
                </a:cubicBezTo>
                <a:cubicBezTo>
                  <a:pt x="12943" y="8617"/>
                  <a:pt x="12863" y="8613"/>
                  <a:pt x="12783" y="8613"/>
                </a:cubicBezTo>
                <a:cubicBezTo>
                  <a:pt x="12598" y="8613"/>
                  <a:pt x="12417" y="8636"/>
                  <a:pt x="12235" y="8667"/>
                </a:cubicBezTo>
                <a:cubicBezTo>
                  <a:pt x="12290" y="8385"/>
                  <a:pt x="12294" y="8103"/>
                  <a:pt x="12258" y="7834"/>
                </a:cubicBezTo>
                <a:cubicBezTo>
                  <a:pt x="12582" y="7656"/>
                  <a:pt x="12873" y="7397"/>
                  <a:pt x="13133" y="7091"/>
                </a:cubicBezTo>
                <a:cubicBezTo>
                  <a:pt x="13273" y="7044"/>
                  <a:pt x="13421" y="7022"/>
                  <a:pt x="13572" y="7022"/>
                </a:cubicBezTo>
                <a:close/>
                <a:moveTo>
                  <a:pt x="4743" y="995"/>
                </a:moveTo>
                <a:cubicBezTo>
                  <a:pt x="5737" y="995"/>
                  <a:pt x="6755" y="1466"/>
                  <a:pt x="7310" y="2297"/>
                </a:cubicBezTo>
                <a:cubicBezTo>
                  <a:pt x="7743" y="2945"/>
                  <a:pt x="7929" y="3669"/>
                  <a:pt x="8267" y="4343"/>
                </a:cubicBezTo>
                <a:cubicBezTo>
                  <a:pt x="7947" y="4362"/>
                  <a:pt x="7638" y="4476"/>
                  <a:pt x="7350" y="4663"/>
                </a:cubicBezTo>
                <a:cubicBezTo>
                  <a:pt x="7068" y="4389"/>
                  <a:pt x="6709" y="4184"/>
                  <a:pt x="6403" y="3952"/>
                </a:cubicBezTo>
                <a:cubicBezTo>
                  <a:pt x="5838" y="3528"/>
                  <a:pt x="5474" y="2972"/>
                  <a:pt x="4963" y="2507"/>
                </a:cubicBezTo>
                <a:cubicBezTo>
                  <a:pt x="4930" y="2478"/>
                  <a:pt x="4886" y="2463"/>
                  <a:pt x="4842" y="2463"/>
                </a:cubicBezTo>
                <a:cubicBezTo>
                  <a:pt x="4771" y="2463"/>
                  <a:pt x="4702" y="2502"/>
                  <a:pt x="4686" y="2581"/>
                </a:cubicBezTo>
                <a:cubicBezTo>
                  <a:pt x="4549" y="3259"/>
                  <a:pt x="5123" y="3828"/>
                  <a:pt x="5573" y="4261"/>
                </a:cubicBezTo>
                <a:cubicBezTo>
                  <a:pt x="5906" y="4581"/>
                  <a:pt x="6303" y="4968"/>
                  <a:pt x="6745" y="5232"/>
                </a:cubicBezTo>
                <a:cubicBezTo>
                  <a:pt x="6599" y="5424"/>
                  <a:pt x="6471" y="5637"/>
                  <a:pt x="6366" y="5883"/>
                </a:cubicBezTo>
                <a:cubicBezTo>
                  <a:pt x="5916" y="6913"/>
                  <a:pt x="5897" y="8120"/>
                  <a:pt x="6321" y="9123"/>
                </a:cubicBezTo>
                <a:cubicBezTo>
                  <a:pt x="5760" y="9292"/>
                  <a:pt x="5365" y="9952"/>
                  <a:pt x="5119" y="10454"/>
                </a:cubicBezTo>
                <a:cubicBezTo>
                  <a:pt x="5037" y="10627"/>
                  <a:pt x="5160" y="10802"/>
                  <a:pt x="5324" y="10802"/>
                </a:cubicBezTo>
                <a:cubicBezTo>
                  <a:pt x="5362" y="10802"/>
                  <a:pt x="5401" y="10793"/>
                  <a:pt x="5441" y="10772"/>
                </a:cubicBezTo>
                <a:cubicBezTo>
                  <a:pt x="5720" y="10631"/>
                  <a:pt x="5966" y="10458"/>
                  <a:pt x="6230" y="10290"/>
                </a:cubicBezTo>
                <a:cubicBezTo>
                  <a:pt x="6425" y="10166"/>
                  <a:pt x="6627" y="10076"/>
                  <a:pt x="6814" y="9952"/>
                </a:cubicBezTo>
                <a:cubicBezTo>
                  <a:pt x="7064" y="10263"/>
                  <a:pt x="7369" y="10526"/>
                  <a:pt x="7738" y="10732"/>
                </a:cubicBezTo>
                <a:cubicBezTo>
                  <a:pt x="8120" y="10946"/>
                  <a:pt x="8530" y="11060"/>
                  <a:pt x="8950" y="11091"/>
                </a:cubicBezTo>
                <a:cubicBezTo>
                  <a:pt x="8927" y="11247"/>
                  <a:pt x="8940" y="11420"/>
                  <a:pt x="8963" y="11575"/>
                </a:cubicBezTo>
                <a:cubicBezTo>
                  <a:pt x="8896" y="11884"/>
                  <a:pt x="8927" y="12198"/>
                  <a:pt x="8955" y="12536"/>
                </a:cubicBezTo>
                <a:cubicBezTo>
                  <a:pt x="8991" y="12964"/>
                  <a:pt x="9037" y="13324"/>
                  <a:pt x="9274" y="13697"/>
                </a:cubicBezTo>
                <a:cubicBezTo>
                  <a:pt x="9318" y="13762"/>
                  <a:pt x="9389" y="13797"/>
                  <a:pt x="9459" y="13797"/>
                </a:cubicBezTo>
                <a:cubicBezTo>
                  <a:pt x="9528" y="13797"/>
                  <a:pt x="9596" y="13765"/>
                  <a:pt x="9638" y="13697"/>
                </a:cubicBezTo>
                <a:cubicBezTo>
                  <a:pt x="9843" y="13346"/>
                  <a:pt x="9848" y="12996"/>
                  <a:pt x="9802" y="12614"/>
                </a:cubicBezTo>
                <a:cubicBezTo>
                  <a:pt x="9815" y="12591"/>
                  <a:pt x="9834" y="12568"/>
                  <a:pt x="9838" y="12540"/>
                </a:cubicBezTo>
                <a:cubicBezTo>
                  <a:pt x="9925" y="12194"/>
                  <a:pt x="9925" y="11876"/>
                  <a:pt x="9848" y="11520"/>
                </a:cubicBezTo>
                <a:cubicBezTo>
                  <a:pt x="9821" y="11383"/>
                  <a:pt x="9788" y="11210"/>
                  <a:pt x="9733" y="11050"/>
                </a:cubicBezTo>
                <a:cubicBezTo>
                  <a:pt x="10080" y="10991"/>
                  <a:pt x="10422" y="10877"/>
                  <a:pt x="10732" y="10704"/>
                </a:cubicBezTo>
                <a:cubicBezTo>
                  <a:pt x="10963" y="12044"/>
                  <a:pt x="11205" y="13434"/>
                  <a:pt x="10919" y="14782"/>
                </a:cubicBezTo>
                <a:cubicBezTo>
                  <a:pt x="10475" y="15488"/>
                  <a:pt x="10011" y="15841"/>
                  <a:pt x="9526" y="15841"/>
                </a:cubicBezTo>
                <a:cubicBezTo>
                  <a:pt x="9058" y="15841"/>
                  <a:pt x="8571" y="15513"/>
                  <a:pt x="8066" y="14855"/>
                </a:cubicBezTo>
                <a:cubicBezTo>
                  <a:pt x="7792" y="14313"/>
                  <a:pt x="7642" y="13735"/>
                  <a:pt x="7615" y="13128"/>
                </a:cubicBezTo>
                <a:cubicBezTo>
                  <a:pt x="7579" y="12818"/>
                  <a:pt x="7701" y="12181"/>
                  <a:pt x="7670" y="11853"/>
                </a:cubicBezTo>
                <a:cubicBezTo>
                  <a:pt x="7765" y="11716"/>
                  <a:pt x="7852" y="11575"/>
                  <a:pt x="7920" y="11424"/>
                </a:cubicBezTo>
                <a:cubicBezTo>
                  <a:pt x="8057" y="11119"/>
                  <a:pt x="7897" y="10795"/>
                  <a:pt x="7546" y="10777"/>
                </a:cubicBezTo>
                <a:cubicBezTo>
                  <a:pt x="7497" y="10772"/>
                  <a:pt x="7442" y="10768"/>
                  <a:pt x="7388" y="10763"/>
                </a:cubicBezTo>
                <a:cubicBezTo>
                  <a:pt x="7379" y="10763"/>
                  <a:pt x="7371" y="10763"/>
                  <a:pt x="7363" y="10763"/>
                </a:cubicBezTo>
                <a:cubicBezTo>
                  <a:pt x="7173" y="10763"/>
                  <a:pt x="7020" y="10916"/>
                  <a:pt x="6963" y="11087"/>
                </a:cubicBezTo>
                <a:cubicBezTo>
                  <a:pt x="6896" y="11292"/>
                  <a:pt x="6841" y="11502"/>
                  <a:pt x="6795" y="11720"/>
                </a:cubicBezTo>
                <a:cubicBezTo>
                  <a:pt x="6393" y="12214"/>
                  <a:pt x="5790" y="12375"/>
                  <a:pt x="5174" y="12375"/>
                </a:cubicBezTo>
                <a:cubicBezTo>
                  <a:pt x="4813" y="12375"/>
                  <a:pt x="4448" y="12320"/>
                  <a:pt x="4116" y="12244"/>
                </a:cubicBezTo>
                <a:cubicBezTo>
                  <a:pt x="812" y="11474"/>
                  <a:pt x="3752" y="8294"/>
                  <a:pt x="5323" y="8253"/>
                </a:cubicBezTo>
                <a:cubicBezTo>
                  <a:pt x="5956" y="8240"/>
                  <a:pt x="6038" y="7387"/>
                  <a:pt x="5468" y="7187"/>
                </a:cubicBezTo>
                <a:cubicBezTo>
                  <a:pt x="3478" y="6485"/>
                  <a:pt x="375" y="3401"/>
                  <a:pt x="3178" y="1460"/>
                </a:cubicBezTo>
                <a:cubicBezTo>
                  <a:pt x="3634" y="1143"/>
                  <a:pt x="4185" y="995"/>
                  <a:pt x="4743" y="995"/>
                </a:cubicBezTo>
                <a:close/>
                <a:moveTo>
                  <a:pt x="5000" y="1"/>
                </a:moveTo>
                <a:cubicBezTo>
                  <a:pt x="3909" y="1"/>
                  <a:pt x="2730" y="350"/>
                  <a:pt x="2111" y="1004"/>
                </a:cubicBezTo>
                <a:cubicBezTo>
                  <a:pt x="1" y="3227"/>
                  <a:pt x="1578" y="6120"/>
                  <a:pt x="3824" y="7569"/>
                </a:cubicBezTo>
                <a:cubicBezTo>
                  <a:pt x="2116" y="8426"/>
                  <a:pt x="1094" y="10476"/>
                  <a:pt x="2371" y="12240"/>
                </a:cubicBezTo>
                <a:cubicBezTo>
                  <a:pt x="2910" y="12989"/>
                  <a:pt x="3762" y="13314"/>
                  <a:pt x="4645" y="13314"/>
                </a:cubicBezTo>
                <a:cubicBezTo>
                  <a:pt x="5350" y="13314"/>
                  <a:pt x="6076" y="13107"/>
                  <a:pt x="6681" y="12745"/>
                </a:cubicBezTo>
                <a:lnTo>
                  <a:pt x="6681" y="12745"/>
                </a:lnTo>
                <a:cubicBezTo>
                  <a:pt x="6646" y="14700"/>
                  <a:pt x="7589" y="16716"/>
                  <a:pt x="9701" y="16716"/>
                </a:cubicBezTo>
                <a:cubicBezTo>
                  <a:pt x="9823" y="16716"/>
                  <a:pt x="9949" y="16710"/>
                  <a:pt x="10080" y="16696"/>
                </a:cubicBezTo>
                <a:cubicBezTo>
                  <a:pt x="12381" y="16454"/>
                  <a:pt x="11993" y="13319"/>
                  <a:pt x="11775" y="11401"/>
                </a:cubicBezTo>
                <a:lnTo>
                  <a:pt x="11775" y="11401"/>
                </a:lnTo>
                <a:cubicBezTo>
                  <a:pt x="12334" y="11609"/>
                  <a:pt x="12985" y="11724"/>
                  <a:pt x="13631" y="11724"/>
                </a:cubicBezTo>
                <a:cubicBezTo>
                  <a:pt x="15274" y="11724"/>
                  <a:pt x="16877" y="10980"/>
                  <a:pt x="16805" y="9142"/>
                </a:cubicBezTo>
                <a:cubicBezTo>
                  <a:pt x="16737" y="7479"/>
                  <a:pt x="15320" y="6074"/>
                  <a:pt x="13871" y="5916"/>
                </a:cubicBezTo>
                <a:cubicBezTo>
                  <a:pt x="14622" y="4280"/>
                  <a:pt x="14723" y="2129"/>
                  <a:pt x="13848" y="872"/>
                </a:cubicBezTo>
                <a:cubicBezTo>
                  <a:pt x="13525" y="406"/>
                  <a:pt x="13045" y="240"/>
                  <a:pt x="12541" y="240"/>
                </a:cubicBezTo>
                <a:cubicBezTo>
                  <a:pt x="12083" y="240"/>
                  <a:pt x="11604" y="377"/>
                  <a:pt x="11205" y="552"/>
                </a:cubicBezTo>
                <a:cubicBezTo>
                  <a:pt x="9829" y="1159"/>
                  <a:pt x="9296" y="3182"/>
                  <a:pt x="9314" y="4612"/>
                </a:cubicBezTo>
                <a:cubicBezTo>
                  <a:pt x="9241" y="4567"/>
                  <a:pt x="9169" y="4535"/>
                  <a:pt x="9096" y="4503"/>
                </a:cubicBezTo>
                <a:cubicBezTo>
                  <a:pt x="8900" y="2931"/>
                  <a:pt x="8112" y="1145"/>
                  <a:pt x="6690" y="366"/>
                </a:cubicBezTo>
                <a:cubicBezTo>
                  <a:pt x="6242" y="119"/>
                  <a:pt x="5636" y="1"/>
                  <a:pt x="50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5"/>
          <p:cNvGrpSpPr/>
          <p:nvPr/>
        </p:nvGrpSpPr>
        <p:grpSpPr>
          <a:xfrm>
            <a:off x="7097128" y="1135423"/>
            <a:ext cx="906969" cy="1274421"/>
            <a:chOff x="7014262" y="1153463"/>
            <a:chExt cx="848587" cy="1192385"/>
          </a:xfrm>
        </p:grpSpPr>
        <p:sp>
          <p:nvSpPr>
            <p:cNvPr id="383" name="Google Shape;383;p25"/>
            <p:cNvSpPr/>
            <p:nvPr/>
          </p:nvSpPr>
          <p:spPr>
            <a:xfrm>
              <a:off x="7069652" y="1596481"/>
              <a:ext cx="717411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7014262" y="1153463"/>
              <a:ext cx="848587" cy="1192385"/>
            </a:xfrm>
            <a:custGeom>
              <a:rect b="b" l="l" r="r" t="t"/>
              <a:pathLst>
                <a:path extrusionOk="0" h="48639" w="34615">
                  <a:moveTo>
                    <a:pt x="23898" y="544"/>
                  </a:moveTo>
                  <a:cubicBezTo>
                    <a:pt x="24303" y="2103"/>
                    <a:pt x="24417" y="3756"/>
                    <a:pt x="24190" y="5356"/>
                  </a:cubicBezTo>
                  <a:cubicBezTo>
                    <a:pt x="24162" y="5342"/>
                    <a:pt x="24131" y="5333"/>
                    <a:pt x="24099" y="5333"/>
                  </a:cubicBezTo>
                  <a:cubicBezTo>
                    <a:pt x="23679" y="5346"/>
                    <a:pt x="23279" y="5724"/>
                    <a:pt x="22905" y="5880"/>
                  </a:cubicBezTo>
                  <a:cubicBezTo>
                    <a:pt x="22595" y="6006"/>
                    <a:pt x="22299" y="6149"/>
                    <a:pt x="22021" y="6317"/>
                  </a:cubicBezTo>
                  <a:cubicBezTo>
                    <a:pt x="22381" y="5684"/>
                    <a:pt x="22709" y="5036"/>
                    <a:pt x="22968" y="4339"/>
                  </a:cubicBezTo>
                  <a:cubicBezTo>
                    <a:pt x="23361" y="3278"/>
                    <a:pt x="23798" y="1870"/>
                    <a:pt x="23711" y="736"/>
                  </a:cubicBezTo>
                  <a:cubicBezTo>
                    <a:pt x="23706" y="690"/>
                    <a:pt x="23683" y="658"/>
                    <a:pt x="23652" y="644"/>
                  </a:cubicBezTo>
                  <a:cubicBezTo>
                    <a:pt x="23734" y="603"/>
                    <a:pt x="23811" y="566"/>
                    <a:pt x="23898" y="544"/>
                  </a:cubicBezTo>
                  <a:close/>
                  <a:moveTo>
                    <a:pt x="23483" y="744"/>
                  </a:moveTo>
                  <a:lnTo>
                    <a:pt x="23483" y="744"/>
                  </a:lnTo>
                  <a:cubicBezTo>
                    <a:pt x="23042" y="1842"/>
                    <a:pt x="22873" y="3081"/>
                    <a:pt x="22495" y="4208"/>
                  </a:cubicBezTo>
                  <a:cubicBezTo>
                    <a:pt x="22213" y="5059"/>
                    <a:pt x="21765" y="5848"/>
                    <a:pt x="21301" y="6613"/>
                  </a:cubicBezTo>
                  <a:cubicBezTo>
                    <a:pt x="21338" y="6313"/>
                    <a:pt x="21342" y="5998"/>
                    <a:pt x="21328" y="5661"/>
                  </a:cubicBezTo>
                  <a:cubicBezTo>
                    <a:pt x="21301" y="5095"/>
                    <a:pt x="21311" y="4431"/>
                    <a:pt x="21164" y="3852"/>
                  </a:cubicBezTo>
                  <a:cubicBezTo>
                    <a:pt x="21351" y="3583"/>
                    <a:pt x="21534" y="3314"/>
                    <a:pt x="21711" y="3036"/>
                  </a:cubicBezTo>
                  <a:cubicBezTo>
                    <a:pt x="22093" y="2431"/>
                    <a:pt x="22727" y="1250"/>
                    <a:pt x="23483" y="744"/>
                  </a:cubicBezTo>
                  <a:close/>
                  <a:moveTo>
                    <a:pt x="20758" y="4431"/>
                  </a:moveTo>
                  <a:cubicBezTo>
                    <a:pt x="20786" y="4744"/>
                    <a:pt x="20850" y="5059"/>
                    <a:pt x="20877" y="5360"/>
                  </a:cubicBezTo>
                  <a:cubicBezTo>
                    <a:pt x="20945" y="6057"/>
                    <a:pt x="20918" y="6744"/>
                    <a:pt x="20800" y="7428"/>
                  </a:cubicBezTo>
                  <a:cubicBezTo>
                    <a:pt x="20690" y="7606"/>
                    <a:pt x="20586" y="7779"/>
                    <a:pt x="20485" y="7953"/>
                  </a:cubicBezTo>
                  <a:cubicBezTo>
                    <a:pt x="20253" y="8349"/>
                    <a:pt x="20011" y="8759"/>
                    <a:pt x="19780" y="9183"/>
                  </a:cubicBezTo>
                  <a:cubicBezTo>
                    <a:pt x="19788" y="8759"/>
                    <a:pt x="19797" y="8330"/>
                    <a:pt x="19820" y="7907"/>
                  </a:cubicBezTo>
                  <a:cubicBezTo>
                    <a:pt x="19866" y="7182"/>
                    <a:pt x="19984" y="6426"/>
                    <a:pt x="19883" y="5701"/>
                  </a:cubicBezTo>
                  <a:cubicBezTo>
                    <a:pt x="20167" y="5274"/>
                    <a:pt x="20467" y="4854"/>
                    <a:pt x="20758" y="4431"/>
                  </a:cubicBezTo>
                  <a:close/>
                  <a:moveTo>
                    <a:pt x="24037" y="5760"/>
                  </a:moveTo>
                  <a:lnTo>
                    <a:pt x="24037" y="5760"/>
                  </a:lnTo>
                  <a:cubicBezTo>
                    <a:pt x="24051" y="5768"/>
                    <a:pt x="24066" y="5774"/>
                    <a:pt x="24083" y="5774"/>
                  </a:cubicBezTo>
                  <a:cubicBezTo>
                    <a:pt x="24091" y="5774"/>
                    <a:pt x="24099" y="5772"/>
                    <a:pt x="24108" y="5770"/>
                  </a:cubicBezTo>
                  <a:cubicBezTo>
                    <a:pt x="24112" y="5770"/>
                    <a:pt x="24121" y="5766"/>
                    <a:pt x="24126" y="5766"/>
                  </a:cubicBezTo>
                  <a:cubicBezTo>
                    <a:pt x="23971" y="6608"/>
                    <a:pt x="23721" y="7433"/>
                    <a:pt x="23365" y="8212"/>
                  </a:cubicBezTo>
                  <a:cubicBezTo>
                    <a:pt x="22340" y="8298"/>
                    <a:pt x="21242" y="8986"/>
                    <a:pt x="20326" y="9328"/>
                  </a:cubicBezTo>
                  <a:cubicBezTo>
                    <a:pt x="20231" y="9365"/>
                    <a:pt x="20256" y="9501"/>
                    <a:pt x="20344" y="9501"/>
                  </a:cubicBezTo>
                  <a:cubicBezTo>
                    <a:pt x="20352" y="9501"/>
                    <a:pt x="20361" y="9500"/>
                    <a:pt x="20371" y="9497"/>
                  </a:cubicBezTo>
                  <a:cubicBezTo>
                    <a:pt x="20964" y="9314"/>
                    <a:pt x="21561" y="9156"/>
                    <a:pt x="22148" y="8954"/>
                  </a:cubicBezTo>
                  <a:cubicBezTo>
                    <a:pt x="22463" y="8850"/>
                    <a:pt x="22804" y="8777"/>
                    <a:pt x="23132" y="8685"/>
                  </a:cubicBezTo>
                  <a:lnTo>
                    <a:pt x="23132" y="8685"/>
                  </a:lnTo>
                  <a:cubicBezTo>
                    <a:pt x="22444" y="9976"/>
                    <a:pt x="21256" y="10918"/>
                    <a:pt x="20152" y="11848"/>
                  </a:cubicBezTo>
                  <a:cubicBezTo>
                    <a:pt x="19688" y="12245"/>
                    <a:pt x="19123" y="12687"/>
                    <a:pt x="18659" y="13187"/>
                  </a:cubicBezTo>
                  <a:cubicBezTo>
                    <a:pt x="18877" y="12458"/>
                    <a:pt x="19114" y="11734"/>
                    <a:pt x="19424" y="11028"/>
                  </a:cubicBezTo>
                  <a:cubicBezTo>
                    <a:pt x="19984" y="9757"/>
                    <a:pt x="20695" y="8559"/>
                    <a:pt x="21401" y="7369"/>
                  </a:cubicBezTo>
                  <a:cubicBezTo>
                    <a:pt x="21475" y="7246"/>
                    <a:pt x="21547" y="7127"/>
                    <a:pt x="21620" y="7009"/>
                  </a:cubicBezTo>
                  <a:cubicBezTo>
                    <a:pt x="22076" y="6754"/>
                    <a:pt x="22522" y="6481"/>
                    <a:pt x="23014" y="6280"/>
                  </a:cubicBezTo>
                  <a:cubicBezTo>
                    <a:pt x="23246" y="6189"/>
                    <a:pt x="23437" y="6107"/>
                    <a:pt x="23643" y="5975"/>
                  </a:cubicBezTo>
                  <a:cubicBezTo>
                    <a:pt x="23729" y="5916"/>
                    <a:pt x="23826" y="5870"/>
                    <a:pt x="23916" y="5825"/>
                  </a:cubicBezTo>
                  <a:cubicBezTo>
                    <a:pt x="23998" y="5783"/>
                    <a:pt x="24039" y="5775"/>
                    <a:pt x="24057" y="5770"/>
                  </a:cubicBezTo>
                  <a:cubicBezTo>
                    <a:pt x="24051" y="5770"/>
                    <a:pt x="24045" y="5765"/>
                    <a:pt x="24037" y="5760"/>
                  </a:cubicBezTo>
                  <a:close/>
                  <a:moveTo>
                    <a:pt x="19524" y="6267"/>
                  </a:moveTo>
                  <a:lnTo>
                    <a:pt x="19524" y="6267"/>
                  </a:lnTo>
                  <a:cubicBezTo>
                    <a:pt x="19479" y="6813"/>
                    <a:pt x="19483" y="7369"/>
                    <a:pt x="19456" y="7907"/>
                  </a:cubicBezTo>
                  <a:cubicBezTo>
                    <a:pt x="19424" y="8536"/>
                    <a:pt x="19387" y="9169"/>
                    <a:pt x="19446" y="9793"/>
                  </a:cubicBezTo>
                  <a:cubicBezTo>
                    <a:pt x="18731" y="11156"/>
                    <a:pt x="18116" y="12636"/>
                    <a:pt x="17993" y="14113"/>
                  </a:cubicBezTo>
                  <a:cubicBezTo>
                    <a:pt x="17980" y="14144"/>
                    <a:pt x="17961" y="14176"/>
                    <a:pt x="17948" y="14208"/>
                  </a:cubicBezTo>
                  <a:cubicBezTo>
                    <a:pt x="17938" y="14153"/>
                    <a:pt x="17925" y="14098"/>
                    <a:pt x="17915" y="14044"/>
                  </a:cubicBezTo>
                  <a:cubicBezTo>
                    <a:pt x="17852" y="13219"/>
                    <a:pt x="17860" y="12376"/>
                    <a:pt x="17883" y="11602"/>
                  </a:cubicBezTo>
                  <a:cubicBezTo>
                    <a:pt x="17929" y="9720"/>
                    <a:pt x="18476" y="8021"/>
                    <a:pt x="19437" y="6412"/>
                  </a:cubicBezTo>
                  <a:cubicBezTo>
                    <a:pt x="19465" y="6362"/>
                    <a:pt x="19496" y="6317"/>
                    <a:pt x="19524" y="6267"/>
                  </a:cubicBezTo>
                  <a:close/>
                  <a:moveTo>
                    <a:pt x="10115" y="8075"/>
                  </a:moveTo>
                  <a:lnTo>
                    <a:pt x="10115" y="8075"/>
                  </a:lnTo>
                  <a:cubicBezTo>
                    <a:pt x="10899" y="8353"/>
                    <a:pt x="11578" y="8918"/>
                    <a:pt x="12256" y="9374"/>
                  </a:cubicBezTo>
                  <a:cubicBezTo>
                    <a:pt x="13232" y="10035"/>
                    <a:pt x="14098" y="10769"/>
                    <a:pt x="14895" y="11638"/>
                  </a:cubicBezTo>
                  <a:cubicBezTo>
                    <a:pt x="16344" y="13210"/>
                    <a:pt x="17068" y="15092"/>
                    <a:pt x="17778" y="17042"/>
                  </a:cubicBezTo>
                  <a:lnTo>
                    <a:pt x="17778" y="17061"/>
                  </a:lnTo>
                  <a:cubicBezTo>
                    <a:pt x="17505" y="16504"/>
                    <a:pt x="17200" y="15980"/>
                    <a:pt x="16758" y="15484"/>
                  </a:cubicBezTo>
                  <a:cubicBezTo>
                    <a:pt x="16020" y="14651"/>
                    <a:pt x="14950" y="14131"/>
                    <a:pt x="14129" y="13383"/>
                  </a:cubicBezTo>
                  <a:cubicBezTo>
                    <a:pt x="13145" y="12481"/>
                    <a:pt x="12325" y="11397"/>
                    <a:pt x="11627" y="10258"/>
                  </a:cubicBezTo>
                  <a:cubicBezTo>
                    <a:pt x="11305" y="9734"/>
                    <a:pt x="10912" y="9246"/>
                    <a:pt x="10548" y="8750"/>
                  </a:cubicBezTo>
                  <a:cubicBezTo>
                    <a:pt x="10388" y="8536"/>
                    <a:pt x="10261" y="8298"/>
                    <a:pt x="10115" y="8075"/>
                  </a:cubicBezTo>
                  <a:close/>
                  <a:moveTo>
                    <a:pt x="10060" y="8964"/>
                  </a:moveTo>
                  <a:cubicBezTo>
                    <a:pt x="10384" y="9419"/>
                    <a:pt x="10785" y="9848"/>
                    <a:pt x="11059" y="10235"/>
                  </a:cubicBezTo>
                  <a:cubicBezTo>
                    <a:pt x="11732" y="11201"/>
                    <a:pt x="12344" y="12157"/>
                    <a:pt x="13141" y="13032"/>
                  </a:cubicBezTo>
                  <a:cubicBezTo>
                    <a:pt x="13892" y="13862"/>
                    <a:pt x="14771" y="14477"/>
                    <a:pt x="15679" y="15120"/>
                  </a:cubicBezTo>
                  <a:cubicBezTo>
                    <a:pt x="16708" y="15853"/>
                    <a:pt x="17324" y="16838"/>
                    <a:pt x="17888" y="17921"/>
                  </a:cubicBezTo>
                  <a:cubicBezTo>
                    <a:pt x="17898" y="18003"/>
                    <a:pt x="17906" y="18081"/>
                    <a:pt x="17915" y="18163"/>
                  </a:cubicBezTo>
                  <a:cubicBezTo>
                    <a:pt x="17282" y="17366"/>
                    <a:pt x="16248" y="16783"/>
                    <a:pt x="15460" y="16163"/>
                  </a:cubicBezTo>
                  <a:cubicBezTo>
                    <a:pt x="14494" y="15402"/>
                    <a:pt x="13578" y="14582"/>
                    <a:pt x="12781" y="13643"/>
                  </a:cubicBezTo>
                  <a:cubicBezTo>
                    <a:pt x="11669" y="12331"/>
                    <a:pt x="10407" y="10718"/>
                    <a:pt x="10060" y="8964"/>
                  </a:cubicBezTo>
                  <a:close/>
                  <a:moveTo>
                    <a:pt x="23950" y="16052"/>
                  </a:moveTo>
                  <a:cubicBezTo>
                    <a:pt x="25571" y="16052"/>
                    <a:pt x="27222" y="16484"/>
                    <a:pt x="28418" y="17197"/>
                  </a:cubicBezTo>
                  <a:cubicBezTo>
                    <a:pt x="32551" y="19667"/>
                    <a:pt x="33703" y="25458"/>
                    <a:pt x="32997" y="29850"/>
                  </a:cubicBezTo>
                  <a:cubicBezTo>
                    <a:pt x="31748" y="37619"/>
                    <a:pt x="25101" y="43360"/>
                    <a:pt x="17547" y="44180"/>
                  </a:cubicBezTo>
                  <a:cubicBezTo>
                    <a:pt x="17517" y="44169"/>
                    <a:pt x="17484" y="44163"/>
                    <a:pt x="17452" y="44163"/>
                  </a:cubicBezTo>
                  <a:cubicBezTo>
                    <a:pt x="17404" y="44163"/>
                    <a:pt x="17357" y="44175"/>
                    <a:pt x="17319" y="44203"/>
                  </a:cubicBezTo>
                  <a:cubicBezTo>
                    <a:pt x="16772" y="44255"/>
                    <a:pt x="16221" y="44282"/>
                    <a:pt x="15667" y="44282"/>
                  </a:cubicBezTo>
                  <a:cubicBezTo>
                    <a:pt x="15112" y="44282"/>
                    <a:pt x="14555" y="44255"/>
                    <a:pt x="13997" y="44197"/>
                  </a:cubicBezTo>
                  <a:cubicBezTo>
                    <a:pt x="10384" y="43842"/>
                    <a:pt x="7067" y="42157"/>
                    <a:pt x="4574" y="39541"/>
                  </a:cubicBezTo>
                  <a:cubicBezTo>
                    <a:pt x="1909" y="36740"/>
                    <a:pt x="902" y="32967"/>
                    <a:pt x="1043" y="29171"/>
                  </a:cubicBezTo>
                  <a:cubicBezTo>
                    <a:pt x="1207" y="24833"/>
                    <a:pt x="3295" y="21216"/>
                    <a:pt x="6853" y="18779"/>
                  </a:cubicBezTo>
                  <a:cubicBezTo>
                    <a:pt x="8633" y="17555"/>
                    <a:pt x="10797" y="16757"/>
                    <a:pt x="12888" y="16757"/>
                  </a:cubicBezTo>
                  <a:cubicBezTo>
                    <a:pt x="14083" y="16757"/>
                    <a:pt x="15254" y="17017"/>
                    <a:pt x="16316" y="17607"/>
                  </a:cubicBezTo>
                  <a:cubicBezTo>
                    <a:pt x="16640" y="17862"/>
                    <a:pt x="16968" y="18095"/>
                    <a:pt x="17305" y="18281"/>
                  </a:cubicBezTo>
                  <a:cubicBezTo>
                    <a:pt x="17414" y="18377"/>
                    <a:pt x="17524" y="18472"/>
                    <a:pt x="17633" y="18573"/>
                  </a:cubicBezTo>
                  <a:cubicBezTo>
                    <a:pt x="17601" y="18623"/>
                    <a:pt x="17587" y="18691"/>
                    <a:pt x="17614" y="18773"/>
                  </a:cubicBezTo>
                  <a:cubicBezTo>
                    <a:pt x="17879" y="19694"/>
                    <a:pt x="17515" y="20796"/>
                    <a:pt x="17324" y="21713"/>
                  </a:cubicBezTo>
                  <a:cubicBezTo>
                    <a:pt x="17296" y="21826"/>
                    <a:pt x="17109" y="22200"/>
                    <a:pt x="17063" y="22487"/>
                  </a:cubicBezTo>
                  <a:cubicBezTo>
                    <a:pt x="15783" y="22428"/>
                    <a:pt x="13519" y="21585"/>
                    <a:pt x="13168" y="20337"/>
                  </a:cubicBezTo>
                  <a:cubicBezTo>
                    <a:pt x="13143" y="20250"/>
                    <a:pt x="13064" y="20209"/>
                    <a:pt x="12986" y="20209"/>
                  </a:cubicBezTo>
                  <a:cubicBezTo>
                    <a:pt x="12892" y="20209"/>
                    <a:pt x="12800" y="20270"/>
                    <a:pt x="12813" y="20382"/>
                  </a:cubicBezTo>
                  <a:cubicBezTo>
                    <a:pt x="13000" y="21908"/>
                    <a:pt x="15305" y="22861"/>
                    <a:pt x="16617" y="23088"/>
                  </a:cubicBezTo>
                  <a:cubicBezTo>
                    <a:pt x="16861" y="23131"/>
                    <a:pt x="17105" y="23151"/>
                    <a:pt x="17348" y="23151"/>
                  </a:cubicBezTo>
                  <a:cubicBezTo>
                    <a:pt x="18203" y="23151"/>
                    <a:pt x="19047" y="22905"/>
                    <a:pt x="19834" y="22564"/>
                  </a:cubicBezTo>
                  <a:cubicBezTo>
                    <a:pt x="20809" y="22141"/>
                    <a:pt x="22085" y="21348"/>
                    <a:pt x="22577" y="20369"/>
                  </a:cubicBezTo>
                  <a:cubicBezTo>
                    <a:pt x="22659" y="20209"/>
                    <a:pt x="22543" y="20055"/>
                    <a:pt x="22394" y="20055"/>
                  </a:cubicBezTo>
                  <a:cubicBezTo>
                    <a:pt x="22360" y="20055"/>
                    <a:pt x="22325" y="20063"/>
                    <a:pt x="22289" y="20081"/>
                  </a:cubicBezTo>
                  <a:cubicBezTo>
                    <a:pt x="21534" y="20446"/>
                    <a:pt x="20932" y="21111"/>
                    <a:pt x="20221" y="21567"/>
                  </a:cubicBezTo>
                  <a:cubicBezTo>
                    <a:pt x="19542" y="22004"/>
                    <a:pt x="18804" y="22295"/>
                    <a:pt x="18024" y="22419"/>
                  </a:cubicBezTo>
                  <a:cubicBezTo>
                    <a:pt x="18398" y="21772"/>
                    <a:pt x="18531" y="20888"/>
                    <a:pt x="18613" y="20241"/>
                  </a:cubicBezTo>
                  <a:cubicBezTo>
                    <a:pt x="18667" y="19817"/>
                    <a:pt x="18681" y="19393"/>
                    <a:pt x="18667" y="18970"/>
                  </a:cubicBezTo>
                  <a:cubicBezTo>
                    <a:pt x="19500" y="16889"/>
                    <a:pt x="21696" y="16052"/>
                    <a:pt x="23950" y="16052"/>
                  </a:cubicBezTo>
                  <a:close/>
                  <a:moveTo>
                    <a:pt x="24106" y="0"/>
                  </a:moveTo>
                  <a:cubicBezTo>
                    <a:pt x="24099" y="0"/>
                    <a:pt x="24092" y="1"/>
                    <a:pt x="24085" y="2"/>
                  </a:cubicBezTo>
                  <a:cubicBezTo>
                    <a:pt x="23037" y="93"/>
                    <a:pt x="22340" y="1123"/>
                    <a:pt x="21780" y="1906"/>
                  </a:cubicBezTo>
                  <a:cubicBezTo>
                    <a:pt x="20859" y="3191"/>
                    <a:pt x="19957" y="4536"/>
                    <a:pt x="19128" y="5880"/>
                  </a:cubicBezTo>
                  <a:cubicBezTo>
                    <a:pt x="18102" y="7547"/>
                    <a:pt x="17538" y="9328"/>
                    <a:pt x="17414" y="11278"/>
                  </a:cubicBezTo>
                  <a:cubicBezTo>
                    <a:pt x="17401" y="11484"/>
                    <a:pt x="17387" y="11698"/>
                    <a:pt x="17383" y="11917"/>
                  </a:cubicBezTo>
                  <a:cubicBezTo>
                    <a:pt x="17177" y="11228"/>
                    <a:pt x="16950" y="10550"/>
                    <a:pt x="16695" y="9884"/>
                  </a:cubicBezTo>
                  <a:cubicBezTo>
                    <a:pt x="16034" y="8157"/>
                    <a:pt x="15368" y="6294"/>
                    <a:pt x="14361" y="4740"/>
                  </a:cubicBezTo>
                  <a:cubicBezTo>
                    <a:pt x="14322" y="4677"/>
                    <a:pt x="14261" y="4649"/>
                    <a:pt x="14202" y="4649"/>
                  </a:cubicBezTo>
                  <a:cubicBezTo>
                    <a:pt x="14090" y="4649"/>
                    <a:pt x="13980" y="4746"/>
                    <a:pt x="14016" y="4886"/>
                  </a:cubicBezTo>
                  <a:cubicBezTo>
                    <a:pt x="14416" y="6444"/>
                    <a:pt x="15181" y="7934"/>
                    <a:pt x="15778" y="9424"/>
                  </a:cubicBezTo>
                  <a:cubicBezTo>
                    <a:pt x="16375" y="10905"/>
                    <a:pt x="16836" y="12422"/>
                    <a:pt x="17196" y="13976"/>
                  </a:cubicBezTo>
                  <a:cubicBezTo>
                    <a:pt x="17259" y="14254"/>
                    <a:pt x="17319" y="14536"/>
                    <a:pt x="17378" y="14815"/>
                  </a:cubicBezTo>
                  <a:cubicBezTo>
                    <a:pt x="16840" y="13570"/>
                    <a:pt x="16166" y="12399"/>
                    <a:pt x="15219" y="11315"/>
                  </a:cubicBezTo>
                  <a:cubicBezTo>
                    <a:pt x="14421" y="10408"/>
                    <a:pt x="13496" y="9629"/>
                    <a:pt x="12489" y="8977"/>
                  </a:cubicBezTo>
                  <a:cubicBezTo>
                    <a:pt x="11633" y="8422"/>
                    <a:pt x="10830" y="7697"/>
                    <a:pt x="9801" y="7501"/>
                  </a:cubicBezTo>
                  <a:cubicBezTo>
                    <a:pt x="9783" y="7498"/>
                    <a:pt x="9766" y="7497"/>
                    <a:pt x="9748" y="7497"/>
                  </a:cubicBezTo>
                  <a:cubicBezTo>
                    <a:pt x="9716" y="7497"/>
                    <a:pt x="9686" y="7501"/>
                    <a:pt x="9659" y="7510"/>
                  </a:cubicBezTo>
                  <a:cubicBezTo>
                    <a:pt x="9648" y="7506"/>
                    <a:pt x="9636" y="7504"/>
                    <a:pt x="9624" y="7504"/>
                  </a:cubicBezTo>
                  <a:cubicBezTo>
                    <a:pt x="9570" y="7504"/>
                    <a:pt x="9518" y="7543"/>
                    <a:pt x="9518" y="7606"/>
                  </a:cubicBezTo>
                  <a:lnTo>
                    <a:pt x="9518" y="7661"/>
                  </a:lnTo>
                  <a:cubicBezTo>
                    <a:pt x="9514" y="7679"/>
                    <a:pt x="9509" y="7701"/>
                    <a:pt x="9505" y="7724"/>
                  </a:cubicBezTo>
                  <a:cubicBezTo>
                    <a:pt x="9345" y="9866"/>
                    <a:pt x="10717" y="11802"/>
                    <a:pt x="11961" y="13411"/>
                  </a:cubicBezTo>
                  <a:cubicBezTo>
                    <a:pt x="12744" y="14422"/>
                    <a:pt x="13623" y="15315"/>
                    <a:pt x="14594" y="16140"/>
                  </a:cubicBezTo>
                  <a:cubicBezTo>
                    <a:pt x="14681" y="16213"/>
                    <a:pt x="14767" y="16291"/>
                    <a:pt x="14853" y="16363"/>
                  </a:cubicBezTo>
                  <a:cubicBezTo>
                    <a:pt x="14235" y="16194"/>
                    <a:pt x="13587" y="16117"/>
                    <a:pt x="12928" y="16117"/>
                  </a:cubicBezTo>
                  <a:cubicBezTo>
                    <a:pt x="10990" y="16117"/>
                    <a:pt x="8954" y="16783"/>
                    <a:pt x="7281" y="17734"/>
                  </a:cubicBezTo>
                  <a:cubicBezTo>
                    <a:pt x="3190" y="20058"/>
                    <a:pt x="820" y="23982"/>
                    <a:pt x="397" y="28610"/>
                  </a:cubicBezTo>
                  <a:cubicBezTo>
                    <a:pt x="0" y="32898"/>
                    <a:pt x="1244" y="37117"/>
                    <a:pt x="4201" y="40275"/>
                  </a:cubicBezTo>
                  <a:cubicBezTo>
                    <a:pt x="6999" y="43259"/>
                    <a:pt x="10912" y="44849"/>
                    <a:pt x="14958" y="45072"/>
                  </a:cubicBezTo>
                  <a:cubicBezTo>
                    <a:pt x="15268" y="45090"/>
                    <a:pt x="15575" y="45098"/>
                    <a:pt x="15880" y="45098"/>
                  </a:cubicBezTo>
                  <a:cubicBezTo>
                    <a:pt x="16205" y="45098"/>
                    <a:pt x="16528" y="45089"/>
                    <a:pt x="16849" y="45072"/>
                  </a:cubicBezTo>
                  <a:lnTo>
                    <a:pt x="16849" y="45072"/>
                  </a:lnTo>
                  <a:cubicBezTo>
                    <a:pt x="16676" y="45446"/>
                    <a:pt x="16531" y="45829"/>
                    <a:pt x="16403" y="46226"/>
                  </a:cubicBezTo>
                  <a:cubicBezTo>
                    <a:pt x="16234" y="46767"/>
                    <a:pt x="15957" y="47692"/>
                    <a:pt x="16330" y="48198"/>
                  </a:cubicBezTo>
                  <a:cubicBezTo>
                    <a:pt x="16372" y="48256"/>
                    <a:pt x="16435" y="48287"/>
                    <a:pt x="16497" y="48287"/>
                  </a:cubicBezTo>
                  <a:cubicBezTo>
                    <a:pt x="16571" y="48287"/>
                    <a:pt x="16642" y="48244"/>
                    <a:pt x="16672" y="48153"/>
                  </a:cubicBezTo>
                  <a:cubicBezTo>
                    <a:pt x="16845" y="47593"/>
                    <a:pt x="16772" y="46954"/>
                    <a:pt x="16931" y="46371"/>
                  </a:cubicBezTo>
                  <a:cubicBezTo>
                    <a:pt x="17027" y="46025"/>
                    <a:pt x="17150" y="45688"/>
                    <a:pt x="17282" y="45355"/>
                  </a:cubicBezTo>
                  <a:lnTo>
                    <a:pt x="17282" y="45355"/>
                  </a:lnTo>
                  <a:cubicBezTo>
                    <a:pt x="17160" y="45997"/>
                    <a:pt x="17100" y="46640"/>
                    <a:pt x="17177" y="47296"/>
                  </a:cubicBezTo>
                  <a:cubicBezTo>
                    <a:pt x="17234" y="47761"/>
                    <a:pt x="17430" y="48638"/>
                    <a:pt x="18012" y="48638"/>
                  </a:cubicBezTo>
                  <a:cubicBezTo>
                    <a:pt x="18041" y="48638"/>
                    <a:pt x="18071" y="48636"/>
                    <a:pt x="18102" y="48632"/>
                  </a:cubicBezTo>
                  <a:cubicBezTo>
                    <a:pt x="18180" y="48617"/>
                    <a:pt x="18216" y="48535"/>
                    <a:pt x="18226" y="48467"/>
                  </a:cubicBezTo>
                  <a:cubicBezTo>
                    <a:pt x="18253" y="48258"/>
                    <a:pt x="18161" y="48116"/>
                    <a:pt x="18062" y="47938"/>
                  </a:cubicBezTo>
                  <a:cubicBezTo>
                    <a:pt x="17888" y="47633"/>
                    <a:pt x="17843" y="47269"/>
                    <a:pt x="17811" y="46922"/>
                  </a:cubicBezTo>
                  <a:cubicBezTo>
                    <a:pt x="17770" y="46422"/>
                    <a:pt x="17797" y="45902"/>
                    <a:pt x="17860" y="45391"/>
                  </a:cubicBezTo>
                  <a:cubicBezTo>
                    <a:pt x="17952" y="45847"/>
                    <a:pt x="18161" y="46275"/>
                    <a:pt x="18390" y="46691"/>
                  </a:cubicBezTo>
                  <a:cubicBezTo>
                    <a:pt x="18708" y="47273"/>
                    <a:pt x="19086" y="48062"/>
                    <a:pt x="19616" y="48476"/>
                  </a:cubicBezTo>
                  <a:cubicBezTo>
                    <a:pt x="19656" y="48506"/>
                    <a:pt x="19703" y="48521"/>
                    <a:pt x="19747" y="48521"/>
                  </a:cubicBezTo>
                  <a:cubicBezTo>
                    <a:pt x="19839" y="48521"/>
                    <a:pt x="19922" y="48460"/>
                    <a:pt x="19925" y="48344"/>
                  </a:cubicBezTo>
                  <a:cubicBezTo>
                    <a:pt x="19944" y="47747"/>
                    <a:pt x="19483" y="47227"/>
                    <a:pt x="19173" y="46750"/>
                  </a:cubicBezTo>
                  <a:cubicBezTo>
                    <a:pt x="18795" y="46171"/>
                    <a:pt x="18499" y="45583"/>
                    <a:pt x="18339" y="44922"/>
                  </a:cubicBezTo>
                  <a:cubicBezTo>
                    <a:pt x="25357" y="43929"/>
                    <a:pt x="31398" y="38717"/>
                    <a:pt x="33384" y="31809"/>
                  </a:cubicBezTo>
                  <a:cubicBezTo>
                    <a:pt x="34614" y="27531"/>
                    <a:pt x="34086" y="22674"/>
                    <a:pt x="31470" y="19006"/>
                  </a:cubicBezTo>
                  <a:cubicBezTo>
                    <a:pt x="29722" y="16553"/>
                    <a:pt x="27005" y="15276"/>
                    <a:pt x="24137" y="15276"/>
                  </a:cubicBezTo>
                  <a:cubicBezTo>
                    <a:pt x="23351" y="15276"/>
                    <a:pt x="22553" y="15372"/>
                    <a:pt x="21761" y="15566"/>
                  </a:cubicBezTo>
                  <a:cubicBezTo>
                    <a:pt x="20472" y="15885"/>
                    <a:pt x="19273" y="16582"/>
                    <a:pt x="18549" y="17635"/>
                  </a:cubicBezTo>
                  <a:cubicBezTo>
                    <a:pt x="18430" y="16783"/>
                    <a:pt x="18257" y="15940"/>
                    <a:pt x="18116" y="15105"/>
                  </a:cubicBezTo>
                  <a:cubicBezTo>
                    <a:pt x="18107" y="15042"/>
                    <a:pt x="18093" y="14979"/>
                    <a:pt x="18079" y="14914"/>
                  </a:cubicBezTo>
                  <a:cubicBezTo>
                    <a:pt x="18107" y="14905"/>
                    <a:pt x="18129" y="14891"/>
                    <a:pt x="18139" y="14859"/>
                  </a:cubicBezTo>
                  <a:cubicBezTo>
                    <a:pt x="18171" y="14769"/>
                    <a:pt x="18198" y="14672"/>
                    <a:pt x="18230" y="14582"/>
                  </a:cubicBezTo>
                  <a:lnTo>
                    <a:pt x="18230" y="14577"/>
                  </a:lnTo>
                  <a:cubicBezTo>
                    <a:pt x="18996" y="13411"/>
                    <a:pt x="20198" y="12527"/>
                    <a:pt x="21242" y="11625"/>
                  </a:cubicBezTo>
                  <a:cubicBezTo>
                    <a:pt x="22404" y="10626"/>
                    <a:pt x="23355" y="9560"/>
                    <a:pt x="23967" y="8149"/>
                  </a:cubicBezTo>
                  <a:cubicBezTo>
                    <a:pt x="25028" y="5684"/>
                    <a:pt x="25033" y="2744"/>
                    <a:pt x="24326" y="183"/>
                  </a:cubicBezTo>
                  <a:cubicBezTo>
                    <a:pt x="24301" y="91"/>
                    <a:pt x="24208" y="0"/>
                    <a:pt x="24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5"/>
          <p:cNvSpPr/>
          <p:nvPr/>
        </p:nvSpPr>
        <p:spPr>
          <a:xfrm rot="-827396">
            <a:off x="668041" y="2510907"/>
            <a:ext cx="390819" cy="544003"/>
          </a:xfrm>
          <a:custGeom>
            <a:rect b="b" l="l" r="r" t="t"/>
            <a:pathLst>
              <a:path extrusionOk="0" h="18365" w="13195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25"/>
          <p:cNvGrpSpPr/>
          <p:nvPr/>
        </p:nvGrpSpPr>
        <p:grpSpPr>
          <a:xfrm>
            <a:off x="5505575" y="4670422"/>
            <a:ext cx="243753" cy="241299"/>
            <a:chOff x="1317625" y="2312315"/>
            <a:chExt cx="392201" cy="388252"/>
          </a:xfrm>
        </p:grpSpPr>
        <p:sp>
          <p:nvSpPr>
            <p:cNvPr id="387" name="Google Shape;387;p25"/>
            <p:cNvSpPr/>
            <p:nvPr/>
          </p:nvSpPr>
          <p:spPr>
            <a:xfrm>
              <a:off x="1317625" y="2312315"/>
              <a:ext cx="392201" cy="388252"/>
            </a:xfrm>
            <a:custGeom>
              <a:rect b="b" l="l" r="r" t="t"/>
              <a:pathLst>
                <a:path extrusionOk="0" h="16717" w="16887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563740" y="2375789"/>
              <a:ext cx="48308" cy="61871"/>
            </a:xfrm>
            <a:custGeom>
              <a:rect b="b" l="l" r="r" t="t"/>
              <a:pathLst>
                <a:path extrusionOk="0" h="2664" w="2080">
                  <a:moveTo>
                    <a:pt x="1723" y="1"/>
                  </a:moveTo>
                  <a:cubicBezTo>
                    <a:pt x="1685" y="1"/>
                    <a:pt x="1647" y="9"/>
                    <a:pt x="1611" y="25"/>
                  </a:cubicBezTo>
                  <a:cubicBezTo>
                    <a:pt x="1178" y="212"/>
                    <a:pt x="1001" y="727"/>
                    <a:pt x="814" y="1118"/>
                  </a:cubicBezTo>
                  <a:cubicBezTo>
                    <a:pt x="700" y="1351"/>
                    <a:pt x="585" y="1583"/>
                    <a:pt x="444" y="1797"/>
                  </a:cubicBezTo>
                  <a:cubicBezTo>
                    <a:pt x="381" y="1902"/>
                    <a:pt x="326" y="2007"/>
                    <a:pt x="257" y="2111"/>
                  </a:cubicBezTo>
                  <a:cubicBezTo>
                    <a:pt x="221" y="2148"/>
                    <a:pt x="194" y="2193"/>
                    <a:pt x="180" y="2248"/>
                  </a:cubicBezTo>
                  <a:cubicBezTo>
                    <a:pt x="175" y="2262"/>
                    <a:pt x="175" y="2267"/>
                    <a:pt x="175" y="2275"/>
                  </a:cubicBezTo>
                  <a:cubicBezTo>
                    <a:pt x="1" y="2383"/>
                    <a:pt x="125" y="2625"/>
                    <a:pt x="303" y="2625"/>
                  </a:cubicBezTo>
                  <a:cubicBezTo>
                    <a:pt x="315" y="2625"/>
                    <a:pt x="327" y="2624"/>
                    <a:pt x="339" y="2622"/>
                  </a:cubicBezTo>
                  <a:lnTo>
                    <a:pt x="339" y="2622"/>
                  </a:lnTo>
                  <a:cubicBezTo>
                    <a:pt x="225" y="2645"/>
                    <a:pt x="458" y="2663"/>
                    <a:pt x="494" y="2663"/>
                  </a:cubicBezTo>
                  <a:cubicBezTo>
                    <a:pt x="608" y="2663"/>
                    <a:pt x="717" y="2599"/>
                    <a:pt x="814" y="2549"/>
                  </a:cubicBezTo>
                  <a:cubicBezTo>
                    <a:pt x="1091" y="2412"/>
                    <a:pt x="1264" y="2125"/>
                    <a:pt x="1424" y="1875"/>
                  </a:cubicBezTo>
                  <a:cubicBezTo>
                    <a:pt x="1725" y="1410"/>
                    <a:pt x="2080" y="717"/>
                    <a:pt x="1925" y="153"/>
                  </a:cubicBezTo>
                  <a:cubicBezTo>
                    <a:pt x="1899" y="49"/>
                    <a:pt x="1814" y="1"/>
                    <a:pt x="1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25"/>
          <p:cNvSpPr/>
          <p:nvPr/>
        </p:nvSpPr>
        <p:spPr>
          <a:xfrm>
            <a:off x="2078683" y="2480556"/>
            <a:ext cx="316557" cy="37999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6619104" y="880085"/>
            <a:ext cx="222831" cy="310185"/>
          </a:xfrm>
          <a:custGeom>
            <a:rect b="b" l="l" r="r" t="t"/>
            <a:pathLst>
              <a:path extrusionOk="0" h="18365" w="13195">
                <a:moveTo>
                  <a:pt x="8842" y="946"/>
                </a:moveTo>
                <a:cubicBezTo>
                  <a:pt x="9457" y="946"/>
                  <a:pt x="10014" y="1086"/>
                  <a:pt x="10611" y="1086"/>
                </a:cubicBezTo>
                <a:cubicBezTo>
                  <a:pt x="10626" y="1086"/>
                  <a:pt x="10641" y="1086"/>
                  <a:pt x="10656" y="1086"/>
                </a:cubicBezTo>
                <a:lnTo>
                  <a:pt x="10656" y="1086"/>
                </a:lnTo>
                <a:cubicBezTo>
                  <a:pt x="10496" y="1997"/>
                  <a:pt x="10414" y="2912"/>
                  <a:pt x="10355" y="3837"/>
                </a:cubicBezTo>
                <a:cubicBezTo>
                  <a:pt x="9978" y="3689"/>
                  <a:pt x="9580" y="3621"/>
                  <a:pt x="9176" y="3621"/>
                </a:cubicBezTo>
                <a:cubicBezTo>
                  <a:pt x="6542" y="3621"/>
                  <a:pt x="3624" y="6515"/>
                  <a:pt x="4200" y="9145"/>
                </a:cubicBezTo>
                <a:cubicBezTo>
                  <a:pt x="4712" y="11483"/>
                  <a:pt x="7316" y="13829"/>
                  <a:pt x="9843" y="13829"/>
                </a:cubicBezTo>
                <a:cubicBezTo>
                  <a:pt x="10513" y="13829"/>
                  <a:pt x="11177" y="13665"/>
                  <a:pt x="11795" y="13292"/>
                </a:cubicBezTo>
                <a:lnTo>
                  <a:pt x="11795" y="13292"/>
                </a:lnTo>
                <a:cubicBezTo>
                  <a:pt x="11691" y="13748"/>
                  <a:pt x="11768" y="14185"/>
                  <a:pt x="11859" y="14673"/>
                </a:cubicBezTo>
                <a:cubicBezTo>
                  <a:pt x="11950" y="15155"/>
                  <a:pt x="11991" y="15907"/>
                  <a:pt x="12242" y="16413"/>
                </a:cubicBezTo>
                <a:cubicBezTo>
                  <a:pt x="11074" y="17012"/>
                  <a:pt x="9938" y="17281"/>
                  <a:pt x="8871" y="17281"/>
                </a:cubicBezTo>
                <a:cubicBezTo>
                  <a:pt x="4879" y="17281"/>
                  <a:pt x="1832" y="13520"/>
                  <a:pt x="1580" y="9164"/>
                </a:cubicBezTo>
                <a:cubicBezTo>
                  <a:pt x="1420" y="6339"/>
                  <a:pt x="2770" y="3924"/>
                  <a:pt x="4993" y="2266"/>
                </a:cubicBezTo>
                <a:cubicBezTo>
                  <a:pt x="6013" y="1500"/>
                  <a:pt x="7239" y="1080"/>
                  <a:pt x="8496" y="962"/>
                </a:cubicBezTo>
                <a:cubicBezTo>
                  <a:pt x="8614" y="951"/>
                  <a:pt x="8729" y="946"/>
                  <a:pt x="8842" y="946"/>
                </a:cubicBezTo>
                <a:close/>
                <a:moveTo>
                  <a:pt x="8698" y="1"/>
                </a:moveTo>
                <a:cubicBezTo>
                  <a:pt x="3567" y="1"/>
                  <a:pt x="1" y="5232"/>
                  <a:pt x="623" y="10449"/>
                </a:cubicBezTo>
                <a:cubicBezTo>
                  <a:pt x="1148" y="14879"/>
                  <a:pt x="4827" y="18365"/>
                  <a:pt x="8932" y="18365"/>
                </a:cubicBezTo>
                <a:cubicBezTo>
                  <a:pt x="10205" y="18365"/>
                  <a:pt x="11519" y="18029"/>
                  <a:pt x="12793" y="17283"/>
                </a:cubicBezTo>
                <a:cubicBezTo>
                  <a:pt x="13076" y="17119"/>
                  <a:pt x="13093" y="16827"/>
                  <a:pt x="12971" y="16608"/>
                </a:cubicBezTo>
                <a:cubicBezTo>
                  <a:pt x="13194" y="16107"/>
                  <a:pt x="12921" y="15470"/>
                  <a:pt x="12784" y="14959"/>
                </a:cubicBezTo>
                <a:cubicBezTo>
                  <a:pt x="12611" y="14280"/>
                  <a:pt x="12529" y="13565"/>
                  <a:pt x="12206" y="12941"/>
                </a:cubicBezTo>
                <a:cubicBezTo>
                  <a:pt x="12201" y="12936"/>
                  <a:pt x="12191" y="12932"/>
                  <a:pt x="12187" y="12928"/>
                </a:cubicBezTo>
                <a:cubicBezTo>
                  <a:pt x="12277" y="12675"/>
                  <a:pt x="12116" y="12380"/>
                  <a:pt x="11822" y="12380"/>
                </a:cubicBezTo>
                <a:cubicBezTo>
                  <a:pt x="11787" y="12380"/>
                  <a:pt x="11749" y="12384"/>
                  <a:pt x="11709" y="12394"/>
                </a:cubicBezTo>
                <a:cubicBezTo>
                  <a:pt x="11085" y="12538"/>
                  <a:pt x="10500" y="12617"/>
                  <a:pt x="9943" y="12617"/>
                </a:cubicBezTo>
                <a:cubicBezTo>
                  <a:pt x="8654" y="12617"/>
                  <a:pt x="7512" y="12195"/>
                  <a:pt x="6364" y="11187"/>
                </a:cubicBezTo>
                <a:cubicBezTo>
                  <a:pt x="3828" y="8957"/>
                  <a:pt x="6179" y="4574"/>
                  <a:pt x="9027" y="4574"/>
                </a:cubicBezTo>
                <a:cubicBezTo>
                  <a:pt x="9526" y="4574"/>
                  <a:pt x="10041" y="4709"/>
                  <a:pt x="10547" y="5013"/>
                </a:cubicBezTo>
                <a:cubicBezTo>
                  <a:pt x="10617" y="5055"/>
                  <a:pt x="10696" y="5075"/>
                  <a:pt x="10774" y="5075"/>
                </a:cubicBezTo>
                <a:cubicBezTo>
                  <a:pt x="11024" y="5075"/>
                  <a:pt x="11272" y="4877"/>
                  <a:pt x="11257" y="4603"/>
                </a:cubicBezTo>
                <a:cubicBezTo>
                  <a:pt x="11194" y="3254"/>
                  <a:pt x="11203" y="1983"/>
                  <a:pt x="11430" y="643"/>
                </a:cubicBezTo>
                <a:cubicBezTo>
                  <a:pt x="11477" y="388"/>
                  <a:pt x="11266" y="220"/>
                  <a:pt x="11070" y="220"/>
                </a:cubicBezTo>
                <a:cubicBezTo>
                  <a:pt x="10993" y="220"/>
                  <a:pt x="10918" y="246"/>
                  <a:pt x="10862" y="302"/>
                </a:cubicBezTo>
                <a:cubicBezTo>
                  <a:pt x="10116" y="97"/>
                  <a:pt x="9392" y="1"/>
                  <a:pt x="86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"/>
          <p:cNvSpPr txBox="1"/>
          <p:nvPr>
            <p:ph type="title"/>
          </p:nvPr>
        </p:nvSpPr>
        <p:spPr>
          <a:xfrm>
            <a:off x="1702725" y="1984800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grpSp>
        <p:nvGrpSpPr>
          <p:cNvPr id="720" name="Google Shape;720;p34"/>
          <p:cNvGrpSpPr/>
          <p:nvPr/>
        </p:nvGrpSpPr>
        <p:grpSpPr>
          <a:xfrm>
            <a:off x="7310464" y="818564"/>
            <a:ext cx="1102270" cy="1241171"/>
            <a:chOff x="6548464" y="589964"/>
            <a:chExt cx="1102270" cy="1241171"/>
          </a:xfrm>
        </p:grpSpPr>
        <p:sp>
          <p:nvSpPr>
            <p:cNvPr id="721" name="Google Shape;721;p34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34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723" name="Google Shape;723;p34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4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4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4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4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4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4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4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4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4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4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6" name="Google Shape;756;p34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757" name="Google Shape;757;p34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4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764" name="Google Shape;764;p34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4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770" name="Google Shape;770;p34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4"/>
          <p:cNvSpPr txBox="1"/>
          <p:nvPr>
            <p:ph idx="1" type="subTitle"/>
          </p:nvPr>
        </p:nvSpPr>
        <p:spPr>
          <a:xfrm>
            <a:off x="2601900" y="3307613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Getting ready to test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/>
          <p:nvPr/>
        </p:nvSpPr>
        <p:spPr>
          <a:xfrm>
            <a:off x="5483251" y="1065966"/>
            <a:ext cx="1972992" cy="3096670"/>
          </a:xfrm>
          <a:custGeom>
            <a:rect b="b" l="l" r="r" t="t"/>
            <a:pathLst>
              <a:path extrusionOk="0" h="181943" w="115922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5"/>
          <p:cNvSpPr/>
          <p:nvPr/>
        </p:nvSpPr>
        <p:spPr>
          <a:xfrm>
            <a:off x="6482887" y="4127132"/>
            <a:ext cx="15556" cy="321355"/>
          </a:xfrm>
          <a:custGeom>
            <a:rect b="b" l="l" r="r" t="t"/>
            <a:pathLst>
              <a:path extrusionOk="0" h="18881" w="914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5"/>
          <p:cNvSpPr/>
          <p:nvPr/>
        </p:nvSpPr>
        <p:spPr>
          <a:xfrm>
            <a:off x="6410590" y="4464245"/>
            <a:ext cx="192275" cy="193620"/>
          </a:xfrm>
          <a:custGeom>
            <a:rect b="b" l="l" r="r" t="t"/>
            <a:pathLst>
              <a:path extrusionOk="0" h="11376" w="11297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5"/>
          <p:cNvSpPr/>
          <p:nvPr/>
        </p:nvSpPr>
        <p:spPr>
          <a:xfrm>
            <a:off x="5624568" y="4150033"/>
            <a:ext cx="706109" cy="91874"/>
          </a:xfrm>
          <a:custGeom>
            <a:rect b="b" l="l" r="r" t="t"/>
            <a:pathLst>
              <a:path extrusionOk="0" h="5398" w="41487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5985406" y="4123584"/>
            <a:ext cx="291995" cy="47196"/>
          </a:xfrm>
          <a:custGeom>
            <a:rect b="b" l="l" r="r" t="t"/>
            <a:pathLst>
              <a:path extrusionOk="0" h="2773" w="17156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6371678" y="4211407"/>
            <a:ext cx="66310" cy="12969"/>
          </a:xfrm>
          <a:custGeom>
            <a:rect b="b" l="l" r="r" t="t"/>
            <a:pathLst>
              <a:path extrusionOk="0" h="762" w="3896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5763724" y="3505721"/>
            <a:ext cx="1486033" cy="32576"/>
          </a:xfrm>
          <a:custGeom>
            <a:rect b="b" l="l" r="r" t="t"/>
            <a:pathLst>
              <a:path extrusionOk="0" h="1914" w="87311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1962062" y="1065966"/>
            <a:ext cx="1972992" cy="3096670"/>
          </a:xfrm>
          <a:custGeom>
            <a:rect b="b" l="l" r="r" t="t"/>
            <a:pathLst>
              <a:path extrusionOk="0" h="181943" w="115922">
                <a:moveTo>
                  <a:pt x="57517" y="533"/>
                </a:moveTo>
                <a:cubicBezTo>
                  <a:pt x="59707" y="533"/>
                  <a:pt x="61912" y="956"/>
                  <a:pt x="64058" y="1806"/>
                </a:cubicBezTo>
                <a:cubicBezTo>
                  <a:pt x="67600" y="3206"/>
                  <a:pt x="70879" y="5708"/>
                  <a:pt x="73556" y="9036"/>
                </a:cubicBezTo>
                <a:cubicBezTo>
                  <a:pt x="74805" y="10596"/>
                  <a:pt x="75612" y="11955"/>
                  <a:pt x="76087" y="13316"/>
                </a:cubicBezTo>
                <a:cubicBezTo>
                  <a:pt x="76554" y="14671"/>
                  <a:pt x="76729" y="16139"/>
                  <a:pt x="76899" y="17557"/>
                </a:cubicBezTo>
                <a:cubicBezTo>
                  <a:pt x="76933" y="17830"/>
                  <a:pt x="76962" y="18101"/>
                  <a:pt x="76996" y="18368"/>
                </a:cubicBezTo>
                <a:cubicBezTo>
                  <a:pt x="77059" y="18845"/>
                  <a:pt x="77123" y="19316"/>
                  <a:pt x="77190" y="19788"/>
                </a:cubicBezTo>
                <a:cubicBezTo>
                  <a:pt x="77467" y="21760"/>
                  <a:pt x="77749" y="23801"/>
                  <a:pt x="77550" y="25788"/>
                </a:cubicBezTo>
                <a:cubicBezTo>
                  <a:pt x="77394" y="27333"/>
                  <a:pt x="76733" y="30331"/>
                  <a:pt x="74134" y="33522"/>
                </a:cubicBezTo>
                <a:cubicBezTo>
                  <a:pt x="73979" y="33717"/>
                  <a:pt x="73814" y="33906"/>
                  <a:pt x="73643" y="34100"/>
                </a:cubicBezTo>
                <a:cubicBezTo>
                  <a:pt x="72045" y="35903"/>
                  <a:pt x="69806" y="37744"/>
                  <a:pt x="66667" y="39401"/>
                </a:cubicBezTo>
                <a:cubicBezTo>
                  <a:pt x="64355" y="40615"/>
                  <a:pt x="62396" y="41305"/>
                  <a:pt x="60501" y="41568"/>
                </a:cubicBezTo>
                <a:cubicBezTo>
                  <a:pt x="59942" y="41645"/>
                  <a:pt x="59373" y="41683"/>
                  <a:pt x="58800" y="41683"/>
                </a:cubicBezTo>
                <a:cubicBezTo>
                  <a:pt x="54275" y="41683"/>
                  <a:pt x="49413" y="39309"/>
                  <a:pt x="45717" y="35217"/>
                </a:cubicBezTo>
                <a:cubicBezTo>
                  <a:pt x="45654" y="35150"/>
                  <a:pt x="45591" y="35076"/>
                  <a:pt x="45524" y="35004"/>
                </a:cubicBezTo>
                <a:cubicBezTo>
                  <a:pt x="45430" y="34897"/>
                  <a:pt x="45334" y="34785"/>
                  <a:pt x="45242" y="34674"/>
                </a:cubicBezTo>
                <a:cubicBezTo>
                  <a:pt x="40694" y="29324"/>
                  <a:pt x="38649" y="22353"/>
                  <a:pt x="39766" y="15930"/>
                </a:cubicBezTo>
                <a:cubicBezTo>
                  <a:pt x="40737" y="10323"/>
                  <a:pt x="44100" y="5538"/>
                  <a:pt x="48982" y="2802"/>
                </a:cubicBezTo>
                <a:cubicBezTo>
                  <a:pt x="51674" y="1294"/>
                  <a:pt x="54581" y="533"/>
                  <a:pt x="57517" y="533"/>
                </a:cubicBezTo>
                <a:close/>
                <a:moveTo>
                  <a:pt x="99424" y="33114"/>
                </a:moveTo>
                <a:cubicBezTo>
                  <a:pt x="101505" y="33114"/>
                  <a:pt x="103648" y="33246"/>
                  <a:pt x="105509" y="33731"/>
                </a:cubicBezTo>
                <a:cubicBezTo>
                  <a:pt x="111520" y="35296"/>
                  <a:pt x="112370" y="39566"/>
                  <a:pt x="112433" y="43113"/>
                </a:cubicBezTo>
                <a:cubicBezTo>
                  <a:pt x="112550" y="49137"/>
                  <a:pt x="112662" y="53772"/>
                  <a:pt x="112774" y="58407"/>
                </a:cubicBezTo>
                <a:cubicBezTo>
                  <a:pt x="112885" y="63042"/>
                  <a:pt x="113001" y="67677"/>
                  <a:pt x="113113" y="73696"/>
                </a:cubicBezTo>
                <a:lnTo>
                  <a:pt x="114765" y="162936"/>
                </a:lnTo>
                <a:cubicBezTo>
                  <a:pt x="114853" y="167688"/>
                  <a:pt x="113978" y="172857"/>
                  <a:pt x="106817" y="175155"/>
                </a:cubicBezTo>
                <a:cubicBezTo>
                  <a:pt x="103863" y="176106"/>
                  <a:pt x="100175" y="176384"/>
                  <a:pt x="96925" y="176631"/>
                </a:cubicBezTo>
                <a:lnTo>
                  <a:pt x="39999" y="180927"/>
                </a:lnTo>
                <a:cubicBezTo>
                  <a:pt x="36991" y="181154"/>
                  <a:pt x="33915" y="181387"/>
                  <a:pt x="30856" y="181387"/>
                </a:cubicBezTo>
                <a:cubicBezTo>
                  <a:pt x="29267" y="181387"/>
                  <a:pt x="27682" y="181324"/>
                  <a:pt x="26114" y="181165"/>
                </a:cubicBezTo>
                <a:cubicBezTo>
                  <a:pt x="15347" y="180081"/>
                  <a:pt x="8118" y="175193"/>
                  <a:pt x="4635" y="166638"/>
                </a:cubicBezTo>
                <a:cubicBezTo>
                  <a:pt x="3012" y="162654"/>
                  <a:pt x="3285" y="156513"/>
                  <a:pt x="3523" y="151091"/>
                </a:cubicBezTo>
                <a:cubicBezTo>
                  <a:pt x="3624" y="148759"/>
                  <a:pt x="3727" y="146554"/>
                  <a:pt x="3653" y="144765"/>
                </a:cubicBezTo>
                <a:lnTo>
                  <a:pt x="3372" y="137672"/>
                </a:lnTo>
                <a:cubicBezTo>
                  <a:pt x="2084" y="105849"/>
                  <a:pt x="1069" y="80712"/>
                  <a:pt x="5985" y="47826"/>
                </a:cubicBezTo>
                <a:cubicBezTo>
                  <a:pt x="6525" y="44230"/>
                  <a:pt x="7259" y="41048"/>
                  <a:pt x="10795" y="38560"/>
                </a:cubicBezTo>
                <a:cubicBezTo>
                  <a:pt x="14997" y="35601"/>
                  <a:pt x="22388" y="35047"/>
                  <a:pt x="29942" y="35047"/>
                </a:cubicBezTo>
                <a:cubicBezTo>
                  <a:pt x="32265" y="35047"/>
                  <a:pt x="34597" y="35101"/>
                  <a:pt x="36860" y="35154"/>
                </a:cubicBezTo>
                <a:cubicBezTo>
                  <a:pt x="39094" y="35203"/>
                  <a:pt x="41247" y="35250"/>
                  <a:pt x="43278" y="35250"/>
                </a:cubicBezTo>
                <a:cubicBezTo>
                  <a:pt x="43859" y="35250"/>
                  <a:pt x="44429" y="35246"/>
                  <a:pt x="44989" y="35237"/>
                </a:cubicBezTo>
                <a:cubicBezTo>
                  <a:pt x="45028" y="35280"/>
                  <a:pt x="45067" y="35325"/>
                  <a:pt x="45110" y="35374"/>
                </a:cubicBezTo>
                <a:cubicBezTo>
                  <a:pt x="48978" y="39765"/>
                  <a:pt x="53953" y="42247"/>
                  <a:pt x="58734" y="42247"/>
                </a:cubicBezTo>
                <a:cubicBezTo>
                  <a:pt x="59350" y="42247"/>
                  <a:pt x="59967" y="42204"/>
                  <a:pt x="60579" y="42121"/>
                </a:cubicBezTo>
                <a:cubicBezTo>
                  <a:pt x="62537" y="41850"/>
                  <a:pt x="64553" y="41140"/>
                  <a:pt x="66925" y="39892"/>
                </a:cubicBezTo>
                <a:cubicBezTo>
                  <a:pt x="70360" y="38079"/>
                  <a:pt x="72744" y="36049"/>
                  <a:pt x="74401" y="34067"/>
                </a:cubicBezTo>
                <a:cubicBezTo>
                  <a:pt x="81476" y="33784"/>
                  <a:pt x="88554" y="33498"/>
                  <a:pt x="95627" y="33217"/>
                </a:cubicBezTo>
                <a:cubicBezTo>
                  <a:pt x="96811" y="33167"/>
                  <a:pt x="98105" y="33114"/>
                  <a:pt x="99424" y="33114"/>
                </a:cubicBezTo>
                <a:close/>
                <a:moveTo>
                  <a:pt x="57554" y="1"/>
                </a:moveTo>
                <a:cubicBezTo>
                  <a:pt x="54495" y="1"/>
                  <a:pt x="51455" y="779"/>
                  <a:pt x="48710" y="2317"/>
                </a:cubicBezTo>
                <a:cubicBezTo>
                  <a:pt x="43681" y="5134"/>
                  <a:pt x="40218" y="10061"/>
                  <a:pt x="39217" y="15837"/>
                </a:cubicBezTo>
                <a:cubicBezTo>
                  <a:pt x="38100" y="22279"/>
                  <a:pt x="40077" y="29261"/>
                  <a:pt x="44527" y="34688"/>
                </a:cubicBezTo>
                <a:cubicBezTo>
                  <a:pt x="44096" y="34693"/>
                  <a:pt x="43658" y="34696"/>
                  <a:pt x="43214" y="34696"/>
                </a:cubicBezTo>
                <a:cubicBezTo>
                  <a:pt x="41223" y="34696"/>
                  <a:pt x="39101" y="34647"/>
                  <a:pt x="36905" y="34596"/>
                </a:cubicBezTo>
                <a:cubicBezTo>
                  <a:pt x="34623" y="34545"/>
                  <a:pt x="32271" y="34494"/>
                  <a:pt x="29931" y="34494"/>
                </a:cubicBezTo>
                <a:cubicBezTo>
                  <a:pt x="22111" y="34494"/>
                  <a:pt x="14423" y="35074"/>
                  <a:pt x="9936" y="38230"/>
                </a:cubicBezTo>
                <a:cubicBezTo>
                  <a:pt x="6234" y="40834"/>
                  <a:pt x="5476" y="44099"/>
                  <a:pt x="4922" y="47786"/>
                </a:cubicBezTo>
                <a:cubicBezTo>
                  <a:pt x="0" y="80697"/>
                  <a:pt x="1016" y="105844"/>
                  <a:pt x="2303" y="137686"/>
                </a:cubicBezTo>
                <a:lnTo>
                  <a:pt x="2585" y="144775"/>
                </a:lnTo>
                <a:cubicBezTo>
                  <a:pt x="2653" y="146554"/>
                  <a:pt x="2556" y="148754"/>
                  <a:pt x="2453" y="151081"/>
                </a:cubicBezTo>
                <a:cubicBezTo>
                  <a:pt x="2211" y="156528"/>
                  <a:pt x="1938" y="162708"/>
                  <a:pt x="3586" y="166749"/>
                </a:cubicBezTo>
                <a:cubicBezTo>
                  <a:pt x="7171" y="175548"/>
                  <a:pt x="14683" y="180582"/>
                  <a:pt x="25910" y="181714"/>
                </a:cubicBezTo>
                <a:cubicBezTo>
                  <a:pt x="27557" y="181878"/>
                  <a:pt x="29204" y="181942"/>
                  <a:pt x="30855" y="181942"/>
                </a:cubicBezTo>
                <a:cubicBezTo>
                  <a:pt x="33985" y="181942"/>
                  <a:pt x="37104" y="181709"/>
                  <a:pt x="40154" y="181481"/>
                </a:cubicBezTo>
                <a:lnTo>
                  <a:pt x="97080" y="177180"/>
                </a:lnTo>
                <a:cubicBezTo>
                  <a:pt x="100433" y="176928"/>
                  <a:pt x="104233" y="176642"/>
                  <a:pt x="107381" y="175631"/>
                </a:cubicBezTo>
                <a:cubicBezTo>
                  <a:pt x="114989" y="173187"/>
                  <a:pt x="115922" y="167838"/>
                  <a:pt x="115835" y="162930"/>
                </a:cubicBezTo>
                <a:lnTo>
                  <a:pt x="114182" y="73691"/>
                </a:lnTo>
                <a:cubicBezTo>
                  <a:pt x="114070" y="67667"/>
                  <a:pt x="113954" y="63038"/>
                  <a:pt x="113842" y="58403"/>
                </a:cubicBezTo>
                <a:cubicBezTo>
                  <a:pt x="113730" y="53768"/>
                  <a:pt x="113619" y="49133"/>
                  <a:pt x="113502" y="43108"/>
                </a:cubicBezTo>
                <a:cubicBezTo>
                  <a:pt x="113434" y="39401"/>
                  <a:pt x="112516" y="34931"/>
                  <a:pt x="105991" y="33235"/>
                </a:cubicBezTo>
                <a:cubicBezTo>
                  <a:pt x="103938" y="32702"/>
                  <a:pt x="101636" y="32559"/>
                  <a:pt x="99425" y="32559"/>
                </a:cubicBezTo>
                <a:cubicBezTo>
                  <a:pt x="98072" y="32559"/>
                  <a:pt x="96753" y="32613"/>
                  <a:pt x="95546" y="32663"/>
                </a:cubicBezTo>
                <a:lnTo>
                  <a:pt x="74863" y="33493"/>
                </a:lnTo>
                <a:cubicBezTo>
                  <a:pt x="77312" y="30331"/>
                  <a:pt x="77944" y="27386"/>
                  <a:pt x="78099" y="25846"/>
                </a:cubicBezTo>
                <a:cubicBezTo>
                  <a:pt x="78307" y="23790"/>
                  <a:pt x="78021" y="21716"/>
                  <a:pt x="77740" y="19709"/>
                </a:cubicBezTo>
                <a:cubicBezTo>
                  <a:pt x="77677" y="19243"/>
                  <a:pt x="77608" y="18772"/>
                  <a:pt x="77550" y="18301"/>
                </a:cubicBezTo>
                <a:cubicBezTo>
                  <a:pt x="77516" y="18029"/>
                  <a:pt x="77482" y="17761"/>
                  <a:pt x="77453" y="17489"/>
                </a:cubicBezTo>
                <a:cubicBezTo>
                  <a:pt x="77278" y="16041"/>
                  <a:pt x="77103" y="14545"/>
                  <a:pt x="76607" y="13137"/>
                </a:cubicBezTo>
                <a:cubicBezTo>
                  <a:pt x="76112" y="11708"/>
                  <a:pt x="75280" y="10298"/>
                  <a:pt x="73989" y="8691"/>
                </a:cubicBezTo>
                <a:cubicBezTo>
                  <a:pt x="71253" y="5285"/>
                  <a:pt x="67891" y="2725"/>
                  <a:pt x="64267" y="1286"/>
                </a:cubicBezTo>
                <a:cubicBezTo>
                  <a:pt x="62093" y="427"/>
                  <a:pt x="59818" y="1"/>
                  <a:pt x="57554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2961698" y="4127132"/>
            <a:ext cx="15556" cy="321355"/>
          </a:xfrm>
          <a:custGeom>
            <a:rect b="b" l="l" r="r" t="t"/>
            <a:pathLst>
              <a:path extrusionOk="0" h="18881" w="914">
                <a:moveTo>
                  <a:pt x="272" y="0"/>
                </a:moveTo>
                <a:cubicBezTo>
                  <a:pt x="122" y="5"/>
                  <a:pt x="1" y="132"/>
                  <a:pt x="5" y="287"/>
                </a:cubicBezTo>
                <a:cubicBezTo>
                  <a:pt x="248" y="6355"/>
                  <a:pt x="360" y="12521"/>
                  <a:pt x="340" y="18598"/>
                </a:cubicBezTo>
                <a:cubicBezTo>
                  <a:pt x="340" y="18754"/>
                  <a:pt x="462" y="18876"/>
                  <a:pt x="617" y="18881"/>
                </a:cubicBezTo>
                <a:cubicBezTo>
                  <a:pt x="768" y="18881"/>
                  <a:pt x="894" y="18754"/>
                  <a:pt x="894" y="18603"/>
                </a:cubicBezTo>
                <a:cubicBezTo>
                  <a:pt x="914" y="12511"/>
                  <a:pt x="802" y="6346"/>
                  <a:pt x="564" y="263"/>
                </a:cubicBezTo>
                <a:cubicBezTo>
                  <a:pt x="554" y="112"/>
                  <a:pt x="418" y="5"/>
                  <a:pt x="272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2877177" y="4438445"/>
            <a:ext cx="192275" cy="193620"/>
          </a:xfrm>
          <a:custGeom>
            <a:rect b="b" l="l" r="r" t="t"/>
            <a:pathLst>
              <a:path extrusionOk="0" h="11376" w="11297">
                <a:moveTo>
                  <a:pt x="6463" y="557"/>
                </a:moveTo>
                <a:cubicBezTo>
                  <a:pt x="7242" y="557"/>
                  <a:pt x="7954" y="769"/>
                  <a:pt x="8542" y="1187"/>
                </a:cubicBezTo>
                <a:cubicBezTo>
                  <a:pt x="9460" y="1843"/>
                  <a:pt x="9965" y="2848"/>
                  <a:pt x="10228" y="3572"/>
                </a:cubicBezTo>
                <a:cubicBezTo>
                  <a:pt x="10602" y="4612"/>
                  <a:pt x="10734" y="5749"/>
                  <a:pt x="10607" y="6852"/>
                </a:cubicBezTo>
                <a:cubicBezTo>
                  <a:pt x="10505" y="7727"/>
                  <a:pt x="10247" y="8456"/>
                  <a:pt x="9849" y="9014"/>
                </a:cubicBezTo>
                <a:cubicBezTo>
                  <a:pt x="8772" y="10529"/>
                  <a:pt x="6745" y="10821"/>
                  <a:pt x="5345" y="10821"/>
                </a:cubicBezTo>
                <a:cubicBezTo>
                  <a:pt x="5146" y="10821"/>
                  <a:pt x="4961" y="10815"/>
                  <a:pt x="4792" y="10806"/>
                </a:cubicBezTo>
                <a:cubicBezTo>
                  <a:pt x="4315" y="10777"/>
                  <a:pt x="3815" y="10729"/>
                  <a:pt x="3377" y="10525"/>
                </a:cubicBezTo>
                <a:cubicBezTo>
                  <a:pt x="3009" y="10355"/>
                  <a:pt x="2649" y="10059"/>
                  <a:pt x="2285" y="9616"/>
                </a:cubicBezTo>
                <a:cubicBezTo>
                  <a:pt x="987" y="8048"/>
                  <a:pt x="603" y="5768"/>
                  <a:pt x="1327" y="3951"/>
                </a:cubicBezTo>
                <a:cubicBezTo>
                  <a:pt x="1886" y="2543"/>
                  <a:pt x="3397" y="1260"/>
                  <a:pt x="5079" y="765"/>
                </a:cubicBezTo>
                <a:cubicBezTo>
                  <a:pt x="5554" y="625"/>
                  <a:pt x="6019" y="557"/>
                  <a:pt x="6463" y="557"/>
                </a:cubicBezTo>
                <a:close/>
                <a:moveTo>
                  <a:pt x="6469" y="1"/>
                </a:moveTo>
                <a:cubicBezTo>
                  <a:pt x="5971" y="1"/>
                  <a:pt x="5452" y="78"/>
                  <a:pt x="4922" y="235"/>
                </a:cubicBezTo>
                <a:cubicBezTo>
                  <a:pt x="3086" y="774"/>
                  <a:pt x="1435" y="2188"/>
                  <a:pt x="812" y="3747"/>
                </a:cubicBezTo>
                <a:cubicBezTo>
                  <a:pt x="1" y="5778"/>
                  <a:pt x="414" y="8222"/>
                  <a:pt x="1857" y="9971"/>
                </a:cubicBezTo>
                <a:cubicBezTo>
                  <a:pt x="2274" y="10476"/>
                  <a:pt x="2697" y="10826"/>
                  <a:pt x="3149" y="11030"/>
                </a:cubicBezTo>
                <a:cubicBezTo>
                  <a:pt x="3664" y="11273"/>
                  <a:pt x="4227" y="11331"/>
                  <a:pt x="4763" y="11360"/>
                </a:cubicBezTo>
                <a:cubicBezTo>
                  <a:pt x="4942" y="11371"/>
                  <a:pt x="5137" y="11375"/>
                  <a:pt x="5346" y="11375"/>
                </a:cubicBezTo>
                <a:cubicBezTo>
                  <a:pt x="6866" y="11375"/>
                  <a:pt x="9086" y="11050"/>
                  <a:pt x="10301" y="9339"/>
                </a:cubicBezTo>
                <a:cubicBezTo>
                  <a:pt x="10757" y="8698"/>
                  <a:pt x="11044" y="7882"/>
                  <a:pt x="11156" y="6915"/>
                </a:cubicBezTo>
                <a:cubicBezTo>
                  <a:pt x="11297" y="5729"/>
                  <a:pt x="11156" y="4505"/>
                  <a:pt x="10748" y="3383"/>
                </a:cubicBezTo>
                <a:cubicBezTo>
                  <a:pt x="10335" y="2236"/>
                  <a:pt x="9684" y="1323"/>
                  <a:pt x="8862" y="735"/>
                </a:cubicBezTo>
                <a:cubicBezTo>
                  <a:pt x="8180" y="249"/>
                  <a:pt x="7360" y="1"/>
                  <a:pt x="6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"/>
          <p:cNvSpPr/>
          <p:nvPr/>
        </p:nvSpPr>
        <p:spPr>
          <a:xfrm>
            <a:off x="2103379" y="4150033"/>
            <a:ext cx="706109" cy="91874"/>
          </a:xfrm>
          <a:custGeom>
            <a:rect b="b" l="l" r="r" t="t"/>
            <a:pathLst>
              <a:path extrusionOk="0" h="5398" w="41487">
                <a:moveTo>
                  <a:pt x="601" y="0"/>
                </a:moveTo>
                <a:cubicBezTo>
                  <a:pt x="555" y="0"/>
                  <a:pt x="509" y="3"/>
                  <a:pt x="462" y="10"/>
                </a:cubicBezTo>
                <a:cubicBezTo>
                  <a:pt x="175" y="43"/>
                  <a:pt x="0" y="199"/>
                  <a:pt x="73" y="344"/>
                </a:cubicBezTo>
                <a:cubicBezTo>
                  <a:pt x="817" y="1865"/>
                  <a:pt x="3736" y="3187"/>
                  <a:pt x="8759" y="4270"/>
                </a:cubicBezTo>
                <a:cubicBezTo>
                  <a:pt x="12210" y="5019"/>
                  <a:pt x="17350" y="5329"/>
                  <a:pt x="21013" y="5378"/>
                </a:cubicBezTo>
                <a:cubicBezTo>
                  <a:pt x="22072" y="5392"/>
                  <a:pt x="23083" y="5398"/>
                  <a:pt x="24059" y="5398"/>
                </a:cubicBezTo>
                <a:cubicBezTo>
                  <a:pt x="29680" y="5398"/>
                  <a:pt x="34208" y="5169"/>
                  <a:pt x="41000" y="4571"/>
                </a:cubicBezTo>
                <a:cubicBezTo>
                  <a:pt x="41291" y="4547"/>
                  <a:pt x="41486" y="4407"/>
                  <a:pt x="41437" y="4255"/>
                </a:cubicBezTo>
                <a:cubicBezTo>
                  <a:pt x="41395" y="4118"/>
                  <a:pt x="41169" y="4023"/>
                  <a:pt x="40919" y="4023"/>
                </a:cubicBezTo>
                <a:cubicBezTo>
                  <a:pt x="40886" y="4023"/>
                  <a:pt x="40853" y="4024"/>
                  <a:pt x="40820" y="4028"/>
                </a:cubicBezTo>
                <a:cubicBezTo>
                  <a:pt x="34085" y="4616"/>
                  <a:pt x="29598" y="4844"/>
                  <a:pt x="24027" y="4844"/>
                </a:cubicBezTo>
                <a:cubicBezTo>
                  <a:pt x="23068" y="4844"/>
                  <a:pt x="22077" y="4837"/>
                  <a:pt x="21036" y="4824"/>
                </a:cubicBezTo>
                <a:cubicBezTo>
                  <a:pt x="17636" y="4780"/>
                  <a:pt x="12486" y="4474"/>
                  <a:pt x="9172" y="3760"/>
                </a:cubicBezTo>
                <a:cubicBezTo>
                  <a:pt x="4474" y="2745"/>
                  <a:pt x="1763" y="1550"/>
                  <a:pt x="1113" y="209"/>
                </a:cubicBezTo>
                <a:cubicBezTo>
                  <a:pt x="1051" y="82"/>
                  <a:pt x="837" y="0"/>
                  <a:pt x="60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5"/>
          <p:cNvSpPr/>
          <p:nvPr/>
        </p:nvSpPr>
        <p:spPr>
          <a:xfrm>
            <a:off x="3531017" y="4123584"/>
            <a:ext cx="291995" cy="47196"/>
          </a:xfrm>
          <a:custGeom>
            <a:rect b="b" l="l" r="r" t="t"/>
            <a:pathLst>
              <a:path extrusionOk="0" h="2773" w="17156">
                <a:moveTo>
                  <a:pt x="16546" y="0"/>
                </a:moveTo>
                <a:cubicBezTo>
                  <a:pt x="16456" y="0"/>
                  <a:pt x="16365" y="12"/>
                  <a:pt x="16281" y="37"/>
                </a:cubicBezTo>
                <a:cubicBezTo>
                  <a:pt x="15358" y="310"/>
                  <a:pt x="14274" y="445"/>
                  <a:pt x="13230" y="582"/>
                </a:cubicBezTo>
                <a:lnTo>
                  <a:pt x="462" y="2224"/>
                </a:lnTo>
                <a:cubicBezTo>
                  <a:pt x="175" y="2263"/>
                  <a:pt x="0" y="2409"/>
                  <a:pt x="74" y="2559"/>
                </a:cubicBezTo>
                <a:cubicBezTo>
                  <a:pt x="132" y="2685"/>
                  <a:pt x="350" y="2773"/>
                  <a:pt x="588" y="2773"/>
                </a:cubicBezTo>
                <a:cubicBezTo>
                  <a:pt x="632" y="2773"/>
                  <a:pt x="675" y="2768"/>
                  <a:pt x="719" y="2763"/>
                </a:cubicBezTo>
                <a:lnTo>
                  <a:pt x="13483" y="1122"/>
                </a:lnTo>
                <a:cubicBezTo>
                  <a:pt x="14604" y="981"/>
                  <a:pt x="15761" y="830"/>
                  <a:pt x="16811" y="519"/>
                </a:cubicBezTo>
                <a:cubicBezTo>
                  <a:pt x="17064" y="445"/>
                  <a:pt x="17156" y="276"/>
                  <a:pt x="17010" y="140"/>
                </a:cubicBezTo>
                <a:cubicBezTo>
                  <a:pt x="16912" y="51"/>
                  <a:pt x="16732" y="0"/>
                  <a:pt x="1654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5"/>
          <p:cNvSpPr/>
          <p:nvPr/>
        </p:nvSpPr>
        <p:spPr>
          <a:xfrm>
            <a:off x="2850489" y="4211407"/>
            <a:ext cx="66310" cy="12969"/>
          </a:xfrm>
          <a:custGeom>
            <a:rect b="b" l="l" r="r" t="t"/>
            <a:pathLst>
              <a:path extrusionOk="0" h="762" w="3896">
                <a:moveTo>
                  <a:pt x="3323" y="1"/>
                </a:moveTo>
                <a:cubicBezTo>
                  <a:pt x="3301" y="1"/>
                  <a:pt x="3278" y="2"/>
                  <a:pt x="3255" y="3"/>
                </a:cubicBezTo>
                <a:lnTo>
                  <a:pt x="496" y="207"/>
                </a:lnTo>
                <a:cubicBezTo>
                  <a:pt x="198" y="232"/>
                  <a:pt x="0" y="373"/>
                  <a:pt x="39" y="523"/>
                </a:cubicBezTo>
                <a:cubicBezTo>
                  <a:pt x="77" y="660"/>
                  <a:pt x="306" y="761"/>
                  <a:pt x="568" y="761"/>
                </a:cubicBezTo>
                <a:cubicBezTo>
                  <a:pt x="593" y="761"/>
                  <a:pt x="617" y="761"/>
                  <a:pt x="646" y="756"/>
                </a:cubicBezTo>
                <a:lnTo>
                  <a:pt x="3405" y="552"/>
                </a:lnTo>
                <a:cubicBezTo>
                  <a:pt x="3696" y="533"/>
                  <a:pt x="3896" y="393"/>
                  <a:pt x="3857" y="241"/>
                </a:cubicBezTo>
                <a:cubicBezTo>
                  <a:pt x="3817" y="98"/>
                  <a:pt x="3587" y="1"/>
                  <a:pt x="3323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5"/>
          <p:cNvSpPr/>
          <p:nvPr/>
        </p:nvSpPr>
        <p:spPr>
          <a:xfrm>
            <a:off x="2242535" y="3505721"/>
            <a:ext cx="1486033" cy="32576"/>
          </a:xfrm>
          <a:custGeom>
            <a:rect b="b" l="l" r="r" t="t"/>
            <a:pathLst>
              <a:path extrusionOk="0" h="1914" w="87311">
                <a:moveTo>
                  <a:pt x="86805" y="1"/>
                </a:moveTo>
                <a:cubicBezTo>
                  <a:pt x="86783" y="1"/>
                  <a:pt x="86761" y="2"/>
                  <a:pt x="86738" y="4"/>
                </a:cubicBezTo>
                <a:lnTo>
                  <a:pt x="86023" y="23"/>
                </a:lnTo>
                <a:cubicBezTo>
                  <a:pt x="77638" y="232"/>
                  <a:pt x="69714" y="427"/>
                  <a:pt x="61591" y="1102"/>
                </a:cubicBezTo>
                <a:cubicBezTo>
                  <a:pt x="59369" y="1287"/>
                  <a:pt x="57066" y="1357"/>
                  <a:pt x="54726" y="1357"/>
                </a:cubicBezTo>
                <a:cubicBezTo>
                  <a:pt x="51120" y="1357"/>
                  <a:pt x="47427" y="1192"/>
                  <a:pt x="43809" y="1030"/>
                </a:cubicBezTo>
                <a:cubicBezTo>
                  <a:pt x="40272" y="873"/>
                  <a:pt x="36613" y="709"/>
                  <a:pt x="33164" y="709"/>
                </a:cubicBezTo>
                <a:cubicBezTo>
                  <a:pt x="20989" y="709"/>
                  <a:pt x="10324" y="651"/>
                  <a:pt x="559" y="524"/>
                </a:cubicBezTo>
                <a:cubicBezTo>
                  <a:pt x="307" y="524"/>
                  <a:pt x="16" y="640"/>
                  <a:pt x="11" y="791"/>
                </a:cubicBezTo>
                <a:cubicBezTo>
                  <a:pt x="0" y="947"/>
                  <a:pt x="234" y="1073"/>
                  <a:pt x="530" y="1077"/>
                </a:cubicBezTo>
                <a:cubicBezTo>
                  <a:pt x="10310" y="1205"/>
                  <a:pt x="20984" y="1268"/>
                  <a:pt x="33164" y="1268"/>
                </a:cubicBezTo>
                <a:cubicBezTo>
                  <a:pt x="36570" y="1268"/>
                  <a:pt x="40204" y="1427"/>
                  <a:pt x="43717" y="1584"/>
                </a:cubicBezTo>
                <a:cubicBezTo>
                  <a:pt x="47361" y="1743"/>
                  <a:pt x="51082" y="1914"/>
                  <a:pt x="54726" y="1914"/>
                </a:cubicBezTo>
                <a:cubicBezTo>
                  <a:pt x="57117" y="1914"/>
                  <a:pt x="59472" y="1840"/>
                  <a:pt x="61756" y="1651"/>
                </a:cubicBezTo>
                <a:cubicBezTo>
                  <a:pt x="69820" y="981"/>
                  <a:pt x="77715" y="786"/>
                  <a:pt x="86077" y="577"/>
                </a:cubicBezTo>
                <a:lnTo>
                  <a:pt x="86786" y="557"/>
                </a:lnTo>
                <a:cubicBezTo>
                  <a:pt x="87083" y="553"/>
                  <a:pt x="87311" y="422"/>
                  <a:pt x="87297" y="266"/>
                </a:cubicBezTo>
                <a:cubicBezTo>
                  <a:pt x="87283" y="127"/>
                  <a:pt x="87071" y="1"/>
                  <a:pt x="86805" y="1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5"/>
          <p:cNvSpPr/>
          <p:nvPr/>
        </p:nvSpPr>
        <p:spPr>
          <a:xfrm>
            <a:off x="3062423" y="4505977"/>
            <a:ext cx="3309193" cy="32575"/>
          </a:xfrm>
          <a:custGeom>
            <a:rect b="b" l="l" r="r" t="t"/>
            <a:pathLst>
              <a:path extrusionOk="0" h="944" w="56742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5"/>
          <p:cNvSpPr/>
          <p:nvPr/>
        </p:nvSpPr>
        <p:spPr>
          <a:xfrm>
            <a:off x="3057700" y="4553194"/>
            <a:ext cx="3352948" cy="32576"/>
          </a:xfrm>
          <a:custGeom>
            <a:rect b="b" l="l" r="r" t="t"/>
            <a:pathLst>
              <a:path extrusionOk="0" h="924" w="5682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35"/>
          <p:cNvGrpSpPr/>
          <p:nvPr/>
        </p:nvGrpSpPr>
        <p:grpSpPr>
          <a:xfrm>
            <a:off x="2486321" y="4506665"/>
            <a:ext cx="407683" cy="61866"/>
            <a:chOff x="7126144" y="4478908"/>
            <a:chExt cx="406140" cy="61631"/>
          </a:xfrm>
        </p:grpSpPr>
        <p:sp>
          <p:nvSpPr>
            <p:cNvPr id="803" name="Google Shape;803;p35"/>
            <p:cNvSpPr/>
            <p:nvPr/>
          </p:nvSpPr>
          <p:spPr>
            <a:xfrm>
              <a:off x="7132655" y="4478908"/>
              <a:ext cx="397883" cy="17718"/>
            </a:xfrm>
            <a:custGeom>
              <a:rect b="b" l="l" r="r" t="t"/>
              <a:pathLst>
                <a:path extrusionOk="0" h="1045" w="23467">
                  <a:moveTo>
                    <a:pt x="23161" y="1"/>
                  </a:moveTo>
                  <a:cubicBezTo>
                    <a:pt x="23147" y="1"/>
                    <a:pt x="23132" y="2"/>
                    <a:pt x="23117" y="4"/>
                  </a:cubicBezTo>
                  <a:cubicBezTo>
                    <a:pt x="21208" y="349"/>
                    <a:pt x="19264" y="408"/>
                    <a:pt x="17277" y="447"/>
                  </a:cubicBezTo>
                  <a:cubicBezTo>
                    <a:pt x="15715" y="476"/>
                    <a:pt x="14145" y="490"/>
                    <a:pt x="12572" y="490"/>
                  </a:cubicBezTo>
                  <a:cubicBezTo>
                    <a:pt x="9595" y="490"/>
                    <a:pt x="6608" y="438"/>
                    <a:pt x="3649" y="331"/>
                  </a:cubicBezTo>
                  <a:lnTo>
                    <a:pt x="3518" y="325"/>
                  </a:lnTo>
                  <a:cubicBezTo>
                    <a:pt x="3001" y="306"/>
                    <a:pt x="2476" y="288"/>
                    <a:pt x="1949" y="288"/>
                  </a:cubicBezTo>
                  <a:cubicBezTo>
                    <a:pt x="1386" y="288"/>
                    <a:pt x="822" y="309"/>
                    <a:pt x="263" y="374"/>
                  </a:cubicBezTo>
                  <a:cubicBezTo>
                    <a:pt x="112" y="394"/>
                    <a:pt x="0" y="535"/>
                    <a:pt x="20" y="685"/>
                  </a:cubicBezTo>
                  <a:cubicBezTo>
                    <a:pt x="37" y="824"/>
                    <a:pt x="151" y="930"/>
                    <a:pt x="290" y="930"/>
                  </a:cubicBezTo>
                  <a:cubicBezTo>
                    <a:pt x="302" y="930"/>
                    <a:pt x="314" y="929"/>
                    <a:pt x="326" y="928"/>
                  </a:cubicBezTo>
                  <a:cubicBezTo>
                    <a:pt x="865" y="863"/>
                    <a:pt x="1415" y="842"/>
                    <a:pt x="1964" y="842"/>
                  </a:cubicBezTo>
                  <a:cubicBezTo>
                    <a:pt x="2479" y="842"/>
                    <a:pt x="2993" y="860"/>
                    <a:pt x="3498" y="879"/>
                  </a:cubicBezTo>
                  <a:lnTo>
                    <a:pt x="3630" y="885"/>
                  </a:lnTo>
                  <a:cubicBezTo>
                    <a:pt x="6608" y="991"/>
                    <a:pt x="9611" y="1044"/>
                    <a:pt x="12603" y="1044"/>
                  </a:cubicBezTo>
                  <a:cubicBezTo>
                    <a:pt x="14168" y="1044"/>
                    <a:pt x="15732" y="1030"/>
                    <a:pt x="17287" y="1001"/>
                  </a:cubicBezTo>
                  <a:cubicBezTo>
                    <a:pt x="19298" y="962"/>
                    <a:pt x="21266" y="903"/>
                    <a:pt x="23213" y="553"/>
                  </a:cubicBezTo>
                  <a:cubicBezTo>
                    <a:pt x="23365" y="524"/>
                    <a:pt x="23467" y="379"/>
                    <a:pt x="23437" y="228"/>
                  </a:cubicBezTo>
                  <a:cubicBezTo>
                    <a:pt x="23411" y="93"/>
                    <a:pt x="23294" y="1"/>
                    <a:pt x="231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7126144" y="4526653"/>
              <a:ext cx="406140" cy="13886"/>
            </a:xfrm>
            <a:custGeom>
              <a:rect b="b" l="l" r="r" t="t"/>
              <a:pathLst>
                <a:path extrusionOk="0" h="819" w="23954">
                  <a:moveTo>
                    <a:pt x="12933" y="0"/>
                  </a:moveTo>
                  <a:cubicBezTo>
                    <a:pt x="8705" y="0"/>
                    <a:pt x="4473" y="88"/>
                    <a:pt x="272" y="264"/>
                  </a:cubicBezTo>
                  <a:cubicBezTo>
                    <a:pt x="122" y="269"/>
                    <a:pt x="1" y="401"/>
                    <a:pt x="10" y="551"/>
                  </a:cubicBezTo>
                  <a:cubicBezTo>
                    <a:pt x="15" y="702"/>
                    <a:pt x="137" y="818"/>
                    <a:pt x="288" y="818"/>
                  </a:cubicBezTo>
                  <a:lnTo>
                    <a:pt x="297" y="818"/>
                  </a:lnTo>
                  <a:cubicBezTo>
                    <a:pt x="4472" y="645"/>
                    <a:pt x="8679" y="559"/>
                    <a:pt x="12882" y="559"/>
                  </a:cubicBezTo>
                  <a:cubicBezTo>
                    <a:pt x="16485" y="559"/>
                    <a:pt x="20085" y="622"/>
                    <a:pt x="23662" y="750"/>
                  </a:cubicBezTo>
                  <a:cubicBezTo>
                    <a:pt x="23817" y="745"/>
                    <a:pt x="23943" y="634"/>
                    <a:pt x="23947" y="482"/>
                  </a:cubicBezTo>
                  <a:cubicBezTo>
                    <a:pt x="23953" y="327"/>
                    <a:pt x="23831" y="201"/>
                    <a:pt x="23680" y="191"/>
                  </a:cubicBezTo>
                  <a:cubicBezTo>
                    <a:pt x="20115" y="64"/>
                    <a:pt x="16525" y="0"/>
                    <a:pt x="1293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5"/>
          <p:cNvSpPr/>
          <p:nvPr/>
        </p:nvSpPr>
        <p:spPr>
          <a:xfrm>
            <a:off x="6567625" y="4509075"/>
            <a:ext cx="742469" cy="12975"/>
          </a:xfrm>
          <a:custGeom>
            <a:rect b="b" l="l" r="r" t="t"/>
            <a:pathLst>
              <a:path extrusionOk="0" h="944" w="56742">
                <a:moveTo>
                  <a:pt x="21596" y="0"/>
                </a:moveTo>
                <a:cubicBezTo>
                  <a:pt x="14471" y="0"/>
                  <a:pt x="7353" y="49"/>
                  <a:pt x="272" y="147"/>
                </a:cubicBezTo>
                <a:cubicBezTo>
                  <a:pt x="122" y="151"/>
                  <a:pt x="0" y="273"/>
                  <a:pt x="0" y="429"/>
                </a:cubicBezTo>
                <a:cubicBezTo>
                  <a:pt x="0" y="576"/>
                  <a:pt x="123" y="702"/>
                  <a:pt x="260" y="702"/>
                </a:cubicBezTo>
                <a:cubicBezTo>
                  <a:pt x="267" y="702"/>
                  <a:pt x="274" y="701"/>
                  <a:pt x="281" y="701"/>
                </a:cubicBezTo>
                <a:cubicBezTo>
                  <a:pt x="7359" y="603"/>
                  <a:pt x="14474" y="554"/>
                  <a:pt x="21597" y="554"/>
                </a:cubicBezTo>
                <a:cubicBezTo>
                  <a:pt x="33235" y="554"/>
                  <a:pt x="44896" y="684"/>
                  <a:pt x="56454" y="943"/>
                </a:cubicBezTo>
                <a:lnTo>
                  <a:pt x="56460" y="943"/>
                </a:lnTo>
                <a:cubicBezTo>
                  <a:pt x="56610" y="943"/>
                  <a:pt x="56732" y="827"/>
                  <a:pt x="56736" y="676"/>
                </a:cubicBezTo>
                <a:cubicBezTo>
                  <a:pt x="56741" y="521"/>
                  <a:pt x="56620" y="394"/>
                  <a:pt x="56465" y="389"/>
                </a:cubicBezTo>
                <a:cubicBezTo>
                  <a:pt x="44903" y="130"/>
                  <a:pt x="33239" y="0"/>
                  <a:pt x="21596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5"/>
          <p:cNvSpPr/>
          <p:nvPr/>
        </p:nvSpPr>
        <p:spPr>
          <a:xfrm>
            <a:off x="6566150" y="4553203"/>
            <a:ext cx="794486" cy="12975"/>
          </a:xfrm>
          <a:custGeom>
            <a:rect b="b" l="l" r="r" t="t"/>
            <a:pathLst>
              <a:path extrusionOk="0" h="924" w="56820">
                <a:moveTo>
                  <a:pt x="288" y="0"/>
                </a:moveTo>
                <a:cubicBezTo>
                  <a:pt x="161" y="0"/>
                  <a:pt x="5" y="117"/>
                  <a:pt x="5" y="272"/>
                </a:cubicBezTo>
                <a:cubicBezTo>
                  <a:pt x="1" y="423"/>
                  <a:pt x="117" y="549"/>
                  <a:pt x="272" y="554"/>
                </a:cubicBezTo>
                <a:cubicBezTo>
                  <a:pt x="4778" y="688"/>
                  <a:pt x="8893" y="720"/>
                  <a:pt x="12825" y="720"/>
                </a:cubicBezTo>
                <a:cubicBezTo>
                  <a:pt x="14447" y="720"/>
                  <a:pt x="16038" y="715"/>
                  <a:pt x="17612" y="709"/>
                </a:cubicBezTo>
                <a:cubicBezTo>
                  <a:pt x="19161" y="703"/>
                  <a:pt x="20676" y="699"/>
                  <a:pt x="22185" y="699"/>
                </a:cubicBezTo>
                <a:cubicBezTo>
                  <a:pt x="24534" y="699"/>
                  <a:pt x="26867" y="710"/>
                  <a:pt x="29286" y="749"/>
                </a:cubicBezTo>
                <a:cubicBezTo>
                  <a:pt x="34908" y="841"/>
                  <a:pt x="40738" y="923"/>
                  <a:pt x="46525" y="923"/>
                </a:cubicBezTo>
                <a:cubicBezTo>
                  <a:pt x="49902" y="923"/>
                  <a:pt x="53259" y="894"/>
                  <a:pt x="56548" y="821"/>
                </a:cubicBezTo>
                <a:cubicBezTo>
                  <a:pt x="56698" y="821"/>
                  <a:pt x="56820" y="695"/>
                  <a:pt x="56820" y="540"/>
                </a:cubicBezTo>
                <a:cubicBezTo>
                  <a:pt x="56815" y="391"/>
                  <a:pt x="56698" y="267"/>
                  <a:pt x="56541" y="267"/>
                </a:cubicBezTo>
                <a:cubicBezTo>
                  <a:pt x="56539" y="267"/>
                  <a:pt x="56536" y="267"/>
                  <a:pt x="56533" y="267"/>
                </a:cubicBezTo>
                <a:cubicBezTo>
                  <a:pt x="53217" y="339"/>
                  <a:pt x="49831" y="368"/>
                  <a:pt x="46427" y="368"/>
                </a:cubicBezTo>
                <a:cubicBezTo>
                  <a:pt x="40680" y="368"/>
                  <a:pt x="34884" y="286"/>
                  <a:pt x="29297" y="195"/>
                </a:cubicBezTo>
                <a:cubicBezTo>
                  <a:pt x="26984" y="155"/>
                  <a:pt x="24752" y="143"/>
                  <a:pt x="22513" y="143"/>
                </a:cubicBezTo>
                <a:cubicBezTo>
                  <a:pt x="20895" y="143"/>
                  <a:pt x="19273" y="149"/>
                  <a:pt x="17612" y="155"/>
                </a:cubicBezTo>
                <a:cubicBezTo>
                  <a:pt x="16038" y="161"/>
                  <a:pt x="14448" y="166"/>
                  <a:pt x="12827" y="166"/>
                </a:cubicBezTo>
                <a:cubicBezTo>
                  <a:pt x="8898" y="166"/>
                  <a:pt x="4790" y="135"/>
                  <a:pt x="288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5"/>
          <p:cNvSpPr txBox="1"/>
          <p:nvPr/>
        </p:nvSpPr>
        <p:spPr>
          <a:xfrm>
            <a:off x="2409450" y="3628034"/>
            <a:ext cx="11715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3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ENVIRONMENT</a:t>
            </a:r>
            <a:endParaRPr b="1" sz="2000">
              <a:solidFill>
                <a:schemeClr val="accent3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08" name="Google Shape;808;p35"/>
          <p:cNvSpPr txBox="1"/>
          <p:nvPr/>
        </p:nvSpPr>
        <p:spPr>
          <a:xfrm>
            <a:off x="2124200" y="2081925"/>
            <a:ext cx="16353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Login and start instance on GCP. Establish start connection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809" name="Google Shape;809;p35"/>
          <p:cNvSpPr txBox="1"/>
          <p:nvPr/>
        </p:nvSpPr>
        <p:spPr>
          <a:xfrm>
            <a:off x="5682200" y="3628025"/>
            <a:ext cx="1611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CODE</a:t>
            </a:r>
            <a:endParaRPr b="1" sz="20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810" name="Google Shape;810;p35"/>
          <p:cNvSpPr/>
          <p:nvPr/>
        </p:nvSpPr>
        <p:spPr>
          <a:xfrm flipH="1">
            <a:off x="2912750" y="4474355"/>
            <a:ext cx="126642" cy="126831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 flipH="1">
            <a:off x="6432847" y="4474355"/>
            <a:ext cx="126642" cy="126831"/>
          </a:xfrm>
          <a:custGeom>
            <a:rect b="b" l="l" r="r" t="t"/>
            <a:pathLst>
              <a:path extrusionOk="0" h="19408" w="19379">
                <a:moveTo>
                  <a:pt x="8356" y="1"/>
                </a:moveTo>
                <a:cubicBezTo>
                  <a:pt x="8333" y="1"/>
                  <a:pt x="8316" y="12"/>
                  <a:pt x="8298" y="25"/>
                </a:cubicBezTo>
                <a:cubicBezTo>
                  <a:pt x="8209" y="94"/>
                  <a:pt x="8209" y="94"/>
                  <a:pt x="8898" y="1113"/>
                </a:cubicBezTo>
                <a:cubicBezTo>
                  <a:pt x="12498" y="6432"/>
                  <a:pt x="15023" y="10170"/>
                  <a:pt x="16458" y="12302"/>
                </a:cubicBezTo>
                <a:cubicBezTo>
                  <a:pt x="14674" y="9973"/>
                  <a:pt x="11788" y="6096"/>
                  <a:pt x="9961" y="3646"/>
                </a:cubicBezTo>
                <a:cubicBezTo>
                  <a:pt x="9296" y="2752"/>
                  <a:pt x="8724" y="1986"/>
                  <a:pt x="8319" y="1442"/>
                </a:cubicBezTo>
                <a:cubicBezTo>
                  <a:pt x="7756" y="688"/>
                  <a:pt x="7637" y="531"/>
                  <a:pt x="7561" y="531"/>
                </a:cubicBezTo>
                <a:cubicBezTo>
                  <a:pt x="7541" y="531"/>
                  <a:pt x="7524" y="542"/>
                  <a:pt x="7502" y="556"/>
                </a:cubicBezTo>
                <a:cubicBezTo>
                  <a:pt x="7473" y="573"/>
                  <a:pt x="7456" y="604"/>
                  <a:pt x="7449" y="635"/>
                </a:cubicBezTo>
                <a:cubicBezTo>
                  <a:pt x="7449" y="646"/>
                  <a:pt x="7446" y="656"/>
                  <a:pt x="7491" y="739"/>
                </a:cubicBezTo>
                <a:lnTo>
                  <a:pt x="7484" y="743"/>
                </a:lnTo>
                <a:cubicBezTo>
                  <a:pt x="7491" y="746"/>
                  <a:pt x="7498" y="756"/>
                  <a:pt x="7508" y="770"/>
                </a:cubicBezTo>
                <a:cubicBezTo>
                  <a:pt x="7764" y="1214"/>
                  <a:pt x="9061" y="3203"/>
                  <a:pt x="15564" y="12748"/>
                </a:cubicBezTo>
                <a:cubicBezTo>
                  <a:pt x="14483" y="11304"/>
                  <a:pt x="13076" y="9374"/>
                  <a:pt x="11832" y="7669"/>
                </a:cubicBezTo>
                <a:cubicBezTo>
                  <a:pt x="7359" y="1535"/>
                  <a:pt x="6798" y="830"/>
                  <a:pt x="6607" y="830"/>
                </a:cubicBezTo>
                <a:cubicBezTo>
                  <a:pt x="6581" y="830"/>
                  <a:pt x="6562" y="843"/>
                  <a:pt x="6541" y="857"/>
                </a:cubicBezTo>
                <a:cubicBezTo>
                  <a:pt x="6514" y="874"/>
                  <a:pt x="6496" y="902"/>
                  <a:pt x="6490" y="933"/>
                </a:cubicBezTo>
                <a:cubicBezTo>
                  <a:pt x="6483" y="967"/>
                  <a:pt x="6490" y="999"/>
                  <a:pt x="6507" y="1027"/>
                </a:cubicBezTo>
                <a:lnTo>
                  <a:pt x="13281" y="11068"/>
                </a:lnTo>
                <a:cubicBezTo>
                  <a:pt x="12637" y="10198"/>
                  <a:pt x="11946" y="9273"/>
                  <a:pt x="11257" y="8348"/>
                </a:cubicBezTo>
                <a:cubicBezTo>
                  <a:pt x="7238" y="2963"/>
                  <a:pt x="6171" y="1612"/>
                  <a:pt x="5831" y="1314"/>
                </a:cubicBezTo>
                <a:lnTo>
                  <a:pt x="5814" y="1290"/>
                </a:lnTo>
                <a:lnTo>
                  <a:pt x="5807" y="1293"/>
                </a:lnTo>
                <a:cubicBezTo>
                  <a:pt x="5755" y="1251"/>
                  <a:pt x="5722" y="1237"/>
                  <a:pt x="5698" y="1237"/>
                </a:cubicBezTo>
                <a:cubicBezTo>
                  <a:pt x="5677" y="1237"/>
                  <a:pt x="5662" y="1247"/>
                  <a:pt x="5647" y="1259"/>
                </a:cubicBezTo>
                <a:cubicBezTo>
                  <a:pt x="5592" y="1293"/>
                  <a:pt x="5578" y="1370"/>
                  <a:pt x="5613" y="1425"/>
                </a:cubicBezTo>
                <a:lnTo>
                  <a:pt x="13118" y="12551"/>
                </a:lnTo>
                <a:cubicBezTo>
                  <a:pt x="12293" y="11453"/>
                  <a:pt x="11368" y="10215"/>
                  <a:pt x="10440" y="8982"/>
                </a:cubicBezTo>
                <a:cubicBezTo>
                  <a:pt x="9040" y="7114"/>
                  <a:pt x="7640" y="5250"/>
                  <a:pt x="6587" y="3854"/>
                </a:cubicBezTo>
                <a:cubicBezTo>
                  <a:pt x="5460" y="2365"/>
                  <a:pt x="5031" y="1792"/>
                  <a:pt x="4837" y="1588"/>
                </a:cubicBezTo>
                <a:cubicBezTo>
                  <a:pt x="4837" y="1585"/>
                  <a:pt x="4833" y="1581"/>
                  <a:pt x="4833" y="1578"/>
                </a:cubicBezTo>
                <a:lnTo>
                  <a:pt x="4830" y="1578"/>
                </a:lnTo>
                <a:cubicBezTo>
                  <a:pt x="4763" y="1509"/>
                  <a:pt x="4727" y="1488"/>
                  <a:pt x="4699" y="1488"/>
                </a:cubicBezTo>
                <a:cubicBezTo>
                  <a:pt x="4681" y="1488"/>
                  <a:pt x="4666" y="1497"/>
                  <a:pt x="4649" y="1508"/>
                </a:cubicBezTo>
                <a:cubicBezTo>
                  <a:pt x="4625" y="1525"/>
                  <a:pt x="4605" y="1554"/>
                  <a:pt x="4598" y="1585"/>
                </a:cubicBezTo>
                <a:cubicBezTo>
                  <a:pt x="4598" y="1599"/>
                  <a:pt x="4595" y="1609"/>
                  <a:pt x="4639" y="1692"/>
                </a:cubicBezTo>
                <a:lnTo>
                  <a:pt x="4636" y="1695"/>
                </a:lnTo>
                <a:cubicBezTo>
                  <a:pt x="4639" y="1695"/>
                  <a:pt x="4639" y="1699"/>
                  <a:pt x="4643" y="1703"/>
                </a:cubicBezTo>
                <a:cubicBezTo>
                  <a:pt x="4862" y="2111"/>
                  <a:pt x="6101" y="4055"/>
                  <a:pt x="13000" y="14148"/>
                </a:cubicBezTo>
                <a:cubicBezTo>
                  <a:pt x="10308" y="10579"/>
                  <a:pt x="6036" y="4810"/>
                  <a:pt x="3995" y="2042"/>
                </a:cubicBezTo>
                <a:cubicBezTo>
                  <a:pt x="3972" y="2010"/>
                  <a:pt x="3936" y="1994"/>
                  <a:pt x="3899" y="1994"/>
                </a:cubicBezTo>
                <a:cubicBezTo>
                  <a:pt x="3875" y="1994"/>
                  <a:pt x="3850" y="2001"/>
                  <a:pt x="3829" y="2014"/>
                </a:cubicBezTo>
                <a:cubicBezTo>
                  <a:pt x="3776" y="2053"/>
                  <a:pt x="3749" y="2069"/>
                  <a:pt x="3808" y="2181"/>
                </a:cubicBezTo>
                <a:lnTo>
                  <a:pt x="3801" y="2187"/>
                </a:lnTo>
                <a:cubicBezTo>
                  <a:pt x="3801" y="2187"/>
                  <a:pt x="3815" y="2205"/>
                  <a:pt x="3835" y="2232"/>
                </a:cubicBezTo>
                <a:cubicBezTo>
                  <a:pt x="3901" y="2347"/>
                  <a:pt x="4026" y="2534"/>
                  <a:pt x="4238" y="2856"/>
                </a:cubicBezTo>
                <a:cubicBezTo>
                  <a:pt x="4521" y="3283"/>
                  <a:pt x="4931" y="3889"/>
                  <a:pt x="5423" y="4616"/>
                </a:cubicBezTo>
                <a:cubicBezTo>
                  <a:pt x="6403" y="6075"/>
                  <a:pt x="7713" y="8015"/>
                  <a:pt x="9026" y="9956"/>
                </a:cubicBezTo>
                <a:cubicBezTo>
                  <a:pt x="9934" y="11300"/>
                  <a:pt x="10841" y="12641"/>
                  <a:pt x="11639" y="13823"/>
                </a:cubicBezTo>
                <a:lnTo>
                  <a:pt x="3479" y="3005"/>
                </a:lnTo>
                <a:cubicBezTo>
                  <a:pt x="3455" y="2973"/>
                  <a:pt x="3419" y="2956"/>
                  <a:pt x="3382" y="2956"/>
                </a:cubicBezTo>
                <a:cubicBezTo>
                  <a:pt x="3359" y="2956"/>
                  <a:pt x="3336" y="2963"/>
                  <a:pt x="3316" y="2977"/>
                </a:cubicBezTo>
                <a:cubicBezTo>
                  <a:pt x="3288" y="2995"/>
                  <a:pt x="3267" y="3022"/>
                  <a:pt x="3264" y="3054"/>
                </a:cubicBezTo>
                <a:cubicBezTo>
                  <a:pt x="3261" y="3075"/>
                  <a:pt x="3257" y="3088"/>
                  <a:pt x="3285" y="3150"/>
                </a:cubicBezTo>
                <a:lnTo>
                  <a:pt x="3288" y="3150"/>
                </a:lnTo>
                <a:cubicBezTo>
                  <a:pt x="3413" y="3400"/>
                  <a:pt x="4075" y="4381"/>
                  <a:pt x="7356" y="9166"/>
                </a:cubicBezTo>
                <a:cubicBezTo>
                  <a:pt x="8936" y="11466"/>
                  <a:pt x="10755" y="14117"/>
                  <a:pt x="11940" y="15881"/>
                </a:cubicBezTo>
                <a:cubicBezTo>
                  <a:pt x="9542" y="12738"/>
                  <a:pt x="4812" y="6411"/>
                  <a:pt x="2675" y="3539"/>
                </a:cubicBezTo>
                <a:cubicBezTo>
                  <a:pt x="2652" y="3507"/>
                  <a:pt x="2615" y="3489"/>
                  <a:pt x="2578" y="3489"/>
                </a:cubicBezTo>
                <a:cubicBezTo>
                  <a:pt x="2554" y="3489"/>
                  <a:pt x="2530" y="3496"/>
                  <a:pt x="2508" y="3511"/>
                </a:cubicBezTo>
                <a:cubicBezTo>
                  <a:pt x="2484" y="3529"/>
                  <a:pt x="2460" y="3563"/>
                  <a:pt x="2453" y="3598"/>
                </a:cubicBezTo>
                <a:cubicBezTo>
                  <a:pt x="2388" y="3951"/>
                  <a:pt x="7300" y="11075"/>
                  <a:pt x="10637" y="15860"/>
                </a:cubicBezTo>
                <a:cubicBezTo>
                  <a:pt x="8437" y="13001"/>
                  <a:pt x="4695" y="7943"/>
                  <a:pt x="1951" y="4194"/>
                </a:cubicBezTo>
                <a:cubicBezTo>
                  <a:pt x="1927" y="4160"/>
                  <a:pt x="1891" y="4142"/>
                  <a:pt x="1854" y="4142"/>
                </a:cubicBezTo>
                <a:cubicBezTo>
                  <a:pt x="1831" y="4142"/>
                  <a:pt x="1808" y="4149"/>
                  <a:pt x="1788" y="4162"/>
                </a:cubicBezTo>
                <a:cubicBezTo>
                  <a:pt x="1760" y="4183"/>
                  <a:pt x="1736" y="4218"/>
                  <a:pt x="1732" y="4249"/>
                </a:cubicBezTo>
                <a:cubicBezTo>
                  <a:pt x="1670" y="4585"/>
                  <a:pt x="5914" y="10770"/>
                  <a:pt x="9206" y="15503"/>
                </a:cubicBezTo>
                <a:cubicBezTo>
                  <a:pt x="6819" y="12371"/>
                  <a:pt x="3406" y="7825"/>
                  <a:pt x="1718" y="5569"/>
                </a:cubicBezTo>
                <a:cubicBezTo>
                  <a:pt x="1694" y="5538"/>
                  <a:pt x="1658" y="5522"/>
                  <a:pt x="1622" y="5522"/>
                </a:cubicBezTo>
                <a:cubicBezTo>
                  <a:pt x="1597" y="5522"/>
                  <a:pt x="1571" y="5530"/>
                  <a:pt x="1549" y="5545"/>
                </a:cubicBezTo>
                <a:cubicBezTo>
                  <a:pt x="1497" y="5583"/>
                  <a:pt x="1483" y="5656"/>
                  <a:pt x="1521" y="5712"/>
                </a:cubicBezTo>
                <a:cubicBezTo>
                  <a:pt x="3496" y="8625"/>
                  <a:pt x="6604" y="13220"/>
                  <a:pt x="8641" y="16241"/>
                </a:cubicBezTo>
                <a:cubicBezTo>
                  <a:pt x="6413" y="13324"/>
                  <a:pt x="3021" y="8864"/>
                  <a:pt x="866" y="6033"/>
                </a:cubicBezTo>
                <a:cubicBezTo>
                  <a:pt x="844" y="6003"/>
                  <a:pt x="808" y="5985"/>
                  <a:pt x="770" y="5985"/>
                </a:cubicBezTo>
                <a:cubicBezTo>
                  <a:pt x="760" y="5985"/>
                  <a:pt x="751" y="5986"/>
                  <a:pt x="741" y="5988"/>
                </a:cubicBezTo>
                <a:cubicBezTo>
                  <a:pt x="696" y="6003"/>
                  <a:pt x="662" y="6037"/>
                  <a:pt x="651" y="6086"/>
                </a:cubicBezTo>
                <a:cubicBezTo>
                  <a:pt x="648" y="6102"/>
                  <a:pt x="645" y="6116"/>
                  <a:pt x="679" y="6179"/>
                </a:cubicBezTo>
                <a:lnTo>
                  <a:pt x="672" y="6179"/>
                </a:lnTo>
                <a:cubicBezTo>
                  <a:pt x="672" y="6179"/>
                  <a:pt x="683" y="6190"/>
                  <a:pt x="696" y="6210"/>
                </a:cubicBezTo>
                <a:cubicBezTo>
                  <a:pt x="838" y="6460"/>
                  <a:pt x="1417" y="7305"/>
                  <a:pt x="3627" y="10538"/>
                </a:cubicBezTo>
                <a:cubicBezTo>
                  <a:pt x="4886" y="12377"/>
                  <a:pt x="6400" y="14595"/>
                  <a:pt x="7523" y="16255"/>
                </a:cubicBezTo>
                <a:lnTo>
                  <a:pt x="482" y="7191"/>
                </a:lnTo>
                <a:cubicBezTo>
                  <a:pt x="461" y="7162"/>
                  <a:pt x="427" y="7144"/>
                  <a:pt x="392" y="7144"/>
                </a:cubicBezTo>
                <a:cubicBezTo>
                  <a:pt x="381" y="7144"/>
                  <a:pt x="371" y="7146"/>
                  <a:pt x="360" y="7149"/>
                </a:cubicBezTo>
                <a:cubicBezTo>
                  <a:pt x="312" y="7159"/>
                  <a:pt x="277" y="7194"/>
                  <a:pt x="267" y="7242"/>
                </a:cubicBezTo>
                <a:cubicBezTo>
                  <a:pt x="267" y="7257"/>
                  <a:pt x="263" y="7267"/>
                  <a:pt x="301" y="7333"/>
                </a:cubicBezTo>
                <a:lnTo>
                  <a:pt x="291" y="7340"/>
                </a:lnTo>
                <a:lnTo>
                  <a:pt x="354" y="7420"/>
                </a:lnTo>
                <a:cubicBezTo>
                  <a:pt x="562" y="7749"/>
                  <a:pt x="1237" y="8750"/>
                  <a:pt x="3420" y="11972"/>
                </a:cubicBezTo>
                <a:cubicBezTo>
                  <a:pt x="4470" y="13524"/>
                  <a:pt x="5647" y="15264"/>
                  <a:pt x="6594" y="16663"/>
                </a:cubicBezTo>
                <a:lnTo>
                  <a:pt x="232" y="8545"/>
                </a:lnTo>
                <a:cubicBezTo>
                  <a:pt x="208" y="8514"/>
                  <a:pt x="172" y="8498"/>
                  <a:pt x="136" y="8498"/>
                </a:cubicBezTo>
                <a:cubicBezTo>
                  <a:pt x="111" y="8498"/>
                  <a:pt x="87" y="8506"/>
                  <a:pt x="66" y="8521"/>
                </a:cubicBezTo>
                <a:cubicBezTo>
                  <a:pt x="14" y="8560"/>
                  <a:pt x="0" y="8632"/>
                  <a:pt x="34" y="8684"/>
                </a:cubicBezTo>
                <a:lnTo>
                  <a:pt x="5634" y="16982"/>
                </a:lnTo>
                <a:cubicBezTo>
                  <a:pt x="4633" y="15769"/>
                  <a:pt x="3257" y="14061"/>
                  <a:pt x="2276" y="12845"/>
                </a:cubicBezTo>
                <a:cubicBezTo>
                  <a:pt x="1771" y="12222"/>
                  <a:pt x="1327" y="11667"/>
                  <a:pt x="1005" y="11275"/>
                </a:cubicBezTo>
                <a:cubicBezTo>
                  <a:pt x="738" y="10946"/>
                  <a:pt x="592" y="10767"/>
                  <a:pt x="506" y="10676"/>
                </a:cubicBezTo>
                <a:cubicBezTo>
                  <a:pt x="499" y="10669"/>
                  <a:pt x="496" y="10663"/>
                  <a:pt x="488" y="10652"/>
                </a:cubicBezTo>
                <a:lnTo>
                  <a:pt x="485" y="10655"/>
                </a:lnTo>
                <a:cubicBezTo>
                  <a:pt x="438" y="10610"/>
                  <a:pt x="409" y="10593"/>
                  <a:pt x="385" y="10593"/>
                </a:cubicBezTo>
                <a:cubicBezTo>
                  <a:pt x="364" y="10593"/>
                  <a:pt x="346" y="10605"/>
                  <a:pt x="322" y="10621"/>
                </a:cubicBezTo>
                <a:cubicBezTo>
                  <a:pt x="295" y="10639"/>
                  <a:pt x="277" y="10666"/>
                  <a:pt x="270" y="10701"/>
                </a:cubicBezTo>
                <a:cubicBezTo>
                  <a:pt x="267" y="10732"/>
                  <a:pt x="274" y="10763"/>
                  <a:pt x="291" y="10791"/>
                </a:cubicBezTo>
                <a:cubicBezTo>
                  <a:pt x="1625" y="12734"/>
                  <a:pt x="3437" y="15385"/>
                  <a:pt x="4435" y="16879"/>
                </a:cubicBezTo>
                <a:cubicBezTo>
                  <a:pt x="2359" y="14630"/>
                  <a:pt x="1681" y="13951"/>
                  <a:pt x="1427" y="13767"/>
                </a:cubicBezTo>
                <a:cubicBezTo>
                  <a:pt x="1424" y="13764"/>
                  <a:pt x="1421" y="13760"/>
                  <a:pt x="1417" y="13757"/>
                </a:cubicBezTo>
                <a:lnTo>
                  <a:pt x="1414" y="13760"/>
                </a:lnTo>
                <a:cubicBezTo>
                  <a:pt x="1357" y="13720"/>
                  <a:pt x="1323" y="13707"/>
                  <a:pt x="1298" y="13707"/>
                </a:cubicBezTo>
                <a:cubicBezTo>
                  <a:pt x="1278" y="13707"/>
                  <a:pt x="1265" y="13716"/>
                  <a:pt x="1251" y="13725"/>
                </a:cubicBezTo>
                <a:cubicBezTo>
                  <a:pt x="1227" y="13743"/>
                  <a:pt x="1206" y="13770"/>
                  <a:pt x="1203" y="13802"/>
                </a:cubicBezTo>
                <a:cubicBezTo>
                  <a:pt x="1195" y="13833"/>
                  <a:pt x="1203" y="13867"/>
                  <a:pt x="1219" y="13895"/>
                </a:cubicBezTo>
                <a:cubicBezTo>
                  <a:pt x="1653" y="14519"/>
                  <a:pt x="2353" y="15541"/>
                  <a:pt x="2425" y="15673"/>
                </a:cubicBezTo>
                <a:cubicBezTo>
                  <a:pt x="2429" y="15683"/>
                  <a:pt x="2436" y="15694"/>
                  <a:pt x="2443" y="15704"/>
                </a:cubicBezTo>
                <a:cubicBezTo>
                  <a:pt x="2467" y="15739"/>
                  <a:pt x="2505" y="15757"/>
                  <a:pt x="2544" y="15757"/>
                </a:cubicBezTo>
                <a:cubicBezTo>
                  <a:pt x="2566" y="15757"/>
                  <a:pt x="2589" y="15751"/>
                  <a:pt x="2609" y="15738"/>
                </a:cubicBezTo>
                <a:cubicBezTo>
                  <a:pt x="2637" y="15718"/>
                  <a:pt x="2654" y="15690"/>
                  <a:pt x="2661" y="15659"/>
                </a:cubicBezTo>
                <a:cubicBezTo>
                  <a:pt x="2671" y="15610"/>
                  <a:pt x="2675" y="15586"/>
                  <a:pt x="2100" y="14744"/>
                </a:cubicBezTo>
                <a:lnTo>
                  <a:pt x="2100" y="14744"/>
                </a:lnTo>
                <a:cubicBezTo>
                  <a:pt x="2938" y="15617"/>
                  <a:pt x="4238" y="17017"/>
                  <a:pt x="5197" y="18063"/>
                </a:cubicBezTo>
                <a:cubicBezTo>
                  <a:pt x="5222" y="18088"/>
                  <a:pt x="5255" y="18102"/>
                  <a:pt x="5288" y="18102"/>
                </a:cubicBezTo>
                <a:cubicBezTo>
                  <a:pt x="5310" y="18102"/>
                  <a:pt x="5333" y="18095"/>
                  <a:pt x="5353" y="18081"/>
                </a:cubicBezTo>
                <a:cubicBezTo>
                  <a:pt x="5381" y="18063"/>
                  <a:pt x="5398" y="18035"/>
                  <a:pt x="5405" y="18001"/>
                </a:cubicBezTo>
                <a:cubicBezTo>
                  <a:pt x="5409" y="17990"/>
                  <a:pt x="5412" y="17977"/>
                  <a:pt x="5374" y="17901"/>
                </a:cubicBezTo>
                <a:cubicBezTo>
                  <a:pt x="5374" y="17897"/>
                  <a:pt x="5370" y="17894"/>
                  <a:pt x="5367" y="17890"/>
                </a:cubicBezTo>
                <a:cubicBezTo>
                  <a:pt x="5225" y="17627"/>
                  <a:pt x="4625" y="16695"/>
                  <a:pt x="2151" y="13077"/>
                </a:cubicBezTo>
                <a:lnTo>
                  <a:pt x="2151" y="13077"/>
                </a:lnTo>
                <a:cubicBezTo>
                  <a:pt x="5530" y="17266"/>
                  <a:pt x="6445" y="18379"/>
                  <a:pt x="6746" y="18635"/>
                </a:cubicBezTo>
                <a:lnTo>
                  <a:pt x="6757" y="18652"/>
                </a:lnTo>
                <a:lnTo>
                  <a:pt x="6763" y="18649"/>
                </a:lnTo>
                <a:cubicBezTo>
                  <a:pt x="6815" y="18692"/>
                  <a:pt x="6847" y="18706"/>
                  <a:pt x="6872" y="18706"/>
                </a:cubicBezTo>
                <a:cubicBezTo>
                  <a:pt x="6893" y="18706"/>
                  <a:pt x="6908" y="18695"/>
                  <a:pt x="6926" y="18684"/>
                </a:cubicBezTo>
                <a:cubicBezTo>
                  <a:pt x="6950" y="18666"/>
                  <a:pt x="6968" y="18638"/>
                  <a:pt x="6975" y="18607"/>
                </a:cubicBezTo>
                <a:cubicBezTo>
                  <a:pt x="6982" y="18576"/>
                  <a:pt x="6975" y="18542"/>
                  <a:pt x="6957" y="18518"/>
                </a:cubicBezTo>
                <a:lnTo>
                  <a:pt x="2127" y="11355"/>
                </a:lnTo>
                <a:lnTo>
                  <a:pt x="8399" y="19359"/>
                </a:lnTo>
                <a:cubicBezTo>
                  <a:pt x="8423" y="19391"/>
                  <a:pt x="8458" y="19407"/>
                  <a:pt x="8495" y="19407"/>
                </a:cubicBezTo>
                <a:cubicBezTo>
                  <a:pt x="8506" y="19407"/>
                  <a:pt x="8513" y="19404"/>
                  <a:pt x="8524" y="19404"/>
                </a:cubicBezTo>
                <a:cubicBezTo>
                  <a:pt x="8569" y="19394"/>
                  <a:pt x="8604" y="19356"/>
                  <a:pt x="8614" y="19311"/>
                </a:cubicBezTo>
                <a:cubicBezTo>
                  <a:pt x="8617" y="19293"/>
                  <a:pt x="8620" y="19283"/>
                  <a:pt x="8583" y="19217"/>
                </a:cubicBezTo>
                <a:lnTo>
                  <a:pt x="8589" y="19214"/>
                </a:lnTo>
                <a:lnTo>
                  <a:pt x="8548" y="19158"/>
                </a:lnTo>
                <a:cubicBezTo>
                  <a:pt x="8326" y="18791"/>
                  <a:pt x="7398" y="17419"/>
                  <a:pt x="3618" y="11837"/>
                </a:cubicBezTo>
                <a:cubicBezTo>
                  <a:pt x="3233" y="11266"/>
                  <a:pt x="2852" y="10701"/>
                  <a:pt x="2495" y="10177"/>
                </a:cubicBezTo>
                <a:lnTo>
                  <a:pt x="2495" y="10177"/>
                </a:lnTo>
                <a:lnTo>
                  <a:pt x="9144" y="18735"/>
                </a:lnTo>
                <a:cubicBezTo>
                  <a:pt x="9167" y="18767"/>
                  <a:pt x="9203" y="18783"/>
                  <a:pt x="9239" y="18783"/>
                </a:cubicBezTo>
                <a:cubicBezTo>
                  <a:pt x="9262" y="18783"/>
                  <a:pt x="9286" y="18777"/>
                  <a:pt x="9306" y="18763"/>
                </a:cubicBezTo>
                <a:cubicBezTo>
                  <a:pt x="9334" y="18746"/>
                  <a:pt x="9352" y="18715"/>
                  <a:pt x="9359" y="18684"/>
                </a:cubicBezTo>
                <a:cubicBezTo>
                  <a:pt x="9376" y="18583"/>
                  <a:pt x="9386" y="18538"/>
                  <a:pt x="3825" y="10402"/>
                </a:cubicBezTo>
                <a:cubicBezTo>
                  <a:pt x="3645" y="10140"/>
                  <a:pt x="3469" y="9879"/>
                  <a:pt x="3295" y="9623"/>
                </a:cubicBezTo>
                <a:lnTo>
                  <a:pt x="3295" y="9623"/>
                </a:lnTo>
                <a:cubicBezTo>
                  <a:pt x="4026" y="10586"/>
                  <a:pt x="4847" y="11664"/>
                  <a:pt x="5672" y="12745"/>
                </a:cubicBezTo>
                <a:cubicBezTo>
                  <a:pt x="6923" y="14384"/>
                  <a:pt x="8174" y="16026"/>
                  <a:pt x="9112" y="17256"/>
                </a:cubicBezTo>
                <a:cubicBezTo>
                  <a:pt x="9581" y="17869"/>
                  <a:pt x="9976" y="18382"/>
                  <a:pt x="10249" y="18739"/>
                </a:cubicBezTo>
                <a:cubicBezTo>
                  <a:pt x="10464" y="19020"/>
                  <a:pt x="10588" y="19179"/>
                  <a:pt x="10665" y="19266"/>
                </a:cubicBezTo>
                <a:cubicBezTo>
                  <a:pt x="10668" y="19269"/>
                  <a:pt x="10672" y="19276"/>
                  <a:pt x="10675" y="19276"/>
                </a:cubicBezTo>
                <a:cubicBezTo>
                  <a:pt x="10729" y="19332"/>
                  <a:pt x="10761" y="19352"/>
                  <a:pt x="10787" y="19352"/>
                </a:cubicBezTo>
                <a:cubicBezTo>
                  <a:pt x="10808" y="19352"/>
                  <a:pt x="10826" y="19340"/>
                  <a:pt x="10849" y="19324"/>
                </a:cubicBezTo>
                <a:cubicBezTo>
                  <a:pt x="10876" y="19307"/>
                  <a:pt x="10894" y="19279"/>
                  <a:pt x="10900" y="19248"/>
                </a:cubicBezTo>
                <a:cubicBezTo>
                  <a:pt x="10904" y="19234"/>
                  <a:pt x="10904" y="19224"/>
                  <a:pt x="10859" y="19148"/>
                </a:cubicBezTo>
                <a:lnTo>
                  <a:pt x="10870" y="19141"/>
                </a:lnTo>
                <a:cubicBezTo>
                  <a:pt x="10862" y="19134"/>
                  <a:pt x="10845" y="19116"/>
                  <a:pt x="10824" y="19085"/>
                </a:cubicBezTo>
                <a:cubicBezTo>
                  <a:pt x="10558" y="18649"/>
                  <a:pt x="9403" y="16923"/>
                  <a:pt x="4501" y="9678"/>
                </a:cubicBezTo>
                <a:lnTo>
                  <a:pt x="4501" y="9678"/>
                </a:lnTo>
                <a:cubicBezTo>
                  <a:pt x="5142" y="10535"/>
                  <a:pt x="5839" y="11459"/>
                  <a:pt x="6535" y="12377"/>
                </a:cubicBezTo>
                <a:cubicBezTo>
                  <a:pt x="10204" y="17235"/>
                  <a:pt x="11247" y="18583"/>
                  <a:pt x="11593" y="18922"/>
                </a:cubicBezTo>
                <a:cubicBezTo>
                  <a:pt x="11607" y="18940"/>
                  <a:pt x="11621" y="18957"/>
                  <a:pt x="11631" y="18975"/>
                </a:cubicBezTo>
                <a:lnTo>
                  <a:pt x="11645" y="18967"/>
                </a:lnTo>
                <a:cubicBezTo>
                  <a:pt x="11697" y="19011"/>
                  <a:pt x="11728" y="19026"/>
                  <a:pt x="11752" y="19026"/>
                </a:cubicBezTo>
                <a:cubicBezTo>
                  <a:pt x="11770" y="19026"/>
                  <a:pt x="11784" y="19016"/>
                  <a:pt x="11798" y="19006"/>
                </a:cubicBezTo>
                <a:cubicBezTo>
                  <a:pt x="11826" y="18988"/>
                  <a:pt x="11842" y="18961"/>
                  <a:pt x="11850" y="18929"/>
                </a:cubicBezTo>
                <a:cubicBezTo>
                  <a:pt x="11857" y="18898"/>
                  <a:pt x="11850" y="18863"/>
                  <a:pt x="11829" y="18836"/>
                </a:cubicBezTo>
                <a:cubicBezTo>
                  <a:pt x="9071" y="14900"/>
                  <a:pt x="5340" y="9512"/>
                  <a:pt x="3351" y="6508"/>
                </a:cubicBezTo>
                <a:lnTo>
                  <a:pt x="3351" y="6508"/>
                </a:lnTo>
                <a:cubicBezTo>
                  <a:pt x="4324" y="7832"/>
                  <a:pt x="5631" y="9599"/>
                  <a:pt x="6936" y="11352"/>
                </a:cubicBezTo>
                <a:cubicBezTo>
                  <a:pt x="11608" y="17629"/>
                  <a:pt x="12228" y="18294"/>
                  <a:pt x="12410" y="18294"/>
                </a:cubicBezTo>
                <a:cubicBezTo>
                  <a:pt x="12433" y="18294"/>
                  <a:pt x="12450" y="18283"/>
                  <a:pt x="12466" y="18271"/>
                </a:cubicBezTo>
                <a:cubicBezTo>
                  <a:pt x="12494" y="18254"/>
                  <a:pt x="12512" y="18226"/>
                  <a:pt x="12518" y="18195"/>
                </a:cubicBezTo>
                <a:cubicBezTo>
                  <a:pt x="12525" y="18160"/>
                  <a:pt x="12515" y="18129"/>
                  <a:pt x="12498" y="18102"/>
                </a:cubicBezTo>
                <a:cubicBezTo>
                  <a:pt x="9680" y="14079"/>
                  <a:pt x="5845" y="8535"/>
                  <a:pt x="3912" y="5600"/>
                </a:cubicBezTo>
                <a:lnTo>
                  <a:pt x="3912" y="5600"/>
                </a:lnTo>
                <a:cubicBezTo>
                  <a:pt x="4934" y="6969"/>
                  <a:pt x="6375" y="8899"/>
                  <a:pt x="7809" y="10811"/>
                </a:cubicBezTo>
                <a:cubicBezTo>
                  <a:pt x="9362" y="12880"/>
                  <a:pt x="10606" y="14522"/>
                  <a:pt x="11500" y="15700"/>
                </a:cubicBezTo>
                <a:cubicBezTo>
                  <a:pt x="12971" y="17627"/>
                  <a:pt x="13213" y="17940"/>
                  <a:pt x="13328" y="17940"/>
                </a:cubicBezTo>
                <a:cubicBezTo>
                  <a:pt x="13350" y="17940"/>
                  <a:pt x="13368" y="17929"/>
                  <a:pt x="13388" y="17915"/>
                </a:cubicBezTo>
                <a:cubicBezTo>
                  <a:pt x="13416" y="17897"/>
                  <a:pt x="13437" y="17866"/>
                  <a:pt x="13440" y="17835"/>
                </a:cubicBezTo>
                <a:cubicBezTo>
                  <a:pt x="13468" y="17699"/>
                  <a:pt x="12990" y="16948"/>
                  <a:pt x="7557" y="9027"/>
                </a:cubicBezTo>
                <a:cubicBezTo>
                  <a:pt x="6999" y="8216"/>
                  <a:pt x="6434" y="7395"/>
                  <a:pt x="5914" y="6633"/>
                </a:cubicBezTo>
                <a:lnTo>
                  <a:pt x="5914" y="6633"/>
                </a:lnTo>
                <a:lnTo>
                  <a:pt x="14279" y="17720"/>
                </a:lnTo>
                <a:cubicBezTo>
                  <a:pt x="14301" y="17751"/>
                  <a:pt x="14337" y="17767"/>
                  <a:pt x="14374" y="17767"/>
                </a:cubicBezTo>
                <a:cubicBezTo>
                  <a:pt x="14399" y="17767"/>
                  <a:pt x="14424" y="17760"/>
                  <a:pt x="14445" y="17744"/>
                </a:cubicBezTo>
                <a:cubicBezTo>
                  <a:pt x="14497" y="17707"/>
                  <a:pt x="14511" y="17634"/>
                  <a:pt x="14473" y="17582"/>
                </a:cubicBezTo>
                <a:cubicBezTo>
                  <a:pt x="12383" y="14491"/>
                  <a:pt x="9186" y="9765"/>
                  <a:pt x="6874" y="6339"/>
                </a:cubicBezTo>
                <a:lnTo>
                  <a:pt x="6874" y="6339"/>
                </a:lnTo>
                <a:cubicBezTo>
                  <a:pt x="7675" y="7423"/>
                  <a:pt x="8565" y="8622"/>
                  <a:pt x="9456" y="9814"/>
                </a:cubicBezTo>
                <a:cubicBezTo>
                  <a:pt x="13630" y="15420"/>
                  <a:pt x="14788" y="16938"/>
                  <a:pt x="15162" y="17308"/>
                </a:cubicBezTo>
                <a:cubicBezTo>
                  <a:pt x="15176" y="17328"/>
                  <a:pt x="15189" y="17349"/>
                  <a:pt x="15204" y="17370"/>
                </a:cubicBezTo>
                <a:lnTo>
                  <a:pt x="15218" y="17360"/>
                </a:lnTo>
                <a:cubicBezTo>
                  <a:pt x="15269" y="17406"/>
                  <a:pt x="15301" y="17420"/>
                  <a:pt x="15325" y="17420"/>
                </a:cubicBezTo>
                <a:cubicBezTo>
                  <a:pt x="15344" y="17420"/>
                  <a:pt x="15358" y="17411"/>
                  <a:pt x="15373" y="17402"/>
                </a:cubicBezTo>
                <a:cubicBezTo>
                  <a:pt x="15397" y="17384"/>
                  <a:pt x="15418" y="17357"/>
                  <a:pt x="15422" y="17325"/>
                </a:cubicBezTo>
                <a:cubicBezTo>
                  <a:pt x="15429" y="17294"/>
                  <a:pt x="15422" y="17259"/>
                  <a:pt x="15405" y="17235"/>
                </a:cubicBezTo>
                <a:cubicBezTo>
                  <a:pt x="13353" y="14238"/>
                  <a:pt x="8953" y="7797"/>
                  <a:pt x="6525" y="4173"/>
                </a:cubicBezTo>
                <a:lnTo>
                  <a:pt x="6525" y="4173"/>
                </a:lnTo>
                <a:cubicBezTo>
                  <a:pt x="8970" y="7420"/>
                  <a:pt x="13229" y="13098"/>
                  <a:pt x="15845" y="16591"/>
                </a:cubicBezTo>
                <a:cubicBezTo>
                  <a:pt x="15868" y="16622"/>
                  <a:pt x="15904" y="16640"/>
                  <a:pt x="15942" y="16640"/>
                </a:cubicBezTo>
                <a:cubicBezTo>
                  <a:pt x="15965" y="16640"/>
                  <a:pt x="15990" y="16633"/>
                  <a:pt x="16011" y="16618"/>
                </a:cubicBezTo>
                <a:cubicBezTo>
                  <a:pt x="16063" y="16580"/>
                  <a:pt x="16077" y="16508"/>
                  <a:pt x="16042" y="16452"/>
                </a:cubicBezTo>
                <a:lnTo>
                  <a:pt x="7339" y="3549"/>
                </a:lnTo>
                <a:lnTo>
                  <a:pt x="7339" y="3549"/>
                </a:lnTo>
                <a:cubicBezTo>
                  <a:pt x="9552" y="6439"/>
                  <a:pt x="13492" y="11740"/>
                  <a:pt x="16371" y="15649"/>
                </a:cubicBezTo>
                <a:cubicBezTo>
                  <a:pt x="16396" y="15682"/>
                  <a:pt x="16433" y="15699"/>
                  <a:pt x="16469" y="15699"/>
                </a:cubicBezTo>
                <a:cubicBezTo>
                  <a:pt x="16493" y="15699"/>
                  <a:pt x="16517" y="15691"/>
                  <a:pt x="16537" y="15676"/>
                </a:cubicBezTo>
                <a:cubicBezTo>
                  <a:pt x="16593" y="15638"/>
                  <a:pt x="16607" y="15565"/>
                  <a:pt x="16569" y="15510"/>
                </a:cubicBezTo>
                <a:lnTo>
                  <a:pt x="8381" y="3369"/>
                </a:lnTo>
                <a:lnTo>
                  <a:pt x="8381" y="3369"/>
                </a:lnTo>
                <a:cubicBezTo>
                  <a:pt x="9331" y="4644"/>
                  <a:pt x="10519" y="6279"/>
                  <a:pt x="11639" y="7811"/>
                </a:cubicBezTo>
                <a:cubicBezTo>
                  <a:pt x="16474" y="14448"/>
                  <a:pt x="17084" y="15194"/>
                  <a:pt x="17287" y="15194"/>
                </a:cubicBezTo>
                <a:cubicBezTo>
                  <a:pt x="17314" y="15194"/>
                  <a:pt x="17334" y="15181"/>
                  <a:pt x="17356" y="15166"/>
                </a:cubicBezTo>
                <a:cubicBezTo>
                  <a:pt x="17383" y="15150"/>
                  <a:pt x="17401" y="15121"/>
                  <a:pt x="17407" y="15087"/>
                </a:cubicBezTo>
                <a:cubicBezTo>
                  <a:pt x="17414" y="15056"/>
                  <a:pt x="17407" y="15025"/>
                  <a:pt x="17386" y="14997"/>
                </a:cubicBezTo>
                <a:cubicBezTo>
                  <a:pt x="15318" y="11962"/>
                  <a:pt x="12068" y="7180"/>
                  <a:pt x="9906" y="3972"/>
                </a:cubicBezTo>
                <a:lnTo>
                  <a:pt x="9906" y="3972"/>
                </a:lnTo>
                <a:cubicBezTo>
                  <a:pt x="16070" y="12249"/>
                  <a:pt x="17470" y="14058"/>
                  <a:pt x="17861" y="14405"/>
                </a:cubicBezTo>
                <a:cubicBezTo>
                  <a:pt x="17865" y="14405"/>
                  <a:pt x="17865" y="14408"/>
                  <a:pt x="17865" y="14408"/>
                </a:cubicBezTo>
                <a:lnTo>
                  <a:pt x="17868" y="14408"/>
                </a:lnTo>
                <a:cubicBezTo>
                  <a:pt x="17928" y="14460"/>
                  <a:pt x="17965" y="14477"/>
                  <a:pt x="17991" y="14477"/>
                </a:cubicBezTo>
                <a:cubicBezTo>
                  <a:pt x="18012" y="14477"/>
                  <a:pt x="18026" y="14467"/>
                  <a:pt x="18042" y="14456"/>
                </a:cubicBezTo>
                <a:cubicBezTo>
                  <a:pt x="18069" y="14439"/>
                  <a:pt x="18087" y="14411"/>
                  <a:pt x="18093" y="14381"/>
                </a:cubicBezTo>
                <a:cubicBezTo>
                  <a:pt x="18107" y="14307"/>
                  <a:pt x="18107" y="14290"/>
                  <a:pt x="9729" y="1910"/>
                </a:cubicBezTo>
                <a:lnTo>
                  <a:pt x="9729" y="1910"/>
                </a:lnTo>
                <a:cubicBezTo>
                  <a:pt x="11770" y="4527"/>
                  <a:pt x="15589" y="9654"/>
                  <a:pt x="18346" y="13399"/>
                </a:cubicBezTo>
                <a:cubicBezTo>
                  <a:pt x="18370" y="13432"/>
                  <a:pt x="18409" y="13450"/>
                  <a:pt x="18451" y="13450"/>
                </a:cubicBezTo>
                <a:cubicBezTo>
                  <a:pt x="18457" y="13450"/>
                  <a:pt x="18464" y="13449"/>
                  <a:pt x="18471" y="13448"/>
                </a:cubicBezTo>
                <a:cubicBezTo>
                  <a:pt x="18516" y="13438"/>
                  <a:pt x="18554" y="13399"/>
                  <a:pt x="18565" y="13351"/>
                </a:cubicBezTo>
                <a:cubicBezTo>
                  <a:pt x="18568" y="13330"/>
                  <a:pt x="18568" y="13320"/>
                  <a:pt x="18536" y="13261"/>
                </a:cubicBezTo>
                <a:lnTo>
                  <a:pt x="18541" y="13258"/>
                </a:lnTo>
                <a:cubicBezTo>
                  <a:pt x="18541" y="13254"/>
                  <a:pt x="18523" y="13230"/>
                  <a:pt x="18488" y="13185"/>
                </a:cubicBezTo>
                <a:cubicBezTo>
                  <a:pt x="18419" y="13081"/>
                  <a:pt x="18294" y="12897"/>
                  <a:pt x="18062" y="12564"/>
                </a:cubicBezTo>
                <a:cubicBezTo>
                  <a:pt x="13596" y="6117"/>
                  <a:pt x="11479" y="2988"/>
                  <a:pt x="10558" y="1564"/>
                </a:cubicBezTo>
                <a:lnTo>
                  <a:pt x="10558" y="1564"/>
                </a:lnTo>
                <a:cubicBezTo>
                  <a:pt x="11881" y="3227"/>
                  <a:pt x="14535" y="6737"/>
                  <a:pt x="16295" y="9062"/>
                </a:cubicBezTo>
                <a:cubicBezTo>
                  <a:pt x="16991" y="9983"/>
                  <a:pt x="17605" y="10794"/>
                  <a:pt x="18045" y="11373"/>
                </a:cubicBezTo>
                <a:cubicBezTo>
                  <a:pt x="18661" y="12181"/>
                  <a:pt x="18790" y="12348"/>
                  <a:pt x="18869" y="12348"/>
                </a:cubicBezTo>
                <a:cubicBezTo>
                  <a:pt x="18889" y="12348"/>
                  <a:pt x="18907" y="12337"/>
                  <a:pt x="18928" y="12322"/>
                </a:cubicBezTo>
                <a:cubicBezTo>
                  <a:pt x="18956" y="12305"/>
                  <a:pt x="18977" y="12273"/>
                  <a:pt x="18981" y="12243"/>
                </a:cubicBezTo>
                <a:cubicBezTo>
                  <a:pt x="18990" y="12190"/>
                  <a:pt x="19019" y="12041"/>
                  <a:pt x="13689" y="4263"/>
                </a:cubicBezTo>
                <a:lnTo>
                  <a:pt x="13689" y="4263"/>
                </a:lnTo>
                <a:cubicBezTo>
                  <a:pt x="18445" y="10499"/>
                  <a:pt x="19055" y="11160"/>
                  <a:pt x="19236" y="11160"/>
                </a:cubicBezTo>
                <a:cubicBezTo>
                  <a:pt x="19259" y="11160"/>
                  <a:pt x="19275" y="11149"/>
                  <a:pt x="19292" y="11137"/>
                </a:cubicBezTo>
                <a:cubicBezTo>
                  <a:pt x="19320" y="11117"/>
                  <a:pt x="19341" y="11088"/>
                  <a:pt x="19344" y="11058"/>
                </a:cubicBezTo>
                <a:cubicBezTo>
                  <a:pt x="19355" y="11002"/>
                  <a:pt x="19379" y="10877"/>
                  <a:pt x="14251" y="3390"/>
                </a:cubicBezTo>
                <a:lnTo>
                  <a:pt x="14251" y="3390"/>
                </a:lnTo>
                <a:cubicBezTo>
                  <a:pt x="14646" y="3889"/>
                  <a:pt x="15065" y="4415"/>
                  <a:pt x="15480" y="4938"/>
                </a:cubicBezTo>
                <a:cubicBezTo>
                  <a:pt x="18024" y="8126"/>
                  <a:pt x="18769" y="9024"/>
                  <a:pt x="19035" y="9241"/>
                </a:cubicBezTo>
                <a:lnTo>
                  <a:pt x="19043" y="9252"/>
                </a:lnTo>
                <a:lnTo>
                  <a:pt x="19043" y="9249"/>
                </a:lnTo>
                <a:cubicBezTo>
                  <a:pt x="19096" y="9292"/>
                  <a:pt x="19129" y="9305"/>
                  <a:pt x="19154" y="9305"/>
                </a:cubicBezTo>
                <a:cubicBezTo>
                  <a:pt x="19176" y="9305"/>
                  <a:pt x="19191" y="9295"/>
                  <a:pt x="19209" y="9283"/>
                </a:cubicBezTo>
                <a:cubicBezTo>
                  <a:pt x="19264" y="9246"/>
                  <a:pt x="19278" y="9172"/>
                  <a:pt x="19240" y="9117"/>
                </a:cubicBezTo>
                <a:lnTo>
                  <a:pt x="15031" y="2870"/>
                </a:lnTo>
                <a:lnTo>
                  <a:pt x="18523" y="6754"/>
                </a:lnTo>
                <a:cubicBezTo>
                  <a:pt x="18546" y="6781"/>
                  <a:pt x="18579" y="6795"/>
                  <a:pt x="18612" y="6795"/>
                </a:cubicBezTo>
                <a:cubicBezTo>
                  <a:pt x="18638" y="6795"/>
                  <a:pt x="18664" y="6786"/>
                  <a:pt x="18686" y="6768"/>
                </a:cubicBezTo>
                <a:cubicBezTo>
                  <a:pt x="18738" y="6730"/>
                  <a:pt x="18749" y="6660"/>
                  <a:pt x="18710" y="6605"/>
                </a:cubicBezTo>
                <a:cubicBezTo>
                  <a:pt x="17612" y="5001"/>
                  <a:pt x="15955" y="2572"/>
                  <a:pt x="15841" y="2360"/>
                </a:cubicBezTo>
                <a:cubicBezTo>
                  <a:pt x="15838" y="2347"/>
                  <a:pt x="15831" y="2336"/>
                  <a:pt x="15824" y="2326"/>
                </a:cubicBezTo>
                <a:cubicBezTo>
                  <a:pt x="15802" y="2292"/>
                  <a:pt x="15765" y="2273"/>
                  <a:pt x="15726" y="2273"/>
                </a:cubicBezTo>
                <a:cubicBezTo>
                  <a:pt x="15703" y="2273"/>
                  <a:pt x="15679" y="2280"/>
                  <a:pt x="15658" y="2295"/>
                </a:cubicBezTo>
                <a:cubicBezTo>
                  <a:pt x="15630" y="2312"/>
                  <a:pt x="15613" y="2340"/>
                  <a:pt x="15605" y="2374"/>
                </a:cubicBezTo>
                <a:cubicBezTo>
                  <a:pt x="15595" y="2430"/>
                  <a:pt x="15589" y="2468"/>
                  <a:pt x="17484" y="5240"/>
                </a:cubicBezTo>
                <a:lnTo>
                  <a:pt x="14050" y="1425"/>
                </a:lnTo>
                <a:cubicBezTo>
                  <a:pt x="14027" y="1397"/>
                  <a:pt x="13993" y="1384"/>
                  <a:pt x="13959" y="1384"/>
                </a:cubicBezTo>
                <a:cubicBezTo>
                  <a:pt x="13934" y="1384"/>
                  <a:pt x="13908" y="1392"/>
                  <a:pt x="13887" y="1408"/>
                </a:cubicBezTo>
                <a:cubicBezTo>
                  <a:pt x="13838" y="1450"/>
                  <a:pt x="13825" y="1519"/>
                  <a:pt x="13863" y="1570"/>
                </a:cubicBezTo>
                <a:lnTo>
                  <a:pt x="17906" y="7568"/>
                </a:lnTo>
                <a:cubicBezTo>
                  <a:pt x="16427" y="5756"/>
                  <a:pt x="13995" y="2690"/>
                  <a:pt x="12203" y="406"/>
                </a:cubicBezTo>
                <a:cubicBezTo>
                  <a:pt x="12179" y="376"/>
                  <a:pt x="12144" y="360"/>
                  <a:pt x="12109" y="360"/>
                </a:cubicBezTo>
                <a:cubicBezTo>
                  <a:pt x="12084" y="360"/>
                  <a:pt x="12058" y="368"/>
                  <a:pt x="12037" y="385"/>
                </a:cubicBezTo>
                <a:cubicBezTo>
                  <a:pt x="11985" y="424"/>
                  <a:pt x="11971" y="497"/>
                  <a:pt x="12009" y="548"/>
                </a:cubicBezTo>
                <a:cubicBezTo>
                  <a:pt x="14123" y="3625"/>
                  <a:pt x="17050" y="7908"/>
                  <a:pt x="18391" y="9932"/>
                </a:cubicBezTo>
                <a:cubicBezTo>
                  <a:pt x="16853" y="8036"/>
                  <a:pt x="13734" y="3927"/>
                  <a:pt x="12200" y="1903"/>
                </a:cubicBezTo>
                <a:cubicBezTo>
                  <a:pt x="11815" y="1397"/>
                  <a:pt x="11493" y="975"/>
                  <a:pt x="11268" y="681"/>
                </a:cubicBezTo>
                <a:cubicBezTo>
                  <a:pt x="11105" y="465"/>
                  <a:pt x="11004" y="334"/>
                  <a:pt x="10939" y="257"/>
                </a:cubicBezTo>
                <a:cubicBezTo>
                  <a:pt x="10928" y="247"/>
                  <a:pt x="10921" y="233"/>
                  <a:pt x="10914" y="223"/>
                </a:cubicBezTo>
                <a:lnTo>
                  <a:pt x="10911" y="227"/>
                </a:lnTo>
                <a:cubicBezTo>
                  <a:pt x="10864" y="179"/>
                  <a:pt x="10836" y="162"/>
                  <a:pt x="10811" y="162"/>
                </a:cubicBezTo>
                <a:cubicBezTo>
                  <a:pt x="10791" y="162"/>
                  <a:pt x="10773" y="174"/>
                  <a:pt x="10748" y="192"/>
                </a:cubicBezTo>
                <a:cubicBezTo>
                  <a:pt x="10720" y="209"/>
                  <a:pt x="10703" y="237"/>
                  <a:pt x="10696" y="268"/>
                </a:cubicBezTo>
                <a:cubicBezTo>
                  <a:pt x="10689" y="302"/>
                  <a:pt x="10696" y="334"/>
                  <a:pt x="10717" y="361"/>
                </a:cubicBezTo>
                <a:cubicBezTo>
                  <a:pt x="12771" y="3345"/>
                  <a:pt x="15501" y="7329"/>
                  <a:pt x="17189" y="9844"/>
                </a:cubicBezTo>
                <a:cubicBezTo>
                  <a:pt x="16967" y="9550"/>
                  <a:pt x="16728" y="9238"/>
                  <a:pt x="16486" y="8916"/>
                </a:cubicBezTo>
                <a:cubicBezTo>
                  <a:pt x="10626" y="1166"/>
                  <a:pt x="9982" y="403"/>
                  <a:pt x="9796" y="403"/>
                </a:cubicBezTo>
                <a:cubicBezTo>
                  <a:pt x="9774" y="403"/>
                  <a:pt x="9759" y="413"/>
                  <a:pt x="9743" y="424"/>
                </a:cubicBezTo>
                <a:cubicBezTo>
                  <a:pt x="9715" y="444"/>
                  <a:pt x="9695" y="476"/>
                  <a:pt x="9688" y="507"/>
                </a:cubicBezTo>
                <a:cubicBezTo>
                  <a:pt x="9670" y="604"/>
                  <a:pt x="9643" y="753"/>
                  <a:pt x="14330" y="7586"/>
                </a:cubicBezTo>
                <a:cubicBezTo>
                  <a:pt x="14088" y="7257"/>
                  <a:pt x="13838" y="6924"/>
                  <a:pt x="13593" y="6595"/>
                </a:cubicBezTo>
                <a:cubicBezTo>
                  <a:pt x="9784" y="1515"/>
                  <a:pt x="8794" y="302"/>
                  <a:pt x="8475" y="57"/>
                </a:cubicBezTo>
                <a:cubicBezTo>
                  <a:pt x="8471" y="57"/>
                  <a:pt x="8471" y="53"/>
                  <a:pt x="8471" y="53"/>
                </a:cubicBezTo>
                <a:lnTo>
                  <a:pt x="8471" y="57"/>
                </a:lnTo>
                <a:cubicBezTo>
                  <a:pt x="8417" y="15"/>
                  <a:pt x="8382" y="1"/>
                  <a:pt x="83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35"/>
          <p:cNvGrpSpPr/>
          <p:nvPr/>
        </p:nvGrpSpPr>
        <p:grpSpPr>
          <a:xfrm>
            <a:off x="2784836" y="1171251"/>
            <a:ext cx="369488" cy="456888"/>
            <a:chOff x="6700418" y="4170705"/>
            <a:chExt cx="275779" cy="341012"/>
          </a:xfrm>
        </p:grpSpPr>
        <p:sp>
          <p:nvSpPr>
            <p:cNvPr id="813" name="Google Shape;813;p35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35"/>
          <p:cNvGrpSpPr/>
          <p:nvPr/>
        </p:nvGrpSpPr>
        <p:grpSpPr>
          <a:xfrm>
            <a:off x="6317510" y="1161291"/>
            <a:ext cx="318149" cy="476811"/>
            <a:chOff x="6079697" y="4162615"/>
            <a:chExt cx="237460" cy="355882"/>
          </a:xfrm>
        </p:grpSpPr>
        <p:sp>
          <p:nvSpPr>
            <p:cNvPr id="820" name="Google Shape;820;p35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3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</a:t>
            </a:r>
            <a:r>
              <a:rPr b="1" lang="en" sz="3000"/>
              <a:t> </a:t>
            </a:r>
            <a:r>
              <a:rPr b="1" lang="en" sz="3000">
                <a:solidFill>
                  <a:schemeClr val="dk2"/>
                </a:solidFill>
              </a:rPr>
              <a:t>IMPLEMENTATION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5268025" y="2129850"/>
            <a:ext cx="2042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0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GenerateDots.java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CalculatePiMR.java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CalculatePi.java</a:t>
            </a:r>
            <a:endParaRPr sz="17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33" name="Google Shape;833;p36"/>
          <p:cNvGrpSpPr/>
          <p:nvPr/>
        </p:nvGrpSpPr>
        <p:grpSpPr>
          <a:xfrm>
            <a:off x="521940" y="519457"/>
            <a:ext cx="739942" cy="656449"/>
            <a:chOff x="6700418" y="4170705"/>
            <a:chExt cx="275779" cy="341012"/>
          </a:xfrm>
        </p:grpSpPr>
        <p:sp>
          <p:nvSpPr>
            <p:cNvPr id="834" name="Google Shape;834;p36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40" name="Google Shape;8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9305"/>
            <a:ext cx="8839200" cy="2346936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6"/>
          <p:cNvSpPr txBox="1"/>
          <p:nvPr>
            <p:ph idx="4294967295" type="title"/>
          </p:nvPr>
        </p:nvSpPr>
        <p:spPr>
          <a:xfrm>
            <a:off x="2341200" y="4252700"/>
            <a:ext cx="4461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VM instance is stopped while not on GCP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47" name="Google Shape;847;p37"/>
          <p:cNvGrpSpPr/>
          <p:nvPr/>
        </p:nvGrpSpPr>
        <p:grpSpPr>
          <a:xfrm>
            <a:off x="445740" y="367057"/>
            <a:ext cx="739942" cy="656449"/>
            <a:chOff x="6700418" y="4170705"/>
            <a:chExt cx="275779" cy="341012"/>
          </a:xfrm>
        </p:grpSpPr>
        <p:sp>
          <p:nvSpPr>
            <p:cNvPr id="848" name="Google Shape;848;p37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4" name="Google Shape;8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" y="1111027"/>
            <a:ext cx="9144001" cy="3383797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37"/>
          <p:cNvSpPr txBox="1"/>
          <p:nvPr>
            <p:ph idx="4294967295" type="title"/>
          </p:nvPr>
        </p:nvSpPr>
        <p:spPr>
          <a:xfrm>
            <a:off x="2815500" y="463095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Start VM instance on GCP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ENVIRONMENT—-GCP</a:t>
            </a:r>
            <a:endParaRPr b="1" sz="3000"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445740" y="367057"/>
            <a:ext cx="739942" cy="656449"/>
            <a:chOff x="6700418" y="4170705"/>
            <a:chExt cx="275779" cy="341012"/>
          </a:xfrm>
        </p:grpSpPr>
        <p:sp>
          <p:nvSpPr>
            <p:cNvPr id="862" name="Google Shape;862;p38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8" name="Google Shape;8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375"/>
            <a:ext cx="8839201" cy="89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50" y="2307968"/>
            <a:ext cx="6395618" cy="252271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38"/>
          <p:cNvSpPr txBox="1"/>
          <p:nvPr>
            <p:ph idx="4294967295" type="title"/>
          </p:nvPr>
        </p:nvSpPr>
        <p:spPr>
          <a:xfrm>
            <a:off x="6312025" y="2652425"/>
            <a:ext cx="3525600" cy="127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Instance Started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and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Connect VM through SSH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ENVIRONMENT—-Connection</a:t>
            </a:r>
            <a:endParaRPr b="1" sz="3000"/>
          </a:p>
        </p:txBody>
      </p:sp>
      <p:grpSp>
        <p:nvGrpSpPr>
          <p:cNvPr id="876" name="Google Shape;876;p39"/>
          <p:cNvGrpSpPr/>
          <p:nvPr/>
        </p:nvGrpSpPr>
        <p:grpSpPr>
          <a:xfrm>
            <a:off x="521940" y="519457"/>
            <a:ext cx="739942" cy="656449"/>
            <a:chOff x="6700418" y="4170705"/>
            <a:chExt cx="275779" cy="341012"/>
          </a:xfrm>
        </p:grpSpPr>
        <p:sp>
          <p:nvSpPr>
            <p:cNvPr id="877" name="Google Shape;877;p39"/>
            <p:cNvSpPr/>
            <p:nvPr/>
          </p:nvSpPr>
          <p:spPr>
            <a:xfrm>
              <a:off x="6700418" y="4170705"/>
              <a:ext cx="275779" cy="341012"/>
            </a:xfrm>
            <a:custGeom>
              <a:rect b="b" l="l" r="r" t="t"/>
              <a:pathLst>
                <a:path extrusionOk="0" h="13278" w="10738">
                  <a:moveTo>
                    <a:pt x="5072" y="236"/>
                  </a:moveTo>
                  <a:cubicBezTo>
                    <a:pt x="10491" y="236"/>
                    <a:pt x="9398" y="9258"/>
                    <a:pt x="8706" y="12575"/>
                  </a:cubicBezTo>
                  <a:cubicBezTo>
                    <a:pt x="8696" y="12609"/>
                    <a:pt x="8706" y="12647"/>
                    <a:pt x="8730" y="12677"/>
                  </a:cubicBezTo>
                  <a:cubicBezTo>
                    <a:pt x="8525" y="12940"/>
                    <a:pt x="8207" y="13047"/>
                    <a:pt x="7873" y="13047"/>
                  </a:cubicBezTo>
                  <a:cubicBezTo>
                    <a:pt x="7516" y="13047"/>
                    <a:pt x="7142" y="12924"/>
                    <a:pt x="6872" y="12735"/>
                  </a:cubicBezTo>
                  <a:cubicBezTo>
                    <a:pt x="6168" y="12244"/>
                    <a:pt x="6148" y="11516"/>
                    <a:pt x="6261" y="10761"/>
                  </a:cubicBezTo>
                  <a:cubicBezTo>
                    <a:pt x="6619" y="9870"/>
                    <a:pt x="5766" y="9068"/>
                    <a:pt x="4898" y="9033"/>
                  </a:cubicBezTo>
                  <a:cubicBezTo>
                    <a:pt x="4862" y="9032"/>
                    <a:pt x="4826" y="9031"/>
                    <a:pt x="4789" y="9031"/>
                  </a:cubicBezTo>
                  <a:cubicBezTo>
                    <a:pt x="4379" y="9031"/>
                    <a:pt x="3962" y="9128"/>
                    <a:pt x="3723" y="9498"/>
                  </a:cubicBezTo>
                  <a:cubicBezTo>
                    <a:pt x="3453" y="9918"/>
                    <a:pt x="3532" y="10458"/>
                    <a:pt x="3628" y="10922"/>
                  </a:cubicBezTo>
                  <a:cubicBezTo>
                    <a:pt x="3628" y="10925"/>
                    <a:pt x="3631" y="10929"/>
                    <a:pt x="3631" y="10929"/>
                  </a:cubicBezTo>
                  <a:cubicBezTo>
                    <a:pt x="3597" y="11520"/>
                    <a:pt x="3436" y="12076"/>
                    <a:pt x="2924" y="12462"/>
                  </a:cubicBezTo>
                  <a:cubicBezTo>
                    <a:pt x="2663" y="12659"/>
                    <a:pt x="2360" y="12756"/>
                    <a:pt x="2066" y="12756"/>
                  </a:cubicBezTo>
                  <a:cubicBezTo>
                    <a:pt x="1686" y="12756"/>
                    <a:pt x="1319" y="12596"/>
                    <a:pt x="1070" y="12285"/>
                  </a:cubicBezTo>
                  <a:lnTo>
                    <a:pt x="1070" y="12285"/>
                  </a:lnTo>
                  <a:cubicBezTo>
                    <a:pt x="1609" y="12319"/>
                    <a:pt x="2152" y="12329"/>
                    <a:pt x="2692" y="12360"/>
                  </a:cubicBezTo>
                  <a:cubicBezTo>
                    <a:pt x="2736" y="12360"/>
                    <a:pt x="2736" y="12295"/>
                    <a:pt x="2692" y="12288"/>
                  </a:cubicBezTo>
                  <a:cubicBezTo>
                    <a:pt x="2280" y="12249"/>
                    <a:pt x="1860" y="12217"/>
                    <a:pt x="1443" y="12217"/>
                  </a:cubicBezTo>
                  <a:cubicBezTo>
                    <a:pt x="1317" y="12217"/>
                    <a:pt x="1191" y="12220"/>
                    <a:pt x="1066" y="12227"/>
                  </a:cubicBezTo>
                  <a:cubicBezTo>
                    <a:pt x="1053" y="12227"/>
                    <a:pt x="1042" y="12233"/>
                    <a:pt x="1039" y="12244"/>
                  </a:cubicBezTo>
                  <a:cubicBezTo>
                    <a:pt x="1001" y="12192"/>
                    <a:pt x="964" y="12138"/>
                    <a:pt x="933" y="12080"/>
                  </a:cubicBezTo>
                  <a:cubicBezTo>
                    <a:pt x="919" y="11988"/>
                    <a:pt x="906" y="11895"/>
                    <a:pt x="889" y="11800"/>
                  </a:cubicBezTo>
                  <a:lnTo>
                    <a:pt x="889" y="11800"/>
                  </a:lnTo>
                  <a:cubicBezTo>
                    <a:pt x="1353" y="11827"/>
                    <a:pt x="1814" y="11854"/>
                    <a:pt x="2275" y="11865"/>
                  </a:cubicBezTo>
                  <a:cubicBezTo>
                    <a:pt x="2316" y="11865"/>
                    <a:pt x="2316" y="11807"/>
                    <a:pt x="2275" y="11803"/>
                  </a:cubicBezTo>
                  <a:cubicBezTo>
                    <a:pt x="1811" y="11769"/>
                    <a:pt x="1346" y="11752"/>
                    <a:pt x="882" y="11735"/>
                  </a:cubicBezTo>
                  <a:cubicBezTo>
                    <a:pt x="824" y="11345"/>
                    <a:pt x="766" y="10915"/>
                    <a:pt x="714" y="10454"/>
                  </a:cubicBezTo>
                  <a:lnTo>
                    <a:pt x="714" y="10454"/>
                  </a:lnTo>
                  <a:cubicBezTo>
                    <a:pt x="1121" y="10471"/>
                    <a:pt x="1524" y="10509"/>
                    <a:pt x="1930" y="10560"/>
                  </a:cubicBezTo>
                  <a:cubicBezTo>
                    <a:pt x="1931" y="10560"/>
                    <a:pt x="1932" y="10560"/>
                    <a:pt x="1933" y="10560"/>
                  </a:cubicBezTo>
                  <a:cubicBezTo>
                    <a:pt x="1968" y="10560"/>
                    <a:pt x="1977" y="10498"/>
                    <a:pt x="1937" y="10492"/>
                  </a:cubicBezTo>
                  <a:cubicBezTo>
                    <a:pt x="1531" y="10423"/>
                    <a:pt x="1117" y="10389"/>
                    <a:pt x="704" y="10389"/>
                  </a:cubicBezTo>
                  <a:cubicBezTo>
                    <a:pt x="684" y="10181"/>
                    <a:pt x="660" y="9962"/>
                    <a:pt x="639" y="9744"/>
                  </a:cubicBezTo>
                  <a:lnTo>
                    <a:pt x="639" y="9744"/>
                  </a:lnTo>
                  <a:cubicBezTo>
                    <a:pt x="1438" y="9805"/>
                    <a:pt x="2238" y="9874"/>
                    <a:pt x="3037" y="9901"/>
                  </a:cubicBezTo>
                  <a:cubicBezTo>
                    <a:pt x="3085" y="9901"/>
                    <a:pt x="3085" y="9833"/>
                    <a:pt x="3037" y="9826"/>
                  </a:cubicBezTo>
                  <a:cubicBezTo>
                    <a:pt x="2238" y="9747"/>
                    <a:pt x="1435" y="9706"/>
                    <a:pt x="633" y="9658"/>
                  </a:cubicBezTo>
                  <a:cubicBezTo>
                    <a:pt x="619" y="9512"/>
                    <a:pt x="605" y="9361"/>
                    <a:pt x="595" y="9211"/>
                  </a:cubicBezTo>
                  <a:lnTo>
                    <a:pt x="595" y="9211"/>
                  </a:lnTo>
                  <a:cubicBezTo>
                    <a:pt x="847" y="9217"/>
                    <a:pt x="1098" y="9219"/>
                    <a:pt x="1349" y="9219"/>
                  </a:cubicBezTo>
                  <a:cubicBezTo>
                    <a:pt x="1554" y="9219"/>
                    <a:pt x="1759" y="9218"/>
                    <a:pt x="1964" y="9214"/>
                  </a:cubicBezTo>
                  <a:cubicBezTo>
                    <a:pt x="2016" y="9214"/>
                    <a:pt x="2016" y="9136"/>
                    <a:pt x="1964" y="9136"/>
                  </a:cubicBezTo>
                  <a:cubicBezTo>
                    <a:pt x="1736" y="9132"/>
                    <a:pt x="1507" y="9130"/>
                    <a:pt x="1278" y="9130"/>
                  </a:cubicBezTo>
                  <a:cubicBezTo>
                    <a:pt x="1049" y="9130"/>
                    <a:pt x="820" y="9132"/>
                    <a:pt x="592" y="9139"/>
                  </a:cubicBezTo>
                  <a:cubicBezTo>
                    <a:pt x="578" y="8982"/>
                    <a:pt x="568" y="8825"/>
                    <a:pt x="561" y="8665"/>
                  </a:cubicBezTo>
                  <a:lnTo>
                    <a:pt x="561" y="8665"/>
                  </a:lnTo>
                  <a:cubicBezTo>
                    <a:pt x="926" y="8668"/>
                    <a:pt x="1288" y="8699"/>
                    <a:pt x="1654" y="8736"/>
                  </a:cubicBezTo>
                  <a:cubicBezTo>
                    <a:pt x="1655" y="8736"/>
                    <a:pt x="1656" y="8736"/>
                    <a:pt x="1656" y="8736"/>
                  </a:cubicBezTo>
                  <a:cubicBezTo>
                    <a:pt x="1702" y="8736"/>
                    <a:pt x="1714" y="8654"/>
                    <a:pt x="1664" y="8648"/>
                  </a:cubicBezTo>
                  <a:cubicBezTo>
                    <a:pt x="1336" y="8602"/>
                    <a:pt x="1009" y="8578"/>
                    <a:pt x="679" y="8578"/>
                  </a:cubicBezTo>
                  <a:cubicBezTo>
                    <a:pt x="637" y="8578"/>
                    <a:pt x="596" y="8578"/>
                    <a:pt x="554" y="8579"/>
                  </a:cubicBezTo>
                  <a:cubicBezTo>
                    <a:pt x="540" y="8344"/>
                    <a:pt x="533" y="8105"/>
                    <a:pt x="527" y="7862"/>
                  </a:cubicBezTo>
                  <a:lnTo>
                    <a:pt x="527" y="7862"/>
                  </a:lnTo>
                  <a:cubicBezTo>
                    <a:pt x="1087" y="7896"/>
                    <a:pt x="1647" y="7920"/>
                    <a:pt x="2207" y="7937"/>
                  </a:cubicBezTo>
                  <a:cubicBezTo>
                    <a:pt x="2265" y="7937"/>
                    <a:pt x="2265" y="7845"/>
                    <a:pt x="2207" y="7845"/>
                  </a:cubicBezTo>
                  <a:cubicBezTo>
                    <a:pt x="1647" y="7814"/>
                    <a:pt x="1087" y="7797"/>
                    <a:pt x="527" y="7787"/>
                  </a:cubicBezTo>
                  <a:cubicBezTo>
                    <a:pt x="516" y="7391"/>
                    <a:pt x="520" y="6991"/>
                    <a:pt x="533" y="6595"/>
                  </a:cubicBezTo>
                  <a:cubicBezTo>
                    <a:pt x="814" y="6622"/>
                    <a:pt x="1094" y="6656"/>
                    <a:pt x="1374" y="6656"/>
                  </a:cubicBezTo>
                  <a:cubicBezTo>
                    <a:pt x="1421" y="6656"/>
                    <a:pt x="1435" y="6581"/>
                    <a:pt x="1387" y="6575"/>
                  </a:cubicBezTo>
                  <a:cubicBezTo>
                    <a:pt x="1107" y="6534"/>
                    <a:pt x="820" y="6527"/>
                    <a:pt x="537" y="6510"/>
                  </a:cubicBezTo>
                  <a:cubicBezTo>
                    <a:pt x="544" y="6335"/>
                    <a:pt x="554" y="6165"/>
                    <a:pt x="568" y="5991"/>
                  </a:cubicBezTo>
                  <a:cubicBezTo>
                    <a:pt x="790" y="6009"/>
                    <a:pt x="1013" y="6018"/>
                    <a:pt x="1236" y="6018"/>
                  </a:cubicBezTo>
                  <a:cubicBezTo>
                    <a:pt x="1547" y="6018"/>
                    <a:pt x="1859" y="6000"/>
                    <a:pt x="2169" y="5967"/>
                  </a:cubicBezTo>
                  <a:cubicBezTo>
                    <a:pt x="2223" y="5960"/>
                    <a:pt x="2227" y="5881"/>
                    <a:pt x="2173" y="5881"/>
                  </a:cubicBezTo>
                  <a:cubicBezTo>
                    <a:pt x="2172" y="5881"/>
                    <a:pt x="2171" y="5881"/>
                    <a:pt x="2169" y="5881"/>
                  </a:cubicBezTo>
                  <a:cubicBezTo>
                    <a:pt x="1767" y="5915"/>
                    <a:pt x="1366" y="5925"/>
                    <a:pt x="962" y="5925"/>
                  </a:cubicBezTo>
                  <a:cubicBezTo>
                    <a:pt x="832" y="5925"/>
                    <a:pt x="702" y="5924"/>
                    <a:pt x="571" y="5922"/>
                  </a:cubicBezTo>
                  <a:cubicBezTo>
                    <a:pt x="588" y="5683"/>
                    <a:pt x="612" y="5448"/>
                    <a:pt x="643" y="5212"/>
                  </a:cubicBezTo>
                  <a:cubicBezTo>
                    <a:pt x="864" y="5289"/>
                    <a:pt x="1112" y="5319"/>
                    <a:pt x="1355" y="5319"/>
                  </a:cubicBezTo>
                  <a:cubicBezTo>
                    <a:pt x="1479" y="5319"/>
                    <a:pt x="1602" y="5311"/>
                    <a:pt x="1719" y="5297"/>
                  </a:cubicBezTo>
                  <a:cubicBezTo>
                    <a:pt x="1769" y="5291"/>
                    <a:pt x="1770" y="5219"/>
                    <a:pt x="1722" y="5219"/>
                  </a:cubicBezTo>
                  <a:cubicBezTo>
                    <a:pt x="1721" y="5219"/>
                    <a:pt x="1720" y="5219"/>
                    <a:pt x="1719" y="5219"/>
                  </a:cubicBezTo>
                  <a:cubicBezTo>
                    <a:pt x="1651" y="5223"/>
                    <a:pt x="1584" y="5224"/>
                    <a:pt x="1517" y="5224"/>
                  </a:cubicBezTo>
                  <a:cubicBezTo>
                    <a:pt x="1225" y="5224"/>
                    <a:pt x="944" y="5192"/>
                    <a:pt x="650" y="5164"/>
                  </a:cubicBezTo>
                  <a:cubicBezTo>
                    <a:pt x="670" y="4997"/>
                    <a:pt x="697" y="4833"/>
                    <a:pt x="725" y="4672"/>
                  </a:cubicBezTo>
                  <a:cubicBezTo>
                    <a:pt x="1046" y="4693"/>
                    <a:pt x="1363" y="4703"/>
                    <a:pt x="1684" y="4710"/>
                  </a:cubicBezTo>
                  <a:cubicBezTo>
                    <a:pt x="1732" y="4710"/>
                    <a:pt x="1732" y="4642"/>
                    <a:pt x="1684" y="4638"/>
                  </a:cubicBezTo>
                  <a:cubicBezTo>
                    <a:pt x="1370" y="4624"/>
                    <a:pt x="1053" y="4611"/>
                    <a:pt x="735" y="4611"/>
                  </a:cubicBezTo>
                  <a:cubicBezTo>
                    <a:pt x="779" y="4365"/>
                    <a:pt x="834" y="4126"/>
                    <a:pt x="892" y="3894"/>
                  </a:cubicBezTo>
                  <a:cubicBezTo>
                    <a:pt x="899" y="3900"/>
                    <a:pt x="906" y="3907"/>
                    <a:pt x="916" y="3907"/>
                  </a:cubicBezTo>
                  <a:cubicBezTo>
                    <a:pt x="1285" y="3972"/>
                    <a:pt x="1657" y="4010"/>
                    <a:pt x="2033" y="4030"/>
                  </a:cubicBezTo>
                  <a:cubicBezTo>
                    <a:pt x="2087" y="4030"/>
                    <a:pt x="2087" y="3948"/>
                    <a:pt x="2033" y="3945"/>
                  </a:cubicBezTo>
                  <a:cubicBezTo>
                    <a:pt x="1664" y="3914"/>
                    <a:pt x="1298" y="3883"/>
                    <a:pt x="936" y="3836"/>
                  </a:cubicBezTo>
                  <a:cubicBezTo>
                    <a:pt x="934" y="3835"/>
                    <a:pt x="931" y="3834"/>
                    <a:pt x="928" y="3834"/>
                  </a:cubicBezTo>
                  <a:cubicBezTo>
                    <a:pt x="919" y="3834"/>
                    <a:pt x="911" y="3837"/>
                    <a:pt x="906" y="3842"/>
                  </a:cubicBezTo>
                  <a:cubicBezTo>
                    <a:pt x="971" y="3593"/>
                    <a:pt x="1049" y="3351"/>
                    <a:pt x="1135" y="3118"/>
                  </a:cubicBezTo>
                  <a:cubicBezTo>
                    <a:pt x="2002" y="3262"/>
                    <a:pt x="2883" y="3368"/>
                    <a:pt x="3761" y="3381"/>
                  </a:cubicBezTo>
                  <a:cubicBezTo>
                    <a:pt x="3833" y="3381"/>
                    <a:pt x="3833" y="3276"/>
                    <a:pt x="3761" y="3272"/>
                  </a:cubicBezTo>
                  <a:cubicBezTo>
                    <a:pt x="2893" y="3207"/>
                    <a:pt x="2029" y="3142"/>
                    <a:pt x="1169" y="3033"/>
                  </a:cubicBezTo>
                  <a:cubicBezTo>
                    <a:pt x="1240" y="2849"/>
                    <a:pt x="1319" y="2668"/>
                    <a:pt x="1404" y="2493"/>
                  </a:cubicBezTo>
                  <a:cubicBezTo>
                    <a:pt x="1879" y="2524"/>
                    <a:pt x="2354" y="2545"/>
                    <a:pt x="2828" y="2562"/>
                  </a:cubicBezTo>
                  <a:cubicBezTo>
                    <a:pt x="2866" y="2562"/>
                    <a:pt x="2866" y="2504"/>
                    <a:pt x="2828" y="2500"/>
                  </a:cubicBezTo>
                  <a:cubicBezTo>
                    <a:pt x="2364" y="2473"/>
                    <a:pt x="1900" y="2449"/>
                    <a:pt x="1435" y="2435"/>
                  </a:cubicBezTo>
                  <a:cubicBezTo>
                    <a:pt x="1821" y="1687"/>
                    <a:pt x="2354" y="1080"/>
                    <a:pt x="3078" y="694"/>
                  </a:cubicBezTo>
                  <a:cubicBezTo>
                    <a:pt x="3737" y="796"/>
                    <a:pt x="4413" y="875"/>
                    <a:pt x="5079" y="916"/>
                  </a:cubicBezTo>
                  <a:cubicBezTo>
                    <a:pt x="5080" y="916"/>
                    <a:pt x="5081" y="916"/>
                    <a:pt x="5082" y="916"/>
                  </a:cubicBezTo>
                  <a:cubicBezTo>
                    <a:pt x="5131" y="916"/>
                    <a:pt x="5143" y="830"/>
                    <a:pt x="5089" y="820"/>
                  </a:cubicBezTo>
                  <a:cubicBezTo>
                    <a:pt x="4471" y="728"/>
                    <a:pt x="3839" y="666"/>
                    <a:pt x="3211" y="625"/>
                  </a:cubicBezTo>
                  <a:cubicBezTo>
                    <a:pt x="3546" y="468"/>
                    <a:pt x="3901" y="359"/>
                    <a:pt x="4266" y="301"/>
                  </a:cubicBezTo>
                  <a:cubicBezTo>
                    <a:pt x="4649" y="342"/>
                    <a:pt x="5038" y="379"/>
                    <a:pt x="5424" y="393"/>
                  </a:cubicBezTo>
                  <a:cubicBezTo>
                    <a:pt x="5425" y="393"/>
                    <a:pt x="5426" y="393"/>
                    <a:pt x="5428" y="393"/>
                  </a:cubicBezTo>
                  <a:cubicBezTo>
                    <a:pt x="5492" y="393"/>
                    <a:pt x="5488" y="301"/>
                    <a:pt x="5424" y="294"/>
                  </a:cubicBezTo>
                  <a:cubicBezTo>
                    <a:pt x="5229" y="270"/>
                    <a:pt x="5035" y="257"/>
                    <a:pt x="4840" y="243"/>
                  </a:cubicBezTo>
                  <a:cubicBezTo>
                    <a:pt x="4905" y="239"/>
                    <a:pt x="4973" y="236"/>
                    <a:pt x="5041" y="236"/>
                  </a:cubicBezTo>
                  <a:cubicBezTo>
                    <a:pt x="5052" y="236"/>
                    <a:pt x="5062" y="236"/>
                    <a:pt x="5072" y="236"/>
                  </a:cubicBezTo>
                  <a:close/>
                  <a:moveTo>
                    <a:pt x="5101" y="0"/>
                  </a:moveTo>
                  <a:cubicBezTo>
                    <a:pt x="5081" y="0"/>
                    <a:pt x="5061" y="0"/>
                    <a:pt x="5041" y="0"/>
                  </a:cubicBezTo>
                  <a:cubicBezTo>
                    <a:pt x="417" y="58"/>
                    <a:pt x="1" y="5581"/>
                    <a:pt x="414" y="9658"/>
                  </a:cubicBezTo>
                  <a:cubicBezTo>
                    <a:pt x="400" y="9675"/>
                    <a:pt x="404" y="9703"/>
                    <a:pt x="421" y="9720"/>
                  </a:cubicBezTo>
                  <a:cubicBezTo>
                    <a:pt x="510" y="10577"/>
                    <a:pt x="643" y="11434"/>
                    <a:pt x="817" y="12281"/>
                  </a:cubicBezTo>
                  <a:cubicBezTo>
                    <a:pt x="822" y="12313"/>
                    <a:pt x="849" y="12334"/>
                    <a:pt x="879" y="12334"/>
                  </a:cubicBezTo>
                  <a:cubicBezTo>
                    <a:pt x="891" y="12334"/>
                    <a:pt x="904" y="12330"/>
                    <a:pt x="916" y="12322"/>
                  </a:cubicBezTo>
                  <a:cubicBezTo>
                    <a:pt x="1170" y="12740"/>
                    <a:pt x="1612" y="12974"/>
                    <a:pt x="2086" y="12974"/>
                  </a:cubicBezTo>
                  <a:cubicBezTo>
                    <a:pt x="2286" y="12974"/>
                    <a:pt x="2492" y="12932"/>
                    <a:pt x="2692" y="12845"/>
                  </a:cubicBezTo>
                  <a:cubicBezTo>
                    <a:pt x="3597" y="12452"/>
                    <a:pt x="3990" y="11397"/>
                    <a:pt x="3809" y="10468"/>
                  </a:cubicBezTo>
                  <a:cubicBezTo>
                    <a:pt x="3799" y="10434"/>
                    <a:pt x="3768" y="10409"/>
                    <a:pt x="3735" y="10409"/>
                  </a:cubicBezTo>
                  <a:cubicBezTo>
                    <a:pt x="3731" y="10409"/>
                    <a:pt x="3727" y="10409"/>
                    <a:pt x="3723" y="10410"/>
                  </a:cubicBezTo>
                  <a:cubicBezTo>
                    <a:pt x="3740" y="9792"/>
                    <a:pt x="3942" y="9255"/>
                    <a:pt x="4741" y="9238"/>
                  </a:cubicBezTo>
                  <a:cubicBezTo>
                    <a:pt x="4758" y="9238"/>
                    <a:pt x="4775" y="9238"/>
                    <a:pt x="4791" y="9238"/>
                  </a:cubicBezTo>
                  <a:cubicBezTo>
                    <a:pt x="5714" y="9238"/>
                    <a:pt x="6257" y="9886"/>
                    <a:pt x="6046" y="10785"/>
                  </a:cubicBezTo>
                  <a:cubicBezTo>
                    <a:pt x="5690" y="11581"/>
                    <a:pt x="6168" y="12606"/>
                    <a:pt x="6893" y="13026"/>
                  </a:cubicBezTo>
                  <a:cubicBezTo>
                    <a:pt x="7163" y="13182"/>
                    <a:pt x="7510" y="13278"/>
                    <a:pt x="7844" y="13278"/>
                  </a:cubicBezTo>
                  <a:cubicBezTo>
                    <a:pt x="8282" y="13278"/>
                    <a:pt x="8698" y="13114"/>
                    <a:pt x="8894" y="12712"/>
                  </a:cubicBezTo>
                  <a:cubicBezTo>
                    <a:pt x="8918" y="12698"/>
                    <a:pt x="8935" y="12671"/>
                    <a:pt x="8942" y="12640"/>
                  </a:cubicBezTo>
                  <a:cubicBezTo>
                    <a:pt x="9656" y="9213"/>
                    <a:pt x="10737" y="0"/>
                    <a:pt x="510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796650" y="4263547"/>
              <a:ext cx="68598" cy="82621"/>
            </a:xfrm>
            <a:custGeom>
              <a:rect b="b" l="l" r="r" t="t"/>
              <a:pathLst>
                <a:path extrusionOk="0" h="3217" w="2671">
                  <a:moveTo>
                    <a:pt x="1499" y="247"/>
                  </a:moveTo>
                  <a:cubicBezTo>
                    <a:pt x="1763" y="247"/>
                    <a:pt x="2016" y="405"/>
                    <a:pt x="2179" y="794"/>
                  </a:cubicBezTo>
                  <a:cubicBezTo>
                    <a:pt x="2377" y="1262"/>
                    <a:pt x="2401" y="1891"/>
                    <a:pt x="2217" y="2365"/>
                  </a:cubicBezTo>
                  <a:cubicBezTo>
                    <a:pt x="2027" y="2854"/>
                    <a:pt x="1646" y="3013"/>
                    <a:pt x="1223" y="3013"/>
                  </a:cubicBezTo>
                  <a:cubicBezTo>
                    <a:pt x="961" y="3013"/>
                    <a:pt x="683" y="2952"/>
                    <a:pt x="424" y="2871"/>
                  </a:cubicBezTo>
                  <a:cubicBezTo>
                    <a:pt x="454" y="2314"/>
                    <a:pt x="348" y="1720"/>
                    <a:pt x="485" y="1184"/>
                  </a:cubicBezTo>
                  <a:cubicBezTo>
                    <a:pt x="618" y="664"/>
                    <a:pt x="1072" y="247"/>
                    <a:pt x="1499" y="247"/>
                  </a:cubicBezTo>
                  <a:close/>
                  <a:moveTo>
                    <a:pt x="1444" y="1"/>
                  </a:moveTo>
                  <a:cubicBezTo>
                    <a:pt x="1228" y="1"/>
                    <a:pt x="1006" y="77"/>
                    <a:pt x="810" y="238"/>
                  </a:cubicBezTo>
                  <a:cubicBezTo>
                    <a:pt x="0" y="900"/>
                    <a:pt x="273" y="2034"/>
                    <a:pt x="212" y="2939"/>
                  </a:cubicBezTo>
                  <a:cubicBezTo>
                    <a:pt x="207" y="3008"/>
                    <a:pt x="256" y="3040"/>
                    <a:pt x="309" y="3040"/>
                  </a:cubicBezTo>
                  <a:cubicBezTo>
                    <a:pt x="332" y="3040"/>
                    <a:pt x="356" y="3034"/>
                    <a:pt x="376" y="3021"/>
                  </a:cubicBezTo>
                  <a:cubicBezTo>
                    <a:pt x="670" y="3131"/>
                    <a:pt x="1000" y="3217"/>
                    <a:pt x="1315" y="3217"/>
                  </a:cubicBezTo>
                  <a:cubicBezTo>
                    <a:pt x="1713" y="3217"/>
                    <a:pt x="2084" y="3079"/>
                    <a:pt x="2319" y="2676"/>
                  </a:cubicBezTo>
                  <a:cubicBezTo>
                    <a:pt x="2671" y="2072"/>
                    <a:pt x="2640" y="1102"/>
                    <a:pt x="2281" y="504"/>
                  </a:cubicBezTo>
                  <a:cubicBezTo>
                    <a:pt x="2086" y="177"/>
                    <a:pt x="1771" y="1"/>
                    <a:pt x="144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6723583" y="4455498"/>
              <a:ext cx="42556" cy="3262"/>
            </a:xfrm>
            <a:custGeom>
              <a:rect b="b" l="l" r="r" t="t"/>
              <a:pathLst>
                <a:path extrusionOk="0" h="127" w="1657">
                  <a:moveTo>
                    <a:pt x="24" y="0"/>
                  </a:moveTo>
                  <a:cubicBezTo>
                    <a:pt x="0" y="0"/>
                    <a:pt x="0" y="34"/>
                    <a:pt x="24" y="38"/>
                  </a:cubicBezTo>
                  <a:cubicBezTo>
                    <a:pt x="554" y="89"/>
                    <a:pt x="1083" y="127"/>
                    <a:pt x="1616" y="127"/>
                  </a:cubicBezTo>
                  <a:cubicBezTo>
                    <a:pt x="1657" y="127"/>
                    <a:pt x="1657" y="65"/>
                    <a:pt x="1616" y="65"/>
                  </a:cubicBezTo>
                  <a:cubicBezTo>
                    <a:pt x="1086" y="55"/>
                    <a:pt x="554" y="38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6714723" y="4356030"/>
              <a:ext cx="22036" cy="2311"/>
            </a:xfrm>
            <a:custGeom>
              <a:rect b="b" l="l" r="r" t="t"/>
              <a:pathLst>
                <a:path extrusionOk="0" h="90" w="858">
                  <a:moveTo>
                    <a:pt x="24" y="1"/>
                  </a:moveTo>
                  <a:cubicBezTo>
                    <a:pt x="0" y="1"/>
                    <a:pt x="0" y="35"/>
                    <a:pt x="24" y="38"/>
                  </a:cubicBezTo>
                  <a:cubicBezTo>
                    <a:pt x="287" y="62"/>
                    <a:pt x="554" y="76"/>
                    <a:pt x="820" y="89"/>
                  </a:cubicBezTo>
                  <a:cubicBezTo>
                    <a:pt x="858" y="89"/>
                    <a:pt x="858" y="31"/>
                    <a:pt x="820" y="28"/>
                  </a:cubicBezTo>
                  <a:cubicBezTo>
                    <a:pt x="554" y="14"/>
                    <a:pt x="287" y="4"/>
                    <a:pt x="2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6744797" y="4219810"/>
              <a:ext cx="46254" cy="3467"/>
            </a:xfrm>
            <a:custGeom>
              <a:rect b="b" l="l" r="r" t="t"/>
              <a:pathLst>
                <a:path extrusionOk="0" h="135" w="1801">
                  <a:moveTo>
                    <a:pt x="702" y="0"/>
                  </a:moveTo>
                  <a:cubicBezTo>
                    <a:pt x="478" y="0"/>
                    <a:pt x="253" y="10"/>
                    <a:pt x="28" y="28"/>
                  </a:cubicBezTo>
                  <a:cubicBezTo>
                    <a:pt x="1" y="28"/>
                    <a:pt x="1" y="69"/>
                    <a:pt x="28" y="69"/>
                  </a:cubicBezTo>
                  <a:cubicBezTo>
                    <a:pt x="158" y="65"/>
                    <a:pt x="288" y="63"/>
                    <a:pt x="418" y="63"/>
                  </a:cubicBezTo>
                  <a:cubicBezTo>
                    <a:pt x="865" y="63"/>
                    <a:pt x="1312" y="86"/>
                    <a:pt x="1760" y="134"/>
                  </a:cubicBezTo>
                  <a:cubicBezTo>
                    <a:pt x="1761" y="134"/>
                    <a:pt x="1762" y="134"/>
                    <a:pt x="1763" y="134"/>
                  </a:cubicBezTo>
                  <a:cubicBezTo>
                    <a:pt x="1801" y="134"/>
                    <a:pt x="1799" y="76"/>
                    <a:pt x="1760" y="69"/>
                  </a:cubicBezTo>
                  <a:cubicBezTo>
                    <a:pt x="1409" y="23"/>
                    <a:pt x="1056" y="0"/>
                    <a:pt x="70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6757613" y="4204811"/>
              <a:ext cx="74145" cy="5470"/>
            </a:xfrm>
            <a:custGeom>
              <a:rect b="b" l="l" r="r" t="t"/>
              <a:pathLst>
                <a:path extrusionOk="0" h="213" w="2887">
                  <a:moveTo>
                    <a:pt x="48" y="1"/>
                  </a:moveTo>
                  <a:cubicBezTo>
                    <a:pt x="0" y="1"/>
                    <a:pt x="0" y="69"/>
                    <a:pt x="48" y="73"/>
                  </a:cubicBezTo>
                  <a:cubicBezTo>
                    <a:pt x="970" y="127"/>
                    <a:pt x="1896" y="192"/>
                    <a:pt x="2818" y="213"/>
                  </a:cubicBezTo>
                  <a:cubicBezTo>
                    <a:pt x="2819" y="213"/>
                    <a:pt x="2820" y="213"/>
                    <a:pt x="2821" y="213"/>
                  </a:cubicBezTo>
                  <a:cubicBezTo>
                    <a:pt x="2886" y="213"/>
                    <a:pt x="2885" y="110"/>
                    <a:pt x="2818" y="107"/>
                  </a:cubicBezTo>
                  <a:cubicBezTo>
                    <a:pt x="1896" y="45"/>
                    <a:pt x="970" y="28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3" name="Google Shape;8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28305"/>
            <a:ext cx="6395617" cy="2970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9"/>
          <p:cNvSpPr txBox="1"/>
          <p:nvPr>
            <p:ph idx="4294967295" type="title"/>
          </p:nvPr>
        </p:nvSpPr>
        <p:spPr>
          <a:xfrm>
            <a:off x="2809200" y="4451625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Connect with localhost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0"/>
          <p:cNvSpPr txBox="1"/>
          <p:nvPr>
            <p:ph type="title"/>
          </p:nvPr>
        </p:nvSpPr>
        <p:spPr>
          <a:xfrm>
            <a:off x="1739850" y="6873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</a:t>
            </a:r>
            <a:r>
              <a:rPr b="1" lang="en" sz="3000"/>
              <a:t>–-GenerateDots.java</a:t>
            </a:r>
            <a:endParaRPr b="1" sz="3000"/>
          </a:p>
        </p:txBody>
      </p:sp>
      <p:grpSp>
        <p:nvGrpSpPr>
          <p:cNvPr id="890" name="Google Shape;890;p40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891" name="Google Shape;891;p40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7" name="Google Shape;8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14223"/>
            <a:ext cx="75819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40"/>
          <p:cNvSpPr txBox="1"/>
          <p:nvPr>
            <p:ph idx="4294967295" type="title"/>
          </p:nvPr>
        </p:nvSpPr>
        <p:spPr>
          <a:xfrm>
            <a:off x="349550" y="4145700"/>
            <a:ext cx="8319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Java Program to generate random dot pairs with command line </a:t>
            </a:r>
            <a:r>
              <a:rPr lang="en" sz="2600">
                <a:solidFill>
                  <a:schemeClr val="dk2"/>
                </a:solidFill>
              </a:rPr>
              <a:t>arguments</a:t>
            </a:r>
            <a:r>
              <a:rPr lang="en" sz="2600">
                <a:solidFill>
                  <a:schemeClr val="dk2"/>
                </a:solidFill>
              </a:rPr>
              <a:t> taken in as radius and number of pairs. Output format: x y radius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1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</a:t>
            </a:r>
            <a:r>
              <a:rPr b="1" lang="en" sz="3000"/>
              <a:t>CalculatePiMR.java</a:t>
            </a:r>
            <a:endParaRPr b="1" sz="3000"/>
          </a:p>
        </p:txBody>
      </p:sp>
      <p:grpSp>
        <p:nvGrpSpPr>
          <p:cNvPr id="904" name="Google Shape;904;p41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05" name="Google Shape;905;p41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11" name="Google Shape;9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325" y="1181923"/>
            <a:ext cx="5478267" cy="3656777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1"/>
          <p:cNvSpPr txBox="1"/>
          <p:nvPr>
            <p:ph idx="4294967295" type="title"/>
          </p:nvPr>
        </p:nvSpPr>
        <p:spPr>
          <a:xfrm>
            <a:off x="4876600" y="441720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Map()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CODE–-CalculatePiMR.java</a:t>
            </a:r>
            <a:endParaRPr b="1" sz="3000"/>
          </a:p>
        </p:txBody>
      </p:sp>
      <p:grpSp>
        <p:nvGrpSpPr>
          <p:cNvPr id="918" name="Google Shape;918;p42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19" name="Google Shape;919;p42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5" name="Google Shape;9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1464148"/>
            <a:ext cx="75342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42"/>
          <p:cNvSpPr txBox="1"/>
          <p:nvPr>
            <p:ph idx="4294967295" type="title"/>
          </p:nvPr>
        </p:nvSpPr>
        <p:spPr>
          <a:xfrm>
            <a:off x="5665600" y="3473925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Reduce</a:t>
            </a:r>
            <a:r>
              <a:rPr lang="en" sz="2600">
                <a:solidFill>
                  <a:schemeClr val="dk2"/>
                </a:solidFill>
              </a:rPr>
              <a:t>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CODE–-CalculatePiMR.java</a:t>
            </a:r>
            <a:endParaRPr b="1" sz="3000"/>
          </a:p>
        </p:txBody>
      </p:sp>
      <p:grpSp>
        <p:nvGrpSpPr>
          <p:cNvPr id="932" name="Google Shape;932;p43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33" name="Google Shape;933;p43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39" name="Google Shape;9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334323"/>
            <a:ext cx="557212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43"/>
          <p:cNvSpPr txBox="1"/>
          <p:nvPr>
            <p:ph idx="4294967295" type="title"/>
          </p:nvPr>
        </p:nvSpPr>
        <p:spPr>
          <a:xfrm>
            <a:off x="4586950" y="4338500"/>
            <a:ext cx="35256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</a:t>
            </a:r>
            <a:r>
              <a:rPr lang="en" sz="2600">
                <a:solidFill>
                  <a:schemeClr val="dk2"/>
                </a:solidFill>
              </a:rPr>
              <a:t>ain() for MapReduce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type="title"/>
          </p:nvPr>
        </p:nvSpPr>
        <p:spPr>
          <a:xfrm>
            <a:off x="5106762" y="446450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Introduction</a:t>
            </a:r>
            <a:endParaRPr/>
          </a:p>
        </p:txBody>
      </p:sp>
      <p:sp>
        <p:nvSpPr>
          <p:cNvPr id="396" name="Google Shape;396;p26"/>
          <p:cNvSpPr txBox="1"/>
          <p:nvPr>
            <p:ph idx="4" type="title"/>
          </p:nvPr>
        </p:nvSpPr>
        <p:spPr>
          <a:xfrm>
            <a:off x="5106762" y="986803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Design</a:t>
            </a:r>
            <a:endParaRPr/>
          </a:p>
        </p:txBody>
      </p:sp>
      <p:sp>
        <p:nvSpPr>
          <p:cNvPr id="397" name="Google Shape;397;p26"/>
          <p:cNvSpPr txBox="1"/>
          <p:nvPr>
            <p:ph idx="5" type="title"/>
          </p:nvPr>
        </p:nvSpPr>
        <p:spPr>
          <a:xfrm>
            <a:off x="5106762" y="170140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Implementation</a:t>
            </a:r>
            <a:endParaRPr/>
          </a:p>
        </p:txBody>
      </p:sp>
      <p:sp>
        <p:nvSpPr>
          <p:cNvPr id="398" name="Google Shape;398;p26"/>
          <p:cNvSpPr txBox="1"/>
          <p:nvPr>
            <p:ph type="title"/>
          </p:nvPr>
        </p:nvSpPr>
        <p:spPr>
          <a:xfrm>
            <a:off x="5165562" y="233147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Test</a:t>
            </a:r>
            <a:endParaRPr/>
          </a:p>
        </p:txBody>
      </p:sp>
      <p:sp>
        <p:nvSpPr>
          <p:cNvPr id="399" name="Google Shape;399;p26"/>
          <p:cNvSpPr txBox="1"/>
          <p:nvPr>
            <p:ph idx="4" type="title"/>
          </p:nvPr>
        </p:nvSpPr>
        <p:spPr>
          <a:xfrm>
            <a:off x="5165562" y="2871828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Enhancement</a:t>
            </a:r>
            <a:endParaRPr/>
          </a:p>
        </p:txBody>
      </p:sp>
      <p:sp>
        <p:nvSpPr>
          <p:cNvPr id="400" name="Google Shape;400;p26"/>
          <p:cNvSpPr txBox="1"/>
          <p:nvPr>
            <p:ph idx="5" type="title"/>
          </p:nvPr>
        </p:nvSpPr>
        <p:spPr>
          <a:xfrm>
            <a:off x="5165562" y="3434030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Conclusion</a:t>
            </a:r>
            <a:endParaRPr/>
          </a:p>
        </p:txBody>
      </p:sp>
      <p:sp>
        <p:nvSpPr>
          <p:cNvPr id="401" name="Google Shape;401;p26"/>
          <p:cNvSpPr txBox="1"/>
          <p:nvPr>
            <p:ph idx="4294967295" type="title"/>
          </p:nvPr>
        </p:nvSpPr>
        <p:spPr>
          <a:xfrm>
            <a:off x="911675" y="1009350"/>
            <a:ext cx="4041900" cy="26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TABLE OF </a:t>
            </a:r>
            <a:r>
              <a:rPr lang="en" sz="8300">
                <a:solidFill>
                  <a:schemeClr val="accent3"/>
                </a:solidFill>
              </a:rPr>
              <a:t>CONTENT</a:t>
            </a:r>
            <a:endParaRPr sz="8300">
              <a:solidFill>
                <a:schemeClr val="accent3"/>
              </a:solidFill>
            </a:endParaRPr>
          </a:p>
        </p:txBody>
      </p:sp>
      <p:sp>
        <p:nvSpPr>
          <p:cNvPr id="402" name="Google Shape;402;p26"/>
          <p:cNvSpPr txBox="1"/>
          <p:nvPr>
            <p:ph type="title"/>
          </p:nvPr>
        </p:nvSpPr>
        <p:spPr>
          <a:xfrm>
            <a:off x="5165562" y="4015425"/>
            <a:ext cx="3079500" cy="58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Reference</a:t>
            </a:r>
            <a:endParaRPr/>
          </a:p>
        </p:txBody>
      </p:sp>
      <p:grpSp>
        <p:nvGrpSpPr>
          <p:cNvPr id="403" name="Google Shape;403;p26"/>
          <p:cNvGrpSpPr/>
          <p:nvPr/>
        </p:nvGrpSpPr>
        <p:grpSpPr>
          <a:xfrm>
            <a:off x="7580555" y="-1483173"/>
            <a:ext cx="1077480" cy="3792801"/>
            <a:chOff x="3341163" y="-296155"/>
            <a:chExt cx="506501" cy="1782918"/>
          </a:xfrm>
        </p:grpSpPr>
        <p:sp>
          <p:nvSpPr>
            <p:cNvPr id="404" name="Google Shape;404;p26"/>
            <p:cNvSpPr/>
            <p:nvPr/>
          </p:nvSpPr>
          <p:spPr>
            <a:xfrm>
              <a:off x="3488137" y="1191289"/>
              <a:ext cx="214719" cy="22144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3459121" y="1142761"/>
              <a:ext cx="274825" cy="301659"/>
            </a:xfrm>
            <a:custGeom>
              <a:rect b="b" l="l" r="r" t="t"/>
              <a:pathLst>
                <a:path extrusionOk="0" h="6048" w="551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3515582" y="1128346"/>
              <a:ext cx="155468" cy="22395"/>
            </a:xfrm>
            <a:custGeom>
              <a:rect b="b" l="l" r="r" t="t"/>
              <a:pathLst>
                <a:path extrusionOk="0" h="449" w="3117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3517178" y="1050139"/>
              <a:ext cx="156366" cy="100703"/>
            </a:xfrm>
            <a:custGeom>
              <a:rect b="b" l="l" r="r" t="t"/>
              <a:pathLst>
                <a:path extrusionOk="0" h="2019" w="3135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3565409" y="1005250"/>
              <a:ext cx="67784" cy="50875"/>
            </a:xfrm>
            <a:custGeom>
              <a:rect b="b" l="l" r="r" t="t"/>
              <a:pathLst>
                <a:path extrusionOk="0" h="1020" w="1359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3517328" y="1147798"/>
              <a:ext cx="43792" cy="21747"/>
            </a:xfrm>
            <a:custGeom>
              <a:rect b="b" l="l" r="r" t="t"/>
              <a:pathLst>
                <a:path extrusionOk="0" h="436" w="878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3627955" y="1142711"/>
              <a:ext cx="47084" cy="23343"/>
            </a:xfrm>
            <a:custGeom>
              <a:rect b="b" l="l" r="r" t="t"/>
              <a:pathLst>
                <a:path extrusionOk="0" h="468" w="944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3575584" y="1130990"/>
              <a:ext cx="18554" cy="221356"/>
            </a:xfrm>
            <a:custGeom>
              <a:rect b="b" l="l" r="r" t="t"/>
              <a:pathLst>
                <a:path extrusionOk="0" h="4438" w="372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3599625" y="1131040"/>
              <a:ext cx="37658" cy="213725"/>
            </a:xfrm>
            <a:custGeom>
              <a:rect b="b" l="l" r="r" t="t"/>
              <a:pathLst>
                <a:path extrusionOk="0" h="4285" w="755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3406701" y="1167151"/>
              <a:ext cx="51673" cy="31074"/>
            </a:xfrm>
            <a:custGeom>
              <a:rect b="b" l="l" r="r" t="t"/>
              <a:pathLst>
                <a:path extrusionOk="0" h="623" w="1036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3341163" y="1288152"/>
              <a:ext cx="88981" cy="11871"/>
            </a:xfrm>
            <a:custGeom>
              <a:rect b="b" l="l" r="r" t="t"/>
              <a:pathLst>
                <a:path extrusionOk="0" h="238" w="1784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3760827" y="1283464"/>
              <a:ext cx="86837" cy="9776"/>
            </a:xfrm>
            <a:custGeom>
              <a:rect b="b" l="l" r="r" t="t"/>
              <a:pathLst>
                <a:path extrusionOk="0" h="196" w="1741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731649" y="1421922"/>
              <a:ext cx="51922" cy="34116"/>
            </a:xfrm>
            <a:custGeom>
              <a:rect b="b" l="l" r="r" t="t"/>
              <a:pathLst>
                <a:path extrusionOk="0" h="684" w="1041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441216" y="1442671"/>
              <a:ext cx="39603" cy="44092"/>
            </a:xfrm>
            <a:custGeom>
              <a:rect b="b" l="l" r="r" t="t"/>
              <a:pathLst>
                <a:path extrusionOk="0" h="884" w="794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398571" y="1372794"/>
              <a:ext cx="26734" cy="13617"/>
            </a:xfrm>
            <a:custGeom>
              <a:rect b="b" l="l" r="r" t="t"/>
              <a:pathLst>
                <a:path extrusionOk="0" h="273" w="536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753096" y="1353142"/>
              <a:ext cx="36510" cy="13966"/>
            </a:xfrm>
            <a:custGeom>
              <a:rect b="b" l="l" r="r" t="t"/>
              <a:pathLst>
                <a:path extrusionOk="0" h="280" w="732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720227" y="1195531"/>
              <a:ext cx="36161" cy="20599"/>
            </a:xfrm>
            <a:custGeom>
              <a:rect b="b" l="l" r="r" t="t"/>
              <a:pathLst>
                <a:path extrusionOk="0" h="413" w="725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450991" y="1088245"/>
              <a:ext cx="23043" cy="35613"/>
            </a:xfrm>
            <a:custGeom>
              <a:rect b="b" l="l" r="r" t="t"/>
              <a:pathLst>
                <a:path extrusionOk="0" h="714" w="462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3520270" y="1096525"/>
              <a:ext cx="146091" cy="21946"/>
            </a:xfrm>
            <a:custGeom>
              <a:rect b="b" l="l" r="r" t="t"/>
              <a:pathLst>
                <a:path extrusionOk="0" h="440" w="2929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591995" y="-296155"/>
              <a:ext cx="11376" cy="1309481"/>
            </a:xfrm>
            <a:custGeom>
              <a:rect b="b" l="l" r="r" t="t"/>
              <a:pathLst>
                <a:path extrusionOk="0" h="21395" w="228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3816955" y="2"/>
            <a:ext cx="1077480" cy="3792801"/>
            <a:chOff x="3341163" y="-296155"/>
            <a:chExt cx="506501" cy="1782918"/>
          </a:xfrm>
        </p:grpSpPr>
        <p:sp>
          <p:nvSpPr>
            <p:cNvPr id="425" name="Google Shape;425;p26"/>
            <p:cNvSpPr/>
            <p:nvPr/>
          </p:nvSpPr>
          <p:spPr>
            <a:xfrm>
              <a:off x="3488137" y="1191289"/>
              <a:ext cx="214719" cy="22144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3459121" y="1142761"/>
              <a:ext cx="274825" cy="301659"/>
            </a:xfrm>
            <a:custGeom>
              <a:rect b="b" l="l" r="r" t="t"/>
              <a:pathLst>
                <a:path extrusionOk="0" h="6048" w="5510">
                  <a:moveTo>
                    <a:pt x="1262" y="1"/>
                  </a:moveTo>
                  <a:cubicBezTo>
                    <a:pt x="1221" y="1"/>
                    <a:pt x="1179" y="27"/>
                    <a:pt x="1175" y="79"/>
                  </a:cubicBezTo>
                  <a:cubicBezTo>
                    <a:pt x="1113" y="837"/>
                    <a:pt x="600" y="1544"/>
                    <a:pt x="344" y="2254"/>
                  </a:cubicBezTo>
                  <a:cubicBezTo>
                    <a:pt x="128" y="2854"/>
                    <a:pt x="0" y="3498"/>
                    <a:pt x="128" y="4132"/>
                  </a:cubicBezTo>
                  <a:cubicBezTo>
                    <a:pt x="368" y="5317"/>
                    <a:pt x="1553" y="5900"/>
                    <a:pt x="2668" y="6031"/>
                  </a:cubicBezTo>
                  <a:cubicBezTo>
                    <a:pt x="2761" y="6042"/>
                    <a:pt x="2857" y="6048"/>
                    <a:pt x="2955" y="6048"/>
                  </a:cubicBezTo>
                  <a:cubicBezTo>
                    <a:pt x="3463" y="6048"/>
                    <a:pt x="4017" y="5901"/>
                    <a:pt x="4435" y="5643"/>
                  </a:cubicBezTo>
                  <a:cubicBezTo>
                    <a:pt x="4892" y="5359"/>
                    <a:pt x="5097" y="4742"/>
                    <a:pt x="5274" y="4257"/>
                  </a:cubicBezTo>
                  <a:cubicBezTo>
                    <a:pt x="5509" y="3609"/>
                    <a:pt x="5506" y="3006"/>
                    <a:pt x="5319" y="2345"/>
                  </a:cubicBezTo>
                  <a:cubicBezTo>
                    <a:pt x="5094" y="1565"/>
                    <a:pt x="4408" y="941"/>
                    <a:pt x="4318" y="133"/>
                  </a:cubicBezTo>
                  <a:cubicBezTo>
                    <a:pt x="4312" y="82"/>
                    <a:pt x="4269" y="56"/>
                    <a:pt x="4228" y="56"/>
                  </a:cubicBezTo>
                  <a:cubicBezTo>
                    <a:pt x="4187" y="56"/>
                    <a:pt x="4149" y="82"/>
                    <a:pt x="4155" y="133"/>
                  </a:cubicBezTo>
                  <a:cubicBezTo>
                    <a:pt x="4203" y="563"/>
                    <a:pt x="4380" y="882"/>
                    <a:pt x="4606" y="1243"/>
                  </a:cubicBezTo>
                  <a:cubicBezTo>
                    <a:pt x="4924" y="1745"/>
                    <a:pt x="5167" y="2244"/>
                    <a:pt x="5263" y="2839"/>
                  </a:cubicBezTo>
                  <a:cubicBezTo>
                    <a:pt x="5385" y="3571"/>
                    <a:pt x="5149" y="4482"/>
                    <a:pt x="4719" y="5092"/>
                  </a:cubicBezTo>
                  <a:cubicBezTo>
                    <a:pt x="4339" y="5632"/>
                    <a:pt x="3635" y="5881"/>
                    <a:pt x="2969" y="5881"/>
                  </a:cubicBezTo>
                  <a:cubicBezTo>
                    <a:pt x="2799" y="5881"/>
                    <a:pt x="2630" y="5865"/>
                    <a:pt x="2471" y="5833"/>
                  </a:cubicBezTo>
                  <a:cubicBezTo>
                    <a:pt x="1906" y="5722"/>
                    <a:pt x="1238" y="5500"/>
                    <a:pt x="811" y="5095"/>
                  </a:cubicBezTo>
                  <a:cubicBezTo>
                    <a:pt x="219" y="4531"/>
                    <a:pt x="157" y="3637"/>
                    <a:pt x="326" y="2881"/>
                  </a:cubicBezTo>
                  <a:cubicBezTo>
                    <a:pt x="541" y="1921"/>
                    <a:pt x="1262" y="1062"/>
                    <a:pt x="1337" y="79"/>
                  </a:cubicBezTo>
                  <a:cubicBezTo>
                    <a:pt x="1341" y="27"/>
                    <a:pt x="1302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3515582" y="1128346"/>
              <a:ext cx="155468" cy="22395"/>
            </a:xfrm>
            <a:custGeom>
              <a:rect b="b" l="l" r="r" t="t"/>
              <a:pathLst>
                <a:path extrusionOk="0" h="449" w="3117">
                  <a:moveTo>
                    <a:pt x="1624" y="0"/>
                  </a:moveTo>
                  <a:cubicBezTo>
                    <a:pt x="1071" y="0"/>
                    <a:pt x="518" y="84"/>
                    <a:pt x="81" y="298"/>
                  </a:cubicBezTo>
                  <a:cubicBezTo>
                    <a:pt x="0" y="337"/>
                    <a:pt x="52" y="449"/>
                    <a:pt x="128" y="449"/>
                  </a:cubicBezTo>
                  <a:cubicBezTo>
                    <a:pt x="139" y="449"/>
                    <a:pt x="151" y="446"/>
                    <a:pt x="164" y="440"/>
                  </a:cubicBezTo>
                  <a:cubicBezTo>
                    <a:pt x="559" y="246"/>
                    <a:pt x="1094" y="170"/>
                    <a:pt x="1627" y="170"/>
                  </a:cubicBezTo>
                  <a:cubicBezTo>
                    <a:pt x="2114" y="170"/>
                    <a:pt x="2600" y="233"/>
                    <a:pt x="2978" y="326"/>
                  </a:cubicBezTo>
                  <a:cubicBezTo>
                    <a:pt x="2985" y="328"/>
                    <a:pt x="2992" y="329"/>
                    <a:pt x="2999" y="329"/>
                  </a:cubicBezTo>
                  <a:cubicBezTo>
                    <a:pt x="3087" y="329"/>
                    <a:pt x="3116" y="192"/>
                    <a:pt x="3023" y="166"/>
                  </a:cubicBezTo>
                  <a:cubicBezTo>
                    <a:pt x="2611" y="67"/>
                    <a:pt x="2118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3517178" y="1050139"/>
              <a:ext cx="156366" cy="100703"/>
            </a:xfrm>
            <a:custGeom>
              <a:rect b="b" l="l" r="r" t="t"/>
              <a:pathLst>
                <a:path extrusionOk="0" h="2019" w="3135">
                  <a:moveTo>
                    <a:pt x="1320" y="1"/>
                  </a:moveTo>
                  <a:cubicBezTo>
                    <a:pt x="948" y="1"/>
                    <a:pt x="570" y="54"/>
                    <a:pt x="378" y="297"/>
                  </a:cubicBezTo>
                  <a:cubicBezTo>
                    <a:pt x="70" y="684"/>
                    <a:pt x="94" y="1447"/>
                    <a:pt x="11" y="1915"/>
                  </a:cubicBezTo>
                  <a:cubicBezTo>
                    <a:pt x="1" y="1978"/>
                    <a:pt x="54" y="2019"/>
                    <a:pt x="102" y="2019"/>
                  </a:cubicBezTo>
                  <a:cubicBezTo>
                    <a:pt x="134" y="2019"/>
                    <a:pt x="163" y="2001"/>
                    <a:pt x="170" y="1960"/>
                  </a:cubicBezTo>
                  <a:cubicBezTo>
                    <a:pt x="233" y="1613"/>
                    <a:pt x="274" y="1260"/>
                    <a:pt x="347" y="917"/>
                  </a:cubicBezTo>
                  <a:cubicBezTo>
                    <a:pt x="490" y="242"/>
                    <a:pt x="1143" y="192"/>
                    <a:pt x="1722" y="192"/>
                  </a:cubicBezTo>
                  <a:cubicBezTo>
                    <a:pt x="1746" y="192"/>
                    <a:pt x="1771" y="193"/>
                    <a:pt x="1795" y="193"/>
                  </a:cubicBezTo>
                  <a:cubicBezTo>
                    <a:pt x="1880" y="193"/>
                    <a:pt x="1968" y="189"/>
                    <a:pt x="2057" y="189"/>
                  </a:cubicBezTo>
                  <a:cubicBezTo>
                    <a:pt x="2313" y="189"/>
                    <a:pt x="2571" y="220"/>
                    <a:pt x="2741" y="460"/>
                  </a:cubicBezTo>
                  <a:cubicBezTo>
                    <a:pt x="2845" y="608"/>
                    <a:pt x="2855" y="871"/>
                    <a:pt x="2873" y="1048"/>
                  </a:cubicBezTo>
                  <a:cubicBezTo>
                    <a:pt x="2904" y="1346"/>
                    <a:pt x="2932" y="1640"/>
                    <a:pt x="2967" y="1936"/>
                  </a:cubicBezTo>
                  <a:cubicBezTo>
                    <a:pt x="2972" y="1988"/>
                    <a:pt x="3016" y="2015"/>
                    <a:pt x="3057" y="2015"/>
                  </a:cubicBezTo>
                  <a:cubicBezTo>
                    <a:pt x="3097" y="2015"/>
                    <a:pt x="3135" y="1989"/>
                    <a:pt x="3130" y="1936"/>
                  </a:cubicBezTo>
                  <a:cubicBezTo>
                    <a:pt x="3077" y="1492"/>
                    <a:pt x="3109" y="979"/>
                    <a:pt x="2963" y="553"/>
                  </a:cubicBezTo>
                  <a:cubicBezTo>
                    <a:pt x="2790" y="44"/>
                    <a:pt x="2502" y="47"/>
                    <a:pt x="2028" y="33"/>
                  </a:cubicBezTo>
                  <a:cubicBezTo>
                    <a:pt x="1839" y="27"/>
                    <a:pt x="1581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3565409" y="1005250"/>
              <a:ext cx="67784" cy="50875"/>
            </a:xfrm>
            <a:custGeom>
              <a:rect b="b" l="l" r="r" t="t"/>
              <a:pathLst>
                <a:path extrusionOk="0" h="1020" w="1359">
                  <a:moveTo>
                    <a:pt x="707" y="1"/>
                  </a:moveTo>
                  <a:cubicBezTo>
                    <a:pt x="489" y="1"/>
                    <a:pt x="222" y="81"/>
                    <a:pt x="111" y="285"/>
                  </a:cubicBezTo>
                  <a:cubicBezTo>
                    <a:pt x="1" y="486"/>
                    <a:pt x="28" y="746"/>
                    <a:pt x="59" y="960"/>
                  </a:cubicBezTo>
                  <a:cubicBezTo>
                    <a:pt x="64" y="1002"/>
                    <a:pt x="92" y="1019"/>
                    <a:pt x="123" y="1019"/>
                  </a:cubicBezTo>
                  <a:cubicBezTo>
                    <a:pt x="170" y="1019"/>
                    <a:pt x="224" y="978"/>
                    <a:pt x="215" y="916"/>
                  </a:cubicBezTo>
                  <a:cubicBezTo>
                    <a:pt x="194" y="749"/>
                    <a:pt x="163" y="521"/>
                    <a:pt x="253" y="368"/>
                  </a:cubicBezTo>
                  <a:cubicBezTo>
                    <a:pt x="338" y="220"/>
                    <a:pt x="532" y="164"/>
                    <a:pt x="700" y="164"/>
                  </a:cubicBezTo>
                  <a:cubicBezTo>
                    <a:pt x="724" y="164"/>
                    <a:pt x="747" y="165"/>
                    <a:pt x="770" y="167"/>
                  </a:cubicBezTo>
                  <a:cubicBezTo>
                    <a:pt x="1240" y="216"/>
                    <a:pt x="1130" y="594"/>
                    <a:pt x="1161" y="940"/>
                  </a:cubicBezTo>
                  <a:cubicBezTo>
                    <a:pt x="1164" y="992"/>
                    <a:pt x="1208" y="1018"/>
                    <a:pt x="1249" y="1018"/>
                  </a:cubicBezTo>
                  <a:cubicBezTo>
                    <a:pt x="1290" y="1018"/>
                    <a:pt x="1329" y="992"/>
                    <a:pt x="1324" y="940"/>
                  </a:cubicBezTo>
                  <a:cubicBezTo>
                    <a:pt x="1303" y="722"/>
                    <a:pt x="1359" y="472"/>
                    <a:pt x="1261" y="268"/>
                  </a:cubicBezTo>
                  <a:cubicBezTo>
                    <a:pt x="1165" y="71"/>
                    <a:pt x="908" y="4"/>
                    <a:pt x="70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517328" y="1147798"/>
              <a:ext cx="43792" cy="21747"/>
            </a:xfrm>
            <a:custGeom>
              <a:rect b="b" l="l" r="r" t="t"/>
              <a:pathLst>
                <a:path extrusionOk="0" h="436" w="878">
                  <a:moveTo>
                    <a:pt x="123" y="1"/>
                  </a:moveTo>
                  <a:cubicBezTo>
                    <a:pt x="57" y="1"/>
                    <a:pt x="1" y="83"/>
                    <a:pt x="63" y="136"/>
                  </a:cubicBezTo>
                  <a:cubicBezTo>
                    <a:pt x="268" y="310"/>
                    <a:pt x="503" y="410"/>
                    <a:pt x="770" y="435"/>
                  </a:cubicBezTo>
                  <a:cubicBezTo>
                    <a:pt x="773" y="435"/>
                    <a:pt x="776" y="435"/>
                    <a:pt x="779" y="435"/>
                  </a:cubicBezTo>
                  <a:cubicBezTo>
                    <a:pt x="877" y="435"/>
                    <a:pt x="874" y="282"/>
                    <a:pt x="770" y="272"/>
                  </a:cubicBezTo>
                  <a:cubicBezTo>
                    <a:pt x="552" y="251"/>
                    <a:pt x="348" y="165"/>
                    <a:pt x="178" y="23"/>
                  </a:cubicBezTo>
                  <a:cubicBezTo>
                    <a:pt x="160" y="7"/>
                    <a:pt x="141" y="1"/>
                    <a:pt x="12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627955" y="1142711"/>
              <a:ext cx="47084" cy="23343"/>
            </a:xfrm>
            <a:custGeom>
              <a:rect b="b" l="l" r="r" t="t"/>
              <a:pathLst>
                <a:path extrusionOk="0" h="468" w="944">
                  <a:moveTo>
                    <a:pt x="822" y="1"/>
                  </a:moveTo>
                  <a:cubicBezTo>
                    <a:pt x="804" y="1"/>
                    <a:pt x="784" y="8"/>
                    <a:pt x="766" y="24"/>
                  </a:cubicBezTo>
                  <a:cubicBezTo>
                    <a:pt x="603" y="174"/>
                    <a:pt x="345" y="304"/>
                    <a:pt x="118" y="304"/>
                  </a:cubicBezTo>
                  <a:cubicBezTo>
                    <a:pt x="115" y="304"/>
                    <a:pt x="111" y="304"/>
                    <a:pt x="108" y="304"/>
                  </a:cubicBezTo>
                  <a:cubicBezTo>
                    <a:pt x="107" y="304"/>
                    <a:pt x="106" y="304"/>
                    <a:pt x="105" y="304"/>
                  </a:cubicBezTo>
                  <a:cubicBezTo>
                    <a:pt x="1" y="304"/>
                    <a:pt x="2" y="464"/>
                    <a:pt x="108" y="467"/>
                  </a:cubicBezTo>
                  <a:cubicBezTo>
                    <a:pt x="111" y="467"/>
                    <a:pt x="114" y="467"/>
                    <a:pt x="117" y="467"/>
                  </a:cubicBezTo>
                  <a:cubicBezTo>
                    <a:pt x="388" y="467"/>
                    <a:pt x="685" y="316"/>
                    <a:pt x="884" y="138"/>
                  </a:cubicBezTo>
                  <a:cubicBezTo>
                    <a:pt x="943" y="84"/>
                    <a:pt x="88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575584" y="1130990"/>
              <a:ext cx="18554" cy="221356"/>
            </a:xfrm>
            <a:custGeom>
              <a:rect b="b" l="l" r="r" t="t"/>
              <a:pathLst>
                <a:path extrusionOk="0" h="4438" w="372">
                  <a:moveTo>
                    <a:pt x="259" y="0"/>
                  </a:moveTo>
                  <a:cubicBezTo>
                    <a:pt x="218" y="0"/>
                    <a:pt x="177" y="26"/>
                    <a:pt x="177" y="78"/>
                  </a:cubicBezTo>
                  <a:cubicBezTo>
                    <a:pt x="198" y="1495"/>
                    <a:pt x="212" y="2934"/>
                    <a:pt x="11" y="4337"/>
                  </a:cubicBezTo>
                  <a:cubicBezTo>
                    <a:pt x="1" y="4397"/>
                    <a:pt x="54" y="4438"/>
                    <a:pt x="101" y="4438"/>
                  </a:cubicBezTo>
                  <a:cubicBezTo>
                    <a:pt x="133" y="4438"/>
                    <a:pt x="161" y="4420"/>
                    <a:pt x="167" y="4378"/>
                  </a:cubicBezTo>
                  <a:cubicBezTo>
                    <a:pt x="371" y="2961"/>
                    <a:pt x="361" y="1510"/>
                    <a:pt x="340" y="78"/>
                  </a:cubicBezTo>
                  <a:cubicBezTo>
                    <a:pt x="340" y="26"/>
                    <a:pt x="300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599625" y="1131040"/>
              <a:ext cx="37658" cy="213725"/>
            </a:xfrm>
            <a:custGeom>
              <a:rect b="b" l="l" r="r" t="t"/>
              <a:pathLst>
                <a:path extrusionOk="0" h="4285" w="755">
                  <a:moveTo>
                    <a:pt x="78" y="1"/>
                  </a:moveTo>
                  <a:cubicBezTo>
                    <a:pt x="38" y="1"/>
                    <a:pt x="0" y="26"/>
                    <a:pt x="7" y="77"/>
                  </a:cubicBezTo>
                  <a:cubicBezTo>
                    <a:pt x="180" y="1464"/>
                    <a:pt x="350" y="2850"/>
                    <a:pt x="586" y="4225"/>
                  </a:cubicBezTo>
                  <a:cubicBezTo>
                    <a:pt x="593" y="4266"/>
                    <a:pt x="622" y="4284"/>
                    <a:pt x="654" y="4284"/>
                  </a:cubicBezTo>
                  <a:cubicBezTo>
                    <a:pt x="701" y="4284"/>
                    <a:pt x="754" y="4243"/>
                    <a:pt x="742" y="4180"/>
                  </a:cubicBezTo>
                  <a:cubicBezTo>
                    <a:pt x="510" y="2822"/>
                    <a:pt x="340" y="1450"/>
                    <a:pt x="170" y="77"/>
                  </a:cubicBezTo>
                  <a:cubicBezTo>
                    <a:pt x="165" y="27"/>
                    <a:pt x="120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406701" y="1167151"/>
              <a:ext cx="51673" cy="31074"/>
            </a:xfrm>
            <a:custGeom>
              <a:rect b="b" l="l" r="r" t="t"/>
              <a:pathLst>
                <a:path extrusionOk="0" h="623" w="1036">
                  <a:moveTo>
                    <a:pt x="114" y="1"/>
                  </a:moveTo>
                  <a:cubicBezTo>
                    <a:pt x="58" y="1"/>
                    <a:pt x="0" y="60"/>
                    <a:pt x="36" y="123"/>
                  </a:cubicBezTo>
                  <a:cubicBezTo>
                    <a:pt x="199" y="404"/>
                    <a:pt x="591" y="497"/>
                    <a:pt x="868" y="615"/>
                  </a:cubicBezTo>
                  <a:cubicBezTo>
                    <a:pt x="880" y="620"/>
                    <a:pt x="892" y="622"/>
                    <a:pt x="903" y="622"/>
                  </a:cubicBezTo>
                  <a:cubicBezTo>
                    <a:pt x="983" y="622"/>
                    <a:pt x="1036" y="509"/>
                    <a:pt x="951" y="473"/>
                  </a:cubicBezTo>
                  <a:cubicBezTo>
                    <a:pt x="805" y="410"/>
                    <a:pt x="656" y="351"/>
                    <a:pt x="511" y="286"/>
                  </a:cubicBezTo>
                  <a:cubicBezTo>
                    <a:pt x="379" y="230"/>
                    <a:pt x="251" y="168"/>
                    <a:pt x="178" y="39"/>
                  </a:cubicBezTo>
                  <a:cubicBezTo>
                    <a:pt x="163" y="12"/>
                    <a:pt x="13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341163" y="1288152"/>
              <a:ext cx="88981" cy="11871"/>
            </a:xfrm>
            <a:custGeom>
              <a:rect b="b" l="l" r="r" t="t"/>
              <a:pathLst>
                <a:path extrusionOk="0" h="238" w="1784">
                  <a:moveTo>
                    <a:pt x="1146" y="1"/>
                  </a:moveTo>
                  <a:cubicBezTo>
                    <a:pt x="797" y="1"/>
                    <a:pt x="449" y="28"/>
                    <a:pt x="99" y="81"/>
                  </a:cubicBezTo>
                  <a:cubicBezTo>
                    <a:pt x="1" y="94"/>
                    <a:pt x="36" y="238"/>
                    <a:pt x="129" y="238"/>
                  </a:cubicBezTo>
                  <a:cubicBezTo>
                    <a:pt x="134" y="238"/>
                    <a:pt x="139" y="237"/>
                    <a:pt x="144" y="236"/>
                  </a:cubicBezTo>
                  <a:cubicBezTo>
                    <a:pt x="467" y="188"/>
                    <a:pt x="790" y="165"/>
                    <a:pt x="1115" y="165"/>
                  </a:cubicBezTo>
                  <a:cubicBezTo>
                    <a:pt x="1302" y="165"/>
                    <a:pt x="1490" y="173"/>
                    <a:pt x="1679" y="188"/>
                  </a:cubicBezTo>
                  <a:cubicBezTo>
                    <a:pt x="1681" y="188"/>
                    <a:pt x="1683" y="188"/>
                    <a:pt x="1685" y="188"/>
                  </a:cubicBezTo>
                  <a:cubicBezTo>
                    <a:pt x="1783" y="188"/>
                    <a:pt x="1781" y="32"/>
                    <a:pt x="1679" y="22"/>
                  </a:cubicBezTo>
                  <a:cubicBezTo>
                    <a:pt x="1501" y="8"/>
                    <a:pt x="1324" y="1"/>
                    <a:pt x="114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760827" y="1283464"/>
              <a:ext cx="86837" cy="9776"/>
            </a:xfrm>
            <a:custGeom>
              <a:rect b="b" l="l" r="r" t="t"/>
              <a:pathLst>
                <a:path extrusionOk="0" h="196" w="1741">
                  <a:moveTo>
                    <a:pt x="540" y="0"/>
                  </a:moveTo>
                  <a:cubicBezTo>
                    <a:pt x="395" y="0"/>
                    <a:pt x="250" y="2"/>
                    <a:pt x="105" y="5"/>
                  </a:cubicBezTo>
                  <a:cubicBezTo>
                    <a:pt x="2" y="8"/>
                    <a:pt x="1" y="168"/>
                    <a:pt x="102" y="168"/>
                  </a:cubicBezTo>
                  <a:cubicBezTo>
                    <a:pt x="103" y="168"/>
                    <a:pt x="104" y="168"/>
                    <a:pt x="105" y="168"/>
                  </a:cubicBezTo>
                  <a:cubicBezTo>
                    <a:pt x="253" y="165"/>
                    <a:pt x="402" y="163"/>
                    <a:pt x="550" y="163"/>
                  </a:cubicBezTo>
                  <a:cubicBezTo>
                    <a:pt x="911" y="163"/>
                    <a:pt x="1272" y="173"/>
                    <a:pt x="1633" y="195"/>
                  </a:cubicBezTo>
                  <a:cubicBezTo>
                    <a:pt x="1635" y="196"/>
                    <a:pt x="1638" y="196"/>
                    <a:pt x="1640" y="196"/>
                  </a:cubicBezTo>
                  <a:cubicBezTo>
                    <a:pt x="1740" y="196"/>
                    <a:pt x="1735" y="39"/>
                    <a:pt x="1633" y="33"/>
                  </a:cubicBezTo>
                  <a:cubicBezTo>
                    <a:pt x="1269" y="10"/>
                    <a:pt x="904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3731649" y="1421922"/>
              <a:ext cx="51922" cy="34116"/>
            </a:xfrm>
            <a:custGeom>
              <a:rect b="b" l="l" r="r" t="t"/>
              <a:pathLst>
                <a:path extrusionOk="0" h="684" w="1041">
                  <a:moveTo>
                    <a:pt x="120" y="0"/>
                  </a:moveTo>
                  <a:cubicBezTo>
                    <a:pt x="48" y="0"/>
                    <a:pt x="1" y="109"/>
                    <a:pt x="80" y="153"/>
                  </a:cubicBezTo>
                  <a:cubicBezTo>
                    <a:pt x="354" y="303"/>
                    <a:pt x="613" y="472"/>
                    <a:pt x="860" y="666"/>
                  </a:cubicBezTo>
                  <a:cubicBezTo>
                    <a:pt x="876" y="679"/>
                    <a:pt x="895" y="684"/>
                    <a:pt x="912" y="684"/>
                  </a:cubicBezTo>
                  <a:cubicBezTo>
                    <a:pt x="981" y="684"/>
                    <a:pt x="1041" y="601"/>
                    <a:pt x="974" y="548"/>
                  </a:cubicBezTo>
                  <a:cubicBezTo>
                    <a:pt x="717" y="347"/>
                    <a:pt x="447" y="167"/>
                    <a:pt x="160" y="11"/>
                  </a:cubicBezTo>
                  <a:cubicBezTo>
                    <a:pt x="146" y="4"/>
                    <a:pt x="133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3441216" y="1442671"/>
              <a:ext cx="39603" cy="44092"/>
            </a:xfrm>
            <a:custGeom>
              <a:rect b="b" l="l" r="r" t="t"/>
              <a:pathLst>
                <a:path extrusionOk="0" h="884" w="794">
                  <a:moveTo>
                    <a:pt x="677" y="0"/>
                  </a:moveTo>
                  <a:cubicBezTo>
                    <a:pt x="651" y="0"/>
                    <a:pt x="625" y="11"/>
                    <a:pt x="605" y="35"/>
                  </a:cubicBezTo>
                  <a:cubicBezTo>
                    <a:pt x="418" y="277"/>
                    <a:pt x="231" y="523"/>
                    <a:pt x="44" y="766"/>
                  </a:cubicBezTo>
                  <a:cubicBezTo>
                    <a:pt x="0" y="825"/>
                    <a:pt x="58" y="884"/>
                    <a:pt x="118" y="884"/>
                  </a:cubicBezTo>
                  <a:cubicBezTo>
                    <a:pt x="143" y="884"/>
                    <a:pt x="168" y="874"/>
                    <a:pt x="186" y="849"/>
                  </a:cubicBezTo>
                  <a:cubicBezTo>
                    <a:pt x="373" y="603"/>
                    <a:pt x="561" y="360"/>
                    <a:pt x="748" y="119"/>
                  </a:cubicBezTo>
                  <a:cubicBezTo>
                    <a:pt x="794" y="58"/>
                    <a:pt x="737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3398571" y="1372794"/>
              <a:ext cx="26734" cy="13617"/>
            </a:xfrm>
            <a:custGeom>
              <a:rect b="b" l="l" r="r" t="t"/>
              <a:pathLst>
                <a:path extrusionOk="0" h="273" w="536">
                  <a:moveTo>
                    <a:pt x="431" y="0"/>
                  </a:moveTo>
                  <a:cubicBezTo>
                    <a:pt x="423" y="0"/>
                    <a:pt x="413" y="2"/>
                    <a:pt x="404" y="5"/>
                  </a:cubicBezTo>
                  <a:cubicBezTo>
                    <a:pt x="300" y="40"/>
                    <a:pt x="196" y="74"/>
                    <a:pt x="92" y="109"/>
                  </a:cubicBezTo>
                  <a:cubicBezTo>
                    <a:pt x="0" y="141"/>
                    <a:pt x="29" y="273"/>
                    <a:pt x="111" y="273"/>
                  </a:cubicBezTo>
                  <a:cubicBezTo>
                    <a:pt x="119" y="273"/>
                    <a:pt x="128" y="272"/>
                    <a:pt x="137" y="269"/>
                  </a:cubicBezTo>
                  <a:cubicBezTo>
                    <a:pt x="241" y="231"/>
                    <a:pt x="341" y="196"/>
                    <a:pt x="445" y="161"/>
                  </a:cubicBezTo>
                  <a:cubicBezTo>
                    <a:pt x="536" y="133"/>
                    <a:pt x="511" y="0"/>
                    <a:pt x="43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3753096" y="1353142"/>
              <a:ext cx="36510" cy="13966"/>
            </a:xfrm>
            <a:custGeom>
              <a:rect b="b" l="l" r="r" t="t"/>
              <a:pathLst>
                <a:path extrusionOk="0" h="280" w="732">
                  <a:moveTo>
                    <a:pt x="98" y="1"/>
                  </a:moveTo>
                  <a:cubicBezTo>
                    <a:pt x="0" y="1"/>
                    <a:pt x="3" y="157"/>
                    <a:pt x="104" y="167"/>
                  </a:cubicBezTo>
                  <a:cubicBezTo>
                    <a:pt x="274" y="181"/>
                    <a:pt x="440" y="219"/>
                    <a:pt x="599" y="275"/>
                  </a:cubicBezTo>
                  <a:cubicBezTo>
                    <a:pt x="609" y="278"/>
                    <a:pt x="618" y="279"/>
                    <a:pt x="627" y="279"/>
                  </a:cubicBezTo>
                  <a:cubicBezTo>
                    <a:pt x="707" y="279"/>
                    <a:pt x="732" y="146"/>
                    <a:pt x="645" y="115"/>
                  </a:cubicBezTo>
                  <a:cubicBezTo>
                    <a:pt x="468" y="56"/>
                    <a:pt x="287" y="18"/>
                    <a:pt x="104" y="1"/>
                  </a:cubicBezTo>
                  <a:cubicBezTo>
                    <a:pt x="102" y="1"/>
                    <a:pt x="10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3720227" y="1195531"/>
              <a:ext cx="36161" cy="20599"/>
            </a:xfrm>
            <a:custGeom>
              <a:rect b="b" l="l" r="r" t="t"/>
              <a:pathLst>
                <a:path extrusionOk="0" h="413" w="725">
                  <a:moveTo>
                    <a:pt x="605" y="1"/>
                  </a:moveTo>
                  <a:cubicBezTo>
                    <a:pt x="592" y="1"/>
                    <a:pt x="579" y="4"/>
                    <a:pt x="565" y="11"/>
                  </a:cubicBezTo>
                  <a:cubicBezTo>
                    <a:pt x="402" y="94"/>
                    <a:pt x="244" y="177"/>
                    <a:pt x="81" y="260"/>
                  </a:cubicBezTo>
                  <a:cubicBezTo>
                    <a:pt x="0" y="303"/>
                    <a:pt x="50" y="413"/>
                    <a:pt x="125" y="413"/>
                  </a:cubicBezTo>
                  <a:cubicBezTo>
                    <a:pt x="137" y="413"/>
                    <a:pt x="150" y="410"/>
                    <a:pt x="164" y="403"/>
                  </a:cubicBezTo>
                  <a:cubicBezTo>
                    <a:pt x="323" y="319"/>
                    <a:pt x="486" y="236"/>
                    <a:pt x="645" y="150"/>
                  </a:cubicBezTo>
                  <a:cubicBezTo>
                    <a:pt x="725" y="109"/>
                    <a:pt x="679" y="1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3450991" y="1088245"/>
              <a:ext cx="23043" cy="35613"/>
            </a:xfrm>
            <a:custGeom>
              <a:rect b="b" l="l" r="r" t="t"/>
              <a:pathLst>
                <a:path extrusionOk="0" h="714" w="462">
                  <a:moveTo>
                    <a:pt x="113" y="1"/>
                  </a:moveTo>
                  <a:cubicBezTo>
                    <a:pt x="59" y="1"/>
                    <a:pt x="1" y="60"/>
                    <a:pt x="32" y="125"/>
                  </a:cubicBezTo>
                  <a:cubicBezTo>
                    <a:pt x="118" y="308"/>
                    <a:pt x="205" y="489"/>
                    <a:pt x="288" y="673"/>
                  </a:cubicBezTo>
                  <a:cubicBezTo>
                    <a:pt x="302" y="701"/>
                    <a:pt x="325" y="713"/>
                    <a:pt x="349" y="713"/>
                  </a:cubicBezTo>
                  <a:cubicBezTo>
                    <a:pt x="403" y="713"/>
                    <a:pt x="461" y="654"/>
                    <a:pt x="430" y="590"/>
                  </a:cubicBezTo>
                  <a:cubicBezTo>
                    <a:pt x="347" y="406"/>
                    <a:pt x="261" y="225"/>
                    <a:pt x="174" y="42"/>
                  </a:cubicBezTo>
                  <a:cubicBezTo>
                    <a:pt x="160" y="13"/>
                    <a:pt x="13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3520270" y="1096525"/>
              <a:ext cx="146091" cy="21946"/>
            </a:xfrm>
            <a:custGeom>
              <a:rect b="b" l="l" r="r" t="t"/>
              <a:pathLst>
                <a:path extrusionOk="0" h="440" w="2929">
                  <a:moveTo>
                    <a:pt x="1968" y="0"/>
                  </a:moveTo>
                  <a:cubicBezTo>
                    <a:pt x="1750" y="0"/>
                    <a:pt x="1529" y="20"/>
                    <a:pt x="1304" y="42"/>
                  </a:cubicBezTo>
                  <a:cubicBezTo>
                    <a:pt x="885" y="83"/>
                    <a:pt x="462" y="94"/>
                    <a:pt x="81" y="288"/>
                  </a:cubicBezTo>
                  <a:cubicBezTo>
                    <a:pt x="0" y="329"/>
                    <a:pt x="50" y="440"/>
                    <a:pt x="125" y="440"/>
                  </a:cubicBezTo>
                  <a:cubicBezTo>
                    <a:pt x="137" y="440"/>
                    <a:pt x="151" y="437"/>
                    <a:pt x="164" y="430"/>
                  </a:cubicBezTo>
                  <a:cubicBezTo>
                    <a:pt x="562" y="229"/>
                    <a:pt x="1044" y="229"/>
                    <a:pt x="1480" y="191"/>
                  </a:cubicBezTo>
                  <a:cubicBezTo>
                    <a:pt x="1644" y="176"/>
                    <a:pt x="1804" y="165"/>
                    <a:pt x="1963" y="165"/>
                  </a:cubicBezTo>
                  <a:cubicBezTo>
                    <a:pt x="2245" y="165"/>
                    <a:pt x="2520" y="199"/>
                    <a:pt x="2797" y="305"/>
                  </a:cubicBezTo>
                  <a:cubicBezTo>
                    <a:pt x="2808" y="310"/>
                    <a:pt x="2818" y="311"/>
                    <a:pt x="2827" y="311"/>
                  </a:cubicBezTo>
                  <a:cubicBezTo>
                    <a:pt x="2902" y="311"/>
                    <a:pt x="2928" y="183"/>
                    <a:pt x="2842" y="149"/>
                  </a:cubicBezTo>
                  <a:cubicBezTo>
                    <a:pt x="2551" y="36"/>
                    <a:pt x="2262" y="0"/>
                    <a:pt x="196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3591995" y="-296155"/>
              <a:ext cx="11376" cy="1309481"/>
            </a:xfrm>
            <a:custGeom>
              <a:rect b="b" l="l" r="r" t="t"/>
              <a:pathLst>
                <a:path extrusionOk="0" h="21395" w="228">
                  <a:moveTo>
                    <a:pt x="135" y="0"/>
                  </a:moveTo>
                  <a:cubicBezTo>
                    <a:pt x="94" y="0"/>
                    <a:pt x="53" y="26"/>
                    <a:pt x="53" y="78"/>
                  </a:cubicBezTo>
                  <a:cubicBezTo>
                    <a:pt x="1" y="7156"/>
                    <a:pt x="18" y="14239"/>
                    <a:pt x="63" y="21317"/>
                  </a:cubicBezTo>
                  <a:cubicBezTo>
                    <a:pt x="63" y="21369"/>
                    <a:pt x="105" y="21395"/>
                    <a:pt x="146" y="21395"/>
                  </a:cubicBezTo>
                  <a:cubicBezTo>
                    <a:pt x="187" y="21395"/>
                    <a:pt x="228" y="21369"/>
                    <a:pt x="226" y="21317"/>
                  </a:cubicBezTo>
                  <a:cubicBezTo>
                    <a:pt x="184" y="14239"/>
                    <a:pt x="164" y="7156"/>
                    <a:pt x="216" y="78"/>
                  </a:cubicBezTo>
                  <a:cubicBezTo>
                    <a:pt x="216" y="26"/>
                    <a:pt x="175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</a:t>
            </a:r>
            <a:r>
              <a:rPr b="1" lang="en" sz="3000"/>
              <a:t>CalculatePi.java</a:t>
            </a:r>
            <a:endParaRPr b="1" sz="3000"/>
          </a:p>
        </p:txBody>
      </p:sp>
      <p:grpSp>
        <p:nvGrpSpPr>
          <p:cNvPr id="946" name="Google Shape;946;p44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47" name="Google Shape;947;p44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4"/>
          <p:cNvSpPr txBox="1"/>
          <p:nvPr>
            <p:ph idx="4294967295" type="title"/>
          </p:nvPr>
        </p:nvSpPr>
        <p:spPr>
          <a:xfrm>
            <a:off x="1149225" y="4170125"/>
            <a:ext cx="67644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Java Program to calculate pi value with MapReduce result taken in by reading the file</a:t>
            </a:r>
            <a:r>
              <a:rPr lang="en" sz="2600">
                <a:solidFill>
                  <a:schemeClr val="dk2"/>
                </a:solidFill>
              </a:rPr>
              <a:t>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954" name="Google Shape;9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126" y="1222125"/>
            <a:ext cx="4736583" cy="27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CODE–-Structure</a:t>
            </a:r>
            <a:endParaRPr b="1" sz="3000"/>
          </a:p>
        </p:txBody>
      </p:sp>
      <p:grpSp>
        <p:nvGrpSpPr>
          <p:cNvPr id="960" name="Google Shape;960;p45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61" name="Google Shape;961;p45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5"/>
          <p:cNvGrpSpPr/>
          <p:nvPr/>
        </p:nvGrpSpPr>
        <p:grpSpPr>
          <a:xfrm>
            <a:off x="763325" y="1065978"/>
            <a:ext cx="7608338" cy="3389250"/>
            <a:chOff x="803162" y="2667727"/>
            <a:chExt cx="1411906" cy="633611"/>
          </a:xfrm>
        </p:grpSpPr>
        <p:cxnSp>
          <p:nvCxnSpPr>
            <p:cNvPr id="968" name="Google Shape;968;p45"/>
            <p:cNvCxnSpPr>
              <a:stCxn id="969" idx="2"/>
              <a:endCxn id="970" idx="0"/>
            </p:cNvCxnSpPr>
            <p:nvPr/>
          </p:nvCxnSpPr>
          <p:spPr>
            <a:xfrm flipH="1" rot="-5400000">
              <a:off x="1629114" y="2672827"/>
              <a:ext cx="129300" cy="3693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1" name="Google Shape;971;p45"/>
            <p:cNvCxnSpPr>
              <a:stCxn id="972" idx="0"/>
              <a:endCxn id="969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3" name="Google Shape;973;p45"/>
            <p:cNvCxnSpPr>
              <a:stCxn id="972" idx="2"/>
              <a:endCxn id="974" idx="0"/>
            </p:cNvCxnSpPr>
            <p:nvPr/>
          </p:nvCxnSpPr>
          <p:spPr>
            <a:xfrm flipH="1" rot="-5400000">
              <a:off x="1163380" y="3023532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5" name="Google Shape;975;p45"/>
            <p:cNvCxnSpPr>
              <a:stCxn id="976" idx="0"/>
              <a:endCxn id="972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45"/>
            <p:cNvCxnSpPr>
              <a:stCxn id="970" idx="2"/>
              <a:endCxn id="978" idx="0"/>
            </p:cNvCxnSpPr>
            <p:nvPr/>
          </p:nvCxnSpPr>
          <p:spPr>
            <a:xfrm flipH="1" rot="-5400000">
              <a:off x="1901948" y="3023532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45"/>
            <p:cNvCxnSpPr>
              <a:stCxn id="980" idx="0"/>
              <a:endCxn id="970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fmla="val 49944" name="adj1"/>
              </a:avLst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6" name="Google Shape;976;p45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*.java x 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Input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*MR.java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Output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hadoop-3.3.4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home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869F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PiProject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81" name="Google Shape;981;p45"/>
          <p:cNvSpPr txBox="1"/>
          <p:nvPr>
            <p:ph idx="4294967295" type="title"/>
          </p:nvPr>
        </p:nvSpPr>
        <p:spPr>
          <a:xfrm>
            <a:off x="2642225" y="4275925"/>
            <a:ext cx="16167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Input files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2" name="Google Shape;982;p45"/>
          <p:cNvSpPr txBox="1"/>
          <p:nvPr>
            <p:ph idx="4294967295" type="title"/>
          </p:nvPr>
        </p:nvSpPr>
        <p:spPr>
          <a:xfrm>
            <a:off x="6160375" y="1861550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Run bin/hadoop; bin/hdfs under this directory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3" name="Google Shape;983;p45"/>
          <p:cNvSpPr txBox="1"/>
          <p:nvPr>
            <p:ph idx="4294967295" type="title"/>
          </p:nvPr>
        </p:nvSpPr>
        <p:spPr>
          <a:xfrm>
            <a:off x="4435125" y="4146125"/>
            <a:ext cx="2140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Generate *.class files here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984" name="Google Shape;984;p45"/>
          <p:cNvSpPr txBox="1"/>
          <p:nvPr>
            <p:ph idx="4294967295" type="title"/>
          </p:nvPr>
        </p:nvSpPr>
        <p:spPr>
          <a:xfrm>
            <a:off x="6252875" y="427592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Final output will be saved locally in this folder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CODE–-Structure</a:t>
            </a:r>
            <a:endParaRPr b="1" sz="3000"/>
          </a:p>
        </p:txBody>
      </p:sp>
      <p:grpSp>
        <p:nvGrpSpPr>
          <p:cNvPr id="990" name="Google Shape;990;p46"/>
          <p:cNvGrpSpPr/>
          <p:nvPr/>
        </p:nvGrpSpPr>
        <p:grpSpPr>
          <a:xfrm>
            <a:off x="513389" y="475568"/>
            <a:ext cx="635824" cy="706355"/>
            <a:chOff x="6079697" y="4162615"/>
            <a:chExt cx="237460" cy="355882"/>
          </a:xfrm>
        </p:grpSpPr>
        <p:sp>
          <p:nvSpPr>
            <p:cNvPr id="991" name="Google Shape;991;p46"/>
            <p:cNvSpPr/>
            <p:nvPr/>
          </p:nvSpPr>
          <p:spPr>
            <a:xfrm>
              <a:off x="6079697" y="4162615"/>
              <a:ext cx="237460" cy="355882"/>
            </a:xfrm>
            <a:custGeom>
              <a:rect b="b" l="l" r="r" t="t"/>
              <a:pathLst>
                <a:path extrusionOk="0" h="13857" w="9246">
                  <a:moveTo>
                    <a:pt x="3584" y="252"/>
                  </a:moveTo>
                  <a:cubicBezTo>
                    <a:pt x="4554" y="252"/>
                    <a:pt x="5496" y="553"/>
                    <a:pt x="6254" y="1309"/>
                  </a:cubicBezTo>
                  <a:cubicBezTo>
                    <a:pt x="7623" y="2679"/>
                    <a:pt x="7343" y="5199"/>
                    <a:pt x="5291" y="5722"/>
                  </a:cubicBezTo>
                  <a:cubicBezTo>
                    <a:pt x="5195" y="5745"/>
                    <a:pt x="5168" y="5892"/>
                    <a:pt x="5260" y="5940"/>
                  </a:cubicBezTo>
                  <a:cubicBezTo>
                    <a:pt x="7265" y="6965"/>
                    <a:pt x="8880" y="8491"/>
                    <a:pt x="8245" y="10936"/>
                  </a:cubicBezTo>
                  <a:cubicBezTo>
                    <a:pt x="7808" y="12633"/>
                    <a:pt x="6238" y="13611"/>
                    <a:pt x="4615" y="13611"/>
                  </a:cubicBezTo>
                  <a:cubicBezTo>
                    <a:pt x="4092" y="13611"/>
                    <a:pt x="3562" y="13509"/>
                    <a:pt x="3064" y="13296"/>
                  </a:cubicBezTo>
                  <a:cubicBezTo>
                    <a:pt x="2975" y="13259"/>
                    <a:pt x="2890" y="13214"/>
                    <a:pt x="2808" y="13170"/>
                  </a:cubicBezTo>
                  <a:lnTo>
                    <a:pt x="2808" y="13170"/>
                  </a:lnTo>
                  <a:cubicBezTo>
                    <a:pt x="3160" y="13235"/>
                    <a:pt x="3515" y="13276"/>
                    <a:pt x="3870" y="13286"/>
                  </a:cubicBezTo>
                  <a:cubicBezTo>
                    <a:pt x="3911" y="13286"/>
                    <a:pt x="3911" y="13221"/>
                    <a:pt x="3870" y="13218"/>
                  </a:cubicBezTo>
                  <a:cubicBezTo>
                    <a:pt x="3453" y="13190"/>
                    <a:pt x="3037" y="13139"/>
                    <a:pt x="2623" y="13068"/>
                  </a:cubicBezTo>
                  <a:cubicBezTo>
                    <a:pt x="2384" y="12924"/>
                    <a:pt x="2162" y="12753"/>
                    <a:pt x="1964" y="12562"/>
                  </a:cubicBezTo>
                  <a:lnTo>
                    <a:pt x="1964" y="12562"/>
                  </a:lnTo>
                  <a:cubicBezTo>
                    <a:pt x="2401" y="12613"/>
                    <a:pt x="2842" y="12658"/>
                    <a:pt x="3283" y="12699"/>
                  </a:cubicBezTo>
                  <a:cubicBezTo>
                    <a:pt x="3317" y="12699"/>
                    <a:pt x="3317" y="12644"/>
                    <a:pt x="3283" y="12641"/>
                  </a:cubicBezTo>
                  <a:cubicBezTo>
                    <a:pt x="2825" y="12586"/>
                    <a:pt x="2367" y="12542"/>
                    <a:pt x="1910" y="12507"/>
                  </a:cubicBezTo>
                  <a:cubicBezTo>
                    <a:pt x="1783" y="12381"/>
                    <a:pt x="1667" y="12248"/>
                    <a:pt x="1561" y="12104"/>
                  </a:cubicBezTo>
                  <a:lnTo>
                    <a:pt x="1561" y="12104"/>
                  </a:lnTo>
                  <a:cubicBezTo>
                    <a:pt x="1934" y="12203"/>
                    <a:pt x="2313" y="12272"/>
                    <a:pt x="2695" y="12313"/>
                  </a:cubicBezTo>
                  <a:cubicBezTo>
                    <a:pt x="2696" y="12313"/>
                    <a:pt x="2697" y="12313"/>
                    <a:pt x="2698" y="12313"/>
                  </a:cubicBezTo>
                  <a:cubicBezTo>
                    <a:pt x="2730" y="12313"/>
                    <a:pt x="2739" y="12251"/>
                    <a:pt x="2702" y="12248"/>
                  </a:cubicBezTo>
                  <a:cubicBezTo>
                    <a:pt x="2296" y="12186"/>
                    <a:pt x="1896" y="12111"/>
                    <a:pt x="1496" y="12016"/>
                  </a:cubicBezTo>
                  <a:cubicBezTo>
                    <a:pt x="1404" y="11889"/>
                    <a:pt x="1315" y="11756"/>
                    <a:pt x="1237" y="11619"/>
                  </a:cubicBezTo>
                  <a:lnTo>
                    <a:pt x="1237" y="11619"/>
                  </a:lnTo>
                  <a:cubicBezTo>
                    <a:pt x="1602" y="11661"/>
                    <a:pt x="1966" y="11681"/>
                    <a:pt x="2331" y="11681"/>
                  </a:cubicBezTo>
                  <a:cubicBezTo>
                    <a:pt x="2359" y="11681"/>
                    <a:pt x="2387" y="11681"/>
                    <a:pt x="2415" y="11681"/>
                  </a:cubicBezTo>
                  <a:cubicBezTo>
                    <a:pt x="2446" y="11681"/>
                    <a:pt x="2446" y="11637"/>
                    <a:pt x="2415" y="11637"/>
                  </a:cubicBezTo>
                  <a:cubicBezTo>
                    <a:pt x="2012" y="11623"/>
                    <a:pt x="1609" y="11602"/>
                    <a:pt x="1206" y="11555"/>
                  </a:cubicBezTo>
                  <a:lnTo>
                    <a:pt x="1203" y="11555"/>
                  </a:lnTo>
                  <a:cubicBezTo>
                    <a:pt x="1093" y="11357"/>
                    <a:pt x="998" y="11152"/>
                    <a:pt x="912" y="10943"/>
                  </a:cubicBezTo>
                  <a:lnTo>
                    <a:pt x="912" y="10943"/>
                  </a:lnTo>
                  <a:cubicBezTo>
                    <a:pt x="1951" y="11076"/>
                    <a:pt x="2996" y="11179"/>
                    <a:pt x="4044" y="11213"/>
                  </a:cubicBezTo>
                  <a:cubicBezTo>
                    <a:pt x="4099" y="11213"/>
                    <a:pt x="4095" y="11135"/>
                    <a:pt x="4044" y="11128"/>
                  </a:cubicBezTo>
                  <a:cubicBezTo>
                    <a:pt x="2989" y="11042"/>
                    <a:pt x="1934" y="10964"/>
                    <a:pt x="878" y="10861"/>
                  </a:cubicBezTo>
                  <a:cubicBezTo>
                    <a:pt x="790" y="10629"/>
                    <a:pt x="708" y="10393"/>
                    <a:pt x="643" y="10151"/>
                  </a:cubicBezTo>
                  <a:lnTo>
                    <a:pt x="646" y="10151"/>
                  </a:lnTo>
                  <a:cubicBezTo>
                    <a:pt x="648" y="10152"/>
                    <a:pt x="650" y="10152"/>
                    <a:pt x="652" y="10152"/>
                  </a:cubicBezTo>
                  <a:cubicBezTo>
                    <a:pt x="672" y="10152"/>
                    <a:pt x="682" y="10123"/>
                    <a:pt x="663" y="10113"/>
                  </a:cubicBezTo>
                  <a:lnTo>
                    <a:pt x="663" y="10113"/>
                  </a:lnTo>
                  <a:cubicBezTo>
                    <a:pt x="906" y="10233"/>
                    <a:pt x="1247" y="10226"/>
                    <a:pt x="1520" y="10257"/>
                  </a:cubicBezTo>
                  <a:cubicBezTo>
                    <a:pt x="1886" y="10294"/>
                    <a:pt x="2255" y="10329"/>
                    <a:pt x="2623" y="10342"/>
                  </a:cubicBezTo>
                  <a:cubicBezTo>
                    <a:pt x="2675" y="10342"/>
                    <a:pt x="2675" y="10267"/>
                    <a:pt x="2623" y="10264"/>
                  </a:cubicBezTo>
                  <a:cubicBezTo>
                    <a:pt x="1958" y="10206"/>
                    <a:pt x="1292" y="10144"/>
                    <a:pt x="626" y="10076"/>
                  </a:cubicBezTo>
                  <a:cubicBezTo>
                    <a:pt x="557" y="9823"/>
                    <a:pt x="503" y="9567"/>
                    <a:pt x="455" y="9311"/>
                  </a:cubicBezTo>
                  <a:lnTo>
                    <a:pt x="455" y="9311"/>
                  </a:lnTo>
                  <a:cubicBezTo>
                    <a:pt x="923" y="9357"/>
                    <a:pt x="1391" y="9381"/>
                    <a:pt x="1861" y="9381"/>
                  </a:cubicBezTo>
                  <a:cubicBezTo>
                    <a:pt x="1988" y="9381"/>
                    <a:pt x="2114" y="9379"/>
                    <a:pt x="2241" y="9376"/>
                  </a:cubicBezTo>
                  <a:cubicBezTo>
                    <a:pt x="2285" y="9362"/>
                    <a:pt x="2285" y="9304"/>
                    <a:pt x="2241" y="9290"/>
                  </a:cubicBezTo>
                  <a:cubicBezTo>
                    <a:pt x="1640" y="9284"/>
                    <a:pt x="1042" y="9277"/>
                    <a:pt x="441" y="9239"/>
                  </a:cubicBezTo>
                  <a:cubicBezTo>
                    <a:pt x="390" y="8949"/>
                    <a:pt x="356" y="8659"/>
                    <a:pt x="325" y="8372"/>
                  </a:cubicBezTo>
                  <a:lnTo>
                    <a:pt x="325" y="8372"/>
                  </a:lnTo>
                  <a:cubicBezTo>
                    <a:pt x="739" y="8441"/>
                    <a:pt x="1160" y="8475"/>
                    <a:pt x="1580" y="8475"/>
                  </a:cubicBezTo>
                  <a:cubicBezTo>
                    <a:pt x="1697" y="8475"/>
                    <a:pt x="1814" y="8473"/>
                    <a:pt x="1930" y="8467"/>
                  </a:cubicBezTo>
                  <a:cubicBezTo>
                    <a:pt x="1978" y="8467"/>
                    <a:pt x="1978" y="8399"/>
                    <a:pt x="1930" y="8399"/>
                  </a:cubicBezTo>
                  <a:cubicBezTo>
                    <a:pt x="1391" y="8385"/>
                    <a:pt x="854" y="8368"/>
                    <a:pt x="318" y="8317"/>
                  </a:cubicBezTo>
                  <a:cubicBezTo>
                    <a:pt x="311" y="8245"/>
                    <a:pt x="301" y="8174"/>
                    <a:pt x="298" y="8105"/>
                  </a:cubicBezTo>
                  <a:cubicBezTo>
                    <a:pt x="284" y="7965"/>
                    <a:pt x="281" y="7822"/>
                    <a:pt x="274" y="7682"/>
                  </a:cubicBezTo>
                  <a:lnTo>
                    <a:pt x="274" y="7682"/>
                  </a:lnTo>
                  <a:cubicBezTo>
                    <a:pt x="431" y="7716"/>
                    <a:pt x="591" y="7733"/>
                    <a:pt x="753" y="7733"/>
                  </a:cubicBezTo>
                  <a:cubicBezTo>
                    <a:pt x="883" y="7733"/>
                    <a:pt x="1013" y="7722"/>
                    <a:pt x="1141" y="7699"/>
                  </a:cubicBezTo>
                  <a:cubicBezTo>
                    <a:pt x="1181" y="7692"/>
                    <a:pt x="1173" y="7630"/>
                    <a:pt x="1137" y="7630"/>
                  </a:cubicBezTo>
                  <a:cubicBezTo>
                    <a:pt x="1136" y="7630"/>
                    <a:pt x="1135" y="7631"/>
                    <a:pt x="1134" y="7631"/>
                  </a:cubicBezTo>
                  <a:cubicBezTo>
                    <a:pt x="1010" y="7648"/>
                    <a:pt x="883" y="7657"/>
                    <a:pt x="757" y="7657"/>
                  </a:cubicBezTo>
                  <a:cubicBezTo>
                    <a:pt x="593" y="7657"/>
                    <a:pt x="429" y="7642"/>
                    <a:pt x="267" y="7614"/>
                  </a:cubicBezTo>
                  <a:cubicBezTo>
                    <a:pt x="257" y="7392"/>
                    <a:pt x="250" y="7170"/>
                    <a:pt x="247" y="6951"/>
                  </a:cubicBezTo>
                  <a:lnTo>
                    <a:pt x="247" y="6951"/>
                  </a:lnTo>
                  <a:cubicBezTo>
                    <a:pt x="889" y="6995"/>
                    <a:pt x="1531" y="7043"/>
                    <a:pt x="2173" y="7091"/>
                  </a:cubicBezTo>
                  <a:cubicBezTo>
                    <a:pt x="2174" y="7091"/>
                    <a:pt x="2175" y="7091"/>
                    <a:pt x="2176" y="7091"/>
                  </a:cubicBezTo>
                  <a:cubicBezTo>
                    <a:pt x="2227" y="7091"/>
                    <a:pt x="2223" y="7016"/>
                    <a:pt x="2173" y="7006"/>
                  </a:cubicBezTo>
                  <a:cubicBezTo>
                    <a:pt x="1531" y="6927"/>
                    <a:pt x="889" y="6879"/>
                    <a:pt x="243" y="6866"/>
                  </a:cubicBezTo>
                  <a:cubicBezTo>
                    <a:pt x="223" y="6015"/>
                    <a:pt x="257" y="5165"/>
                    <a:pt x="318" y="4318"/>
                  </a:cubicBezTo>
                  <a:cubicBezTo>
                    <a:pt x="591" y="4367"/>
                    <a:pt x="870" y="4391"/>
                    <a:pt x="1147" y="4391"/>
                  </a:cubicBezTo>
                  <a:cubicBezTo>
                    <a:pt x="1258" y="4391"/>
                    <a:pt x="1369" y="4387"/>
                    <a:pt x="1479" y="4379"/>
                  </a:cubicBezTo>
                  <a:cubicBezTo>
                    <a:pt x="1524" y="4376"/>
                    <a:pt x="1527" y="4311"/>
                    <a:pt x="1479" y="4311"/>
                  </a:cubicBezTo>
                  <a:cubicBezTo>
                    <a:pt x="1431" y="4312"/>
                    <a:pt x="1382" y="4312"/>
                    <a:pt x="1334" y="4312"/>
                  </a:cubicBezTo>
                  <a:cubicBezTo>
                    <a:pt x="996" y="4312"/>
                    <a:pt x="659" y="4292"/>
                    <a:pt x="325" y="4253"/>
                  </a:cubicBezTo>
                  <a:cubicBezTo>
                    <a:pt x="366" y="3693"/>
                    <a:pt x="424" y="3136"/>
                    <a:pt x="496" y="2580"/>
                  </a:cubicBezTo>
                  <a:cubicBezTo>
                    <a:pt x="761" y="2565"/>
                    <a:pt x="1025" y="2559"/>
                    <a:pt x="1289" y="2559"/>
                  </a:cubicBezTo>
                  <a:cubicBezTo>
                    <a:pt x="1688" y="2559"/>
                    <a:pt x="2086" y="2572"/>
                    <a:pt x="2487" y="2586"/>
                  </a:cubicBezTo>
                  <a:cubicBezTo>
                    <a:pt x="2488" y="2587"/>
                    <a:pt x="2489" y="2587"/>
                    <a:pt x="2490" y="2587"/>
                  </a:cubicBezTo>
                  <a:cubicBezTo>
                    <a:pt x="2541" y="2587"/>
                    <a:pt x="2537" y="2511"/>
                    <a:pt x="2487" y="2504"/>
                  </a:cubicBezTo>
                  <a:cubicBezTo>
                    <a:pt x="2179" y="2471"/>
                    <a:pt x="1871" y="2457"/>
                    <a:pt x="1562" y="2457"/>
                  </a:cubicBezTo>
                  <a:cubicBezTo>
                    <a:pt x="1209" y="2457"/>
                    <a:pt x="856" y="2475"/>
                    <a:pt x="503" y="2504"/>
                  </a:cubicBezTo>
                  <a:cubicBezTo>
                    <a:pt x="533" y="2269"/>
                    <a:pt x="571" y="2033"/>
                    <a:pt x="602" y="1794"/>
                  </a:cubicBezTo>
                  <a:cubicBezTo>
                    <a:pt x="714" y="1808"/>
                    <a:pt x="826" y="1814"/>
                    <a:pt x="938" y="1814"/>
                  </a:cubicBezTo>
                  <a:cubicBezTo>
                    <a:pt x="1195" y="1814"/>
                    <a:pt x="1452" y="1780"/>
                    <a:pt x="1701" y="1716"/>
                  </a:cubicBezTo>
                  <a:cubicBezTo>
                    <a:pt x="1740" y="1699"/>
                    <a:pt x="1727" y="1640"/>
                    <a:pt x="1687" y="1640"/>
                  </a:cubicBezTo>
                  <a:cubicBezTo>
                    <a:pt x="1685" y="1640"/>
                    <a:pt x="1683" y="1640"/>
                    <a:pt x="1681" y="1640"/>
                  </a:cubicBezTo>
                  <a:cubicBezTo>
                    <a:pt x="1400" y="1703"/>
                    <a:pt x="1115" y="1735"/>
                    <a:pt x="828" y="1735"/>
                  </a:cubicBezTo>
                  <a:cubicBezTo>
                    <a:pt x="756" y="1735"/>
                    <a:pt x="684" y="1733"/>
                    <a:pt x="612" y="1729"/>
                  </a:cubicBezTo>
                  <a:cubicBezTo>
                    <a:pt x="639" y="1548"/>
                    <a:pt x="663" y="1367"/>
                    <a:pt x="687" y="1186"/>
                  </a:cubicBezTo>
                  <a:cubicBezTo>
                    <a:pt x="731" y="1186"/>
                    <a:pt x="775" y="1185"/>
                    <a:pt x="818" y="1185"/>
                  </a:cubicBezTo>
                  <a:cubicBezTo>
                    <a:pt x="1342" y="1185"/>
                    <a:pt x="1868" y="1223"/>
                    <a:pt x="2384" y="1296"/>
                  </a:cubicBezTo>
                  <a:cubicBezTo>
                    <a:pt x="2386" y="1296"/>
                    <a:pt x="2388" y="1296"/>
                    <a:pt x="2390" y="1296"/>
                  </a:cubicBezTo>
                  <a:cubicBezTo>
                    <a:pt x="2433" y="1296"/>
                    <a:pt x="2440" y="1224"/>
                    <a:pt x="2395" y="1217"/>
                  </a:cubicBezTo>
                  <a:cubicBezTo>
                    <a:pt x="2003" y="1145"/>
                    <a:pt x="1607" y="1117"/>
                    <a:pt x="1210" y="1117"/>
                  </a:cubicBezTo>
                  <a:cubicBezTo>
                    <a:pt x="1039" y="1117"/>
                    <a:pt x="868" y="1122"/>
                    <a:pt x="697" y="1132"/>
                  </a:cubicBezTo>
                  <a:cubicBezTo>
                    <a:pt x="697" y="1111"/>
                    <a:pt x="701" y="1094"/>
                    <a:pt x="704" y="1074"/>
                  </a:cubicBezTo>
                  <a:cubicBezTo>
                    <a:pt x="708" y="1056"/>
                    <a:pt x="704" y="1039"/>
                    <a:pt x="694" y="1022"/>
                  </a:cubicBezTo>
                  <a:cubicBezTo>
                    <a:pt x="697" y="1022"/>
                    <a:pt x="701" y="1022"/>
                    <a:pt x="708" y="1019"/>
                  </a:cubicBezTo>
                  <a:cubicBezTo>
                    <a:pt x="1588" y="562"/>
                    <a:pt x="2601" y="252"/>
                    <a:pt x="3584" y="252"/>
                  </a:cubicBezTo>
                  <a:close/>
                  <a:moveTo>
                    <a:pt x="3569" y="1"/>
                  </a:moveTo>
                  <a:cubicBezTo>
                    <a:pt x="2539" y="1"/>
                    <a:pt x="1508" y="347"/>
                    <a:pt x="595" y="841"/>
                  </a:cubicBezTo>
                  <a:cubicBezTo>
                    <a:pt x="533" y="872"/>
                    <a:pt x="523" y="957"/>
                    <a:pt x="574" y="1002"/>
                  </a:cubicBezTo>
                  <a:cubicBezTo>
                    <a:pt x="561" y="1012"/>
                    <a:pt x="554" y="1026"/>
                    <a:pt x="550" y="1039"/>
                  </a:cubicBezTo>
                  <a:cubicBezTo>
                    <a:pt x="158" y="2826"/>
                    <a:pt x="1" y="4666"/>
                    <a:pt x="14" y="6490"/>
                  </a:cubicBezTo>
                  <a:cubicBezTo>
                    <a:pt x="21" y="7979"/>
                    <a:pt x="100" y="9540"/>
                    <a:pt x="649" y="10943"/>
                  </a:cubicBezTo>
                  <a:cubicBezTo>
                    <a:pt x="1336" y="12695"/>
                    <a:pt x="2917" y="13857"/>
                    <a:pt x="4677" y="13857"/>
                  </a:cubicBezTo>
                  <a:cubicBezTo>
                    <a:pt x="5212" y="13857"/>
                    <a:pt x="5764" y="13749"/>
                    <a:pt x="6312" y="13518"/>
                  </a:cubicBezTo>
                  <a:cubicBezTo>
                    <a:pt x="8470" y="12610"/>
                    <a:pt x="9245" y="9813"/>
                    <a:pt x="8064" y="7832"/>
                  </a:cubicBezTo>
                  <a:cubicBezTo>
                    <a:pt x="7760" y="7327"/>
                    <a:pt x="7330" y="6917"/>
                    <a:pt x="6848" y="6579"/>
                  </a:cubicBezTo>
                  <a:cubicBezTo>
                    <a:pt x="6548" y="6367"/>
                    <a:pt x="6080" y="6224"/>
                    <a:pt x="5830" y="5974"/>
                  </a:cubicBezTo>
                  <a:lnTo>
                    <a:pt x="5830" y="5974"/>
                  </a:lnTo>
                  <a:cubicBezTo>
                    <a:pt x="5843" y="5987"/>
                    <a:pt x="5846" y="5992"/>
                    <a:pt x="5844" y="5992"/>
                  </a:cubicBezTo>
                  <a:cubicBezTo>
                    <a:pt x="5833" y="5992"/>
                    <a:pt x="5721" y="5911"/>
                    <a:pt x="5653" y="5889"/>
                  </a:cubicBezTo>
                  <a:cubicBezTo>
                    <a:pt x="5748" y="5855"/>
                    <a:pt x="5957" y="5742"/>
                    <a:pt x="5991" y="5725"/>
                  </a:cubicBezTo>
                  <a:cubicBezTo>
                    <a:pt x="6916" y="5220"/>
                    <a:pt x="7459" y="4113"/>
                    <a:pt x="7371" y="3068"/>
                  </a:cubicBezTo>
                  <a:cubicBezTo>
                    <a:pt x="7268" y="1832"/>
                    <a:pt x="6319" y="811"/>
                    <a:pt x="5219" y="336"/>
                  </a:cubicBezTo>
                  <a:cubicBezTo>
                    <a:pt x="4682" y="102"/>
                    <a:pt x="4126" y="1"/>
                    <a:pt x="356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6158337" y="4215649"/>
              <a:ext cx="48925" cy="45997"/>
            </a:xfrm>
            <a:custGeom>
              <a:rect b="b" l="l" r="r" t="t"/>
              <a:pathLst>
                <a:path extrusionOk="0" h="1791" w="1905">
                  <a:moveTo>
                    <a:pt x="1013" y="221"/>
                  </a:moveTo>
                  <a:cubicBezTo>
                    <a:pt x="1231" y="224"/>
                    <a:pt x="1423" y="361"/>
                    <a:pt x="1498" y="566"/>
                  </a:cubicBezTo>
                  <a:cubicBezTo>
                    <a:pt x="1617" y="897"/>
                    <a:pt x="1402" y="1283"/>
                    <a:pt x="1122" y="1461"/>
                  </a:cubicBezTo>
                  <a:lnTo>
                    <a:pt x="1122" y="1464"/>
                  </a:lnTo>
                  <a:cubicBezTo>
                    <a:pt x="1004" y="1539"/>
                    <a:pt x="871" y="1578"/>
                    <a:pt x="745" y="1578"/>
                  </a:cubicBezTo>
                  <a:cubicBezTo>
                    <a:pt x="488" y="1578"/>
                    <a:pt x="260" y="1418"/>
                    <a:pt x="251" y="1088"/>
                  </a:cubicBezTo>
                  <a:cubicBezTo>
                    <a:pt x="244" y="918"/>
                    <a:pt x="415" y="463"/>
                    <a:pt x="641" y="276"/>
                  </a:cubicBezTo>
                  <a:cubicBezTo>
                    <a:pt x="653" y="283"/>
                    <a:pt x="669" y="286"/>
                    <a:pt x="685" y="286"/>
                  </a:cubicBezTo>
                  <a:cubicBezTo>
                    <a:pt x="699" y="286"/>
                    <a:pt x="713" y="284"/>
                    <a:pt x="726" y="279"/>
                  </a:cubicBezTo>
                  <a:cubicBezTo>
                    <a:pt x="794" y="245"/>
                    <a:pt x="866" y="228"/>
                    <a:pt x="945" y="221"/>
                  </a:cubicBezTo>
                  <a:lnTo>
                    <a:pt x="948" y="221"/>
                  </a:lnTo>
                  <a:cubicBezTo>
                    <a:pt x="958" y="226"/>
                    <a:pt x="969" y="229"/>
                    <a:pt x="980" y="229"/>
                  </a:cubicBezTo>
                  <a:cubicBezTo>
                    <a:pt x="992" y="229"/>
                    <a:pt x="1003" y="226"/>
                    <a:pt x="1013" y="221"/>
                  </a:cubicBezTo>
                  <a:close/>
                  <a:moveTo>
                    <a:pt x="985" y="1"/>
                  </a:moveTo>
                  <a:cubicBezTo>
                    <a:pt x="919" y="1"/>
                    <a:pt x="854" y="11"/>
                    <a:pt x="791" y="33"/>
                  </a:cubicBezTo>
                  <a:cubicBezTo>
                    <a:pt x="432" y="57"/>
                    <a:pt x="87" y="706"/>
                    <a:pt x="57" y="979"/>
                  </a:cubicBezTo>
                  <a:cubicBezTo>
                    <a:pt x="0" y="1454"/>
                    <a:pt x="331" y="1790"/>
                    <a:pt x="749" y="1790"/>
                  </a:cubicBezTo>
                  <a:cubicBezTo>
                    <a:pt x="836" y="1790"/>
                    <a:pt x="928" y="1775"/>
                    <a:pt x="1020" y="1744"/>
                  </a:cubicBezTo>
                  <a:cubicBezTo>
                    <a:pt x="1518" y="1577"/>
                    <a:pt x="1904" y="959"/>
                    <a:pt x="1672" y="450"/>
                  </a:cubicBezTo>
                  <a:cubicBezTo>
                    <a:pt x="1556" y="189"/>
                    <a:pt x="1266" y="1"/>
                    <a:pt x="985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6169766" y="4388749"/>
              <a:ext cx="50286" cy="45124"/>
            </a:xfrm>
            <a:custGeom>
              <a:rect b="b" l="l" r="r" t="t"/>
              <a:pathLst>
                <a:path extrusionOk="0" h="1757" w="1958">
                  <a:moveTo>
                    <a:pt x="1002" y="123"/>
                  </a:moveTo>
                  <a:cubicBezTo>
                    <a:pt x="1005" y="161"/>
                    <a:pt x="1036" y="195"/>
                    <a:pt x="1073" y="198"/>
                  </a:cubicBezTo>
                  <a:cubicBezTo>
                    <a:pt x="1418" y="277"/>
                    <a:pt x="1681" y="584"/>
                    <a:pt x="1647" y="946"/>
                  </a:cubicBezTo>
                  <a:cubicBezTo>
                    <a:pt x="1614" y="1276"/>
                    <a:pt x="1296" y="1546"/>
                    <a:pt x="968" y="1546"/>
                  </a:cubicBezTo>
                  <a:cubicBezTo>
                    <a:pt x="929" y="1546"/>
                    <a:pt x="890" y="1542"/>
                    <a:pt x="851" y="1534"/>
                  </a:cubicBezTo>
                  <a:lnTo>
                    <a:pt x="855" y="1534"/>
                  </a:lnTo>
                  <a:cubicBezTo>
                    <a:pt x="496" y="1462"/>
                    <a:pt x="209" y="1093"/>
                    <a:pt x="295" y="721"/>
                  </a:cubicBezTo>
                  <a:cubicBezTo>
                    <a:pt x="366" y="397"/>
                    <a:pt x="677" y="154"/>
                    <a:pt x="1002" y="123"/>
                  </a:cubicBezTo>
                  <a:close/>
                  <a:moveTo>
                    <a:pt x="1104" y="0"/>
                  </a:moveTo>
                  <a:cubicBezTo>
                    <a:pt x="1088" y="0"/>
                    <a:pt x="1072" y="5"/>
                    <a:pt x="1056" y="14"/>
                  </a:cubicBezTo>
                  <a:cubicBezTo>
                    <a:pt x="1025" y="11"/>
                    <a:pt x="994" y="9"/>
                    <a:pt x="963" y="9"/>
                  </a:cubicBezTo>
                  <a:cubicBezTo>
                    <a:pt x="551" y="9"/>
                    <a:pt x="179" y="279"/>
                    <a:pt x="93" y="711"/>
                  </a:cubicBezTo>
                  <a:cubicBezTo>
                    <a:pt x="1" y="1175"/>
                    <a:pt x="353" y="1653"/>
                    <a:pt x="810" y="1742"/>
                  </a:cubicBezTo>
                  <a:cubicBezTo>
                    <a:pt x="860" y="1752"/>
                    <a:pt x="910" y="1756"/>
                    <a:pt x="959" y="1756"/>
                  </a:cubicBezTo>
                  <a:cubicBezTo>
                    <a:pt x="1360" y="1756"/>
                    <a:pt x="1741" y="1461"/>
                    <a:pt x="1835" y="1069"/>
                  </a:cubicBezTo>
                  <a:cubicBezTo>
                    <a:pt x="1958" y="581"/>
                    <a:pt x="1599" y="103"/>
                    <a:pt x="1128" y="4"/>
                  </a:cubicBezTo>
                  <a:cubicBezTo>
                    <a:pt x="1120" y="2"/>
                    <a:pt x="1112" y="0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6088070" y="4321743"/>
              <a:ext cx="35416" cy="3852"/>
            </a:xfrm>
            <a:custGeom>
              <a:rect b="b" l="l" r="r" t="t"/>
              <a:pathLst>
                <a:path extrusionOk="0" h="150" w="1379">
                  <a:moveTo>
                    <a:pt x="51" y="0"/>
                  </a:moveTo>
                  <a:cubicBezTo>
                    <a:pt x="15" y="0"/>
                    <a:pt x="0" y="55"/>
                    <a:pt x="37" y="62"/>
                  </a:cubicBezTo>
                  <a:cubicBezTo>
                    <a:pt x="349" y="119"/>
                    <a:pt x="664" y="149"/>
                    <a:pt x="980" y="149"/>
                  </a:cubicBezTo>
                  <a:cubicBezTo>
                    <a:pt x="1096" y="149"/>
                    <a:pt x="1212" y="145"/>
                    <a:pt x="1328" y="137"/>
                  </a:cubicBezTo>
                  <a:cubicBezTo>
                    <a:pt x="1379" y="133"/>
                    <a:pt x="1379" y="58"/>
                    <a:pt x="1328" y="58"/>
                  </a:cubicBezTo>
                  <a:cubicBezTo>
                    <a:pt x="1242" y="61"/>
                    <a:pt x="1156" y="62"/>
                    <a:pt x="1071" y="62"/>
                  </a:cubicBezTo>
                  <a:cubicBezTo>
                    <a:pt x="732" y="62"/>
                    <a:pt x="392" y="41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6087941" y="4296575"/>
              <a:ext cx="41066" cy="5034"/>
            </a:xfrm>
            <a:custGeom>
              <a:rect b="b" l="l" r="r" t="t"/>
              <a:pathLst>
                <a:path extrusionOk="0" h="196" w="1599">
                  <a:moveTo>
                    <a:pt x="52" y="0"/>
                  </a:moveTo>
                  <a:cubicBezTo>
                    <a:pt x="1" y="0"/>
                    <a:pt x="1" y="75"/>
                    <a:pt x="52" y="75"/>
                  </a:cubicBezTo>
                  <a:cubicBezTo>
                    <a:pt x="547" y="113"/>
                    <a:pt x="1042" y="150"/>
                    <a:pt x="1541" y="195"/>
                  </a:cubicBezTo>
                  <a:cubicBezTo>
                    <a:pt x="1543" y="195"/>
                    <a:pt x="1545" y="195"/>
                    <a:pt x="1547" y="195"/>
                  </a:cubicBezTo>
                  <a:cubicBezTo>
                    <a:pt x="1599" y="195"/>
                    <a:pt x="1594" y="109"/>
                    <a:pt x="1541" y="103"/>
                  </a:cubicBezTo>
                  <a:cubicBezTo>
                    <a:pt x="1046" y="38"/>
                    <a:pt x="550" y="4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6090047" y="4250603"/>
              <a:ext cx="29766" cy="2748"/>
            </a:xfrm>
            <a:custGeom>
              <a:rect b="b" l="l" r="r" t="t"/>
              <a:pathLst>
                <a:path extrusionOk="0" h="107" w="1159">
                  <a:moveTo>
                    <a:pt x="35" y="0"/>
                  </a:moveTo>
                  <a:cubicBezTo>
                    <a:pt x="1" y="0"/>
                    <a:pt x="2" y="55"/>
                    <a:pt x="38" y="59"/>
                  </a:cubicBezTo>
                  <a:cubicBezTo>
                    <a:pt x="297" y="91"/>
                    <a:pt x="556" y="107"/>
                    <a:pt x="815" y="107"/>
                  </a:cubicBezTo>
                  <a:cubicBezTo>
                    <a:pt x="915" y="107"/>
                    <a:pt x="1014" y="104"/>
                    <a:pt x="1114" y="100"/>
                  </a:cubicBezTo>
                  <a:cubicBezTo>
                    <a:pt x="1158" y="100"/>
                    <a:pt x="1158" y="31"/>
                    <a:pt x="1114" y="31"/>
                  </a:cubicBezTo>
                  <a:cubicBezTo>
                    <a:pt x="755" y="28"/>
                    <a:pt x="397" y="31"/>
                    <a:pt x="38" y="1"/>
                  </a:cubicBezTo>
                  <a:cubicBezTo>
                    <a:pt x="37" y="0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7" name="Google Shape;9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4798"/>
            <a:ext cx="58197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9775" y="2811138"/>
            <a:ext cx="662940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46"/>
          <p:cNvSpPr txBox="1"/>
          <p:nvPr>
            <p:ph idx="4294967295" type="title"/>
          </p:nvPr>
        </p:nvSpPr>
        <p:spPr>
          <a:xfrm>
            <a:off x="5729450" y="164182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PiProject directory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000" name="Google Shape;1000;p46"/>
          <p:cNvSpPr txBox="1"/>
          <p:nvPr>
            <p:ph idx="4294967295" type="title"/>
          </p:nvPr>
        </p:nvSpPr>
        <p:spPr>
          <a:xfrm>
            <a:off x="152400" y="3252375"/>
            <a:ext cx="2982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hadoop-3.3.4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 directory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TEST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06" name="Google Shape;1006;p47"/>
          <p:cNvSpPr txBox="1"/>
          <p:nvPr>
            <p:ph idx="1" type="subTitle"/>
          </p:nvPr>
        </p:nvSpPr>
        <p:spPr>
          <a:xfrm>
            <a:off x="2706575" y="30446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Process to test the project</a:t>
            </a:r>
            <a:endParaRPr sz="2000"/>
          </a:p>
        </p:txBody>
      </p:sp>
      <p:sp>
        <p:nvSpPr>
          <p:cNvPr id="1007" name="Google Shape;1007;p47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8" name="Google Shape;1008;p47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1009" name="Google Shape;1009;p47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1010" name="Google Shape;1010;p47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7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1062" name="Google Shape;1062;p47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4" name="Google Shape;1064;p47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7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GCP-HADOOP-MAPREDUCE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3"/>
                </a:solidFill>
              </a:rPr>
              <a:t>STEPS &amp; RESULT</a:t>
            </a:r>
            <a:endParaRPr b="1" sz="3000"/>
          </a:p>
        </p:txBody>
      </p:sp>
      <p:sp>
        <p:nvSpPr>
          <p:cNvPr id="1071" name="Google Shape;1071;p48"/>
          <p:cNvSpPr txBox="1"/>
          <p:nvPr/>
        </p:nvSpPr>
        <p:spPr>
          <a:xfrm>
            <a:off x="2243813" y="3388350"/>
            <a:ext cx="1739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Detailed steps of running the project and outputs.</a:t>
            </a:r>
            <a:endParaRPr sz="18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072" name="Google Shape;1072;p48"/>
          <p:cNvSpPr txBox="1"/>
          <p:nvPr/>
        </p:nvSpPr>
        <p:spPr>
          <a:xfrm>
            <a:off x="2339775" y="2691838"/>
            <a:ext cx="1496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STEPS</a:t>
            </a:r>
            <a:endParaRPr b="1" sz="22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073" name="Google Shape;1073;p48"/>
          <p:cNvGrpSpPr/>
          <p:nvPr/>
        </p:nvGrpSpPr>
        <p:grpSpPr>
          <a:xfrm>
            <a:off x="2040487" y="1613796"/>
            <a:ext cx="2318544" cy="2577029"/>
            <a:chOff x="2835183" y="1155955"/>
            <a:chExt cx="1464189" cy="1627426"/>
          </a:xfrm>
        </p:grpSpPr>
        <p:sp>
          <p:nvSpPr>
            <p:cNvPr id="1074" name="Google Shape;1074;p48"/>
            <p:cNvSpPr/>
            <p:nvPr/>
          </p:nvSpPr>
          <p:spPr>
            <a:xfrm>
              <a:off x="2835183" y="1155955"/>
              <a:ext cx="1464189" cy="1627426"/>
            </a:xfrm>
            <a:custGeom>
              <a:rect b="b" l="l" r="r" t="t"/>
              <a:pathLst>
                <a:path extrusionOk="0" h="42486" w="38222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2867821" y="1529754"/>
              <a:ext cx="271753" cy="313756"/>
            </a:xfrm>
            <a:custGeom>
              <a:rect b="b" l="l" r="r" t="t"/>
              <a:pathLst>
                <a:path extrusionOk="0" h="8191" w="7094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2995536" y="2095831"/>
              <a:ext cx="1024457" cy="24056"/>
            </a:xfrm>
            <a:custGeom>
              <a:rect b="b" l="l" r="r" t="t"/>
              <a:pathLst>
                <a:path extrusionOk="0" h="628" w="26743">
                  <a:moveTo>
                    <a:pt x="26617" y="1"/>
                  </a:moveTo>
                  <a:cubicBezTo>
                    <a:pt x="23484" y="101"/>
                    <a:pt x="20677" y="101"/>
                    <a:pt x="17970" y="201"/>
                  </a:cubicBezTo>
                  <a:cubicBezTo>
                    <a:pt x="15238" y="201"/>
                    <a:pt x="12331" y="301"/>
                    <a:pt x="9298" y="301"/>
                  </a:cubicBezTo>
                  <a:lnTo>
                    <a:pt x="7419" y="301"/>
                  </a:lnTo>
                  <a:cubicBezTo>
                    <a:pt x="6792" y="201"/>
                    <a:pt x="6065" y="201"/>
                    <a:pt x="5539" y="201"/>
                  </a:cubicBezTo>
                  <a:lnTo>
                    <a:pt x="100" y="201"/>
                  </a:lnTo>
                  <a:lnTo>
                    <a:pt x="0" y="301"/>
                  </a:lnTo>
                  <a:cubicBezTo>
                    <a:pt x="0" y="402"/>
                    <a:pt x="100" y="402"/>
                    <a:pt x="100" y="402"/>
                  </a:cubicBezTo>
                  <a:lnTo>
                    <a:pt x="5539" y="402"/>
                  </a:lnTo>
                  <a:cubicBezTo>
                    <a:pt x="6065" y="402"/>
                    <a:pt x="6692" y="502"/>
                    <a:pt x="7419" y="502"/>
                  </a:cubicBezTo>
                  <a:cubicBezTo>
                    <a:pt x="8045" y="502"/>
                    <a:pt x="8772" y="627"/>
                    <a:pt x="9198" y="627"/>
                  </a:cubicBezTo>
                  <a:lnTo>
                    <a:pt x="9298" y="627"/>
                  </a:lnTo>
                  <a:cubicBezTo>
                    <a:pt x="12331" y="502"/>
                    <a:pt x="15238" y="502"/>
                    <a:pt x="17970" y="402"/>
                  </a:cubicBezTo>
                  <a:cubicBezTo>
                    <a:pt x="20677" y="402"/>
                    <a:pt x="23484" y="301"/>
                    <a:pt x="26617" y="301"/>
                  </a:cubicBezTo>
                  <a:lnTo>
                    <a:pt x="26742" y="201"/>
                  </a:lnTo>
                  <a:cubicBezTo>
                    <a:pt x="26742" y="101"/>
                    <a:pt x="26617" y="1"/>
                    <a:pt x="26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3891269" y="2527074"/>
              <a:ext cx="248692" cy="212210"/>
            </a:xfrm>
            <a:custGeom>
              <a:rect b="b" l="l" r="r" t="t"/>
              <a:pathLst>
                <a:path extrusionOk="0" h="5540" w="6492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2835183" y="1871337"/>
              <a:ext cx="32676" cy="84539"/>
            </a:xfrm>
            <a:custGeom>
              <a:rect b="b" l="l" r="r" t="t"/>
              <a:pathLst>
                <a:path extrusionOk="0" h="2207" w="853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127470" y="1743660"/>
              <a:ext cx="55699" cy="111391"/>
            </a:xfrm>
            <a:custGeom>
              <a:rect b="b" l="l" r="r" t="t"/>
              <a:pathLst>
                <a:path extrusionOk="0" h="2908" w="1454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0" name="Google Shape;1080;p48"/>
          <p:cNvSpPr txBox="1"/>
          <p:nvPr/>
        </p:nvSpPr>
        <p:spPr>
          <a:xfrm>
            <a:off x="5022650" y="2691838"/>
            <a:ext cx="1496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RESULT</a:t>
            </a:r>
            <a:endParaRPr b="1" sz="22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081" name="Google Shape;1081;p48"/>
          <p:cNvGrpSpPr/>
          <p:nvPr/>
        </p:nvGrpSpPr>
        <p:grpSpPr>
          <a:xfrm>
            <a:off x="4703162" y="1613796"/>
            <a:ext cx="2318544" cy="2577029"/>
            <a:chOff x="2835183" y="1155955"/>
            <a:chExt cx="1464189" cy="1627426"/>
          </a:xfrm>
        </p:grpSpPr>
        <p:sp>
          <p:nvSpPr>
            <p:cNvPr id="1082" name="Google Shape;1082;p48"/>
            <p:cNvSpPr/>
            <p:nvPr/>
          </p:nvSpPr>
          <p:spPr>
            <a:xfrm>
              <a:off x="2835183" y="1155955"/>
              <a:ext cx="1464189" cy="1627426"/>
            </a:xfrm>
            <a:custGeom>
              <a:rect b="b" l="l" r="r" t="t"/>
              <a:pathLst>
                <a:path extrusionOk="0" h="42486" w="38222">
                  <a:moveTo>
                    <a:pt x="17971" y="204"/>
                  </a:moveTo>
                  <a:cubicBezTo>
                    <a:pt x="19850" y="204"/>
                    <a:pt x="22031" y="1132"/>
                    <a:pt x="23184" y="2284"/>
                  </a:cubicBezTo>
                  <a:cubicBezTo>
                    <a:pt x="25289" y="4590"/>
                    <a:pt x="25790" y="7096"/>
                    <a:pt x="25489" y="8976"/>
                  </a:cubicBezTo>
                  <a:cubicBezTo>
                    <a:pt x="25489" y="9076"/>
                    <a:pt x="25389" y="9177"/>
                    <a:pt x="25389" y="9177"/>
                  </a:cubicBezTo>
                  <a:cubicBezTo>
                    <a:pt x="25389" y="9603"/>
                    <a:pt x="25289" y="9904"/>
                    <a:pt x="25063" y="10229"/>
                  </a:cubicBezTo>
                  <a:cubicBezTo>
                    <a:pt x="24662" y="11157"/>
                    <a:pt x="24036" y="12109"/>
                    <a:pt x="22983" y="13036"/>
                  </a:cubicBezTo>
                  <a:cubicBezTo>
                    <a:pt x="22031" y="13989"/>
                    <a:pt x="20778" y="14490"/>
                    <a:pt x="19324" y="14615"/>
                  </a:cubicBezTo>
                  <a:cubicBezTo>
                    <a:pt x="18869" y="14642"/>
                    <a:pt x="18438" y="14662"/>
                    <a:pt x="18025" y="14662"/>
                  </a:cubicBezTo>
                  <a:cubicBezTo>
                    <a:pt x="16912" y="14662"/>
                    <a:pt x="15925" y="14519"/>
                    <a:pt x="14938" y="13989"/>
                  </a:cubicBezTo>
                  <a:cubicBezTo>
                    <a:pt x="14838" y="13863"/>
                    <a:pt x="14637" y="13763"/>
                    <a:pt x="14412" y="13663"/>
                  </a:cubicBezTo>
                  <a:cubicBezTo>
                    <a:pt x="13585" y="13237"/>
                    <a:pt x="12632" y="12736"/>
                    <a:pt x="12006" y="11984"/>
                  </a:cubicBezTo>
                  <a:cubicBezTo>
                    <a:pt x="11605" y="11482"/>
                    <a:pt x="11179" y="10731"/>
                    <a:pt x="10978" y="10004"/>
                  </a:cubicBezTo>
                  <a:cubicBezTo>
                    <a:pt x="10978" y="9904"/>
                    <a:pt x="10978" y="9803"/>
                    <a:pt x="10878" y="9803"/>
                  </a:cubicBezTo>
                  <a:cubicBezTo>
                    <a:pt x="10452" y="8224"/>
                    <a:pt x="10552" y="6470"/>
                    <a:pt x="11179" y="5091"/>
                  </a:cubicBezTo>
                  <a:cubicBezTo>
                    <a:pt x="12131" y="3011"/>
                    <a:pt x="13785" y="1457"/>
                    <a:pt x="16291" y="505"/>
                  </a:cubicBezTo>
                  <a:cubicBezTo>
                    <a:pt x="16818" y="304"/>
                    <a:pt x="17444" y="204"/>
                    <a:pt x="17971" y="204"/>
                  </a:cubicBezTo>
                  <a:close/>
                  <a:moveTo>
                    <a:pt x="25590" y="9177"/>
                  </a:moveTo>
                  <a:cubicBezTo>
                    <a:pt x="27469" y="9703"/>
                    <a:pt x="29048" y="10430"/>
                    <a:pt x="30076" y="11583"/>
                  </a:cubicBezTo>
                  <a:cubicBezTo>
                    <a:pt x="33434" y="15016"/>
                    <a:pt x="38221" y="22861"/>
                    <a:pt x="32482" y="35593"/>
                  </a:cubicBezTo>
                  <a:cubicBezTo>
                    <a:pt x="30803" y="39252"/>
                    <a:pt x="23710" y="42184"/>
                    <a:pt x="16517" y="42184"/>
                  </a:cubicBezTo>
                  <a:lnTo>
                    <a:pt x="16191" y="42184"/>
                  </a:lnTo>
                  <a:cubicBezTo>
                    <a:pt x="9499" y="42184"/>
                    <a:pt x="4612" y="39553"/>
                    <a:pt x="2732" y="35067"/>
                  </a:cubicBezTo>
                  <a:cubicBezTo>
                    <a:pt x="527" y="30054"/>
                    <a:pt x="326" y="24515"/>
                    <a:pt x="1981" y="19728"/>
                  </a:cubicBezTo>
                  <a:cubicBezTo>
                    <a:pt x="3459" y="15543"/>
                    <a:pt x="6166" y="12109"/>
                    <a:pt x="9299" y="10630"/>
                  </a:cubicBezTo>
                  <a:cubicBezTo>
                    <a:pt x="9725" y="10430"/>
                    <a:pt x="10251" y="10229"/>
                    <a:pt x="10753" y="10004"/>
                  </a:cubicBezTo>
                  <a:cubicBezTo>
                    <a:pt x="10978" y="10856"/>
                    <a:pt x="11379" y="11583"/>
                    <a:pt x="11905" y="12209"/>
                  </a:cubicBezTo>
                  <a:cubicBezTo>
                    <a:pt x="12432" y="12836"/>
                    <a:pt x="13484" y="13362"/>
                    <a:pt x="14311" y="13863"/>
                  </a:cubicBezTo>
                  <a:cubicBezTo>
                    <a:pt x="14512" y="13989"/>
                    <a:pt x="14738" y="14089"/>
                    <a:pt x="14838" y="14189"/>
                  </a:cubicBezTo>
                  <a:cubicBezTo>
                    <a:pt x="15890" y="14716"/>
                    <a:pt x="16918" y="14916"/>
                    <a:pt x="18071" y="14916"/>
                  </a:cubicBezTo>
                  <a:cubicBezTo>
                    <a:pt x="18497" y="14916"/>
                    <a:pt x="18898" y="14916"/>
                    <a:pt x="19424" y="14816"/>
                  </a:cubicBezTo>
                  <a:cubicBezTo>
                    <a:pt x="20903" y="14716"/>
                    <a:pt x="22156" y="14189"/>
                    <a:pt x="23184" y="13237"/>
                  </a:cubicBezTo>
                  <a:cubicBezTo>
                    <a:pt x="24236" y="12310"/>
                    <a:pt x="24863" y="11257"/>
                    <a:pt x="25289" y="10330"/>
                  </a:cubicBezTo>
                  <a:cubicBezTo>
                    <a:pt x="25489" y="10004"/>
                    <a:pt x="25590" y="9603"/>
                    <a:pt x="25590" y="9277"/>
                  </a:cubicBezTo>
                  <a:lnTo>
                    <a:pt x="25590" y="9177"/>
                  </a:lnTo>
                  <a:close/>
                  <a:moveTo>
                    <a:pt x="18075" y="1"/>
                  </a:moveTo>
                  <a:cubicBezTo>
                    <a:pt x="17442" y="1"/>
                    <a:pt x="16833" y="95"/>
                    <a:pt x="16291" y="304"/>
                  </a:cubicBezTo>
                  <a:cubicBezTo>
                    <a:pt x="13685" y="1232"/>
                    <a:pt x="11905" y="2911"/>
                    <a:pt x="10978" y="4991"/>
                  </a:cubicBezTo>
                  <a:cubicBezTo>
                    <a:pt x="10352" y="6470"/>
                    <a:pt x="10251" y="8224"/>
                    <a:pt x="10652" y="9803"/>
                  </a:cubicBezTo>
                  <a:cubicBezTo>
                    <a:pt x="10126" y="10004"/>
                    <a:pt x="9625" y="10104"/>
                    <a:pt x="9199" y="10430"/>
                  </a:cubicBezTo>
                  <a:cubicBezTo>
                    <a:pt x="5966" y="11883"/>
                    <a:pt x="3234" y="15342"/>
                    <a:pt x="1780" y="19628"/>
                  </a:cubicBezTo>
                  <a:cubicBezTo>
                    <a:pt x="1" y="24515"/>
                    <a:pt x="326" y="30054"/>
                    <a:pt x="2507" y="35167"/>
                  </a:cubicBezTo>
                  <a:cubicBezTo>
                    <a:pt x="4387" y="39778"/>
                    <a:pt x="9399" y="42385"/>
                    <a:pt x="16191" y="42485"/>
                  </a:cubicBezTo>
                  <a:lnTo>
                    <a:pt x="16517" y="42485"/>
                  </a:lnTo>
                  <a:cubicBezTo>
                    <a:pt x="23810" y="42485"/>
                    <a:pt x="31028" y="39453"/>
                    <a:pt x="32683" y="35693"/>
                  </a:cubicBezTo>
                  <a:cubicBezTo>
                    <a:pt x="33936" y="32786"/>
                    <a:pt x="35414" y="28400"/>
                    <a:pt x="35314" y="23688"/>
                  </a:cubicBezTo>
                  <a:cubicBezTo>
                    <a:pt x="35189" y="19001"/>
                    <a:pt x="33535" y="14816"/>
                    <a:pt x="30302" y="11357"/>
                  </a:cubicBezTo>
                  <a:cubicBezTo>
                    <a:pt x="29149" y="10104"/>
                    <a:pt x="27469" y="9377"/>
                    <a:pt x="25690" y="8976"/>
                  </a:cubicBezTo>
                  <a:cubicBezTo>
                    <a:pt x="26016" y="6971"/>
                    <a:pt x="25489" y="4465"/>
                    <a:pt x="23284" y="2084"/>
                  </a:cubicBezTo>
                  <a:cubicBezTo>
                    <a:pt x="22187" y="893"/>
                    <a:pt x="20020" y="1"/>
                    <a:pt x="18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67821" y="1529754"/>
              <a:ext cx="271753" cy="313756"/>
            </a:xfrm>
            <a:custGeom>
              <a:rect b="b" l="l" r="r" t="t"/>
              <a:pathLst>
                <a:path extrusionOk="0" h="8191" w="7094">
                  <a:moveTo>
                    <a:pt x="7019" y="1"/>
                  </a:moveTo>
                  <a:cubicBezTo>
                    <a:pt x="7004" y="1"/>
                    <a:pt x="6993" y="12"/>
                    <a:pt x="6993" y="45"/>
                  </a:cubicBezTo>
                  <a:cubicBezTo>
                    <a:pt x="3760" y="1724"/>
                    <a:pt x="1254" y="4532"/>
                    <a:pt x="101" y="7990"/>
                  </a:cubicBezTo>
                  <a:cubicBezTo>
                    <a:pt x="1" y="8090"/>
                    <a:pt x="101" y="8191"/>
                    <a:pt x="101" y="8191"/>
                  </a:cubicBezTo>
                  <a:lnTo>
                    <a:pt x="201" y="8191"/>
                  </a:lnTo>
                  <a:cubicBezTo>
                    <a:pt x="201" y="8191"/>
                    <a:pt x="302" y="8191"/>
                    <a:pt x="302" y="8090"/>
                  </a:cubicBezTo>
                  <a:cubicBezTo>
                    <a:pt x="1454" y="4732"/>
                    <a:pt x="3860" y="1825"/>
                    <a:pt x="7094" y="246"/>
                  </a:cubicBezTo>
                  <a:lnTo>
                    <a:pt x="7094" y="45"/>
                  </a:lnTo>
                  <a:cubicBezTo>
                    <a:pt x="7094" y="45"/>
                    <a:pt x="7049" y="1"/>
                    <a:pt x="7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95536" y="2095831"/>
              <a:ext cx="1024457" cy="24056"/>
            </a:xfrm>
            <a:custGeom>
              <a:rect b="b" l="l" r="r" t="t"/>
              <a:pathLst>
                <a:path extrusionOk="0" h="628" w="26743">
                  <a:moveTo>
                    <a:pt x="26617" y="1"/>
                  </a:moveTo>
                  <a:cubicBezTo>
                    <a:pt x="23484" y="101"/>
                    <a:pt x="20677" y="101"/>
                    <a:pt x="17970" y="201"/>
                  </a:cubicBezTo>
                  <a:cubicBezTo>
                    <a:pt x="15238" y="201"/>
                    <a:pt x="12331" y="301"/>
                    <a:pt x="9298" y="301"/>
                  </a:cubicBezTo>
                  <a:lnTo>
                    <a:pt x="7419" y="301"/>
                  </a:lnTo>
                  <a:cubicBezTo>
                    <a:pt x="6792" y="201"/>
                    <a:pt x="6065" y="201"/>
                    <a:pt x="5539" y="201"/>
                  </a:cubicBezTo>
                  <a:lnTo>
                    <a:pt x="100" y="201"/>
                  </a:lnTo>
                  <a:lnTo>
                    <a:pt x="0" y="301"/>
                  </a:lnTo>
                  <a:cubicBezTo>
                    <a:pt x="0" y="402"/>
                    <a:pt x="100" y="402"/>
                    <a:pt x="100" y="402"/>
                  </a:cubicBezTo>
                  <a:lnTo>
                    <a:pt x="5539" y="402"/>
                  </a:lnTo>
                  <a:cubicBezTo>
                    <a:pt x="6065" y="402"/>
                    <a:pt x="6692" y="502"/>
                    <a:pt x="7419" y="502"/>
                  </a:cubicBezTo>
                  <a:cubicBezTo>
                    <a:pt x="8045" y="502"/>
                    <a:pt x="8772" y="627"/>
                    <a:pt x="9198" y="627"/>
                  </a:cubicBezTo>
                  <a:lnTo>
                    <a:pt x="9298" y="627"/>
                  </a:lnTo>
                  <a:cubicBezTo>
                    <a:pt x="12331" y="502"/>
                    <a:pt x="15238" y="502"/>
                    <a:pt x="17970" y="402"/>
                  </a:cubicBezTo>
                  <a:cubicBezTo>
                    <a:pt x="20677" y="402"/>
                    <a:pt x="23484" y="301"/>
                    <a:pt x="26617" y="301"/>
                  </a:cubicBezTo>
                  <a:lnTo>
                    <a:pt x="26742" y="201"/>
                  </a:lnTo>
                  <a:cubicBezTo>
                    <a:pt x="26742" y="101"/>
                    <a:pt x="26617" y="1"/>
                    <a:pt x="26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3891269" y="2527074"/>
              <a:ext cx="248692" cy="212210"/>
            </a:xfrm>
            <a:custGeom>
              <a:rect b="b" l="l" r="r" t="t"/>
              <a:pathLst>
                <a:path extrusionOk="0" h="5540" w="6492">
                  <a:moveTo>
                    <a:pt x="6266" y="0"/>
                  </a:moveTo>
                  <a:cubicBezTo>
                    <a:pt x="4913" y="2406"/>
                    <a:pt x="2607" y="4386"/>
                    <a:pt x="101" y="5339"/>
                  </a:cubicBezTo>
                  <a:cubicBezTo>
                    <a:pt x="1" y="5339"/>
                    <a:pt x="1" y="5439"/>
                    <a:pt x="1" y="5439"/>
                  </a:cubicBezTo>
                  <a:cubicBezTo>
                    <a:pt x="1" y="5539"/>
                    <a:pt x="101" y="5539"/>
                    <a:pt x="101" y="5539"/>
                  </a:cubicBezTo>
                  <a:cubicBezTo>
                    <a:pt x="2833" y="4612"/>
                    <a:pt x="5013" y="2632"/>
                    <a:pt x="6492" y="126"/>
                  </a:cubicBezTo>
                  <a:cubicBezTo>
                    <a:pt x="6492" y="126"/>
                    <a:pt x="6492" y="0"/>
                    <a:pt x="6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835183" y="1871337"/>
              <a:ext cx="32676" cy="84539"/>
            </a:xfrm>
            <a:custGeom>
              <a:rect b="b" l="l" r="r" t="t"/>
              <a:pathLst>
                <a:path extrusionOk="0" h="2207" w="853">
                  <a:moveTo>
                    <a:pt x="727" y="1"/>
                  </a:moveTo>
                  <a:cubicBezTo>
                    <a:pt x="727" y="1"/>
                    <a:pt x="627" y="1"/>
                    <a:pt x="627" y="101"/>
                  </a:cubicBezTo>
                  <a:cubicBezTo>
                    <a:pt x="326" y="727"/>
                    <a:pt x="101" y="1454"/>
                    <a:pt x="1" y="2081"/>
                  </a:cubicBezTo>
                  <a:cubicBezTo>
                    <a:pt x="1" y="2206"/>
                    <a:pt x="101" y="2206"/>
                    <a:pt x="101" y="2206"/>
                  </a:cubicBezTo>
                  <a:cubicBezTo>
                    <a:pt x="226" y="2206"/>
                    <a:pt x="326" y="2206"/>
                    <a:pt x="326" y="2081"/>
                  </a:cubicBezTo>
                  <a:cubicBezTo>
                    <a:pt x="326" y="1454"/>
                    <a:pt x="527" y="727"/>
                    <a:pt x="853" y="201"/>
                  </a:cubicBezTo>
                  <a:cubicBezTo>
                    <a:pt x="853" y="101"/>
                    <a:pt x="853" y="1"/>
                    <a:pt x="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127470" y="1743660"/>
              <a:ext cx="55699" cy="111391"/>
            </a:xfrm>
            <a:custGeom>
              <a:rect b="b" l="l" r="r" t="t"/>
              <a:pathLst>
                <a:path extrusionOk="0" h="2908" w="1454">
                  <a:moveTo>
                    <a:pt x="100" y="0"/>
                  </a:moveTo>
                  <a:cubicBezTo>
                    <a:pt x="0" y="0"/>
                    <a:pt x="0" y="100"/>
                    <a:pt x="100" y="201"/>
                  </a:cubicBezTo>
                  <a:cubicBezTo>
                    <a:pt x="627" y="927"/>
                    <a:pt x="1053" y="1880"/>
                    <a:pt x="1253" y="2807"/>
                  </a:cubicBezTo>
                  <a:lnTo>
                    <a:pt x="1354" y="2907"/>
                  </a:lnTo>
                  <a:cubicBezTo>
                    <a:pt x="1454" y="2807"/>
                    <a:pt x="1454" y="2807"/>
                    <a:pt x="1454" y="2707"/>
                  </a:cubicBezTo>
                  <a:cubicBezTo>
                    <a:pt x="1253" y="1780"/>
                    <a:pt x="827" y="827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4272605" y="2896525"/>
            <a:ext cx="374513" cy="72050"/>
            <a:chOff x="3053405" y="2896525"/>
            <a:chExt cx="374513" cy="72050"/>
          </a:xfrm>
        </p:grpSpPr>
        <p:sp>
          <p:nvSpPr>
            <p:cNvPr id="1089" name="Google Shape;1089;p48"/>
            <p:cNvSpPr/>
            <p:nvPr/>
          </p:nvSpPr>
          <p:spPr>
            <a:xfrm>
              <a:off x="3053405" y="2896525"/>
              <a:ext cx="374513" cy="11567"/>
            </a:xfrm>
            <a:custGeom>
              <a:rect b="b" l="l" r="r" t="t"/>
              <a:pathLst>
                <a:path extrusionOk="0" h="302" w="17219">
                  <a:moveTo>
                    <a:pt x="17118" y="0"/>
                  </a:moveTo>
                  <a:cubicBezTo>
                    <a:pt x="15602" y="101"/>
                    <a:pt x="14167" y="126"/>
                    <a:pt x="12745" y="126"/>
                  </a:cubicBezTo>
                  <a:cubicBezTo>
                    <a:pt x="11322" y="126"/>
                    <a:pt x="9913" y="101"/>
                    <a:pt x="8446" y="101"/>
                  </a:cubicBezTo>
                  <a:cubicBezTo>
                    <a:pt x="7143" y="50"/>
                    <a:pt x="5815" y="25"/>
                    <a:pt x="4433" y="25"/>
                  </a:cubicBezTo>
                  <a:cubicBezTo>
                    <a:pt x="3052" y="25"/>
                    <a:pt x="1617" y="50"/>
                    <a:pt x="100" y="101"/>
                  </a:cubicBezTo>
                  <a:cubicBezTo>
                    <a:pt x="0" y="101"/>
                    <a:pt x="0" y="101"/>
                    <a:pt x="0" y="201"/>
                  </a:cubicBezTo>
                  <a:cubicBezTo>
                    <a:pt x="0" y="201"/>
                    <a:pt x="0" y="301"/>
                    <a:pt x="100" y="301"/>
                  </a:cubicBezTo>
                  <a:cubicBezTo>
                    <a:pt x="1617" y="251"/>
                    <a:pt x="3052" y="226"/>
                    <a:pt x="4433" y="226"/>
                  </a:cubicBezTo>
                  <a:cubicBezTo>
                    <a:pt x="5815" y="226"/>
                    <a:pt x="7143" y="251"/>
                    <a:pt x="8446" y="301"/>
                  </a:cubicBezTo>
                  <a:lnTo>
                    <a:pt x="12832" y="301"/>
                  </a:lnTo>
                  <a:cubicBezTo>
                    <a:pt x="14311" y="301"/>
                    <a:pt x="15664" y="301"/>
                    <a:pt x="17118" y="201"/>
                  </a:cubicBezTo>
                  <a:cubicBezTo>
                    <a:pt x="17218" y="201"/>
                    <a:pt x="17218" y="201"/>
                    <a:pt x="17218" y="101"/>
                  </a:cubicBezTo>
                  <a:cubicBezTo>
                    <a:pt x="17218" y="101"/>
                    <a:pt x="17218" y="0"/>
                    <a:pt x="17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3112541" y="2947738"/>
              <a:ext cx="258955" cy="20837"/>
            </a:xfrm>
            <a:custGeom>
              <a:rect b="b" l="l" r="r" t="t"/>
              <a:pathLst>
                <a:path extrusionOk="0" h="544" w="11906">
                  <a:moveTo>
                    <a:pt x="3118" y="1"/>
                  </a:moveTo>
                  <a:cubicBezTo>
                    <a:pt x="2116" y="1"/>
                    <a:pt x="1109" y="37"/>
                    <a:pt x="101" y="217"/>
                  </a:cubicBezTo>
                  <a:cubicBezTo>
                    <a:pt x="101" y="217"/>
                    <a:pt x="1" y="217"/>
                    <a:pt x="1" y="317"/>
                  </a:cubicBezTo>
                  <a:cubicBezTo>
                    <a:pt x="101" y="443"/>
                    <a:pt x="101" y="443"/>
                    <a:pt x="227" y="443"/>
                  </a:cubicBezTo>
                  <a:cubicBezTo>
                    <a:pt x="1188" y="241"/>
                    <a:pt x="2198" y="203"/>
                    <a:pt x="3197" y="203"/>
                  </a:cubicBezTo>
                  <a:cubicBezTo>
                    <a:pt x="3811" y="203"/>
                    <a:pt x="4422" y="217"/>
                    <a:pt x="5014" y="217"/>
                  </a:cubicBezTo>
                  <a:lnTo>
                    <a:pt x="11806" y="543"/>
                  </a:lnTo>
                  <a:cubicBezTo>
                    <a:pt x="11906" y="543"/>
                    <a:pt x="11906" y="443"/>
                    <a:pt x="11906" y="443"/>
                  </a:cubicBezTo>
                  <a:cubicBezTo>
                    <a:pt x="11906" y="317"/>
                    <a:pt x="11906" y="317"/>
                    <a:pt x="11806" y="317"/>
                  </a:cubicBezTo>
                  <a:lnTo>
                    <a:pt x="5114" y="17"/>
                  </a:lnTo>
                  <a:cubicBezTo>
                    <a:pt x="4452" y="17"/>
                    <a:pt x="3786" y="1"/>
                    <a:pt x="3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48"/>
          <p:cNvGrpSpPr/>
          <p:nvPr/>
        </p:nvGrpSpPr>
        <p:grpSpPr>
          <a:xfrm>
            <a:off x="5636319" y="1796959"/>
            <a:ext cx="340114" cy="510114"/>
            <a:chOff x="2269236" y="3551756"/>
            <a:chExt cx="190359" cy="285538"/>
          </a:xfrm>
        </p:grpSpPr>
        <p:sp>
          <p:nvSpPr>
            <p:cNvPr id="1092" name="Google Shape;1092;p48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2991414" y="1804556"/>
            <a:ext cx="243889" cy="530990"/>
            <a:chOff x="2933283" y="3546389"/>
            <a:chExt cx="136502" cy="297224"/>
          </a:xfrm>
        </p:grpSpPr>
        <p:sp>
          <p:nvSpPr>
            <p:cNvPr id="1095" name="Google Shape;1095;p48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48"/>
          <p:cNvSpPr txBox="1"/>
          <p:nvPr/>
        </p:nvSpPr>
        <p:spPr>
          <a:xfrm>
            <a:off x="5058025" y="3114250"/>
            <a:ext cx="149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1270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Final Result for pi value calculated.</a:t>
            </a:r>
            <a:endParaRPr sz="18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05" name="Google Shape;1105;p49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06" name="Google Shape;1106;p49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0" name="Google Shape;11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935" y="1885300"/>
            <a:ext cx="7166124" cy="18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49"/>
          <p:cNvSpPr txBox="1"/>
          <p:nvPr/>
        </p:nvSpPr>
        <p:spPr>
          <a:xfrm>
            <a:off x="988925" y="1346050"/>
            <a:ext cx="661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bin/hdfs namenode -format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49"/>
          <p:cNvSpPr txBox="1"/>
          <p:nvPr>
            <p:ph idx="4294967295" type="title"/>
          </p:nvPr>
        </p:nvSpPr>
        <p:spPr>
          <a:xfrm>
            <a:off x="988925" y="4058775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Format the file system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50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18" name="Google Shape;1118;p50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19" name="Google Shape;1119;p50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50"/>
          <p:cNvSpPr txBox="1"/>
          <p:nvPr/>
        </p:nvSpPr>
        <p:spPr>
          <a:xfrm>
            <a:off x="679150" y="1145875"/>
            <a:ext cx="7999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sbin/start-dfs.sh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1124" name="Google Shape;11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20" y="1772375"/>
            <a:ext cx="7910524" cy="182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50"/>
          <p:cNvSpPr txBox="1"/>
          <p:nvPr>
            <p:ph idx="4294967295" type="title"/>
          </p:nvPr>
        </p:nvSpPr>
        <p:spPr>
          <a:xfrm>
            <a:off x="988925" y="4058775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Start NameNode daemon and DataNode daemon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Permission Denied, need to connect ssh again.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51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31" name="Google Shape;1131;p51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32" name="Google Shape;1132;p51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1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1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36" name="Google Shape;11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950" y="1017200"/>
            <a:ext cx="5980100" cy="39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51"/>
          <p:cNvSpPr txBox="1"/>
          <p:nvPr/>
        </p:nvSpPr>
        <p:spPr>
          <a:xfrm>
            <a:off x="4324550" y="2258350"/>
            <a:ext cx="725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ssh-keygen -t rsa -P '' -f ~/.ssh/id_rsa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cat ~/.ssh/id_rsa.pub &gt;&gt; ~/.ssh/authorized_keys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chmod 0600 ~/.ssh/authorized_keys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ssh localhost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8" name="Google Shape;1138;p51"/>
          <p:cNvSpPr txBox="1"/>
          <p:nvPr>
            <p:ph idx="4294967295" type="title"/>
          </p:nvPr>
        </p:nvSpPr>
        <p:spPr>
          <a:xfrm>
            <a:off x="4065075" y="4398350"/>
            <a:ext cx="52533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Successfully Connected!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44" name="Google Shape;1144;p52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45" name="Google Shape;1145;p52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9" name="Google Shape;11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0" y="1727725"/>
            <a:ext cx="70675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2160" y="3613500"/>
            <a:ext cx="50863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52"/>
          <p:cNvSpPr txBox="1"/>
          <p:nvPr>
            <p:ph idx="4294967295" type="title"/>
          </p:nvPr>
        </p:nvSpPr>
        <p:spPr>
          <a:xfrm>
            <a:off x="5523200" y="18216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Format again!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52" name="Google Shape;1152;p52"/>
          <p:cNvSpPr txBox="1"/>
          <p:nvPr>
            <p:ph idx="4294967295" type="title"/>
          </p:nvPr>
        </p:nvSpPr>
        <p:spPr>
          <a:xfrm>
            <a:off x="-1295600" y="3789650"/>
            <a:ext cx="71661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Successful started!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58" name="Google Shape;1158;p53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59" name="Google Shape;1159;p53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3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3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3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3" name="Google Shape;11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392050"/>
            <a:ext cx="730567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53"/>
          <p:cNvSpPr txBox="1"/>
          <p:nvPr>
            <p:ph idx="4294967295" type="title"/>
          </p:nvPr>
        </p:nvSpPr>
        <p:spPr>
          <a:xfrm>
            <a:off x="2165100" y="39189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Test Connection with localhost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2601950" y="29452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Pi Project is to use Google Cloud Platform to implement Hadoop with MapReduce to calculate pi value.</a:t>
            </a:r>
            <a:endParaRPr sz="2000"/>
          </a:p>
        </p:txBody>
      </p:sp>
      <p:sp>
        <p:nvSpPr>
          <p:cNvPr id="450" name="Google Shape;450;p27"/>
          <p:cNvSpPr txBox="1"/>
          <p:nvPr>
            <p:ph type="title"/>
          </p:nvPr>
        </p:nvSpPr>
        <p:spPr>
          <a:xfrm>
            <a:off x="1636500" y="1551225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grpSp>
        <p:nvGrpSpPr>
          <p:cNvPr id="451" name="Google Shape;451;p27"/>
          <p:cNvGrpSpPr/>
          <p:nvPr/>
        </p:nvGrpSpPr>
        <p:grpSpPr>
          <a:xfrm>
            <a:off x="6548464" y="589964"/>
            <a:ext cx="1102270" cy="1241171"/>
            <a:chOff x="6548464" y="589964"/>
            <a:chExt cx="1102270" cy="1241171"/>
          </a:xfrm>
        </p:grpSpPr>
        <p:sp>
          <p:nvSpPr>
            <p:cNvPr id="452" name="Google Shape;452;p27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27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454" name="Google Shape;454;p27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" name="Google Shape;487;p27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488" name="Google Shape;488;p27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7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495" name="Google Shape;495;p27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7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501" name="Google Shape;501;p27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70" name="Google Shape;1170;p54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71" name="Google Shape;1171;p54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5" name="Google Shape;11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375"/>
            <a:ext cx="71628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185" y="2723325"/>
            <a:ext cx="5769414" cy="217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54"/>
          <p:cNvSpPr txBox="1"/>
          <p:nvPr>
            <p:ph idx="4294967295" type="title"/>
          </p:nvPr>
        </p:nvSpPr>
        <p:spPr>
          <a:xfrm>
            <a:off x="56275" y="2930175"/>
            <a:ext cx="31659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Compile and run java program to generate dots with </a:t>
            </a:r>
            <a:r>
              <a:rPr b="1" lang="en" sz="2600" u="sng">
                <a:solidFill>
                  <a:schemeClr val="accent4"/>
                </a:solidFill>
              </a:rPr>
              <a:t>radius=5, number = 1000</a:t>
            </a:r>
            <a:endParaRPr b="1" sz="2600" u="sng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Output save in ./Input/dots.txt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83" name="Google Shape;1183;p55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84" name="Google Shape;1184;p55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5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5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88" name="Google Shape;118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375"/>
            <a:ext cx="65055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125" y="3384162"/>
            <a:ext cx="70199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55"/>
          <p:cNvSpPr txBox="1"/>
          <p:nvPr/>
        </p:nvSpPr>
        <p:spPr>
          <a:xfrm>
            <a:off x="152400" y="2459525"/>
            <a:ext cx="73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bin/hdfs dfs -put ../PiProject/Input/* PiProject/Input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1" name="Google Shape;1191;p55"/>
          <p:cNvSpPr txBox="1"/>
          <p:nvPr/>
        </p:nvSpPr>
        <p:spPr>
          <a:xfrm>
            <a:off x="2179850" y="2826450"/>
            <a:ext cx="333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bin/hdfs dfs -ls PiProject/Input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2" name="Google Shape;1192;p55"/>
          <p:cNvSpPr txBox="1"/>
          <p:nvPr>
            <p:ph idx="4294967295" type="title"/>
          </p:nvPr>
        </p:nvSpPr>
        <p:spPr>
          <a:xfrm>
            <a:off x="5438850" y="2479625"/>
            <a:ext cx="2938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Copy file from local to hadoop and check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198" name="Google Shape;1198;p56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199" name="Google Shape;1199;p56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6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6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6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03" name="Google Shape;120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1218375"/>
            <a:ext cx="70485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4" name="Google Shape;120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028000"/>
            <a:ext cx="75057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56"/>
          <p:cNvSpPr txBox="1"/>
          <p:nvPr/>
        </p:nvSpPr>
        <p:spPr>
          <a:xfrm>
            <a:off x="1091400" y="3356400"/>
            <a:ext cx="69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bin/hadoop com.sun.tools.javac.Main ./CalculatePiMR.java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Google Shape;1206;p56"/>
          <p:cNvSpPr txBox="1"/>
          <p:nvPr>
            <p:ph idx="4294967295" type="title"/>
          </p:nvPr>
        </p:nvSpPr>
        <p:spPr>
          <a:xfrm>
            <a:off x="2874300" y="4110350"/>
            <a:ext cx="33954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Compile Mapreduce program in Hadoop with *.class files created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212" name="Google Shape;1212;p57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213" name="Google Shape;1213;p57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7" name="Google Shape;12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218375"/>
            <a:ext cx="74390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57"/>
          <p:cNvSpPr txBox="1"/>
          <p:nvPr/>
        </p:nvSpPr>
        <p:spPr>
          <a:xfrm>
            <a:off x="2808900" y="3045575"/>
            <a:ext cx="35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jar cf pi.jar CalculatePiMR*.class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9" name="Google Shape;1219;p57"/>
          <p:cNvSpPr txBox="1"/>
          <p:nvPr>
            <p:ph idx="4294967295" type="title"/>
          </p:nvPr>
        </p:nvSpPr>
        <p:spPr>
          <a:xfrm>
            <a:off x="2165100" y="38390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Create .jar file with *.class files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STEPS</a:t>
            </a:r>
            <a:endParaRPr b="1" sz="3000"/>
          </a:p>
        </p:txBody>
      </p:sp>
      <p:grpSp>
        <p:nvGrpSpPr>
          <p:cNvPr id="1225" name="Google Shape;1225;p58"/>
          <p:cNvGrpSpPr/>
          <p:nvPr/>
        </p:nvGrpSpPr>
        <p:grpSpPr>
          <a:xfrm>
            <a:off x="524539" y="486206"/>
            <a:ext cx="243889" cy="530990"/>
            <a:chOff x="2933283" y="3546389"/>
            <a:chExt cx="136502" cy="297224"/>
          </a:xfrm>
        </p:grpSpPr>
        <p:sp>
          <p:nvSpPr>
            <p:cNvPr id="1226" name="Google Shape;1226;p58"/>
            <p:cNvSpPr/>
            <p:nvPr/>
          </p:nvSpPr>
          <p:spPr>
            <a:xfrm>
              <a:off x="2933283" y="3546389"/>
              <a:ext cx="136502" cy="297224"/>
            </a:xfrm>
            <a:custGeom>
              <a:rect b="b" l="l" r="r" t="t"/>
              <a:pathLst>
                <a:path extrusionOk="0" h="11573" w="5315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003088" y="3729094"/>
              <a:ext cx="12148" cy="2080"/>
            </a:xfrm>
            <a:custGeom>
              <a:rect b="b" l="l" r="r" t="t"/>
              <a:pathLst>
                <a:path extrusionOk="0" h="81" w="473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000725" y="3683199"/>
              <a:ext cx="12533" cy="2466"/>
            </a:xfrm>
            <a:custGeom>
              <a:rect b="b" l="l" r="r" t="t"/>
              <a:pathLst>
                <a:path extrusionOk="0" h="96" w="488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000289" y="3668483"/>
              <a:ext cx="13458" cy="2825"/>
            </a:xfrm>
            <a:custGeom>
              <a:rect b="b" l="l" r="r" t="t"/>
              <a:pathLst>
                <a:path extrusionOk="0" h="110" w="524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0" name="Google Shape;12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736" y="1065975"/>
            <a:ext cx="6800525" cy="31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58"/>
          <p:cNvSpPr txBox="1"/>
          <p:nvPr/>
        </p:nvSpPr>
        <p:spPr>
          <a:xfrm>
            <a:off x="1463688" y="4172850"/>
            <a:ext cx="62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bin/hadoop jar pi.jar CalculatePiMR /user/ycao/PiProject/Input /user/ycao/PiProject/Output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2" name="Google Shape;1232;p58"/>
          <p:cNvSpPr txBox="1"/>
          <p:nvPr>
            <p:ph idx="4294967295" type="title"/>
          </p:nvPr>
        </p:nvSpPr>
        <p:spPr>
          <a:xfrm>
            <a:off x="4144950" y="460807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Run MapReduce Program with input file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RESULT</a:t>
            </a:r>
            <a:endParaRPr b="1" sz="3000"/>
          </a:p>
        </p:txBody>
      </p:sp>
      <p:pic>
        <p:nvPicPr>
          <p:cNvPr id="1238" name="Google Shape;12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4" y="1242225"/>
            <a:ext cx="8466663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59"/>
          <p:cNvSpPr txBox="1"/>
          <p:nvPr/>
        </p:nvSpPr>
        <p:spPr>
          <a:xfrm>
            <a:off x="338675" y="1861975"/>
            <a:ext cx="53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bin/hdfs dfs -get PiProject/Output Output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0" name="Google Shape;124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77" y="2783025"/>
            <a:ext cx="8429443" cy="10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59"/>
          <p:cNvSpPr txBox="1"/>
          <p:nvPr/>
        </p:nvSpPr>
        <p:spPr>
          <a:xfrm>
            <a:off x="338675" y="3905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cat Output/*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59"/>
          <p:cNvSpPr txBox="1"/>
          <p:nvPr>
            <p:ph idx="4294967295" type="title"/>
          </p:nvPr>
        </p:nvSpPr>
        <p:spPr>
          <a:xfrm>
            <a:off x="3991525" y="42645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Display Output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43" name="Google Shape;1243;p59"/>
          <p:cNvSpPr txBox="1"/>
          <p:nvPr>
            <p:ph idx="4294967295" type="title"/>
          </p:nvPr>
        </p:nvSpPr>
        <p:spPr>
          <a:xfrm>
            <a:off x="3991525" y="22517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Get output and save to local</a:t>
            </a:r>
            <a:endParaRPr sz="2600">
              <a:solidFill>
                <a:schemeClr val="dk2"/>
              </a:solidFill>
            </a:endParaRPr>
          </a:p>
        </p:txBody>
      </p:sp>
      <p:grpSp>
        <p:nvGrpSpPr>
          <p:cNvPr id="1244" name="Google Shape;1244;p59"/>
          <p:cNvGrpSpPr/>
          <p:nvPr/>
        </p:nvGrpSpPr>
        <p:grpSpPr>
          <a:xfrm>
            <a:off x="572744" y="545422"/>
            <a:ext cx="340114" cy="510114"/>
            <a:chOff x="2269236" y="3551756"/>
            <a:chExt cx="190359" cy="285538"/>
          </a:xfrm>
        </p:grpSpPr>
        <p:sp>
          <p:nvSpPr>
            <p:cNvPr id="1245" name="Google Shape;1245;p59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0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RESULT</a:t>
            </a:r>
            <a:endParaRPr b="1" sz="3000"/>
          </a:p>
        </p:txBody>
      </p:sp>
      <p:grpSp>
        <p:nvGrpSpPr>
          <p:cNvPr id="1252" name="Google Shape;1252;p60"/>
          <p:cNvGrpSpPr/>
          <p:nvPr/>
        </p:nvGrpSpPr>
        <p:grpSpPr>
          <a:xfrm>
            <a:off x="482844" y="534984"/>
            <a:ext cx="340114" cy="510114"/>
            <a:chOff x="2269236" y="3551756"/>
            <a:chExt cx="190359" cy="285538"/>
          </a:xfrm>
        </p:grpSpPr>
        <p:sp>
          <p:nvSpPr>
            <p:cNvPr id="1253" name="Google Shape;1253;p60"/>
            <p:cNvSpPr/>
            <p:nvPr/>
          </p:nvSpPr>
          <p:spPr>
            <a:xfrm>
              <a:off x="2269236" y="3551756"/>
              <a:ext cx="190359" cy="285538"/>
            </a:xfrm>
            <a:custGeom>
              <a:rect b="b" l="l" r="r" t="t"/>
              <a:pathLst>
                <a:path extrusionOk="0" h="11118" w="7412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2298078" y="3806681"/>
              <a:ext cx="21342" cy="1567"/>
            </a:xfrm>
            <a:custGeom>
              <a:rect b="b" l="l" r="r" t="t"/>
              <a:pathLst>
                <a:path extrusionOk="0" h="61" w="831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60"/>
          <p:cNvSpPr txBox="1"/>
          <p:nvPr>
            <p:ph idx="4294967295" type="title"/>
          </p:nvPr>
        </p:nvSpPr>
        <p:spPr>
          <a:xfrm>
            <a:off x="1228650" y="3002650"/>
            <a:ext cx="66867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Using the output (local output folder as command line arguments) from MapReduce Program to compile and run java program to get pi value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256" name="Google Shape;1256;p60"/>
          <p:cNvSpPr txBox="1"/>
          <p:nvPr>
            <p:ph type="title"/>
          </p:nvPr>
        </p:nvSpPr>
        <p:spPr>
          <a:xfrm>
            <a:off x="967650" y="4083075"/>
            <a:ext cx="72087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2"/>
                </a:solidFill>
              </a:rPr>
              <a:t>The pi value calculated is 2.944, and it is quite off from 3.1415926</a:t>
            </a:r>
            <a:endParaRPr sz="3000" u="sng">
              <a:solidFill>
                <a:schemeClr val="accent2"/>
              </a:solidFill>
            </a:endParaRPr>
          </a:p>
        </p:txBody>
      </p:sp>
      <p:pic>
        <p:nvPicPr>
          <p:cNvPr id="1257" name="Google Shape;125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738" y="1397275"/>
            <a:ext cx="49625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61"/>
          <p:cNvSpPr txBox="1"/>
          <p:nvPr>
            <p:ph type="title"/>
          </p:nvPr>
        </p:nvSpPr>
        <p:spPr>
          <a:xfrm>
            <a:off x="1702725" y="1984800"/>
            <a:ext cx="5467200" cy="117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ENHANCEMENT</a:t>
            </a:r>
            <a:endParaRPr b="1"/>
          </a:p>
        </p:txBody>
      </p:sp>
      <p:grpSp>
        <p:nvGrpSpPr>
          <p:cNvPr id="1263" name="Google Shape;1263;p61"/>
          <p:cNvGrpSpPr/>
          <p:nvPr/>
        </p:nvGrpSpPr>
        <p:grpSpPr>
          <a:xfrm>
            <a:off x="7310464" y="818564"/>
            <a:ext cx="1102270" cy="1241171"/>
            <a:chOff x="6548464" y="589964"/>
            <a:chExt cx="1102270" cy="1241171"/>
          </a:xfrm>
        </p:grpSpPr>
        <p:sp>
          <p:nvSpPr>
            <p:cNvPr id="1264" name="Google Shape;1264;p61"/>
            <p:cNvSpPr/>
            <p:nvPr/>
          </p:nvSpPr>
          <p:spPr>
            <a:xfrm>
              <a:off x="6817747" y="1054489"/>
              <a:ext cx="594063" cy="612759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5" name="Google Shape;1265;p61"/>
            <p:cNvGrpSpPr/>
            <p:nvPr/>
          </p:nvGrpSpPr>
          <p:grpSpPr>
            <a:xfrm rot="-463497">
              <a:off x="6619536" y="649401"/>
              <a:ext cx="960126" cy="1122298"/>
              <a:chOff x="6246600" y="3562450"/>
              <a:chExt cx="840768" cy="982780"/>
            </a:xfrm>
          </p:grpSpPr>
          <p:sp>
            <p:nvSpPr>
              <p:cNvPr id="1266" name="Google Shape;1266;p61"/>
              <p:cNvSpPr/>
              <p:nvPr/>
            </p:nvSpPr>
            <p:spPr>
              <a:xfrm>
                <a:off x="6357979" y="3901087"/>
                <a:ext cx="597582" cy="562038"/>
              </a:xfrm>
              <a:custGeom>
                <a:rect b="b" l="l" r="r" t="t"/>
                <a:pathLst>
                  <a:path extrusionOk="0" h="6989" w="7431">
                    <a:moveTo>
                      <a:pt x="4045" y="164"/>
                    </a:moveTo>
                    <a:cubicBezTo>
                      <a:pt x="4855" y="164"/>
                      <a:pt x="5844" y="566"/>
                      <a:pt x="6401" y="1126"/>
                    </a:cubicBezTo>
                    <a:cubicBezTo>
                      <a:pt x="7160" y="1895"/>
                      <a:pt x="7288" y="2821"/>
                      <a:pt x="7205" y="3843"/>
                    </a:cubicBezTo>
                    <a:cubicBezTo>
                      <a:pt x="7135" y="4689"/>
                      <a:pt x="7048" y="5354"/>
                      <a:pt x="6445" y="5970"/>
                    </a:cubicBezTo>
                    <a:cubicBezTo>
                      <a:pt x="5881" y="6549"/>
                      <a:pt x="5325" y="6822"/>
                      <a:pt x="4514" y="6822"/>
                    </a:cubicBezTo>
                    <a:cubicBezTo>
                      <a:pt x="4469" y="6822"/>
                      <a:pt x="4424" y="6821"/>
                      <a:pt x="4377" y="6819"/>
                    </a:cubicBezTo>
                    <a:cubicBezTo>
                      <a:pt x="3559" y="6792"/>
                      <a:pt x="2353" y="6629"/>
                      <a:pt x="1688" y="6119"/>
                    </a:cubicBezTo>
                    <a:cubicBezTo>
                      <a:pt x="885" y="5506"/>
                      <a:pt x="507" y="4331"/>
                      <a:pt x="479" y="3354"/>
                    </a:cubicBezTo>
                    <a:cubicBezTo>
                      <a:pt x="448" y="2298"/>
                      <a:pt x="808" y="1223"/>
                      <a:pt x="1789" y="690"/>
                    </a:cubicBezTo>
                    <a:cubicBezTo>
                      <a:pt x="2420" y="344"/>
                      <a:pt x="3231" y="243"/>
                      <a:pt x="3937" y="167"/>
                    </a:cubicBezTo>
                    <a:cubicBezTo>
                      <a:pt x="3973" y="165"/>
                      <a:pt x="4009" y="164"/>
                      <a:pt x="4045" y="164"/>
                    </a:cubicBezTo>
                    <a:close/>
                    <a:moveTo>
                      <a:pt x="4068" y="1"/>
                    </a:moveTo>
                    <a:cubicBezTo>
                      <a:pt x="4030" y="1"/>
                      <a:pt x="3991" y="1"/>
                      <a:pt x="3953" y="3"/>
                    </a:cubicBezTo>
                    <a:lnTo>
                      <a:pt x="3953" y="3"/>
                    </a:lnTo>
                    <a:cubicBezTo>
                      <a:pt x="3952" y="3"/>
                      <a:pt x="3951" y="3"/>
                      <a:pt x="3949" y="3"/>
                    </a:cubicBezTo>
                    <a:cubicBezTo>
                      <a:pt x="3946" y="3"/>
                      <a:pt x="3942" y="3"/>
                      <a:pt x="3937" y="4"/>
                    </a:cubicBezTo>
                    <a:cubicBezTo>
                      <a:pt x="3937" y="4"/>
                      <a:pt x="3937" y="4"/>
                      <a:pt x="3937" y="4"/>
                    </a:cubicBezTo>
                    <a:lnTo>
                      <a:pt x="3937" y="4"/>
                    </a:lnTo>
                    <a:cubicBezTo>
                      <a:pt x="3932" y="4"/>
                      <a:pt x="3928" y="4"/>
                      <a:pt x="3923" y="5"/>
                    </a:cubicBezTo>
                    <a:lnTo>
                      <a:pt x="3923" y="5"/>
                    </a:lnTo>
                    <a:cubicBezTo>
                      <a:pt x="2589" y="151"/>
                      <a:pt x="1112" y="453"/>
                      <a:pt x="559" y="1844"/>
                    </a:cubicBezTo>
                    <a:cubicBezTo>
                      <a:pt x="1" y="3247"/>
                      <a:pt x="362" y="5423"/>
                      <a:pt x="1671" y="6320"/>
                    </a:cubicBezTo>
                    <a:cubicBezTo>
                      <a:pt x="2295" y="6750"/>
                      <a:pt x="3210" y="6864"/>
                      <a:pt x="3944" y="6950"/>
                    </a:cubicBezTo>
                    <a:cubicBezTo>
                      <a:pt x="4142" y="6973"/>
                      <a:pt x="4352" y="6988"/>
                      <a:pt x="4564" y="6988"/>
                    </a:cubicBezTo>
                    <a:cubicBezTo>
                      <a:pt x="5071" y="6988"/>
                      <a:pt x="5591" y="6901"/>
                      <a:pt x="5999" y="6614"/>
                    </a:cubicBezTo>
                    <a:cubicBezTo>
                      <a:pt x="7218" y="5762"/>
                      <a:pt x="7426" y="4484"/>
                      <a:pt x="7430" y="3070"/>
                    </a:cubicBezTo>
                    <a:cubicBezTo>
                      <a:pt x="7430" y="1369"/>
                      <a:pt x="5701" y="1"/>
                      <a:pt x="40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1"/>
              <p:cNvSpPr/>
              <p:nvPr/>
            </p:nvSpPr>
            <p:spPr>
              <a:xfrm>
                <a:off x="6276676" y="3845840"/>
                <a:ext cx="754316" cy="677759"/>
              </a:xfrm>
              <a:custGeom>
                <a:rect b="b" l="l" r="r" t="t"/>
                <a:pathLst>
                  <a:path extrusionOk="0" h="8428" w="9380">
                    <a:moveTo>
                      <a:pt x="4917" y="164"/>
                    </a:moveTo>
                    <a:cubicBezTo>
                      <a:pt x="6119" y="202"/>
                      <a:pt x="7304" y="646"/>
                      <a:pt x="8163" y="1505"/>
                    </a:cubicBezTo>
                    <a:cubicBezTo>
                      <a:pt x="8832" y="2177"/>
                      <a:pt x="9106" y="3393"/>
                      <a:pt x="9092" y="4332"/>
                    </a:cubicBezTo>
                    <a:cubicBezTo>
                      <a:pt x="9078" y="5147"/>
                      <a:pt x="8774" y="6047"/>
                      <a:pt x="8344" y="6730"/>
                    </a:cubicBezTo>
                    <a:cubicBezTo>
                      <a:pt x="7668" y="7808"/>
                      <a:pt x="6524" y="8182"/>
                      <a:pt x="5309" y="8254"/>
                    </a:cubicBezTo>
                    <a:cubicBezTo>
                      <a:pt x="5108" y="8266"/>
                      <a:pt x="4905" y="8273"/>
                      <a:pt x="4702" y="8273"/>
                    </a:cubicBezTo>
                    <a:cubicBezTo>
                      <a:pt x="3662" y="8273"/>
                      <a:pt x="2613" y="8091"/>
                      <a:pt x="1813" y="7375"/>
                    </a:cubicBezTo>
                    <a:cubicBezTo>
                      <a:pt x="901" y="6553"/>
                      <a:pt x="475" y="5347"/>
                      <a:pt x="489" y="4138"/>
                    </a:cubicBezTo>
                    <a:cubicBezTo>
                      <a:pt x="496" y="3535"/>
                      <a:pt x="589" y="2923"/>
                      <a:pt x="783" y="2354"/>
                    </a:cubicBezTo>
                    <a:cubicBezTo>
                      <a:pt x="1023" y="1658"/>
                      <a:pt x="1567" y="1193"/>
                      <a:pt x="2152" y="781"/>
                    </a:cubicBezTo>
                    <a:cubicBezTo>
                      <a:pt x="2974" y="206"/>
                      <a:pt x="3961" y="268"/>
                      <a:pt x="4917" y="164"/>
                    </a:cubicBezTo>
                    <a:close/>
                    <a:moveTo>
                      <a:pt x="4929" y="0"/>
                    </a:moveTo>
                    <a:cubicBezTo>
                      <a:pt x="4925" y="0"/>
                      <a:pt x="4921" y="1"/>
                      <a:pt x="4917" y="1"/>
                    </a:cubicBezTo>
                    <a:cubicBezTo>
                      <a:pt x="4916" y="1"/>
                      <a:pt x="4915" y="1"/>
                      <a:pt x="4914" y="1"/>
                    </a:cubicBezTo>
                    <a:cubicBezTo>
                      <a:pt x="4906" y="1"/>
                      <a:pt x="4899" y="2"/>
                      <a:pt x="4893" y="4"/>
                    </a:cubicBezTo>
                    <a:lnTo>
                      <a:pt x="4893" y="4"/>
                    </a:lnTo>
                    <a:cubicBezTo>
                      <a:pt x="4125" y="83"/>
                      <a:pt x="3232" y="22"/>
                      <a:pt x="2526" y="365"/>
                    </a:cubicBezTo>
                    <a:cubicBezTo>
                      <a:pt x="1722" y="750"/>
                      <a:pt x="915" y="1453"/>
                      <a:pt x="624" y="2309"/>
                    </a:cubicBezTo>
                    <a:cubicBezTo>
                      <a:pt x="1" y="4162"/>
                      <a:pt x="308" y="6467"/>
                      <a:pt x="1951" y="7693"/>
                    </a:cubicBezTo>
                    <a:cubicBezTo>
                      <a:pt x="2775" y="8309"/>
                      <a:pt x="3776" y="8428"/>
                      <a:pt x="4777" y="8428"/>
                    </a:cubicBezTo>
                    <a:cubicBezTo>
                      <a:pt x="4795" y="8428"/>
                      <a:pt x="4813" y="8427"/>
                      <a:pt x="4830" y="8427"/>
                    </a:cubicBezTo>
                    <a:cubicBezTo>
                      <a:pt x="5752" y="8424"/>
                      <a:pt x="6819" y="8317"/>
                      <a:pt x="7599" y="7776"/>
                    </a:cubicBezTo>
                    <a:cubicBezTo>
                      <a:pt x="8680" y="7025"/>
                      <a:pt x="9380" y="5320"/>
                      <a:pt x="9244" y="4010"/>
                    </a:cubicBezTo>
                    <a:cubicBezTo>
                      <a:pt x="9130" y="2888"/>
                      <a:pt x="8873" y="1851"/>
                      <a:pt x="7976" y="1117"/>
                    </a:cubicBezTo>
                    <a:cubicBezTo>
                      <a:pt x="7114" y="409"/>
                      <a:pt x="6051" y="42"/>
                      <a:pt x="4946" y="2"/>
                    </a:cubicBezTo>
                    <a:lnTo>
                      <a:pt x="4946" y="2"/>
                    </a:lnTo>
                    <a:cubicBezTo>
                      <a:pt x="4940" y="1"/>
                      <a:pt x="4935" y="0"/>
                      <a:pt x="49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1"/>
              <p:cNvSpPr/>
              <p:nvPr/>
            </p:nvSpPr>
            <p:spPr>
              <a:xfrm>
                <a:off x="6297987" y="3804345"/>
                <a:ext cx="228547" cy="163167"/>
              </a:xfrm>
              <a:custGeom>
                <a:rect b="b" l="l" r="r" t="t"/>
                <a:pathLst>
                  <a:path extrusionOk="0" h="2029" w="2842">
                    <a:moveTo>
                      <a:pt x="2733" y="0"/>
                    </a:moveTo>
                    <a:cubicBezTo>
                      <a:pt x="2726" y="0"/>
                      <a:pt x="2717" y="1"/>
                      <a:pt x="2709" y="4"/>
                    </a:cubicBezTo>
                    <a:cubicBezTo>
                      <a:pt x="1741" y="295"/>
                      <a:pt x="571" y="1013"/>
                      <a:pt x="37" y="1907"/>
                    </a:cubicBezTo>
                    <a:cubicBezTo>
                      <a:pt x="1" y="1969"/>
                      <a:pt x="57" y="2029"/>
                      <a:pt x="113" y="2029"/>
                    </a:cubicBezTo>
                    <a:cubicBezTo>
                      <a:pt x="137" y="2029"/>
                      <a:pt x="162" y="2017"/>
                      <a:pt x="179" y="1990"/>
                    </a:cubicBezTo>
                    <a:cubicBezTo>
                      <a:pt x="688" y="1134"/>
                      <a:pt x="1831" y="441"/>
                      <a:pt x="2750" y="161"/>
                    </a:cubicBezTo>
                    <a:cubicBezTo>
                      <a:pt x="2841" y="135"/>
                      <a:pt x="2815" y="0"/>
                      <a:pt x="27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61"/>
              <p:cNvSpPr/>
              <p:nvPr/>
            </p:nvSpPr>
            <p:spPr>
              <a:xfrm>
                <a:off x="6246600" y="3738564"/>
                <a:ext cx="278968" cy="228949"/>
              </a:xfrm>
              <a:custGeom>
                <a:rect b="b" l="l" r="r" t="t"/>
                <a:pathLst>
                  <a:path extrusionOk="0" h="2847" w="3469">
                    <a:moveTo>
                      <a:pt x="1999" y="1"/>
                    </a:moveTo>
                    <a:cubicBezTo>
                      <a:pt x="1606" y="1"/>
                      <a:pt x="1205" y="117"/>
                      <a:pt x="877" y="331"/>
                    </a:cubicBezTo>
                    <a:cubicBezTo>
                      <a:pt x="66" y="857"/>
                      <a:pt x="1" y="2146"/>
                      <a:pt x="690" y="2822"/>
                    </a:cubicBezTo>
                    <a:cubicBezTo>
                      <a:pt x="707" y="2839"/>
                      <a:pt x="726" y="2847"/>
                      <a:pt x="745" y="2847"/>
                    </a:cubicBezTo>
                    <a:cubicBezTo>
                      <a:pt x="808" y="2847"/>
                      <a:pt x="863" y="2764"/>
                      <a:pt x="804" y="2707"/>
                    </a:cubicBezTo>
                    <a:cubicBezTo>
                      <a:pt x="121" y="2032"/>
                      <a:pt x="298" y="822"/>
                      <a:pt x="1116" y="379"/>
                    </a:cubicBezTo>
                    <a:cubicBezTo>
                      <a:pt x="1379" y="237"/>
                      <a:pt x="1683" y="162"/>
                      <a:pt x="1983" y="162"/>
                    </a:cubicBezTo>
                    <a:cubicBezTo>
                      <a:pt x="2524" y="162"/>
                      <a:pt x="3051" y="406"/>
                      <a:pt x="3298" y="944"/>
                    </a:cubicBezTo>
                    <a:cubicBezTo>
                      <a:pt x="3311" y="973"/>
                      <a:pt x="3334" y="985"/>
                      <a:pt x="3358" y="985"/>
                    </a:cubicBezTo>
                    <a:cubicBezTo>
                      <a:pt x="3410" y="985"/>
                      <a:pt x="3468" y="925"/>
                      <a:pt x="3437" y="860"/>
                    </a:cubicBezTo>
                    <a:cubicBezTo>
                      <a:pt x="3166" y="266"/>
                      <a:pt x="2592" y="1"/>
                      <a:pt x="19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61"/>
              <p:cNvSpPr/>
              <p:nvPr/>
            </p:nvSpPr>
            <p:spPr>
              <a:xfrm>
                <a:off x="6394810" y="4443341"/>
                <a:ext cx="98431" cy="101889"/>
              </a:xfrm>
              <a:custGeom>
                <a:rect b="b" l="l" r="r" t="t"/>
                <a:pathLst>
                  <a:path extrusionOk="0" h="1267" w="1224">
                    <a:moveTo>
                      <a:pt x="326" y="0"/>
                    </a:moveTo>
                    <a:cubicBezTo>
                      <a:pt x="302" y="0"/>
                      <a:pt x="279" y="12"/>
                      <a:pt x="264" y="41"/>
                    </a:cubicBezTo>
                    <a:cubicBezTo>
                      <a:pt x="153" y="270"/>
                      <a:pt x="80" y="506"/>
                      <a:pt x="56" y="755"/>
                    </a:cubicBezTo>
                    <a:cubicBezTo>
                      <a:pt x="42" y="893"/>
                      <a:pt x="0" y="1147"/>
                      <a:pt x="142" y="1234"/>
                    </a:cubicBezTo>
                    <a:cubicBezTo>
                      <a:pt x="182" y="1257"/>
                      <a:pt x="229" y="1267"/>
                      <a:pt x="278" y="1267"/>
                    </a:cubicBezTo>
                    <a:cubicBezTo>
                      <a:pt x="400" y="1267"/>
                      <a:pt x="539" y="1207"/>
                      <a:pt x="631" y="1160"/>
                    </a:cubicBezTo>
                    <a:cubicBezTo>
                      <a:pt x="843" y="1050"/>
                      <a:pt x="1009" y="873"/>
                      <a:pt x="1168" y="700"/>
                    </a:cubicBezTo>
                    <a:cubicBezTo>
                      <a:pt x="1224" y="641"/>
                      <a:pt x="1168" y="559"/>
                      <a:pt x="1108" y="559"/>
                    </a:cubicBezTo>
                    <a:cubicBezTo>
                      <a:pt x="1089" y="559"/>
                      <a:pt x="1070" y="567"/>
                      <a:pt x="1054" y="586"/>
                    </a:cubicBezTo>
                    <a:cubicBezTo>
                      <a:pt x="896" y="753"/>
                      <a:pt x="615" y="1093"/>
                      <a:pt x="353" y="1093"/>
                    </a:cubicBezTo>
                    <a:cubicBezTo>
                      <a:pt x="344" y="1093"/>
                      <a:pt x="335" y="1092"/>
                      <a:pt x="326" y="1091"/>
                    </a:cubicBezTo>
                    <a:cubicBezTo>
                      <a:pt x="310" y="1098"/>
                      <a:pt x="296" y="1101"/>
                      <a:pt x="283" y="1101"/>
                    </a:cubicBezTo>
                    <a:cubicBezTo>
                      <a:pt x="241" y="1101"/>
                      <a:pt x="217" y="1065"/>
                      <a:pt x="211" y="991"/>
                    </a:cubicBezTo>
                    <a:lnTo>
                      <a:pt x="211" y="914"/>
                    </a:lnTo>
                    <a:cubicBezTo>
                      <a:pt x="205" y="824"/>
                      <a:pt x="222" y="711"/>
                      <a:pt x="240" y="623"/>
                    </a:cubicBezTo>
                    <a:cubicBezTo>
                      <a:pt x="271" y="450"/>
                      <a:pt x="330" y="284"/>
                      <a:pt x="406" y="124"/>
                    </a:cubicBezTo>
                    <a:cubicBezTo>
                      <a:pt x="437" y="60"/>
                      <a:pt x="38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61"/>
              <p:cNvSpPr/>
              <p:nvPr/>
            </p:nvSpPr>
            <p:spPr>
              <a:xfrm>
                <a:off x="6846356" y="4432484"/>
                <a:ext cx="98270" cy="101889"/>
              </a:xfrm>
              <a:custGeom>
                <a:rect b="b" l="l" r="r" t="t"/>
                <a:pathLst>
                  <a:path extrusionOk="0" h="1267" w="1222">
                    <a:moveTo>
                      <a:pt x="897" y="0"/>
                    </a:moveTo>
                    <a:cubicBezTo>
                      <a:pt x="843" y="0"/>
                      <a:pt x="786" y="60"/>
                      <a:pt x="820" y="125"/>
                    </a:cubicBezTo>
                    <a:cubicBezTo>
                      <a:pt x="896" y="284"/>
                      <a:pt x="955" y="446"/>
                      <a:pt x="986" y="624"/>
                    </a:cubicBezTo>
                    <a:cubicBezTo>
                      <a:pt x="999" y="703"/>
                      <a:pt x="1007" y="790"/>
                      <a:pt x="1010" y="873"/>
                    </a:cubicBezTo>
                    <a:cubicBezTo>
                      <a:pt x="1014" y="911"/>
                      <a:pt x="1014" y="949"/>
                      <a:pt x="1010" y="991"/>
                    </a:cubicBezTo>
                    <a:cubicBezTo>
                      <a:pt x="1005" y="1063"/>
                      <a:pt x="981" y="1100"/>
                      <a:pt x="938" y="1100"/>
                    </a:cubicBezTo>
                    <a:cubicBezTo>
                      <a:pt x="925" y="1100"/>
                      <a:pt x="911" y="1097"/>
                      <a:pt x="896" y="1091"/>
                    </a:cubicBezTo>
                    <a:cubicBezTo>
                      <a:pt x="888" y="1091"/>
                      <a:pt x="880" y="1092"/>
                      <a:pt x="872" y="1092"/>
                    </a:cubicBezTo>
                    <a:cubicBezTo>
                      <a:pt x="609" y="1092"/>
                      <a:pt x="330" y="753"/>
                      <a:pt x="172" y="582"/>
                    </a:cubicBezTo>
                    <a:cubicBezTo>
                      <a:pt x="155" y="564"/>
                      <a:pt x="136" y="557"/>
                      <a:pt x="117" y="557"/>
                    </a:cubicBezTo>
                    <a:cubicBezTo>
                      <a:pt x="56" y="557"/>
                      <a:pt x="1" y="639"/>
                      <a:pt x="54" y="700"/>
                    </a:cubicBezTo>
                    <a:cubicBezTo>
                      <a:pt x="217" y="870"/>
                      <a:pt x="383" y="1046"/>
                      <a:pt x="594" y="1157"/>
                    </a:cubicBezTo>
                    <a:cubicBezTo>
                      <a:pt x="684" y="1207"/>
                      <a:pt x="824" y="1266"/>
                      <a:pt x="946" y="1266"/>
                    </a:cubicBezTo>
                    <a:cubicBezTo>
                      <a:pt x="995" y="1266"/>
                      <a:pt x="1041" y="1257"/>
                      <a:pt x="1079" y="1233"/>
                    </a:cubicBezTo>
                    <a:cubicBezTo>
                      <a:pt x="1221" y="1143"/>
                      <a:pt x="1180" y="897"/>
                      <a:pt x="1166" y="755"/>
                    </a:cubicBezTo>
                    <a:cubicBezTo>
                      <a:pt x="1145" y="505"/>
                      <a:pt x="1069" y="267"/>
                      <a:pt x="958" y="41"/>
                    </a:cubicBezTo>
                    <a:cubicBezTo>
                      <a:pt x="944" y="12"/>
                      <a:pt x="921" y="0"/>
                      <a:pt x="8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61"/>
              <p:cNvSpPr/>
              <p:nvPr/>
            </p:nvSpPr>
            <p:spPr>
              <a:xfrm>
                <a:off x="6637672" y="3990994"/>
                <a:ext cx="21632" cy="222998"/>
              </a:xfrm>
              <a:custGeom>
                <a:rect b="b" l="l" r="r" t="t"/>
                <a:pathLst>
                  <a:path extrusionOk="0" h="2773" w="269">
                    <a:moveTo>
                      <a:pt x="80" y="1"/>
                    </a:moveTo>
                    <a:cubicBezTo>
                      <a:pt x="40" y="1"/>
                      <a:pt x="0" y="28"/>
                      <a:pt x="2" y="81"/>
                    </a:cubicBezTo>
                    <a:cubicBezTo>
                      <a:pt x="23" y="951"/>
                      <a:pt x="68" y="1824"/>
                      <a:pt x="102" y="2693"/>
                    </a:cubicBezTo>
                    <a:cubicBezTo>
                      <a:pt x="104" y="2746"/>
                      <a:pt x="147" y="2773"/>
                      <a:pt x="189" y="2773"/>
                    </a:cubicBezTo>
                    <a:cubicBezTo>
                      <a:pt x="230" y="2773"/>
                      <a:pt x="269" y="2747"/>
                      <a:pt x="265" y="2693"/>
                    </a:cubicBezTo>
                    <a:cubicBezTo>
                      <a:pt x="231" y="1824"/>
                      <a:pt x="185" y="951"/>
                      <a:pt x="164" y="81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61"/>
              <p:cNvSpPr/>
              <p:nvPr/>
            </p:nvSpPr>
            <p:spPr>
              <a:xfrm>
                <a:off x="6566582" y="4216805"/>
                <a:ext cx="93043" cy="108242"/>
              </a:xfrm>
              <a:custGeom>
                <a:rect b="b" l="l" r="r" t="t"/>
                <a:pathLst>
                  <a:path extrusionOk="0" h="1346" w="1157">
                    <a:moveTo>
                      <a:pt x="1042" y="1"/>
                    </a:moveTo>
                    <a:cubicBezTo>
                      <a:pt x="1024" y="1"/>
                      <a:pt x="1005" y="9"/>
                      <a:pt x="990" y="28"/>
                    </a:cubicBezTo>
                    <a:cubicBezTo>
                      <a:pt x="661" y="416"/>
                      <a:pt x="297" y="787"/>
                      <a:pt x="37" y="1223"/>
                    </a:cubicBezTo>
                    <a:cubicBezTo>
                      <a:pt x="1" y="1288"/>
                      <a:pt x="58" y="1346"/>
                      <a:pt x="114" y="1346"/>
                    </a:cubicBezTo>
                    <a:cubicBezTo>
                      <a:pt x="138" y="1346"/>
                      <a:pt x="163" y="1334"/>
                      <a:pt x="179" y="1306"/>
                    </a:cubicBezTo>
                    <a:cubicBezTo>
                      <a:pt x="432" y="880"/>
                      <a:pt x="786" y="520"/>
                      <a:pt x="1104" y="146"/>
                    </a:cubicBezTo>
                    <a:cubicBezTo>
                      <a:pt x="1157" y="84"/>
                      <a:pt x="1101" y="1"/>
                      <a:pt x="1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61"/>
              <p:cNvSpPr/>
              <p:nvPr/>
            </p:nvSpPr>
            <p:spPr>
              <a:xfrm>
                <a:off x="6278365" y="3728029"/>
                <a:ext cx="78487" cy="64897"/>
              </a:xfrm>
              <a:custGeom>
                <a:rect b="b" l="l" r="r" t="t"/>
                <a:pathLst>
                  <a:path extrusionOk="0" h="807" w="976">
                    <a:moveTo>
                      <a:pt x="316" y="0"/>
                    </a:moveTo>
                    <a:cubicBezTo>
                      <a:pt x="267" y="0"/>
                      <a:pt x="221" y="14"/>
                      <a:pt x="180" y="49"/>
                    </a:cubicBezTo>
                    <a:cubicBezTo>
                      <a:pt x="1" y="209"/>
                      <a:pt x="215" y="545"/>
                      <a:pt x="236" y="729"/>
                    </a:cubicBezTo>
                    <a:cubicBezTo>
                      <a:pt x="241" y="781"/>
                      <a:pt x="284" y="807"/>
                      <a:pt x="325" y="807"/>
                    </a:cubicBezTo>
                    <a:cubicBezTo>
                      <a:pt x="366" y="807"/>
                      <a:pt x="404" y="781"/>
                      <a:pt x="399" y="729"/>
                    </a:cubicBezTo>
                    <a:cubicBezTo>
                      <a:pt x="388" y="645"/>
                      <a:pt x="367" y="566"/>
                      <a:pt x="343" y="489"/>
                    </a:cubicBezTo>
                    <a:cubicBezTo>
                      <a:pt x="319" y="417"/>
                      <a:pt x="277" y="330"/>
                      <a:pt x="281" y="257"/>
                    </a:cubicBezTo>
                    <a:cubicBezTo>
                      <a:pt x="283" y="199"/>
                      <a:pt x="309" y="180"/>
                      <a:pt x="344" y="180"/>
                    </a:cubicBezTo>
                    <a:cubicBezTo>
                      <a:pt x="403" y="180"/>
                      <a:pt x="490" y="238"/>
                      <a:pt x="534" y="264"/>
                    </a:cubicBezTo>
                    <a:cubicBezTo>
                      <a:pt x="624" y="320"/>
                      <a:pt x="711" y="382"/>
                      <a:pt x="811" y="427"/>
                    </a:cubicBezTo>
                    <a:cubicBezTo>
                      <a:pt x="823" y="432"/>
                      <a:pt x="834" y="434"/>
                      <a:pt x="845" y="434"/>
                    </a:cubicBezTo>
                    <a:cubicBezTo>
                      <a:pt x="922" y="434"/>
                      <a:pt x="975" y="321"/>
                      <a:pt x="890" y="285"/>
                    </a:cubicBezTo>
                    <a:cubicBezTo>
                      <a:pt x="752" y="224"/>
                      <a:pt x="510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61"/>
              <p:cNvSpPr/>
              <p:nvPr/>
            </p:nvSpPr>
            <p:spPr>
              <a:xfrm>
                <a:off x="6710530" y="3804345"/>
                <a:ext cx="251144" cy="124084"/>
              </a:xfrm>
              <a:custGeom>
                <a:rect b="b" l="l" r="r" t="t"/>
                <a:pathLst>
                  <a:path extrusionOk="0" h="1543" w="3123">
                    <a:moveTo>
                      <a:pt x="92" y="0"/>
                    </a:moveTo>
                    <a:cubicBezTo>
                      <a:pt x="0" y="0"/>
                      <a:pt x="4" y="154"/>
                      <a:pt x="104" y="164"/>
                    </a:cubicBezTo>
                    <a:cubicBezTo>
                      <a:pt x="1060" y="282"/>
                      <a:pt x="2301" y="763"/>
                      <a:pt x="2955" y="1515"/>
                    </a:cubicBezTo>
                    <a:cubicBezTo>
                      <a:pt x="2971" y="1534"/>
                      <a:pt x="2990" y="1542"/>
                      <a:pt x="3008" y="1542"/>
                    </a:cubicBezTo>
                    <a:cubicBezTo>
                      <a:pt x="3067" y="1542"/>
                      <a:pt x="3123" y="1461"/>
                      <a:pt x="3070" y="1401"/>
                    </a:cubicBezTo>
                    <a:cubicBezTo>
                      <a:pt x="2384" y="611"/>
                      <a:pt x="1108" y="126"/>
                      <a:pt x="104" y="1"/>
                    </a:cubicBezTo>
                    <a:cubicBezTo>
                      <a:pt x="100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61"/>
              <p:cNvSpPr/>
              <p:nvPr/>
            </p:nvSpPr>
            <p:spPr>
              <a:xfrm>
                <a:off x="6711254" y="3717816"/>
                <a:ext cx="289905" cy="210131"/>
              </a:xfrm>
              <a:custGeom>
                <a:rect b="b" l="l" r="r" t="t"/>
                <a:pathLst>
                  <a:path extrusionOk="0" h="2613" w="3605">
                    <a:moveTo>
                      <a:pt x="1644" y="0"/>
                    </a:moveTo>
                    <a:cubicBezTo>
                      <a:pt x="923" y="0"/>
                      <a:pt x="218" y="373"/>
                      <a:pt x="15" y="1136"/>
                    </a:cubicBezTo>
                    <a:cubicBezTo>
                      <a:pt x="1" y="1198"/>
                      <a:pt x="51" y="1238"/>
                      <a:pt x="100" y="1238"/>
                    </a:cubicBezTo>
                    <a:cubicBezTo>
                      <a:pt x="132" y="1238"/>
                      <a:pt x="164" y="1221"/>
                      <a:pt x="175" y="1181"/>
                    </a:cubicBezTo>
                    <a:cubicBezTo>
                      <a:pt x="357" y="496"/>
                      <a:pt x="998" y="162"/>
                      <a:pt x="1649" y="162"/>
                    </a:cubicBezTo>
                    <a:cubicBezTo>
                      <a:pt x="1876" y="162"/>
                      <a:pt x="2105" y="203"/>
                      <a:pt x="2316" y="284"/>
                    </a:cubicBezTo>
                    <a:cubicBezTo>
                      <a:pt x="3151" y="599"/>
                      <a:pt x="3449" y="1763"/>
                      <a:pt x="2933" y="2494"/>
                    </a:cubicBezTo>
                    <a:cubicBezTo>
                      <a:pt x="2889" y="2555"/>
                      <a:pt x="2946" y="2612"/>
                      <a:pt x="3005" y="2612"/>
                    </a:cubicBezTo>
                    <a:cubicBezTo>
                      <a:pt x="3030" y="2612"/>
                      <a:pt x="3056" y="2602"/>
                      <a:pt x="3074" y="2577"/>
                    </a:cubicBezTo>
                    <a:cubicBezTo>
                      <a:pt x="3605" y="1825"/>
                      <a:pt x="3359" y="589"/>
                      <a:pt x="2521" y="194"/>
                    </a:cubicBezTo>
                    <a:cubicBezTo>
                      <a:pt x="2249" y="65"/>
                      <a:pt x="1945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61"/>
              <p:cNvSpPr/>
              <p:nvPr/>
            </p:nvSpPr>
            <p:spPr>
              <a:xfrm>
                <a:off x="6868230" y="3691439"/>
                <a:ext cx="73904" cy="64414"/>
              </a:xfrm>
              <a:custGeom>
                <a:rect b="b" l="l" r="r" t="t"/>
                <a:pathLst>
                  <a:path extrusionOk="0" h="801" w="919">
                    <a:moveTo>
                      <a:pt x="623" y="1"/>
                    </a:moveTo>
                    <a:cubicBezTo>
                      <a:pt x="425" y="1"/>
                      <a:pt x="199" y="294"/>
                      <a:pt x="73" y="380"/>
                    </a:cubicBezTo>
                    <a:cubicBezTo>
                      <a:pt x="1" y="426"/>
                      <a:pt x="45" y="532"/>
                      <a:pt x="113" y="532"/>
                    </a:cubicBezTo>
                    <a:cubicBezTo>
                      <a:pt x="127" y="532"/>
                      <a:pt x="141" y="528"/>
                      <a:pt x="156" y="518"/>
                    </a:cubicBezTo>
                    <a:cubicBezTo>
                      <a:pt x="233" y="469"/>
                      <a:pt x="302" y="404"/>
                      <a:pt x="367" y="341"/>
                    </a:cubicBezTo>
                    <a:cubicBezTo>
                      <a:pt x="411" y="304"/>
                      <a:pt x="529" y="182"/>
                      <a:pt x="604" y="182"/>
                    </a:cubicBezTo>
                    <a:cubicBezTo>
                      <a:pt x="626" y="182"/>
                      <a:pt x="643" y="192"/>
                      <a:pt x="655" y="217"/>
                    </a:cubicBezTo>
                    <a:cubicBezTo>
                      <a:pt x="683" y="282"/>
                      <a:pt x="652" y="397"/>
                      <a:pt x="641" y="463"/>
                    </a:cubicBezTo>
                    <a:cubicBezTo>
                      <a:pt x="631" y="549"/>
                      <a:pt x="617" y="636"/>
                      <a:pt x="624" y="722"/>
                    </a:cubicBezTo>
                    <a:cubicBezTo>
                      <a:pt x="627" y="774"/>
                      <a:pt x="670" y="800"/>
                      <a:pt x="711" y="800"/>
                    </a:cubicBezTo>
                    <a:cubicBezTo>
                      <a:pt x="751" y="800"/>
                      <a:pt x="790" y="774"/>
                      <a:pt x="786" y="722"/>
                    </a:cubicBezTo>
                    <a:cubicBezTo>
                      <a:pt x="777" y="532"/>
                      <a:pt x="919" y="189"/>
                      <a:pt x="742" y="44"/>
                    </a:cubicBezTo>
                    <a:cubicBezTo>
                      <a:pt x="704" y="14"/>
                      <a:pt x="664" y="1"/>
                      <a:pt x="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61"/>
              <p:cNvSpPr/>
              <p:nvPr/>
            </p:nvSpPr>
            <p:spPr>
              <a:xfrm>
                <a:off x="6550258" y="3735830"/>
                <a:ext cx="131643" cy="15360"/>
              </a:xfrm>
              <a:custGeom>
                <a:rect b="b" l="l" r="r" t="t"/>
                <a:pathLst>
                  <a:path extrusionOk="0" h="191" w="1637">
                    <a:moveTo>
                      <a:pt x="1529" y="0"/>
                    </a:moveTo>
                    <a:cubicBezTo>
                      <a:pt x="1054" y="4"/>
                      <a:pt x="583" y="15"/>
                      <a:pt x="108" y="29"/>
                    </a:cubicBezTo>
                    <a:cubicBezTo>
                      <a:pt x="2" y="32"/>
                      <a:pt x="1" y="191"/>
                      <a:pt x="104" y="191"/>
                    </a:cubicBezTo>
                    <a:cubicBezTo>
                      <a:pt x="105" y="191"/>
                      <a:pt x="107" y="191"/>
                      <a:pt x="108" y="191"/>
                    </a:cubicBezTo>
                    <a:cubicBezTo>
                      <a:pt x="583" y="178"/>
                      <a:pt x="1054" y="167"/>
                      <a:pt x="1529" y="163"/>
                    </a:cubicBezTo>
                    <a:cubicBezTo>
                      <a:pt x="1636" y="163"/>
                      <a:pt x="1636" y="0"/>
                      <a:pt x="1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61"/>
              <p:cNvSpPr/>
              <p:nvPr/>
            </p:nvSpPr>
            <p:spPr>
              <a:xfrm>
                <a:off x="6551142" y="3797188"/>
                <a:ext cx="133171" cy="20024"/>
              </a:xfrm>
              <a:custGeom>
                <a:rect b="b" l="l" r="r" t="t"/>
                <a:pathLst>
                  <a:path extrusionOk="0" h="249" w="1656">
                    <a:moveTo>
                      <a:pt x="1541" y="0"/>
                    </a:moveTo>
                    <a:cubicBezTo>
                      <a:pt x="1534" y="0"/>
                      <a:pt x="1526" y="1"/>
                      <a:pt x="1518" y="3"/>
                    </a:cubicBezTo>
                    <a:cubicBezTo>
                      <a:pt x="1250" y="66"/>
                      <a:pt x="975" y="84"/>
                      <a:pt x="699" y="84"/>
                    </a:cubicBezTo>
                    <a:cubicBezTo>
                      <a:pt x="501" y="84"/>
                      <a:pt x="303" y="74"/>
                      <a:pt x="108" y="66"/>
                    </a:cubicBezTo>
                    <a:cubicBezTo>
                      <a:pt x="107" y="66"/>
                      <a:pt x="106" y="66"/>
                      <a:pt x="104" y="66"/>
                    </a:cubicBezTo>
                    <a:cubicBezTo>
                      <a:pt x="1" y="66"/>
                      <a:pt x="5" y="225"/>
                      <a:pt x="108" y="232"/>
                    </a:cubicBezTo>
                    <a:cubicBezTo>
                      <a:pt x="298" y="240"/>
                      <a:pt x="490" y="248"/>
                      <a:pt x="682" y="248"/>
                    </a:cubicBezTo>
                    <a:cubicBezTo>
                      <a:pt x="979" y="248"/>
                      <a:pt x="1275" y="229"/>
                      <a:pt x="1563" y="160"/>
                    </a:cubicBezTo>
                    <a:cubicBezTo>
                      <a:pt x="1656" y="137"/>
                      <a:pt x="1628" y="0"/>
                      <a:pt x="15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61"/>
              <p:cNvSpPr/>
              <p:nvPr/>
            </p:nvSpPr>
            <p:spPr>
              <a:xfrm>
                <a:off x="6665657" y="3736714"/>
                <a:ext cx="16888" cy="73180"/>
              </a:xfrm>
              <a:custGeom>
                <a:rect b="b" l="l" r="r" t="t"/>
                <a:pathLst>
                  <a:path extrusionOk="0" h="910" w="210">
                    <a:moveTo>
                      <a:pt x="108" y="0"/>
                    </a:moveTo>
                    <a:cubicBezTo>
                      <a:pt x="76" y="0"/>
                      <a:pt x="47" y="18"/>
                      <a:pt x="42" y="59"/>
                    </a:cubicBezTo>
                    <a:cubicBezTo>
                      <a:pt x="3" y="319"/>
                      <a:pt x="0" y="572"/>
                      <a:pt x="35" y="832"/>
                    </a:cubicBezTo>
                    <a:cubicBezTo>
                      <a:pt x="42" y="884"/>
                      <a:pt x="86" y="910"/>
                      <a:pt x="127" y="910"/>
                    </a:cubicBezTo>
                    <a:cubicBezTo>
                      <a:pt x="167" y="910"/>
                      <a:pt x="205" y="884"/>
                      <a:pt x="198" y="832"/>
                    </a:cubicBezTo>
                    <a:cubicBezTo>
                      <a:pt x="166" y="589"/>
                      <a:pt x="166" y="346"/>
                      <a:pt x="201" y="101"/>
                    </a:cubicBezTo>
                    <a:cubicBezTo>
                      <a:pt x="210" y="40"/>
                      <a:pt x="156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61"/>
              <p:cNvSpPr/>
              <p:nvPr/>
            </p:nvSpPr>
            <p:spPr>
              <a:xfrm>
                <a:off x="6551946" y="3738242"/>
                <a:ext cx="15118" cy="74547"/>
              </a:xfrm>
              <a:custGeom>
                <a:rect b="b" l="l" r="r" t="t"/>
                <a:pathLst>
                  <a:path extrusionOk="0" h="927" w="188">
                    <a:moveTo>
                      <a:pt x="80" y="1"/>
                    </a:moveTo>
                    <a:cubicBezTo>
                      <a:pt x="39" y="1"/>
                      <a:pt x="0" y="28"/>
                      <a:pt x="4" y="82"/>
                    </a:cubicBezTo>
                    <a:cubicBezTo>
                      <a:pt x="25" y="335"/>
                      <a:pt x="0" y="591"/>
                      <a:pt x="15" y="847"/>
                    </a:cubicBezTo>
                    <a:cubicBezTo>
                      <a:pt x="18" y="899"/>
                      <a:pt x="61" y="926"/>
                      <a:pt x="103" y="926"/>
                    </a:cubicBezTo>
                    <a:cubicBezTo>
                      <a:pt x="143" y="926"/>
                      <a:pt x="183" y="900"/>
                      <a:pt x="181" y="847"/>
                    </a:cubicBezTo>
                    <a:cubicBezTo>
                      <a:pt x="163" y="591"/>
                      <a:pt x="188" y="335"/>
                      <a:pt x="167" y="82"/>
                    </a:cubicBezTo>
                    <a:cubicBezTo>
                      <a:pt x="163" y="28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61"/>
              <p:cNvSpPr/>
              <p:nvPr/>
            </p:nvSpPr>
            <p:spPr>
              <a:xfrm>
                <a:off x="6612099" y="3806918"/>
                <a:ext cx="17451" cy="56694"/>
              </a:xfrm>
              <a:custGeom>
                <a:rect b="b" l="l" r="r" t="t"/>
                <a:pathLst>
                  <a:path extrusionOk="0" h="705" w="217">
                    <a:moveTo>
                      <a:pt x="132" y="1"/>
                    </a:moveTo>
                    <a:cubicBezTo>
                      <a:pt x="90" y="1"/>
                      <a:pt x="46" y="28"/>
                      <a:pt x="42" y="80"/>
                    </a:cubicBezTo>
                    <a:cubicBezTo>
                      <a:pt x="29" y="271"/>
                      <a:pt x="1" y="458"/>
                      <a:pt x="46" y="645"/>
                    </a:cubicBezTo>
                    <a:cubicBezTo>
                      <a:pt x="56" y="686"/>
                      <a:pt x="86" y="704"/>
                      <a:pt x="118" y="704"/>
                    </a:cubicBezTo>
                    <a:cubicBezTo>
                      <a:pt x="166" y="704"/>
                      <a:pt x="217" y="664"/>
                      <a:pt x="202" y="603"/>
                    </a:cubicBezTo>
                    <a:cubicBezTo>
                      <a:pt x="164" y="430"/>
                      <a:pt x="191" y="253"/>
                      <a:pt x="205" y="80"/>
                    </a:cubicBezTo>
                    <a:cubicBezTo>
                      <a:pt x="211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61"/>
              <p:cNvSpPr/>
              <p:nvPr/>
            </p:nvSpPr>
            <p:spPr>
              <a:xfrm>
                <a:off x="6629469" y="4194771"/>
                <a:ext cx="42380" cy="42380"/>
              </a:xfrm>
              <a:custGeom>
                <a:rect b="b" l="l" r="r" t="t"/>
                <a:pathLst>
                  <a:path extrusionOk="0" h="527" w="527">
                    <a:moveTo>
                      <a:pt x="263" y="0"/>
                    </a:moveTo>
                    <a:cubicBezTo>
                      <a:pt x="117" y="0"/>
                      <a:pt x="0" y="118"/>
                      <a:pt x="0" y="263"/>
                    </a:cubicBezTo>
                    <a:cubicBezTo>
                      <a:pt x="0" y="409"/>
                      <a:pt x="117" y="527"/>
                      <a:pt x="263" y="527"/>
                    </a:cubicBezTo>
                    <a:cubicBezTo>
                      <a:pt x="408" y="527"/>
                      <a:pt x="527" y="409"/>
                      <a:pt x="527" y="263"/>
                    </a:cubicBezTo>
                    <a:cubicBezTo>
                      <a:pt x="527" y="118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61"/>
              <p:cNvSpPr/>
              <p:nvPr/>
            </p:nvSpPr>
            <p:spPr>
              <a:xfrm>
                <a:off x="6629710" y="3912265"/>
                <a:ext cx="16003" cy="35786"/>
              </a:xfrm>
              <a:custGeom>
                <a:rect b="b" l="l" r="r" t="t"/>
                <a:pathLst>
                  <a:path extrusionOk="0" h="445" w="199">
                    <a:moveTo>
                      <a:pt x="98" y="0"/>
                    </a:moveTo>
                    <a:cubicBezTo>
                      <a:pt x="57" y="0"/>
                      <a:pt x="14" y="27"/>
                      <a:pt x="10" y="80"/>
                    </a:cubicBezTo>
                    <a:cubicBezTo>
                      <a:pt x="1" y="180"/>
                      <a:pt x="18" y="270"/>
                      <a:pt x="28" y="367"/>
                    </a:cubicBezTo>
                    <a:cubicBezTo>
                      <a:pt x="35" y="419"/>
                      <a:pt x="79" y="445"/>
                      <a:pt x="120" y="445"/>
                    </a:cubicBezTo>
                    <a:cubicBezTo>
                      <a:pt x="161" y="445"/>
                      <a:pt x="198" y="419"/>
                      <a:pt x="191" y="367"/>
                    </a:cubicBezTo>
                    <a:cubicBezTo>
                      <a:pt x="180" y="270"/>
                      <a:pt x="167" y="180"/>
                      <a:pt x="173" y="80"/>
                    </a:cubicBezTo>
                    <a:cubicBezTo>
                      <a:pt x="177" y="26"/>
                      <a:pt x="139" y="0"/>
                      <a:pt x="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61"/>
              <p:cNvSpPr/>
              <p:nvPr/>
            </p:nvSpPr>
            <p:spPr>
              <a:xfrm>
                <a:off x="6666220" y="4409967"/>
                <a:ext cx="18416" cy="49698"/>
              </a:xfrm>
              <a:custGeom>
                <a:rect b="b" l="l" r="r" t="t"/>
                <a:pathLst>
                  <a:path extrusionOk="0" h="618" w="229">
                    <a:moveTo>
                      <a:pt x="101" y="1"/>
                    </a:moveTo>
                    <a:cubicBezTo>
                      <a:pt x="60" y="1"/>
                      <a:pt x="18" y="27"/>
                      <a:pt x="14" y="79"/>
                    </a:cubicBezTo>
                    <a:cubicBezTo>
                      <a:pt x="1" y="242"/>
                      <a:pt x="14" y="401"/>
                      <a:pt x="55" y="560"/>
                    </a:cubicBezTo>
                    <a:cubicBezTo>
                      <a:pt x="65" y="600"/>
                      <a:pt x="96" y="618"/>
                      <a:pt x="128" y="618"/>
                    </a:cubicBezTo>
                    <a:cubicBezTo>
                      <a:pt x="177" y="618"/>
                      <a:pt x="228" y="578"/>
                      <a:pt x="212" y="515"/>
                    </a:cubicBezTo>
                    <a:cubicBezTo>
                      <a:pt x="177" y="370"/>
                      <a:pt x="167" y="227"/>
                      <a:pt x="177" y="79"/>
                    </a:cubicBezTo>
                    <a:cubicBezTo>
                      <a:pt x="180" y="27"/>
                      <a:pt x="14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61"/>
              <p:cNvSpPr/>
              <p:nvPr/>
            </p:nvSpPr>
            <p:spPr>
              <a:xfrm>
                <a:off x="6388377" y="4164936"/>
                <a:ext cx="55006" cy="11258"/>
              </a:xfrm>
              <a:custGeom>
                <a:rect b="b" l="l" r="r" t="t"/>
                <a:pathLst>
                  <a:path extrusionOk="0" h="140" w="684">
                    <a:moveTo>
                      <a:pt x="136" y="1"/>
                    </a:moveTo>
                    <a:cubicBezTo>
                      <a:pt x="0" y="1"/>
                      <a:pt x="0" y="139"/>
                      <a:pt x="136" y="139"/>
                    </a:cubicBezTo>
                    <a:lnTo>
                      <a:pt x="548" y="139"/>
                    </a:lnTo>
                    <a:cubicBezTo>
                      <a:pt x="683" y="139"/>
                      <a:pt x="683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61"/>
              <p:cNvSpPr/>
              <p:nvPr/>
            </p:nvSpPr>
            <p:spPr>
              <a:xfrm>
                <a:off x="6904418" y="4154080"/>
                <a:ext cx="55006" cy="10937"/>
              </a:xfrm>
              <a:custGeom>
                <a:rect b="b" l="l" r="r" t="t"/>
                <a:pathLst>
                  <a:path extrusionOk="0" h="136" w="684">
                    <a:moveTo>
                      <a:pt x="139" y="0"/>
                    </a:moveTo>
                    <a:cubicBezTo>
                      <a:pt x="1" y="0"/>
                      <a:pt x="1" y="136"/>
                      <a:pt x="139" y="136"/>
                    </a:cubicBezTo>
                    <a:lnTo>
                      <a:pt x="548" y="136"/>
                    </a:lnTo>
                    <a:cubicBezTo>
                      <a:pt x="683" y="136"/>
                      <a:pt x="683" y="0"/>
                      <a:pt x="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61"/>
              <p:cNvSpPr/>
              <p:nvPr/>
            </p:nvSpPr>
            <p:spPr>
              <a:xfrm>
                <a:off x="6437914" y="3992280"/>
                <a:ext cx="39083" cy="31363"/>
              </a:xfrm>
              <a:custGeom>
                <a:rect b="b" l="l" r="r" t="t"/>
                <a:pathLst>
                  <a:path extrusionOk="0" h="390" w="486">
                    <a:moveTo>
                      <a:pt x="121" y="1"/>
                    </a:moveTo>
                    <a:cubicBezTo>
                      <a:pt x="57" y="1"/>
                      <a:pt x="1" y="85"/>
                      <a:pt x="60" y="141"/>
                    </a:cubicBezTo>
                    <a:cubicBezTo>
                      <a:pt x="147" y="224"/>
                      <a:pt x="237" y="301"/>
                      <a:pt x="334" y="374"/>
                    </a:cubicBezTo>
                    <a:cubicBezTo>
                      <a:pt x="349" y="385"/>
                      <a:pt x="364" y="389"/>
                      <a:pt x="378" y="389"/>
                    </a:cubicBezTo>
                    <a:cubicBezTo>
                      <a:pt x="443" y="389"/>
                      <a:pt x="486" y="283"/>
                      <a:pt x="417" y="232"/>
                    </a:cubicBezTo>
                    <a:cubicBezTo>
                      <a:pt x="331" y="169"/>
                      <a:pt x="251" y="99"/>
                      <a:pt x="174" y="24"/>
                    </a:cubicBezTo>
                    <a:cubicBezTo>
                      <a:pt x="158" y="8"/>
                      <a:pt x="139" y="1"/>
                      <a:pt x="1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61"/>
              <p:cNvSpPr/>
              <p:nvPr/>
            </p:nvSpPr>
            <p:spPr>
              <a:xfrm>
                <a:off x="6836545" y="4327459"/>
                <a:ext cx="56855" cy="62002"/>
              </a:xfrm>
              <a:custGeom>
                <a:rect b="b" l="l" r="r" t="t"/>
                <a:pathLst>
                  <a:path extrusionOk="0" h="771" w="707">
                    <a:moveTo>
                      <a:pt x="113" y="0"/>
                    </a:moveTo>
                    <a:cubicBezTo>
                      <a:pt x="58" y="0"/>
                      <a:pt x="0" y="60"/>
                      <a:pt x="34" y="124"/>
                    </a:cubicBezTo>
                    <a:cubicBezTo>
                      <a:pt x="149" y="350"/>
                      <a:pt x="331" y="588"/>
                      <a:pt x="526" y="751"/>
                    </a:cubicBezTo>
                    <a:cubicBezTo>
                      <a:pt x="544" y="765"/>
                      <a:pt x="562" y="771"/>
                      <a:pt x="581" y="771"/>
                    </a:cubicBezTo>
                    <a:cubicBezTo>
                      <a:pt x="649" y="771"/>
                      <a:pt x="706" y="688"/>
                      <a:pt x="643" y="634"/>
                    </a:cubicBezTo>
                    <a:cubicBezTo>
                      <a:pt x="456" y="478"/>
                      <a:pt x="287" y="260"/>
                      <a:pt x="176" y="41"/>
                    </a:cubicBezTo>
                    <a:cubicBezTo>
                      <a:pt x="161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61"/>
              <p:cNvSpPr/>
              <p:nvPr/>
            </p:nvSpPr>
            <p:spPr>
              <a:xfrm>
                <a:off x="6439924" y="4322876"/>
                <a:ext cx="60554" cy="39405"/>
              </a:xfrm>
              <a:custGeom>
                <a:rect b="b" l="l" r="r" t="t"/>
                <a:pathLst>
                  <a:path extrusionOk="0" h="490" w="753">
                    <a:moveTo>
                      <a:pt x="639" y="1"/>
                    </a:moveTo>
                    <a:cubicBezTo>
                      <a:pt x="625" y="1"/>
                      <a:pt x="611" y="5"/>
                      <a:pt x="597" y="15"/>
                    </a:cubicBezTo>
                    <a:cubicBezTo>
                      <a:pt x="430" y="130"/>
                      <a:pt x="258" y="240"/>
                      <a:pt x="80" y="338"/>
                    </a:cubicBezTo>
                    <a:cubicBezTo>
                      <a:pt x="1" y="379"/>
                      <a:pt x="50" y="489"/>
                      <a:pt x="125" y="489"/>
                    </a:cubicBezTo>
                    <a:cubicBezTo>
                      <a:pt x="137" y="489"/>
                      <a:pt x="150" y="486"/>
                      <a:pt x="164" y="479"/>
                    </a:cubicBezTo>
                    <a:cubicBezTo>
                      <a:pt x="341" y="382"/>
                      <a:pt x="510" y="271"/>
                      <a:pt x="680" y="157"/>
                    </a:cubicBezTo>
                    <a:cubicBezTo>
                      <a:pt x="752" y="108"/>
                      <a:pt x="706" y="1"/>
                      <a:pt x="6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61"/>
              <p:cNvSpPr/>
              <p:nvPr/>
            </p:nvSpPr>
            <p:spPr>
              <a:xfrm>
                <a:off x="6798829" y="3981826"/>
                <a:ext cx="41093" cy="30719"/>
              </a:xfrm>
              <a:custGeom>
                <a:rect b="b" l="l" r="r" t="t"/>
                <a:pathLst>
                  <a:path extrusionOk="0" h="382" w="511">
                    <a:moveTo>
                      <a:pt x="392" y="1"/>
                    </a:moveTo>
                    <a:cubicBezTo>
                      <a:pt x="373" y="1"/>
                      <a:pt x="354" y="8"/>
                      <a:pt x="336" y="26"/>
                    </a:cubicBezTo>
                    <a:cubicBezTo>
                      <a:pt x="257" y="101"/>
                      <a:pt x="170" y="171"/>
                      <a:pt x="77" y="226"/>
                    </a:cubicBezTo>
                    <a:cubicBezTo>
                      <a:pt x="1" y="273"/>
                      <a:pt x="45" y="381"/>
                      <a:pt x="115" y="381"/>
                    </a:cubicBezTo>
                    <a:cubicBezTo>
                      <a:pt x="128" y="381"/>
                      <a:pt x="142" y="377"/>
                      <a:pt x="156" y="368"/>
                    </a:cubicBezTo>
                    <a:cubicBezTo>
                      <a:pt x="264" y="303"/>
                      <a:pt x="364" y="226"/>
                      <a:pt x="455" y="140"/>
                    </a:cubicBezTo>
                    <a:cubicBezTo>
                      <a:pt x="510" y="84"/>
                      <a:pt x="455" y="1"/>
                      <a:pt x="3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61"/>
              <p:cNvSpPr/>
              <p:nvPr/>
            </p:nvSpPr>
            <p:spPr>
              <a:xfrm>
                <a:off x="6295333" y="3799279"/>
                <a:ext cx="44551" cy="131322"/>
              </a:xfrm>
              <a:custGeom>
                <a:rect b="b" l="l" r="r" t="t"/>
                <a:pathLst>
                  <a:path extrusionOk="0" h="1633" w="554">
                    <a:moveTo>
                      <a:pt x="316" y="0"/>
                    </a:moveTo>
                    <a:cubicBezTo>
                      <a:pt x="291" y="0"/>
                      <a:pt x="268" y="13"/>
                      <a:pt x="254" y="43"/>
                    </a:cubicBezTo>
                    <a:cubicBezTo>
                      <a:pt x="1" y="549"/>
                      <a:pt x="39" y="1132"/>
                      <a:pt x="367" y="1596"/>
                    </a:cubicBezTo>
                    <a:cubicBezTo>
                      <a:pt x="386" y="1621"/>
                      <a:pt x="412" y="1632"/>
                      <a:pt x="437" y="1632"/>
                    </a:cubicBezTo>
                    <a:cubicBezTo>
                      <a:pt x="496" y="1632"/>
                      <a:pt x="553" y="1573"/>
                      <a:pt x="510" y="1512"/>
                    </a:cubicBezTo>
                    <a:cubicBezTo>
                      <a:pt x="215" y="1100"/>
                      <a:pt x="167" y="580"/>
                      <a:pt x="396" y="126"/>
                    </a:cubicBezTo>
                    <a:cubicBezTo>
                      <a:pt x="427" y="60"/>
                      <a:pt x="369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1"/>
              <p:cNvSpPr/>
              <p:nvPr/>
            </p:nvSpPr>
            <p:spPr>
              <a:xfrm>
                <a:off x="6917687" y="3808688"/>
                <a:ext cx="30800" cy="87092"/>
              </a:xfrm>
              <a:custGeom>
                <a:rect b="b" l="l" r="r" t="t"/>
                <a:pathLst>
                  <a:path extrusionOk="0" h="1083" w="383">
                    <a:moveTo>
                      <a:pt x="195" y="0"/>
                    </a:moveTo>
                    <a:cubicBezTo>
                      <a:pt x="145" y="0"/>
                      <a:pt x="96" y="40"/>
                      <a:pt x="117" y="100"/>
                    </a:cubicBezTo>
                    <a:cubicBezTo>
                      <a:pt x="213" y="394"/>
                      <a:pt x="186" y="692"/>
                      <a:pt x="37" y="959"/>
                    </a:cubicBezTo>
                    <a:cubicBezTo>
                      <a:pt x="1" y="1023"/>
                      <a:pt x="57" y="1083"/>
                      <a:pt x="113" y="1083"/>
                    </a:cubicBezTo>
                    <a:cubicBezTo>
                      <a:pt x="138" y="1083"/>
                      <a:pt x="163" y="1071"/>
                      <a:pt x="179" y="1042"/>
                    </a:cubicBezTo>
                    <a:cubicBezTo>
                      <a:pt x="349" y="737"/>
                      <a:pt x="383" y="391"/>
                      <a:pt x="275" y="58"/>
                    </a:cubicBezTo>
                    <a:cubicBezTo>
                      <a:pt x="262" y="18"/>
                      <a:pt x="228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1"/>
              <p:cNvSpPr/>
              <p:nvPr/>
            </p:nvSpPr>
            <p:spPr>
              <a:xfrm>
                <a:off x="6553072" y="3769846"/>
                <a:ext cx="66103" cy="10937"/>
              </a:xfrm>
              <a:custGeom>
                <a:rect b="b" l="l" r="r" t="t"/>
                <a:pathLst>
                  <a:path extrusionOk="0" h="136" w="822">
                    <a:moveTo>
                      <a:pt x="135" y="1"/>
                    </a:moveTo>
                    <a:cubicBezTo>
                      <a:pt x="1" y="1"/>
                      <a:pt x="1" y="135"/>
                      <a:pt x="135" y="135"/>
                    </a:cubicBezTo>
                    <a:lnTo>
                      <a:pt x="683" y="135"/>
                    </a:lnTo>
                    <a:cubicBezTo>
                      <a:pt x="821" y="135"/>
                      <a:pt x="821" y="1"/>
                      <a:pt x="6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1"/>
              <p:cNvSpPr/>
              <p:nvPr/>
            </p:nvSpPr>
            <p:spPr>
              <a:xfrm>
                <a:off x="6619095" y="3576684"/>
                <a:ext cx="10937" cy="94330"/>
              </a:xfrm>
              <a:custGeom>
                <a:rect b="b" l="l" r="r" t="t"/>
                <a:pathLst>
                  <a:path extrusionOk="0" h="1173" w="136">
                    <a:moveTo>
                      <a:pt x="68" y="1"/>
                    </a:moveTo>
                    <a:cubicBezTo>
                      <a:pt x="34" y="1"/>
                      <a:pt x="0" y="27"/>
                      <a:pt x="0" y="81"/>
                    </a:cubicBezTo>
                    <a:lnTo>
                      <a:pt x="0" y="1172"/>
                    </a:lnTo>
                    <a:lnTo>
                      <a:pt x="136" y="1172"/>
                    </a:lnTo>
                    <a:lnTo>
                      <a:pt x="136" y="81"/>
                    </a:lnTo>
                    <a:cubicBezTo>
                      <a:pt x="136" y="27"/>
                      <a:pt x="102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1"/>
              <p:cNvSpPr/>
              <p:nvPr/>
            </p:nvSpPr>
            <p:spPr>
              <a:xfrm>
                <a:off x="6371006" y="3570572"/>
                <a:ext cx="55890" cy="77925"/>
              </a:xfrm>
              <a:custGeom>
                <a:rect b="b" l="l" r="r" t="t"/>
                <a:pathLst>
                  <a:path extrusionOk="0" h="969" w="695">
                    <a:moveTo>
                      <a:pt x="113" y="0"/>
                    </a:moveTo>
                    <a:cubicBezTo>
                      <a:pt x="58" y="0"/>
                      <a:pt x="0" y="60"/>
                      <a:pt x="37" y="122"/>
                    </a:cubicBezTo>
                    <a:cubicBezTo>
                      <a:pt x="186" y="396"/>
                      <a:pt x="345" y="666"/>
                      <a:pt x="512" y="930"/>
                    </a:cubicBezTo>
                    <a:cubicBezTo>
                      <a:pt x="529" y="957"/>
                      <a:pt x="555" y="968"/>
                      <a:pt x="580" y="968"/>
                    </a:cubicBezTo>
                    <a:cubicBezTo>
                      <a:pt x="638" y="968"/>
                      <a:pt x="694" y="909"/>
                      <a:pt x="653" y="846"/>
                    </a:cubicBezTo>
                    <a:cubicBezTo>
                      <a:pt x="487" y="583"/>
                      <a:pt x="328" y="317"/>
                      <a:pt x="175" y="39"/>
                    </a:cubicBezTo>
                    <a:cubicBezTo>
                      <a:pt x="160" y="12"/>
                      <a:pt x="137" y="0"/>
                      <a:pt x="1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1"/>
              <p:cNvSpPr/>
              <p:nvPr/>
            </p:nvSpPr>
            <p:spPr>
              <a:xfrm>
                <a:off x="6809123" y="3562450"/>
                <a:ext cx="46964" cy="60152"/>
              </a:xfrm>
              <a:custGeom>
                <a:rect b="b" l="l" r="r" t="t"/>
                <a:pathLst>
                  <a:path extrusionOk="0" h="748" w="584">
                    <a:moveTo>
                      <a:pt x="469" y="1"/>
                    </a:moveTo>
                    <a:cubicBezTo>
                      <a:pt x="444" y="1"/>
                      <a:pt x="419" y="12"/>
                      <a:pt x="402" y="39"/>
                    </a:cubicBezTo>
                    <a:cubicBezTo>
                      <a:pt x="282" y="234"/>
                      <a:pt x="160" y="431"/>
                      <a:pt x="39" y="626"/>
                    </a:cubicBezTo>
                    <a:cubicBezTo>
                      <a:pt x="0" y="688"/>
                      <a:pt x="57" y="747"/>
                      <a:pt x="114" y="747"/>
                    </a:cubicBezTo>
                    <a:cubicBezTo>
                      <a:pt x="139" y="747"/>
                      <a:pt x="164" y="736"/>
                      <a:pt x="181" y="709"/>
                    </a:cubicBezTo>
                    <a:cubicBezTo>
                      <a:pt x="302" y="514"/>
                      <a:pt x="423" y="317"/>
                      <a:pt x="544" y="123"/>
                    </a:cubicBezTo>
                    <a:cubicBezTo>
                      <a:pt x="583" y="60"/>
                      <a:pt x="526" y="1"/>
                      <a:pt x="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1"/>
              <p:cNvSpPr/>
              <p:nvPr/>
            </p:nvSpPr>
            <p:spPr>
              <a:xfrm>
                <a:off x="7014992" y="3836592"/>
                <a:ext cx="72376" cy="31765"/>
              </a:xfrm>
              <a:custGeom>
                <a:rect b="b" l="l" r="r" t="t"/>
                <a:pathLst>
                  <a:path extrusionOk="0" h="395" w="900">
                    <a:moveTo>
                      <a:pt x="794" y="1"/>
                    </a:moveTo>
                    <a:cubicBezTo>
                      <a:pt x="786" y="1"/>
                      <a:pt x="777" y="2"/>
                      <a:pt x="767" y="6"/>
                    </a:cubicBezTo>
                    <a:cubicBezTo>
                      <a:pt x="541" y="81"/>
                      <a:pt x="316" y="154"/>
                      <a:pt x="92" y="231"/>
                    </a:cubicBezTo>
                    <a:cubicBezTo>
                      <a:pt x="1" y="262"/>
                      <a:pt x="28" y="395"/>
                      <a:pt x="109" y="395"/>
                    </a:cubicBezTo>
                    <a:cubicBezTo>
                      <a:pt x="117" y="395"/>
                      <a:pt x="127" y="393"/>
                      <a:pt x="136" y="390"/>
                    </a:cubicBezTo>
                    <a:cubicBezTo>
                      <a:pt x="362" y="314"/>
                      <a:pt x="586" y="238"/>
                      <a:pt x="812" y="164"/>
                    </a:cubicBezTo>
                    <a:cubicBezTo>
                      <a:pt x="900" y="134"/>
                      <a:pt x="874" y="1"/>
                      <a:pt x="7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9" name="Google Shape;1299;p61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1300" name="Google Shape;1300;p61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61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61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61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61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61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61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1307" name="Google Shape;1307;p61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61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1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1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1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61"/>
          <p:cNvGrpSpPr/>
          <p:nvPr/>
        </p:nvGrpSpPr>
        <p:grpSpPr>
          <a:xfrm>
            <a:off x="1138950" y="3482175"/>
            <a:ext cx="841076" cy="618676"/>
            <a:chOff x="1138950" y="3482175"/>
            <a:chExt cx="841076" cy="618676"/>
          </a:xfrm>
        </p:grpSpPr>
        <p:sp>
          <p:nvSpPr>
            <p:cNvPr id="1313" name="Google Shape;1313;p61"/>
            <p:cNvSpPr/>
            <p:nvPr/>
          </p:nvSpPr>
          <p:spPr>
            <a:xfrm>
              <a:off x="1138950" y="3530630"/>
              <a:ext cx="91322" cy="167636"/>
            </a:xfrm>
            <a:custGeom>
              <a:rect b="b" l="l" r="r" t="t"/>
              <a:pathLst>
                <a:path extrusionOk="0" h="2221" w="1210">
                  <a:moveTo>
                    <a:pt x="554" y="1"/>
                  </a:moveTo>
                  <a:cubicBezTo>
                    <a:pt x="468" y="18"/>
                    <a:pt x="395" y="63"/>
                    <a:pt x="333" y="132"/>
                  </a:cubicBezTo>
                  <a:cubicBezTo>
                    <a:pt x="250" y="222"/>
                    <a:pt x="215" y="309"/>
                    <a:pt x="204" y="433"/>
                  </a:cubicBezTo>
                  <a:cubicBezTo>
                    <a:pt x="177" y="729"/>
                    <a:pt x="253" y="867"/>
                    <a:pt x="578" y="1144"/>
                  </a:cubicBezTo>
                  <a:cubicBezTo>
                    <a:pt x="818" y="1352"/>
                    <a:pt x="925" y="1473"/>
                    <a:pt x="984" y="1615"/>
                  </a:cubicBezTo>
                  <a:cubicBezTo>
                    <a:pt x="1056" y="1789"/>
                    <a:pt x="1011" y="1914"/>
                    <a:pt x="845" y="2000"/>
                  </a:cubicBezTo>
                  <a:cubicBezTo>
                    <a:pt x="774" y="2039"/>
                    <a:pt x="698" y="2058"/>
                    <a:pt x="623" y="2058"/>
                  </a:cubicBezTo>
                  <a:cubicBezTo>
                    <a:pt x="494" y="2058"/>
                    <a:pt x="367" y="2002"/>
                    <a:pt x="271" y="1899"/>
                  </a:cubicBezTo>
                  <a:cubicBezTo>
                    <a:pt x="201" y="1820"/>
                    <a:pt x="162" y="1733"/>
                    <a:pt x="138" y="1612"/>
                  </a:cubicBezTo>
                  <a:cubicBezTo>
                    <a:pt x="128" y="1519"/>
                    <a:pt x="104" y="1473"/>
                    <a:pt x="73" y="1463"/>
                  </a:cubicBezTo>
                  <a:cubicBezTo>
                    <a:pt x="69" y="1462"/>
                    <a:pt x="65" y="1462"/>
                    <a:pt x="62" y="1462"/>
                  </a:cubicBezTo>
                  <a:cubicBezTo>
                    <a:pt x="21" y="1462"/>
                    <a:pt x="0" y="1521"/>
                    <a:pt x="0" y="1636"/>
                  </a:cubicBezTo>
                  <a:cubicBezTo>
                    <a:pt x="0" y="1924"/>
                    <a:pt x="167" y="2135"/>
                    <a:pt x="454" y="2205"/>
                  </a:cubicBezTo>
                  <a:cubicBezTo>
                    <a:pt x="494" y="2215"/>
                    <a:pt x="550" y="2221"/>
                    <a:pt x="608" y="2221"/>
                  </a:cubicBezTo>
                  <a:cubicBezTo>
                    <a:pt x="679" y="2221"/>
                    <a:pt x="752" y="2213"/>
                    <a:pt x="804" y="2197"/>
                  </a:cubicBezTo>
                  <a:cubicBezTo>
                    <a:pt x="1008" y="2142"/>
                    <a:pt x="1136" y="2017"/>
                    <a:pt x="1185" y="1830"/>
                  </a:cubicBezTo>
                  <a:cubicBezTo>
                    <a:pt x="1209" y="1722"/>
                    <a:pt x="1195" y="1608"/>
                    <a:pt x="1130" y="1473"/>
                  </a:cubicBezTo>
                  <a:cubicBezTo>
                    <a:pt x="1081" y="1376"/>
                    <a:pt x="922" y="1196"/>
                    <a:pt x="738" y="1047"/>
                  </a:cubicBezTo>
                  <a:cubicBezTo>
                    <a:pt x="402" y="770"/>
                    <a:pt x="312" y="590"/>
                    <a:pt x="405" y="361"/>
                  </a:cubicBezTo>
                  <a:cubicBezTo>
                    <a:pt x="433" y="285"/>
                    <a:pt x="506" y="205"/>
                    <a:pt x="562" y="181"/>
                  </a:cubicBezTo>
                  <a:cubicBezTo>
                    <a:pt x="587" y="168"/>
                    <a:pt x="619" y="162"/>
                    <a:pt x="651" y="162"/>
                  </a:cubicBezTo>
                  <a:cubicBezTo>
                    <a:pt x="692" y="162"/>
                    <a:pt x="735" y="172"/>
                    <a:pt x="770" y="191"/>
                  </a:cubicBezTo>
                  <a:cubicBezTo>
                    <a:pt x="842" y="225"/>
                    <a:pt x="911" y="295"/>
                    <a:pt x="922" y="340"/>
                  </a:cubicBezTo>
                  <a:cubicBezTo>
                    <a:pt x="931" y="383"/>
                    <a:pt x="964" y="424"/>
                    <a:pt x="998" y="424"/>
                  </a:cubicBezTo>
                  <a:cubicBezTo>
                    <a:pt x="999" y="424"/>
                    <a:pt x="1000" y="424"/>
                    <a:pt x="1002" y="423"/>
                  </a:cubicBezTo>
                  <a:cubicBezTo>
                    <a:pt x="1081" y="409"/>
                    <a:pt x="1053" y="230"/>
                    <a:pt x="952" y="129"/>
                  </a:cubicBezTo>
                  <a:cubicBezTo>
                    <a:pt x="873" y="56"/>
                    <a:pt x="738" y="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1"/>
            <p:cNvSpPr/>
            <p:nvPr/>
          </p:nvSpPr>
          <p:spPr>
            <a:xfrm>
              <a:off x="1249292" y="3530630"/>
              <a:ext cx="103322" cy="165900"/>
            </a:xfrm>
            <a:custGeom>
              <a:rect b="b" l="l" r="r" t="t"/>
              <a:pathLst>
                <a:path extrusionOk="0" h="2198" w="1369">
                  <a:moveTo>
                    <a:pt x="846" y="1"/>
                  </a:moveTo>
                  <a:cubicBezTo>
                    <a:pt x="149" y="1"/>
                    <a:pt x="14" y="8"/>
                    <a:pt x="10" y="80"/>
                  </a:cubicBezTo>
                  <a:cubicBezTo>
                    <a:pt x="0" y="150"/>
                    <a:pt x="63" y="167"/>
                    <a:pt x="319" y="174"/>
                  </a:cubicBezTo>
                  <a:lnTo>
                    <a:pt x="558" y="184"/>
                  </a:lnTo>
                  <a:lnTo>
                    <a:pt x="568" y="569"/>
                  </a:lnTo>
                  <a:cubicBezTo>
                    <a:pt x="571" y="783"/>
                    <a:pt x="582" y="1040"/>
                    <a:pt x="589" y="1151"/>
                  </a:cubicBezTo>
                  <a:cubicBezTo>
                    <a:pt x="592" y="1262"/>
                    <a:pt x="592" y="1529"/>
                    <a:pt x="592" y="1743"/>
                  </a:cubicBezTo>
                  <a:lnTo>
                    <a:pt x="592" y="2159"/>
                  </a:lnTo>
                  <a:cubicBezTo>
                    <a:pt x="592" y="2166"/>
                    <a:pt x="603" y="2180"/>
                    <a:pt x="617" y="2187"/>
                  </a:cubicBezTo>
                  <a:cubicBezTo>
                    <a:pt x="633" y="2194"/>
                    <a:pt x="650" y="2198"/>
                    <a:pt x="668" y="2198"/>
                  </a:cubicBezTo>
                  <a:cubicBezTo>
                    <a:pt x="692" y="2198"/>
                    <a:pt x="716" y="2191"/>
                    <a:pt x="728" y="2176"/>
                  </a:cubicBezTo>
                  <a:cubicBezTo>
                    <a:pt x="745" y="2156"/>
                    <a:pt x="745" y="2131"/>
                    <a:pt x="745" y="1733"/>
                  </a:cubicBezTo>
                  <a:cubicBezTo>
                    <a:pt x="745" y="1504"/>
                    <a:pt x="745" y="1065"/>
                    <a:pt x="738" y="759"/>
                  </a:cubicBezTo>
                  <a:cubicBezTo>
                    <a:pt x="731" y="409"/>
                    <a:pt x="734" y="198"/>
                    <a:pt x="742" y="198"/>
                  </a:cubicBezTo>
                  <a:cubicBezTo>
                    <a:pt x="745" y="195"/>
                    <a:pt x="870" y="188"/>
                    <a:pt x="1019" y="184"/>
                  </a:cubicBezTo>
                  <a:cubicBezTo>
                    <a:pt x="1317" y="174"/>
                    <a:pt x="1351" y="167"/>
                    <a:pt x="1351" y="84"/>
                  </a:cubicBezTo>
                  <a:cubicBezTo>
                    <a:pt x="1351" y="1"/>
                    <a:pt x="1369" y="1"/>
                    <a:pt x="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1"/>
            <p:cNvSpPr/>
            <p:nvPr/>
          </p:nvSpPr>
          <p:spPr>
            <a:xfrm>
              <a:off x="1371635" y="3527158"/>
              <a:ext cx="81435" cy="169145"/>
            </a:xfrm>
            <a:custGeom>
              <a:rect b="b" l="l" r="r" t="t"/>
              <a:pathLst>
                <a:path extrusionOk="0" h="2241" w="1079">
                  <a:moveTo>
                    <a:pt x="1032" y="0"/>
                  </a:moveTo>
                  <a:cubicBezTo>
                    <a:pt x="1029" y="0"/>
                    <a:pt x="1026" y="1"/>
                    <a:pt x="1023" y="1"/>
                  </a:cubicBezTo>
                  <a:cubicBezTo>
                    <a:pt x="1002" y="1"/>
                    <a:pt x="978" y="9"/>
                    <a:pt x="967" y="22"/>
                  </a:cubicBezTo>
                  <a:cubicBezTo>
                    <a:pt x="940" y="47"/>
                    <a:pt x="933" y="133"/>
                    <a:pt x="933" y="375"/>
                  </a:cubicBezTo>
                  <a:cubicBezTo>
                    <a:pt x="933" y="903"/>
                    <a:pt x="884" y="1682"/>
                    <a:pt x="850" y="1827"/>
                  </a:cubicBezTo>
                  <a:cubicBezTo>
                    <a:pt x="829" y="1910"/>
                    <a:pt x="773" y="1987"/>
                    <a:pt x="708" y="2025"/>
                  </a:cubicBezTo>
                  <a:cubicBezTo>
                    <a:pt x="669" y="2043"/>
                    <a:pt x="649" y="2046"/>
                    <a:pt x="545" y="2046"/>
                  </a:cubicBezTo>
                  <a:cubicBezTo>
                    <a:pt x="458" y="2046"/>
                    <a:pt x="420" y="2043"/>
                    <a:pt x="382" y="2032"/>
                  </a:cubicBezTo>
                  <a:cubicBezTo>
                    <a:pt x="323" y="2001"/>
                    <a:pt x="260" y="1928"/>
                    <a:pt x="233" y="1848"/>
                  </a:cubicBezTo>
                  <a:cubicBezTo>
                    <a:pt x="194" y="1720"/>
                    <a:pt x="160" y="1159"/>
                    <a:pt x="146" y="428"/>
                  </a:cubicBezTo>
                  <a:cubicBezTo>
                    <a:pt x="143" y="247"/>
                    <a:pt x="140" y="84"/>
                    <a:pt x="135" y="60"/>
                  </a:cubicBezTo>
                  <a:cubicBezTo>
                    <a:pt x="126" y="19"/>
                    <a:pt x="99" y="1"/>
                    <a:pt x="59" y="1"/>
                  </a:cubicBezTo>
                  <a:cubicBezTo>
                    <a:pt x="56" y="1"/>
                    <a:pt x="53" y="1"/>
                    <a:pt x="49" y="1"/>
                  </a:cubicBezTo>
                  <a:cubicBezTo>
                    <a:pt x="15" y="5"/>
                    <a:pt x="15" y="9"/>
                    <a:pt x="7" y="50"/>
                  </a:cubicBezTo>
                  <a:cubicBezTo>
                    <a:pt x="1" y="130"/>
                    <a:pt x="1" y="1069"/>
                    <a:pt x="7" y="1363"/>
                  </a:cubicBezTo>
                  <a:cubicBezTo>
                    <a:pt x="25" y="1797"/>
                    <a:pt x="49" y="1952"/>
                    <a:pt x="119" y="2046"/>
                  </a:cubicBezTo>
                  <a:cubicBezTo>
                    <a:pt x="181" y="2133"/>
                    <a:pt x="288" y="2202"/>
                    <a:pt x="426" y="2233"/>
                  </a:cubicBezTo>
                  <a:cubicBezTo>
                    <a:pt x="457" y="2238"/>
                    <a:pt x="496" y="2241"/>
                    <a:pt x="537" y="2241"/>
                  </a:cubicBezTo>
                  <a:cubicBezTo>
                    <a:pt x="604" y="2241"/>
                    <a:pt x="676" y="2234"/>
                    <a:pt x="725" y="2219"/>
                  </a:cubicBezTo>
                  <a:cubicBezTo>
                    <a:pt x="805" y="2195"/>
                    <a:pt x="877" y="2142"/>
                    <a:pt x="936" y="2084"/>
                  </a:cubicBezTo>
                  <a:cubicBezTo>
                    <a:pt x="1034" y="1963"/>
                    <a:pt x="1058" y="1797"/>
                    <a:pt x="1071" y="1072"/>
                  </a:cubicBezTo>
                  <a:cubicBezTo>
                    <a:pt x="1078" y="660"/>
                    <a:pt x="1075" y="50"/>
                    <a:pt x="1064" y="19"/>
                  </a:cubicBezTo>
                  <a:cubicBezTo>
                    <a:pt x="1061" y="8"/>
                    <a:pt x="1049" y="0"/>
                    <a:pt x="10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1"/>
            <p:cNvSpPr/>
            <p:nvPr/>
          </p:nvSpPr>
          <p:spPr>
            <a:xfrm>
              <a:off x="1489299" y="3534781"/>
              <a:ext cx="89058" cy="164692"/>
            </a:xfrm>
            <a:custGeom>
              <a:rect b="b" l="l" r="r" t="t"/>
              <a:pathLst>
                <a:path extrusionOk="0" h="2182" w="1180">
                  <a:moveTo>
                    <a:pt x="171" y="261"/>
                  </a:moveTo>
                  <a:lnTo>
                    <a:pt x="202" y="279"/>
                  </a:lnTo>
                  <a:cubicBezTo>
                    <a:pt x="330" y="351"/>
                    <a:pt x="618" y="718"/>
                    <a:pt x="780" y="978"/>
                  </a:cubicBezTo>
                  <a:cubicBezTo>
                    <a:pt x="853" y="1093"/>
                    <a:pt x="933" y="1276"/>
                    <a:pt x="951" y="1360"/>
                  </a:cubicBezTo>
                  <a:cubicBezTo>
                    <a:pt x="957" y="1394"/>
                    <a:pt x="961" y="1453"/>
                    <a:pt x="954" y="1505"/>
                  </a:cubicBezTo>
                  <a:cubicBezTo>
                    <a:pt x="951" y="1612"/>
                    <a:pt x="922" y="1702"/>
                    <a:pt x="850" y="1785"/>
                  </a:cubicBezTo>
                  <a:cubicBezTo>
                    <a:pt x="753" y="1907"/>
                    <a:pt x="628" y="1969"/>
                    <a:pt x="410" y="2007"/>
                  </a:cubicBezTo>
                  <a:cubicBezTo>
                    <a:pt x="330" y="2021"/>
                    <a:pt x="254" y="2035"/>
                    <a:pt x="240" y="2038"/>
                  </a:cubicBezTo>
                  <a:cubicBezTo>
                    <a:pt x="236" y="2039"/>
                    <a:pt x="233" y="2039"/>
                    <a:pt x="229" y="2039"/>
                  </a:cubicBezTo>
                  <a:cubicBezTo>
                    <a:pt x="218" y="2039"/>
                    <a:pt x="208" y="2036"/>
                    <a:pt x="205" y="2028"/>
                  </a:cubicBezTo>
                  <a:cubicBezTo>
                    <a:pt x="195" y="2021"/>
                    <a:pt x="195" y="1928"/>
                    <a:pt x="195" y="1758"/>
                  </a:cubicBezTo>
                  <a:cubicBezTo>
                    <a:pt x="195" y="1609"/>
                    <a:pt x="188" y="1373"/>
                    <a:pt x="185" y="1227"/>
                  </a:cubicBezTo>
                  <a:cubicBezTo>
                    <a:pt x="181" y="1079"/>
                    <a:pt x="171" y="802"/>
                    <a:pt x="171" y="607"/>
                  </a:cubicBezTo>
                  <a:lnTo>
                    <a:pt x="171" y="261"/>
                  </a:lnTo>
                  <a:close/>
                  <a:moveTo>
                    <a:pt x="87" y="1"/>
                  </a:moveTo>
                  <a:cubicBezTo>
                    <a:pt x="49" y="4"/>
                    <a:pt x="18" y="25"/>
                    <a:pt x="4" y="60"/>
                  </a:cubicBezTo>
                  <a:cubicBezTo>
                    <a:pt x="1" y="98"/>
                    <a:pt x="8" y="1813"/>
                    <a:pt x="11" y="1993"/>
                  </a:cubicBezTo>
                  <a:cubicBezTo>
                    <a:pt x="15" y="2115"/>
                    <a:pt x="39" y="2142"/>
                    <a:pt x="132" y="2170"/>
                  </a:cubicBezTo>
                  <a:cubicBezTo>
                    <a:pt x="158" y="2178"/>
                    <a:pt x="204" y="2182"/>
                    <a:pt x="267" y="2182"/>
                  </a:cubicBezTo>
                  <a:cubicBezTo>
                    <a:pt x="289" y="2182"/>
                    <a:pt x="312" y="2181"/>
                    <a:pt x="337" y="2180"/>
                  </a:cubicBezTo>
                  <a:cubicBezTo>
                    <a:pt x="465" y="2177"/>
                    <a:pt x="503" y="2170"/>
                    <a:pt x="583" y="2145"/>
                  </a:cubicBezTo>
                  <a:cubicBezTo>
                    <a:pt x="940" y="2035"/>
                    <a:pt x="1179" y="1747"/>
                    <a:pt x="1148" y="1446"/>
                  </a:cubicBezTo>
                  <a:cubicBezTo>
                    <a:pt x="1127" y="1238"/>
                    <a:pt x="985" y="895"/>
                    <a:pt x="801" y="649"/>
                  </a:cubicBezTo>
                  <a:cubicBezTo>
                    <a:pt x="666" y="469"/>
                    <a:pt x="289" y="87"/>
                    <a:pt x="177" y="29"/>
                  </a:cubicBezTo>
                  <a:cubicBezTo>
                    <a:pt x="150" y="12"/>
                    <a:pt x="119" y="4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1"/>
            <p:cNvSpPr/>
            <p:nvPr/>
          </p:nvSpPr>
          <p:spPr>
            <a:xfrm>
              <a:off x="1594962" y="3528064"/>
              <a:ext cx="111246" cy="168843"/>
            </a:xfrm>
            <a:custGeom>
              <a:rect b="b" l="l" r="r" t="t"/>
              <a:pathLst>
                <a:path extrusionOk="0" h="2237" w="1474">
                  <a:moveTo>
                    <a:pt x="98" y="0"/>
                  </a:moveTo>
                  <a:cubicBezTo>
                    <a:pt x="87" y="0"/>
                    <a:pt x="74" y="10"/>
                    <a:pt x="53" y="24"/>
                  </a:cubicBezTo>
                  <a:cubicBezTo>
                    <a:pt x="0" y="77"/>
                    <a:pt x="21" y="128"/>
                    <a:pt x="139" y="280"/>
                  </a:cubicBezTo>
                  <a:cubicBezTo>
                    <a:pt x="267" y="437"/>
                    <a:pt x="486" y="779"/>
                    <a:pt x="573" y="956"/>
                  </a:cubicBezTo>
                  <a:cubicBezTo>
                    <a:pt x="597" y="998"/>
                    <a:pt x="621" y="1067"/>
                    <a:pt x="627" y="1102"/>
                  </a:cubicBezTo>
                  <a:cubicBezTo>
                    <a:pt x="632" y="1143"/>
                    <a:pt x="635" y="1348"/>
                    <a:pt x="635" y="1577"/>
                  </a:cubicBezTo>
                  <a:cubicBezTo>
                    <a:pt x="635" y="1948"/>
                    <a:pt x="645" y="2200"/>
                    <a:pt x="662" y="2221"/>
                  </a:cubicBezTo>
                  <a:cubicBezTo>
                    <a:pt x="668" y="2232"/>
                    <a:pt x="679" y="2236"/>
                    <a:pt x="693" y="2236"/>
                  </a:cubicBezTo>
                  <a:cubicBezTo>
                    <a:pt x="732" y="2236"/>
                    <a:pt x="792" y="2196"/>
                    <a:pt x="808" y="2155"/>
                  </a:cubicBezTo>
                  <a:cubicBezTo>
                    <a:pt x="811" y="2138"/>
                    <a:pt x="822" y="1933"/>
                    <a:pt x="822" y="1698"/>
                  </a:cubicBezTo>
                  <a:cubicBezTo>
                    <a:pt x="825" y="1158"/>
                    <a:pt x="835" y="1060"/>
                    <a:pt x="884" y="970"/>
                  </a:cubicBezTo>
                  <a:cubicBezTo>
                    <a:pt x="968" y="800"/>
                    <a:pt x="1193" y="457"/>
                    <a:pt x="1331" y="291"/>
                  </a:cubicBezTo>
                  <a:cubicBezTo>
                    <a:pt x="1456" y="135"/>
                    <a:pt x="1473" y="87"/>
                    <a:pt x="1425" y="24"/>
                  </a:cubicBezTo>
                  <a:cubicBezTo>
                    <a:pt x="1411" y="8"/>
                    <a:pt x="1396" y="1"/>
                    <a:pt x="1379" y="1"/>
                  </a:cubicBezTo>
                  <a:cubicBezTo>
                    <a:pt x="1359" y="1"/>
                    <a:pt x="1337" y="12"/>
                    <a:pt x="1310" y="35"/>
                  </a:cubicBezTo>
                  <a:cubicBezTo>
                    <a:pt x="1262" y="80"/>
                    <a:pt x="1144" y="232"/>
                    <a:pt x="1043" y="381"/>
                  </a:cubicBezTo>
                  <a:cubicBezTo>
                    <a:pt x="867" y="644"/>
                    <a:pt x="770" y="787"/>
                    <a:pt x="752" y="807"/>
                  </a:cubicBezTo>
                  <a:cubicBezTo>
                    <a:pt x="741" y="817"/>
                    <a:pt x="736" y="821"/>
                    <a:pt x="731" y="821"/>
                  </a:cubicBezTo>
                  <a:cubicBezTo>
                    <a:pt x="726" y="821"/>
                    <a:pt x="720" y="817"/>
                    <a:pt x="711" y="811"/>
                  </a:cubicBezTo>
                  <a:cubicBezTo>
                    <a:pt x="697" y="797"/>
                    <a:pt x="676" y="763"/>
                    <a:pt x="659" y="738"/>
                  </a:cubicBezTo>
                  <a:cubicBezTo>
                    <a:pt x="635" y="693"/>
                    <a:pt x="448" y="409"/>
                    <a:pt x="354" y="267"/>
                  </a:cubicBezTo>
                  <a:cubicBezTo>
                    <a:pt x="288" y="166"/>
                    <a:pt x="181" y="38"/>
                    <a:pt x="149" y="24"/>
                  </a:cubicBezTo>
                  <a:cubicBezTo>
                    <a:pt x="128" y="10"/>
                    <a:pt x="112" y="3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1"/>
            <p:cNvSpPr/>
            <p:nvPr/>
          </p:nvSpPr>
          <p:spPr>
            <a:xfrm>
              <a:off x="1140535" y="3780680"/>
              <a:ext cx="123398" cy="232320"/>
            </a:xfrm>
            <a:custGeom>
              <a:rect b="b" l="l" r="r" t="t"/>
              <a:pathLst>
                <a:path extrusionOk="0" h="3078" w="1635">
                  <a:moveTo>
                    <a:pt x="1372" y="0"/>
                  </a:moveTo>
                  <a:cubicBezTo>
                    <a:pt x="1365" y="0"/>
                    <a:pt x="1355" y="3"/>
                    <a:pt x="1337" y="10"/>
                  </a:cubicBezTo>
                  <a:cubicBezTo>
                    <a:pt x="1254" y="45"/>
                    <a:pt x="1264" y="38"/>
                    <a:pt x="1268" y="683"/>
                  </a:cubicBezTo>
                  <a:lnTo>
                    <a:pt x="1272" y="1268"/>
                  </a:lnTo>
                  <a:lnTo>
                    <a:pt x="1123" y="1278"/>
                  </a:lnTo>
                  <a:cubicBezTo>
                    <a:pt x="1040" y="1282"/>
                    <a:pt x="821" y="1286"/>
                    <a:pt x="630" y="1286"/>
                  </a:cubicBezTo>
                  <a:lnTo>
                    <a:pt x="284" y="1286"/>
                  </a:lnTo>
                  <a:lnTo>
                    <a:pt x="280" y="1199"/>
                  </a:lnTo>
                  <a:cubicBezTo>
                    <a:pt x="274" y="1143"/>
                    <a:pt x="270" y="1008"/>
                    <a:pt x="270" y="883"/>
                  </a:cubicBezTo>
                  <a:cubicBezTo>
                    <a:pt x="270" y="766"/>
                    <a:pt x="266" y="541"/>
                    <a:pt x="260" y="388"/>
                  </a:cubicBezTo>
                  <a:cubicBezTo>
                    <a:pt x="253" y="101"/>
                    <a:pt x="229" y="38"/>
                    <a:pt x="180" y="18"/>
                  </a:cubicBezTo>
                  <a:cubicBezTo>
                    <a:pt x="168" y="14"/>
                    <a:pt x="156" y="12"/>
                    <a:pt x="144" y="12"/>
                  </a:cubicBezTo>
                  <a:cubicBezTo>
                    <a:pt x="105" y="12"/>
                    <a:pt x="68" y="33"/>
                    <a:pt x="55" y="62"/>
                  </a:cubicBezTo>
                  <a:cubicBezTo>
                    <a:pt x="0" y="184"/>
                    <a:pt x="0" y="769"/>
                    <a:pt x="13" y="1257"/>
                  </a:cubicBezTo>
                  <a:cubicBezTo>
                    <a:pt x="17" y="1438"/>
                    <a:pt x="38" y="1829"/>
                    <a:pt x="45" y="2124"/>
                  </a:cubicBezTo>
                  <a:cubicBezTo>
                    <a:pt x="69" y="2827"/>
                    <a:pt x="72" y="2997"/>
                    <a:pt x="100" y="3039"/>
                  </a:cubicBezTo>
                  <a:cubicBezTo>
                    <a:pt x="120" y="3056"/>
                    <a:pt x="146" y="3064"/>
                    <a:pt x="175" y="3064"/>
                  </a:cubicBezTo>
                  <a:cubicBezTo>
                    <a:pt x="191" y="3064"/>
                    <a:pt x="208" y="3061"/>
                    <a:pt x="225" y="3056"/>
                  </a:cubicBezTo>
                  <a:cubicBezTo>
                    <a:pt x="229" y="3056"/>
                    <a:pt x="229" y="3056"/>
                    <a:pt x="232" y="3053"/>
                  </a:cubicBezTo>
                  <a:cubicBezTo>
                    <a:pt x="266" y="3042"/>
                    <a:pt x="294" y="3018"/>
                    <a:pt x="308" y="2990"/>
                  </a:cubicBezTo>
                  <a:cubicBezTo>
                    <a:pt x="312" y="2970"/>
                    <a:pt x="312" y="2855"/>
                    <a:pt x="308" y="2658"/>
                  </a:cubicBezTo>
                  <a:cubicBezTo>
                    <a:pt x="287" y="1913"/>
                    <a:pt x="274" y="1511"/>
                    <a:pt x="287" y="1507"/>
                  </a:cubicBezTo>
                  <a:cubicBezTo>
                    <a:pt x="296" y="1501"/>
                    <a:pt x="483" y="1498"/>
                    <a:pt x="694" y="1498"/>
                  </a:cubicBezTo>
                  <a:cubicBezTo>
                    <a:pt x="970" y="1498"/>
                    <a:pt x="1286" y="1503"/>
                    <a:pt x="1292" y="1511"/>
                  </a:cubicBezTo>
                  <a:cubicBezTo>
                    <a:pt x="1299" y="1514"/>
                    <a:pt x="1310" y="1839"/>
                    <a:pt x="1310" y="2224"/>
                  </a:cubicBezTo>
                  <a:cubicBezTo>
                    <a:pt x="1310" y="2955"/>
                    <a:pt x="1326" y="3018"/>
                    <a:pt x="1382" y="3056"/>
                  </a:cubicBezTo>
                  <a:cubicBezTo>
                    <a:pt x="1401" y="3072"/>
                    <a:pt x="1427" y="3078"/>
                    <a:pt x="1450" y="3078"/>
                  </a:cubicBezTo>
                  <a:cubicBezTo>
                    <a:pt x="1457" y="3078"/>
                    <a:pt x="1463" y="3078"/>
                    <a:pt x="1469" y="3077"/>
                  </a:cubicBezTo>
                  <a:cubicBezTo>
                    <a:pt x="1472" y="3077"/>
                    <a:pt x="1472" y="3077"/>
                    <a:pt x="1472" y="3070"/>
                  </a:cubicBezTo>
                  <a:cubicBezTo>
                    <a:pt x="1510" y="3063"/>
                    <a:pt x="1542" y="3039"/>
                    <a:pt x="1563" y="2997"/>
                  </a:cubicBezTo>
                  <a:cubicBezTo>
                    <a:pt x="1583" y="2938"/>
                    <a:pt x="1587" y="2738"/>
                    <a:pt x="1566" y="2349"/>
                  </a:cubicBezTo>
                  <a:cubicBezTo>
                    <a:pt x="1555" y="2186"/>
                    <a:pt x="1534" y="1930"/>
                    <a:pt x="1528" y="1781"/>
                  </a:cubicBezTo>
                  <a:lnTo>
                    <a:pt x="1524" y="1497"/>
                  </a:lnTo>
                  <a:lnTo>
                    <a:pt x="1566" y="1473"/>
                  </a:lnTo>
                  <a:cubicBezTo>
                    <a:pt x="1635" y="1438"/>
                    <a:pt x="1628" y="1351"/>
                    <a:pt x="1563" y="1289"/>
                  </a:cubicBezTo>
                  <a:lnTo>
                    <a:pt x="1524" y="1257"/>
                  </a:lnTo>
                  <a:lnTo>
                    <a:pt x="1510" y="984"/>
                  </a:lnTo>
                  <a:cubicBezTo>
                    <a:pt x="1483" y="440"/>
                    <a:pt x="1472" y="160"/>
                    <a:pt x="1459" y="101"/>
                  </a:cubicBezTo>
                  <a:cubicBezTo>
                    <a:pt x="1441" y="38"/>
                    <a:pt x="1410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1"/>
            <p:cNvSpPr/>
            <p:nvPr/>
          </p:nvSpPr>
          <p:spPr>
            <a:xfrm>
              <a:off x="1295558" y="3789209"/>
              <a:ext cx="142568" cy="229225"/>
            </a:xfrm>
            <a:custGeom>
              <a:rect b="b" l="l" r="r" t="t"/>
              <a:pathLst>
                <a:path extrusionOk="0" h="3037" w="1889">
                  <a:moveTo>
                    <a:pt x="1023" y="625"/>
                  </a:moveTo>
                  <a:cubicBezTo>
                    <a:pt x="1026" y="625"/>
                    <a:pt x="1033" y="625"/>
                    <a:pt x="1036" y="632"/>
                  </a:cubicBezTo>
                  <a:cubicBezTo>
                    <a:pt x="1047" y="645"/>
                    <a:pt x="1054" y="670"/>
                    <a:pt x="1054" y="677"/>
                  </a:cubicBezTo>
                  <a:cubicBezTo>
                    <a:pt x="1054" y="691"/>
                    <a:pt x="1241" y="1370"/>
                    <a:pt x="1276" y="1456"/>
                  </a:cubicBezTo>
                  <a:cubicBezTo>
                    <a:pt x="1279" y="1474"/>
                    <a:pt x="1241" y="1474"/>
                    <a:pt x="1119" y="1474"/>
                  </a:cubicBezTo>
                  <a:cubicBezTo>
                    <a:pt x="832" y="1474"/>
                    <a:pt x="763" y="1446"/>
                    <a:pt x="763" y="1370"/>
                  </a:cubicBezTo>
                  <a:cubicBezTo>
                    <a:pt x="763" y="1304"/>
                    <a:pt x="881" y="912"/>
                    <a:pt x="956" y="743"/>
                  </a:cubicBezTo>
                  <a:cubicBezTo>
                    <a:pt x="998" y="653"/>
                    <a:pt x="1009" y="625"/>
                    <a:pt x="1023" y="625"/>
                  </a:cubicBezTo>
                  <a:close/>
                  <a:moveTo>
                    <a:pt x="1047" y="1"/>
                  </a:moveTo>
                  <a:cubicBezTo>
                    <a:pt x="1009" y="1"/>
                    <a:pt x="967" y="18"/>
                    <a:pt x="956" y="43"/>
                  </a:cubicBezTo>
                  <a:cubicBezTo>
                    <a:pt x="953" y="50"/>
                    <a:pt x="926" y="140"/>
                    <a:pt x="898" y="230"/>
                  </a:cubicBezTo>
                  <a:cubicBezTo>
                    <a:pt x="870" y="320"/>
                    <a:pt x="790" y="562"/>
                    <a:pt x="721" y="767"/>
                  </a:cubicBezTo>
                  <a:lnTo>
                    <a:pt x="478" y="1460"/>
                  </a:lnTo>
                  <a:cubicBezTo>
                    <a:pt x="413" y="1643"/>
                    <a:pt x="305" y="1945"/>
                    <a:pt x="225" y="2129"/>
                  </a:cubicBezTo>
                  <a:cubicBezTo>
                    <a:pt x="35" y="2583"/>
                    <a:pt x="8" y="2700"/>
                    <a:pt x="8" y="2863"/>
                  </a:cubicBezTo>
                  <a:cubicBezTo>
                    <a:pt x="0" y="2950"/>
                    <a:pt x="11" y="2995"/>
                    <a:pt x="25" y="3009"/>
                  </a:cubicBezTo>
                  <a:cubicBezTo>
                    <a:pt x="38" y="3028"/>
                    <a:pt x="51" y="3037"/>
                    <a:pt x="66" y="3037"/>
                  </a:cubicBezTo>
                  <a:cubicBezTo>
                    <a:pt x="107" y="3037"/>
                    <a:pt x="156" y="2964"/>
                    <a:pt x="215" y="2836"/>
                  </a:cubicBezTo>
                  <a:cubicBezTo>
                    <a:pt x="243" y="2777"/>
                    <a:pt x="312" y="2579"/>
                    <a:pt x="385" y="2406"/>
                  </a:cubicBezTo>
                  <a:cubicBezTo>
                    <a:pt x="457" y="2230"/>
                    <a:pt x="541" y="2008"/>
                    <a:pt x="579" y="1907"/>
                  </a:cubicBezTo>
                  <a:cubicBezTo>
                    <a:pt x="646" y="1715"/>
                    <a:pt x="672" y="1674"/>
                    <a:pt x="725" y="1674"/>
                  </a:cubicBezTo>
                  <a:cubicBezTo>
                    <a:pt x="729" y="1674"/>
                    <a:pt x="734" y="1674"/>
                    <a:pt x="738" y="1675"/>
                  </a:cubicBezTo>
                  <a:cubicBezTo>
                    <a:pt x="763" y="1682"/>
                    <a:pt x="905" y="1702"/>
                    <a:pt x="1050" y="1723"/>
                  </a:cubicBezTo>
                  <a:cubicBezTo>
                    <a:pt x="1199" y="1741"/>
                    <a:pt x="1327" y="1758"/>
                    <a:pt x="1335" y="1765"/>
                  </a:cubicBezTo>
                  <a:cubicBezTo>
                    <a:pt x="1341" y="1772"/>
                    <a:pt x="1484" y="2288"/>
                    <a:pt x="1577" y="2635"/>
                  </a:cubicBezTo>
                  <a:cubicBezTo>
                    <a:pt x="1650" y="2908"/>
                    <a:pt x="1681" y="2981"/>
                    <a:pt x="1726" y="3012"/>
                  </a:cubicBezTo>
                  <a:cubicBezTo>
                    <a:pt x="1743" y="3024"/>
                    <a:pt x="1753" y="3030"/>
                    <a:pt x="1761" y="3030"/>
                  </a:cubicBezTo>
                  <a:cubicBezTo>
                    <a:pt x="1770" y="3030"/>
                    <a:pt x="1778" y="3024"/>
                    <a:pt x="1792" y="3012"/>
                  </a:cubicBezTo>
                  <a:cubicBezTo>
                    <a:pt x="1809" y="2999"/>
                    <a:pt x="1837" y="2967"/>
                    <a:pt x="1850" y="2936"/>
                  </a:cubicBezTo>
                  <a:cubicBezTo>
                    <a:pt x="1889" y="2853"/>
                    <a:pt x="1854" y="2687"/>
                    <a:pt x="1712" y="2184"/>
                  </a:cubicBezTo>
                  <a:cubicBezTo>
                    <a:pt x="1612" y="1827"/>
                    <a:pt x="1594" y="1699"/>
                    <a:pt x="1608" y="1627"/>
                  </a:cubicBezTo>
                  <a:cubicBezTo>
                    <a:pt x="1622" y="1553"/>
                    <a:pt x="1612" y="1523"/>
                    <a:pt x="1563" y="1484"/>
                  </a:cubicBezTo>
                  <a:cubicBezTo>
                    <a:pt x="1511" y="1456"/>
                    <a:pt x="1480" y="1394"/>
                    <a:pt x="1425" y="1173"/>
                  </a:cubicBezTo>
                  <a:cubicBezTo>
                    <a:pt x="1404" y="1082"/>
                    <a:pt x="1335" y="843"/>
                    <a:pt x="1276" y="656"/>
                  </a:cubicBezTo>
                  <a:cubicBezTo>
                    <a:pt x="1213" y="469"/>
                    <a:pt x="1168" y="268"/>
                    <a:pt x="1161" y="202"/>
                  </a:cubicBezTo>
                  <a:cubicBezTo>
                    <a:pt x="1140" y="74"/>
                    <a:pt x="1123" y="29"/>
                    <a:pt x="1074" y="5"/>
                  </a:cubicBezTo>
                  <a:cubicBezTo>
                    <a:pt x="1064" y="5"/>
                    <a:pt x="1054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1"/>
            <p:cNvSpPr/>
            <p:nvPr/>
          </p:nvSpPr>
          <p:spPr>
            <a:xfrm>
              <a:off x="1474128" y="3780907"/>
              <a:ext cx="124605" cy="232848"/>
            </a:xfrm>
            <a:custGeom>
              <a:rect b="b" l="l" r="r" t="t"/>
              <a:pathLst>
                <a:path extrusionOk="0" h="3085" w="1651">
                  <a:moveTo>
                    <a:pt x="642" y="236"/>
                  </a:moveTo>
                  <a:cubicBezTo>
                    <a:pt x="867" y="240"/>
                    <a:pt x="1092" y="344"/>
                    <a:pt x="1168" y="496"/>
                  </a:cubicBezTo>
                  <a:cubicBezTo>
                    <a:pt x="1203" y="555"/>
                    <a:pt x="1203" y="572"/>
                    <a:pt x="1196" y="666"/>
                  </a:cubicBezTo>
                  <a:cubicBezTo>
                    <a:pt x="1176" y="981"/>
                    <a:pt x="923" y="1224"/>
                    <a:pt x="520" y="1313"/>
                  </a:cubicBezTo>
                  <a:cubicBezTo>
                    <a:pt x="455" y="1328"/>
                    <a:pt x="398" y="1335"/>
                    <a:pt x="356" y="1335"/>
                  </a:cubicBezTo>
                  <a:cubicBezTo>
                    <a:pt x="327" y="1335"/>
                    <a:pt x="305" y="1331"/>
                    <a:pt x="292" y="1324"/>
                  </a:cubicBezTo>
                  <a:cubicBezTo>
                    <a:pt x="240" y="1293"/>
                    <a:pt x="237" y="1199"/>
                    <a:pt x="237" y="752"/>
                  </a:cubicBezTo>
                  <a:cubicBezTo>
                    <a:pt x="237" y="510"/>
                    <a:pt x="240" y="316"/>
                    <a:pt x="240" y="312"/>
                  </a:cubicBezTo>
                  <a:cubicBezTo>
                    <a:pt x="258" y="298"/>
                    <a:pt x="479" y="250"/>
                    <a:pt x="569" y="240"/>
                  </a:cubicBezTo>
                  <a:cubicBezTo>
                    <a:pt x="594" y="240"/>
                    <a:pt x="621" y="236"/>
                    <a:pt x="642" y="236"/>
                  </a:cubicBezTo>
                  <a:close/>
                  <a:moveTo>
                    <a:pt x="628" y="0"/>
                  </a:moveTo>
                  <a:cubicBezTo>
                    <a:pt x="569" y="0"/>
                    <a:pt x="122" y="98"/>
                    <a:pt x="95" y="122"/>
                  </a:cubicBezTo>
                  <a:cubicBezTo>
                    <a:pt x="11" y="167"/>
                    <a:pt x="1" y="323"/>
                    <a:pt x="29" y="1452"/>
                  </a:cubicBezTo>
                  <a:cubicBezTo>
                    <a:pt x="67" y="3009"/>
                    <a:pt x="67" y="3068"/>
                    <a:pt x="157" y="3068"/>
                  </a:cubicBezTo>
                  <a:cubicBezTo>
                    <a:pt x="164" y="3068"/>
                    <a:pt x="172" y="3067"/>
                    <a:pt x="181" y="3067"/>
                  </a:cubicBezTo>
                  <a:cubicBezTo>
                    <a:pt x="237" y="3067"/>
                    <a:pt x="278" y="3036"/>
                    <a:pt x="292" y="2973"/>
                  </a:cubicBezTo>
                  <a:cubicBezTo>
                    <a:pt x="306" y="2908"/>
                    <a:pt x="312" y="1792"/>
                    <a:pt x="295" y="1691"/>
                  </a:cubicBezTo>
                  <a:lnTo>
                    <a:pt x="292" y="1619"/>
                  </a:lnTo>
                  <a:lnTo>
                    <a:pt x="496" y="1577"/>
                  </a:lnTo>
                  <a:lnTo>
                    <a:pt x="698" y="1529"/>
                  </a:lnTo>
                  <a:lnTo>
                    <a:pt x="722" y="1563"/>
                  </a:lnTo>
                  <a:cubicBezTo>
                    <a:pt x="736" y="1580"/>
                    <a:pt x="777" y="1681"/>
                    <a:pt x="811" y="1785"/>
                  </a:cubicBezTo>
                  <a:cubicBezTo>
                    <a:pt x="985" y="2260"/>
                    <a:pt x="1283" y="2859"/>
                    <a:pt x="1438" y="3032"/>
                  </a:cubicBezTo>
                  <a:cubicBezTo>
                    <a:pt x="1471" y="3067"/>
                    <a:pt x="1501" y="3085"/>
                    <a:pt x="1529" y="3085"/>
                  </a:cubicBezTo>
                  <a:cubicBezTo>
                    <a:pt x="1549" y="3085"/>
                    <a:pt x="1568" y="3077"/>
                    <a:pt x="1588" y="3060"/>
                  </a:cubicBezTo>
                  <a:cubicBezTo>
                    <a:pt x="1650" y="3005"/>
                    <a:pt x="1650" y="2952"/>
                    <a:pt x="1588" y="2818"/>
                  </a:cubicBezTo>
                  <a:cubicBezTo>
                    <a:pt x="1563" y="2751"/>
                    <a:pt x="1491" y="2610"/>
                    <a:pt x="1435" y="2506"/>
                  </a:cubicBezTo>
                  <a:cubicBezTo>
                    <a:pt x="1196" y="2069"/>
                    <a:pt x="999" y="1608"/>
                    <a:pt x="999" y="1483"/>
                  </a:cubicBezTo>
                  <a:cubicBezTo>
                    <a:pt x="999" y="1411"/>
                    <a:pt x="999" y="1411"/>
                    <a:pt x="1137" y="1254"/>
                  </a:cubicBezTo>
                  <a:cubicBezTo>
                    <a:pt x="1369" y="1005"/>
                    <a:pt x="1467" y="808"/>
                    <a:pt x="1449" y="642"/>
                  </a:cubicBezTo>
                  <a:cubicBezTo>
                    <a:pt x="1432" y="482"/>
                    <a:pt x="1345" y="330"/>
                    <a:pt x="1206" y="229"/>
                  </a:cubicBezTo>
                  <a:cubicBezTo>
                    <a:pt x="1068" y="122"/>
                    <a:pt x="767" y="0"/>
                    <a:pt x="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61"/>
            <p:cNvSpPr/>
            <p:nvPr/>
          </p:nvSpPr>
          <p:spPr>
            <a:xfrm>
              <a:off x="1632623" y="3789587"/>
              <a:ext cx="121964" cy="226206"/>
            </a:xfrm>
            <a:custGeom>
              <a:rect b="b" l="l" r="r" t="t"/>
              <a:pathLst>
                <a:path extrusionOk="0" h="2997" w="1616">
                  <a:moveTo>
                    <a:pt x="232" y="357"/>
                  </a:moveTo>
                  <a:lnTo>
                    <a:pt x="274" y="381"/>
                  </a:lnTo>
                  <a:cubicBezTo>
                    <a:pt x="451" y="482"/>
                    <a:pt x="846" y="984"/>
                    <a:pt x="1071" y="1341"/>
                  </a:cubicBezTo>
                  <a:cubicBezTo>
                    <a:pt x="1172" y="1504"/>
                    <a:pt x="1283" y="1753"/>
                    <a:pt x="1303" y="1867"/>
                  </a:cubicBezTo>
                  <a:cubicBezTo>
                    <a:pt x="1313" y="1913"/>
                    <a:pt x="1318" y="1996"/>
                    <a:pt x="1307" y="2068"/>
                  </a:cubicBezTo>
                  <a:cubicBezTo>
                    <a:pt x="1303" y="2217"/>
                    <a:pt x="1262" y="2338"/>
                    <a:pt x="1168" y="2453"/>
                  </a:cubicBezTo>
                  <a:cubicBezTo>
                    <a:pt x="1030" y="2620"/>
                    <a:pt x="860" y="2706"/>
                    <a:pt x="558" y="2758"/>
                  </a:cubicBezTo>
                  <a:cubicBezTo>
                    <a:pt x="451" y="2775"/>
                    <a:pt x="347" y="2796"/>
                    <a:pt x="323" y="2802"/>
                  </a:cubicBezTo>
                  <a:cubicBezTo>
                    <a:pt x="319" y="2804"/>
                    <a:pt x="314" y="2804"/>
                    <a:pt x="310" y="2804"/>
                  </a:cubicBezTo>
                  <a:cubicBezTo>
                    <a:pt x="296" y="2804"/>
                    <a:pt x="283" y="2799"/>
                    <a:pt x="278" y="2789"/>
                  </a:cubicBezTo>
                  <a:cubicBezTo>
                    <a:pt x="264" y="2778"/>
                    <a:pt x="264" y="2647"/>
                    <a:pt x="264" y="2415"/>
                  </a:cubicBezTo>
                  <a:cubicBezTo>
                    <a:pt x="264" y="2210"/>
                    <a:pt x="257" y="1888"/>
                    <a:pt x="250" y="1684"/>
                  </a:cubicBezTo>
                  <a:cubicBezTo>
                    <a:pt x="246" y="1483"/>
                    <a:pt x="232" y="1098"/>
                    <a:pt x="232" y="835"/>
                  </a:cubicBezTo>
                  <a:lnTo>
                    <a:pt x="232" y="357"/>
                  </a:lnTo>
                  <a:close/>
                  <a:moveTo>
                    <a:pt x="118" y="0"/>
                  </a:moveTo>
                  <a:cubicBezTo>
                    <a:pt x="63" y="7"/>
                    <a:pt x="21" y="34"/>
                    <a:pt x="4" y="83"/>
                  </a:cubicBezTo>
                  <a:cubicBezTo>
                    <a:pt x="0" y="135"/>
                    <a:pt x="8" y="2491"/>
                    <a:pt x="14" y="2737"/>
                  </a:cubicBezTo>
                  <a:cubicBezTo>
                    <a:pt x="18" y="2906"/>
                    <a:pt x="49" y="2945"/>
                    <a:pt x="177" y="2980"/>
                  </a:cubicBezTo>
                  <a:cubicBezTo>
                    <a:pt x="215" y="2990"/>
                    <a:pt x="274" y="2996"/>
                    <a:pt x="359" y="2996"/>
                  </a:cubicBezTo>
                  <a:cubicBezTo>
                    <a:pt x="390" y="2996"/>
                    <a:pt x="424" y="2996"/>
                    <a:pt x="461" y="2994"/>
                  </a:cubicBezTo>
                  <a:cubicBezTo>
                    <a:pt x="635" y="2990"/>
                    <a:pt x="690" y="2980"/>
                    <a:pt x="798" y="2948"/>
                  </a:cubicBezTo>
                  <a:cubicBezTo>
                    <a:pt x="1289" y="2796"/>
                    <a:pt x="1615" y="2401"/>
                    <a:pt x="1574" y="1988"/>
                  </a:cubicBezTo>
                  <a:cubicBezTo>
                    <a:pt x="1546" y="1697"/>
                    <a:pt x="1348" y="1227"/>
                    <a:pt x="1099" y="894"/>
                  </a:cubicBezTo>
                  <a:cubicBezTo>
                    <a:pt x="912" y="648"/>
                    <a:pt x="392" y="121"/>
                    <a:pt x="243" y="38"/>
                  </a:cubicBezTo>
                  <a:cubicBezTo>
                    <a:pt x="202" y="13"/>
                    <a:pt x="160" y="7"/>
                    <a:pt x="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61"/>
            <p:cNvSpPr/>
            <p:nvPr/>
          </p:nvSpPr>
          <p:spPr>
            <a:xfrm>
              <a:off x="1833458" y="3482175"/>
              <a:ext cx="146568" cy="513021"/>
            </a:xfrm>
            <a:custGeom>
              <a:rect b="b" l="l" r="r" t="t"/>
              <a:pathLst>
                <a:path extrusionOk="0" h="6797" w="1942">
                  <a:moveTo>
                    <a:pt x="1490" y="228"/>
                  </a:moveTo>
                  <a:cubicBezTo>
                    <a:pt x="1766" y="228"/>
                    <a:pt x="1720" y="1059"/>
                    <a:pt x="1684" y="1318"/>
                  </a:cubicBezTo>
                  <a:cubicBezTo>
                    <a:pt x="1612" y="1855"/>
                    <a:pt x="1383" y="2343"/>
                    <a:pt x="1238" y="2860"/>
                  </a:cubicBezTo>
                  <a:cubicBezTo>
                    <a:pt x="1095" y="3355"/>
                    <a:pt x="1019" y="3865"/>
                    <a:pt x="943" y="4374"/>
                  </a:cubicBezTo>
                  <a:cubicBezTo>
                    <a:pt x="867" y="4880"/>
                    <a:pt x="790" y="5393"/>
                    <a:pt x="627" y="5882"/>
                  </a:cubicBezTo>
                  <a:cubicBezTo>
                    <a:pt x="586" y="6010"/>
                    <a:pt x="528" y="6298"/>
                    <a:pt x="419" y="6401"/>
                  </a:cubicBezTo>
                  <a:cubicBezTo>
                    <a:pt x="364" y="6458"/>
                    <a:pt x="319" y="6482"/>
                    <a:pt x="283" y="6482"/>
                  </a:cubicBezTo>
                  <a:cubicBezTo>
                    <a:pt x="201" y="6482"/>
                    <a:pt x="169" y="6353"/>
                    <a:pt x="187" y="6180"/>
                  </a:cubicBezTo>
                  <a:lnTo>
                    <a:pt x="187" y="6180"/>
                  </a:lnTo>
                  <a:cubicBezTo>
                    <a:pt x="187" y="6178"/>
                    <a:pt x="187" y="6175"/>
                    <a:pt x="187" y="6173"/>
                  </a:cubicBezTo>
                  <a:lnTo>
                    <a:pt x="187" y="6173"/>
                  </a:lnTo>
                  <a:cubicBezTo>
                    <a:pt x="187" y="6173"/>
                    <a:pt x="187" y="6173"/>
                    <a:pt x="187" y="6173"/>
                  </a:cubicBezTo>
                  <a:cubicBezTo>
                    <a:pt x="188" y="6169"/>
                    <a:pt x="188" y="6166"/>
                    <a:pt x="188" y="6163"/>
                  </a:cubicBezTo>
                  <a:lnTo>
                    <a:pt x="188" y="6163"/>
                  </a:lnTo>
                  <a:cubicBezTo>
                    <a:pt x="279" y="5060"/>
                    <a:pt x="393" y="3958"/>
                    <a:pt x="582" y="2871"/>
                  </a:cubicBezTo>
                  <a:cubicBezTo>
                    <a:pt x="676" y="2323"/>
                    <a:pt x="787" y="1776"/>
                    <a:pt x="929" y="1238"/>
                  </a:cubicBezTo>
                  <a:cubicBezTo>
                    <a:pt x="981" y="1038"/>
                    <a:pt x="1061" y="584"/>
                    <a:pt x="1185" y="442"/>
                  </a:cubicBezTo>
                  <a:cubicBezTo>
                    <a:pt x="1315" y="290"/>
                    <a:pt x="1414" y="228"/>
                    <a:pt x="1490" y="228"/>
                  </a:cubicBezTo>
                  <a:close/>
                  <a:moveTo>
                    <a:pt x="1435" y="0"/>
                  </a:moveTo>
                  <a:cubicBezTo>
                    <a:pt x="925" y="0"/>
                    <a:pt x="691" y="1507"/>
                    <a:pt x="635" y="1766"/>
                  </a:cubicBezTo>
                  <a:cubicBezTo>
                    <a:pt x="309" y="3213"/>
                    <a:pt x="143" y="4693"/>
                    <a:pt x="24" y="6173"/>
                  </a:cubicBezTo>
                  <a:cubicBezTo>
                    <a:pt x="0" y="6377"/>
                    <a:pt x="63" y="6713"/>
                    <a:pt x="285" y="6792"/>
                  </a:cubicBezTo>
                  <a:cubicBezTo>
                    <a:pt x="291" y="6795"/>
                    <a:pt x="298" y="6796"/>
                    <a:pt x="305" y="6796"/>
                  </a:cubicBezTo>
                  <a:cubicBezTo>
                    <a:pt x="327" y="6796"/>
                    <a:pt x="349" y="6785"/>
                    <a:pt x="365" y="6772"/>
                  </a:cubicBezTo>
                  <a:cubicBezTo>
                    <a:pt x="611" y="6554"/>
                    <a:pt x="728" y="6117"/>
                    <a:pt x="822" y="5812"/>
                  </a:cubicBezTo>
                  <a:cubicBezTo>
                    <a:pt x="1040" y="5092"/>
                    <a:pt x="1092" y="4336"/>
                    <a:pt x="1234" y="3598"/>
                  </a:cubicBezTo>
                  <a:cubicBezTo>
                    <a:pt x="1380" y="2832"/>
                    <a:pt x="1743" y="2122"/>
                    <a:pt x="1854" y="1353"/>
                  </a:cubicBezTo>
                  <a:cubicBezTo>
                    <a:pt x="1895" y="1069"/>
                    <a:pt x="1941" y="272"/>
                    <a:pt x="1622" y="64"/>
                  </a:cubicBezTo>
                  <a:cubicBezTo>
                    <a:pt x="1556" y="20"/>
                    <a:pt x="1494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61"/>
            <p:cNvSpPr/>
            <p:nvPr/>
          </p:nvSpPr>
          <p:spPr>
            <a:xfrm>
              <a:off x="1789004" y="4016919"/>
              <a:ext cx="97888" cy="83931"/>
            </a:xfrm>
            <a:custGeom>
              <a:rect b="b" l="l" r="r" t="t"/>
              <a:pathLst>
                <a:path extrusionOk="0" h="1112" w="1297">
                  <a:moveTo>
                    <a:pt x="572" y="163"/>
                  </a:moveTo>
                  <a:cubicBezTo>
                    <a:pt x="704" y="163"/>
                    <a:pt x="831" y="210"/>
                    <a:pt x="939" y="310"/>
                  </a:cubicBezTo>
                  <a:cubicBezTo>
                    <a:pt x="1067" y="428"/>
                    <a:pt x="1127" y="598"/>
                    <a:pt x="1043" y="764"/>
                  </a:cubicBezTo>
                  <a:cubicBezTo>
                    <a:pt x="980" y="888"/>
                    <a:pt x="835" y="945"/>
                    <a:pt x="691" y="945"/>
                  </a:cubicBezTo>
                  <a:cubicBezTo>
                    <a:pt x="593" y="945"/>
                    <a:pt x="495" y="919"/>
                    <a:pt x="423" y="868"/>
                  </a:cubicBezTo>
                  <a:cubicBezTo>
                    <a:pt x="189" y="709"/>
                    <a:pt x="197" y="397"/>
                    <a:pt x="370" y="198"/>
                  </a:cubicBezTo>
                  <a:lnTo>
                    <a:pt x="370" y="198"/>
                  </a:lnTo>
                  <a:cubicBezTo>
                    <a:pt x="438" y="175"/>
                    <a:pt x="506" y="163"/>
                    <a:pt x="572" y="163"/>
                  </a:cubicBezTo>
                  <a:close/>
                  <a:moveTo>
                    <a:pt x="567" y="0"/>
                  </a:moveTo>
                  <a:cubicBezTo>
                    <a:pt x="484" y="0"/>
                    <a:pt x="399" y="15"/>
                    <a:pt x="317" y="45"/>
                  </a:cubicBezTo>
                  <a:lnTo>
                    <a:pt x="317" y="45"/>
                  </a:lnTo>
                  <a:cubicBezTo>
                    <a:pt x="300" y="46"/>
                    <a:pt x="282" y="54"/>
                    <a:pt x="268" y="72"/>
                  </a:cubicBezTo>
                  <a:cubicBezTo>
                    <a:pt x="42" y="310"/>
                    <a:pt x="1" y="684"/>
                    <a:pt x="243" y="931"/>
                  </a:cubicBezTo>
                  <a:cubicBezTo>
                    <a:pt x="357" y="1047"/>
                    <a:pt x="534" y="1111"/>
                    <a:pt x="707" y="1111"/>
                  </a:cubicBezTo>
                  <a:cubicBezTo>
                    <a:pt x="842" y="1111"/>
                    <a:pt x="976" y="1072"/>
                    <a:pt x="1075" y="986"/>
                  </a:cubicBezTo>
                  <a:cubicBezTo>
                    <a:pt x="1283" y="809"/>
                    <a:pt x="1296" y="497"/>
                    <a:pt x="1137" y="289"/>
                  </a:cubicBezTo>
                  <a:cubicBezTo>
                    <a:pt x="996" y="102"/>
                    <a:pt x="787" y="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4" name="Google Shape;1324;p61"/>
          <p:cNvSpPr txBox="1"/>
          <p:nvPr>
            <p:ph idx="1" type="subTitle"/>
          </p:nvPr>
        </p:nvSpPr>
        <p:spPr>
          <a:xfrm>
            <a:off x="2601950" y="3402425"/>
            <a:ext cx="39402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Can we get better result?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2"/>
          <p:cNvSpPr/>
          <p:nvPr/>
        </p:nvSpPr>
        <p:spPr>
          <a:xfrm>
            <a:off x="3984013" y="264175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62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TO PROVE</a:t>
            </a:r>
            <a:r>
              <a:rPr b="1" lang="en">
                <a:solidFill>
                  <a:schemeClr val="accent3"/>
                </a:solidFill>
              </a:rPr>
              <a:t> TEST RESULTS</a:t>
            </a:r>
            <a:r>
              <a:rPr b="1" lang="en"/>
              <a:t>?</a:t>
            </a:r>
            <a:endParaRPr b="1"/>
          </a:p>
        </p:txBody>
      </p:sp>
      <p:grpSp>
        <p:nvGrpSpPr>
          <p:cNvPr id="1331" name="Google Shape;1331;p62"/>
          <p:cNvGrpSpPr/>
          <p:nvPr/>
        </p:nvGrpSpPr>
        <p:grpSpPr>
          <a:xfrm>
            <a:off x="3984025" y="2641750"/>
            <a:ext cx="1176000" cy="1176000"/>
            <a:chOff x="3984025" y="1966200"/>
            <a:chExt cx="1176000" cy="1176000"/>
          </a:xfrm>
        </p:grpSpPr>
        <p:sp>
          <p:nvSpPr>
            <p:cNvPr id="1332" name="Google Shape;1332;p62"/>
            <p:cNvSpPr/>
            <p:nvPr/>
          </p:nvSpPr>
          <p:spPr>
            <a:xfrm>
              <a:off x="3984025" y="196620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4107512" y="2081273"/>
              <a:ext cx="929019" cy="920313"/>
            </a:xfrm>
            <a:custGeom>
              <a:rect b="b" l="l" r="r" t="t"/>
              <a:pathLst>
                <a:path extrusionOk="0" h="21379" w="21580">
                  <a:moveTo>
                    <a:pt x="16953" y="2200"/>
                  </a:moveTo>
                  <a:cubicBezTo>
                    <a:pt x="16982" y="2270"/>
                    <a:pt x="16985" y="2350"/>
                    <a:pt x="16971" y="2443"/>
                  </a:cubicBezTo>
                  <a:cubicBezTo>
                    <a:pt x="16967" y="2481"/>
                    <a:pt x="16957" y="2520"/>
                    <a:pt x="16947" y="2558"/>
                  </a:cubicBezTo>
                  <a:cubicBezTo>
                    <a:pt x="16937" y="2540"/>
                    <a:pt x="16926" y="2523"/>
                    <a:pt x="16912" y="2509"/>
                  </a:cubicBezTo>
                  <a:cubicBezTo>
                    <a:pt x="16863" y="2454"/>
                    <a:pt x="16808" y="2412"/>
                    <a:pt x="16742" y="2381"/>
                  </a:cubicBezTo>
                  <a:cubicBezTo>
                    <a:pt x="16833" y="2304"/>
                    <a:pt x="16902" y="2246"/>
                    <a:pt x="16953" y="2200"/>
                  </a:cubicBezTo>
                  <a:close/>
                  <a:moveTo>
                    <a:pt x="15782" y="2291"/>
                  </a:moveTo>
                  <a:lnTo>
                    <a:pt x="15782" y="2291"/>
                  </a:lnTo>
                  <a:cubicBezTo>
                    <a:pt x="15744" y="2387"/>
                    <a:pt x="15682" y="2491"/>
                    <a:pt x="15599" y="2603"/>
                  </a:cubicBezTo>
                  <a:cubicBezTo>
                    <a:pt x="15415" y="2693"/>
                    <a:pt x="15215" y="2807"/>
                    <a:pt x="14996" y="2942"/>
                  </a:cubicBezTo>
                  <a:cubicBezTo>
                    <a:pt x="15360" y="2651"/>
                    <a:pt x="15609" y="2443"/>
                    <a:pt x="15782" y="2291"/>
                  </a:cubicBezTo>
                  <a:close/>
                  <a:moveTo>
                    <a:pt x="16046" y="2665"/>
                  </a:moveTo>
                  <a:lnTo>
                    <a:pt x="16046" y="2665"/>
                  </a:lnTo>
                  <a:cubicBezTo>
                    <a:pt x="15973" y="2728"/>
                    <a:pt x="15893" y="2793"/>
                    <a:pt x="15810" y="2866"/>
                  </a:cubicBezTo>
                  <a:cubicBezTo>
                    <a:pt x="15581" y="3064"/>
                    <a:pt x="15357" y="3257"/>
                    <a:pt x="15135" y="3448"/>
                  </a:cubicBezTo>
                  <a:cubicBezTo>
                    <a:pt x="15391" y="3212"/>
                    <a:pt x="15599" y="2990"/>
                    <a:pt x="15755" y="2787"/>
                  </a:cubicBezTo>
                  <a:cubicBezTo>
                    <a:pt x="15859" y="2738"/>
                    <a:pt x="15955" y="2696"/>
                    <a:pt x="16046" y="2665"/>
                  </a:cubicBezTo>
                  <a:close/>
                  <a:moveTo>
                    <a:pt x="12283" y="326"/>
                  </a:moveTo>
                  <a:cubicBezTo>
                    <a:pt x="12346" y="329"/>
                    <a:pt x="12401" y="340"/>
                    <a:pt x="12450" y="358"/>
                  </a:cubicBezTo>
                  <a:cubicBezTo>
                    <a:pt x="12418" y="378"/>
                    <a:pt x="12384" y="403"/>
                    <a:pt x="12346" y="430"/>
                  </a:cubicBezTo>
                  <a:cubicBezTo>
                    <a:pt x="12189" y="486"/>
                    <a:pt x="12013" y="566"/>
                    <a:pt x="11826" y="662"/>
                  </a:cubicBezTo>
                  <a:cubicBezTo>
                    <a:pt x="11836" y="628"/>
                    <a:pt x="11826" y="590"/>
                    <a:pt x="11802" y="562"/>
                  </a:cubicBezTo>
                  <a:cubicBezTo>
                    <a:pt x="11778" y="532"/>
                    <a:pt x="11743" y="517"/>
                    <a:pt x="11709" y="517"/>
                  </a:cubicBezTo>
                  <a:cubicBezTo>
                    <a:pt x="11683" y="517"/>
                    <a:pt x="11657" y="525"/>
                    <a:pt x="11635" y="541"/>
                  </a:cubicBezTo>
                  <a:cubicBezTo>
                    <a:pt x="11098" y="957"/>
                    <a:pt x="8610" y="2891"/>
                    <a:pt x="6092" y="4962"/>
                  </a:cubicBezTo>
                  <a:cubicBezTo>
                    <a:pt x="8589" y="2561"/>
                    <a:pt x="11202" y="326"/>
                    <a:pt x="12269" y="326"/>
                  </a:cubicBezTo>
                  <a:close/>
                  <a:moveTo>
                    <a:pt x="15117" y="3140"/>
                  </a:moveTo>
                  <a:lnTo>
                    <a:pt x="15117" y="3140"/>
                  </a:lnTo>
                  <a:cubicBezTo>
                    <a:pt x="14487" y="3753"/>
                    <a:pt x="13486" y="4495"/>
                    <a:pt x="12314" y="5298"/>
                  </a:cubicBezTo>
                  <a:cubicBezTo>
                    <a:pt x="12453" y="5173"/>
                    <a:pt x="12588" y="5048"/>
                    <a:pt x="12720" y="4928"/>
                  </a:cubicBezTo>
                  <a:cubicBezTo>
                    <a:pt x="13686" y="4127"/>
                    <a:pt x="14487" y="3531"/>
                    <a:pt x="15117" y="3140"/>
                  </a:cubicBezTo>
                  <a:close/>
                  <a:moveTo>
                    <a:pt x="5212" y="3094"/>
                  </a:moveTo>
                  <a:cubicBezTo>
                    <a:pt x="4054" y="4141"/>
                    <a:pt x="3004" y="5048"/>
                    <a:pt x="2301" y="5593"/>
                  </a:cubicBezTo>
                  <a:cubicBezTo>
                    <a:pt x="2706" y="5232"/>
                    <a:pt x="3199" y="4786"/>
                    <a:pt x="3666" y="4325"/>
                  </a:cubicBezTo>
                  <a:cubicBezTo>
                    <a:pt x="4193" y="3895"/>
                    <a:pt x="4734" y="3469"/>
                    <a:pt x="5212" y="3094"/>
                  </a:cubicBezTo>
                  <a:close/>
                  <a:moveTo>
                    <a:pt x="1483" y="6358"/>
                  </a:moveTo>
                  <a:lnTo>
                    <a:pt x="1369" y="6455"/>
                  </a:lnTo>
                  <a:cubicBezTo>
                    <a:pt x="1387" y="6428"/>
                    <a:pt x="1407" y="6396"/>
                    <a:pt x="1431" y="6366"/>
                  </a:cubicBezTo>
                  <a:cubicBezTo>
                    <a:pt x="1449" y="6366"/>
                    <a:pt x="1466" y="6362"/>
                    <a:pt x="1483" y="6358"/>
                  </a:cubicBezTo>
                  <a:close/>
                  <a:moveTo>
                    <a:pt x="20228" y="6009"/>
                  </a:moveTo>
                  <a:cubicBezTo>
                    <a:pt x="20242" y="6054"/>
                    <a:pt x="20245" y="6102"/>
                    <a:pt x="20242" y="6158"/>
                  </a:cubicBezTo>
                  <a:cubicBezTo>
                    <a:pt x="20092" y="6220"/>
                    <a:pt x="19905" y="6324"/>
                    <a:pt x="19684" y="6466"/>
                  </a:cubicBezTo>
                  <a:lnTo>
                    <a:pt x="20228" y="6009"/>
                  </a:lnTo>
                  <a:close/>
                  <a:moveTo>
                    <a:pt x="20463" y="6313"/>
                  </a:moveTo>
                  <a:cubicBezTo>
                    <a:pt x="20471" y="6313"/>
                    <a:pt x="20484" y="6313"/>
                    <a:pt x="20492" y="6317"/>
                  </a:cubicBezTo>
                  <a:cubicBezTo>
                    <a:pt x="20484" y="6358"/>
                    <a:pt x="20457" y="6421"/>
                    <a:pt x="20408" y="6497"/>
                  </a:cubicBezTo>
                  <a:cubicBezTo>
                    <a:pt x="20433" y="6435"/>
                    <a:pt x="20453" y="6372"/>
                    <a:pt x="20463" y="6313"/>
                  </a:cubicBezTo>
                  <a:close/>
                  <a:moveTo>
                    <a:pt x="10945" y="6137"/>
                  </a:moveTo>
                  <a:lnTo>
                    <a:pt x="10945" y="6137"/>
                  </a:lnTo>
                  <a:cubicBezTo>
                    <a:pt x="10831" y="6238"/>
                    <a:pt x="10717" y="6337"/>
                    <a:pt x="10599" y="6445"/>
                  </a:cubicBezTo>
                  <a:cubicBezTo>
                    <a:pt x="10516" y="6497"/>
                    <a:pt x="10433" y="6553"/>
                    <a:pt x="10350" y="6608"/>
                  </a:cubicBezTo>
                  <a:cubicBezTo>
                    <a:pt x="10550" y="6449"/>
                    <a:pt x="10748" y="6292"/>
                    <a:pt x="10945" y="6137"/>
                  </a:cubicBezTo>
                  <a:close/>
                  <a:moveTo>
                    <a:pt x="4601" y="6566"/>
                  </a:moveTo>
                  <a:lnTo>
                    <a:pt x="4601" y="6566"/>
                  </a:lnTo>
                  <a:cubicBezTo>
                    <a:pt x="4417" y="6723"/>
                    <a:pt x="4238" y="6875"/>
                    <a:pt x="4058" y="7023"/>
                  </a:cubicBezTo>
                  <a:cubicBezTo>
                    <a:pt x="4234" y="6875"/>
                    <a:pt x="4417" y="6723"/>
                    <a:pt x="4601" y="6566"/>
                  </a:cubicBezTo>
                  <a:close/>
                  <a:moveTo>
                    <a:pt x="20186" y="6407"/>
                  </a:moveTo>
                  <a:lnTo>
                    <a:pt x="20186" y="6407"/>
                  </a:lnTo>
                  <a:cubicBezTo>
                    <a:pt x="20134" y="6559"/>
                    <a:pt x="20044" y="6726"/>
                    <a:pt x="19919" y="6909"/>
                  </a:cubicBezTo>
                  <a:cubicBezTo>
                    <a:pt x="19569" y="6982"/>
                    <a:pt x="19144" y="7176"/>
                    <a:pt x="18655" y="7467"/>
                  </a:cubicBezTo>
                  <a:cubicBezTo>
                    <a:pt x="19334" y="6944"/>
                    <a:pt x="19860" y="6574"/>
                    <a:pt x="20186" y="6407"/>
                  </a:cubicBezTo>
                  <a:close/>
                  <a:moveTo>
                    <a:pt x="20214" y="7117"/>
                  </a:moveTo>
                  <a:cubicBezTo>
                    <a:pt x="20321" y="7121"/>
                    <a:pt x="20408" y="7141"/>
                    <a:pt x="20477" y="7183"/>
                  </a:cubicBezTo>
                  <a:cubicBezTo>
                    <a:pt x="20259" y="7346"/>
                    <a:pt x="19798" y="7693"/>
                    <a:pt x="19168" y="8167"/>
                  </a:cubicBezTo>
                  <a:cubicBezTo>
                    <a:pt x="19608" y="7741"/>
                    <a:pt x="19947" y="7398"/>
                    <a:pt x="20193" y="7117"/>
                  </a:cubicBezTo>
                  <a:close/>
                  <a:moveTo>
                    <a:pt x="16521" y="2575"/>
                  </a:moveTo>
                  <a:cubicBezTo>
                    <a:pt x="16614" y="2579"/>
                    <a:pt x="16680" y="2610"/>
                    <a:pt x="16725" y="2662"/>
                  </a:cubicBezTo>
                  <a:cubicBezTo>
                    <a:pt x="16777" y="2724"/>
                    <a:pt x="16794" y="2803"/>
                    <a:pt x="16784" y="2904"/>
                  </a:cubicBezTo>
                  <a:cubicBezTo>
                    <a:pt x="16780" y="2928"/>
                    <a:pt x="16777" y="2953"/>
                    <a:pt x="16774" y="2974"/>
                  </a:cubicBezTo>
                  <a:cubicBezTo>
                    <a:pt x="16621" y="3254"/>
                    <a:pt x="16385" y="3572"/>
                    <a:pt x="16084" y="3923"/>
                  </a:cubicBezTo>
                  <a:cubicBezTo>
                    <a:pt x="15752" y="4159"/>
                    <a:pt x="15381" y="4418"/>
                    <a:pt x="14999" y="4692"/>
                  </a:cubicBezTo>
                  <a:cubicBezTo>
                    <a:pt x="13281" y="5905"/>
                    <a:pt x="11004" y="7516"/>
                    <a:pt x="8822" y="9175"/>
                  </a:cubicBezTo>
                  <a:cubicBezTo>
                    <a:pt x="10703" y="7571"/>
                    <a:pt x="13049" y="5562"/>
                    <a:pt x="15966" y="3049"/>
                  </a:cubicBezTo>
                  <a:cubicBezTo>
                    <a:pt x="16177" y="2870"/>
                    <a:pt x="16365" y="2707"/>
                    <a:pt x="16521" y="2575"/>
                  </a:cubicBezTo>
                  <a:close/>
                  <a:moveTo>
                    <a:pt x="15173" y="1667"/>
                  </a:moveTo>
                  <a:lnTo>
                    <a:pt x="15173" y="1685"/>
                  </a:lnTo>
                  <a:cubicBezTo>
                    <a:pt x="15149" y="1868"/>
                    <a:pt x="15013" y="2121"/>
                    <a:pt x="14785" y="2433"/>
                  </a:cubicBezTo>
                  <a:cubicBezTo>
                    <a:pt x="13229" y="3577"/>
                    <a:pt x="10464" y="5929"/>
                    <a:pt x="7814" y="8247"/>
                  </a:cubicBezTo>
                  <a:cubicBezTo>
                    <a:pt x="7058" y="8732"/>
                    <a:pt x="6324" y="9214"/>
                    <a:pt x="5627" y="9678"/>
                  </a:cubicBezTo>
                  <a:lnTo>
                    <a:pt x="15173" y="1667"/>
                  </a:lnTo>
                  <a:close/>
                  <a:moveTo>
                    <a:pt x="16995" y="4183"/>
                  </a:moveTo>
                  <a:lnTo>
                    <a:pt x="16995" y="4183"/>
                  </a:lnTo>
                  <a:cubicBezTo>
                    <a:pt x="16552" y="4609"/>
                    <a:pt x="16059" y="5073"/>
                    <a:pt x="15540" y="5562"/>
                  </a:cubicBezTo>
                  <a:lnTo>
                    <a:pt x="10329" y="9938"/>
                  </a:lnTo>
                  <a:cubicBezTo>
                    <a:pt x="11975" y="8441"/>
                    <a:pt x="13593" y="6927"/>
                    <a:pt x="14895" y="5690"/>
                  </a:cubicBezTo>
                  <a:cubicBezTo>
                    <a:pt x="15713" y="5098"/>
                    <a:pt x="16434" y="4581"/>
                    <a:pt x="16995" y="4183"/>
                  </a:cubicBezTo>
                  <a:close/>
                  <a:moveTo>
                    <a:pt x="17619" y="9643"/>
                  </a:moveTo>
                  <a:cubicBezTo>
                    <a:pt x="17342" y="9871"/>
                    <a:pt x="17044" y="10118"/>
                    <a:pt x="16739" y="10375"/>
                  </a:cubicBezTo>
                  <a:cubicBezTo>
                    <a:pt x="16881" y="10250"/>
                    <a:pt x="17023" y="10125"/>
                    <a:pt x="17158" y="10004"/>
                  </a:cubicBezTo>
                  <a:cubicBezTo>
                    <a:pt x="17193" y="9972"/>
                    <a:pt x="17228" y="9945"/>
                    <a:pt x="17265" y="9913"/>
                  </a:cubicBezTo>
                  <a:cubicBezTo>
                    <a:pt x="17383" y="9820"/>
                    <a:pt x="17501" y="9733"/>
                    <a:pt x="17619" y="9643"/>
                  </a:cubicBezTo>
                  <a:close/>
                  <a:moveTo>
                    <a:pt x="9355" y="7540"/>
                  </a:moveTo>
                  <a:cubicBezTo>
                    <a:pt x="8063" y="8611"/>
                    <a:pt x="6684" y="9716"/>
                    <a:pt x="5350" y="10755"/>
                  </a:cubicBezTo>
                  <a:lnTo>
                    <a:pt x="8624" y="8011"/>
                  </a:lnTo>
                  <a:cubicBezTo>
                    <a:pt x="8687" y="7970"/>
                    <a:pt x="8749" y="7928"/>
                    <a:pt x="8812" y="7890"/>
                  </a:cubicBezTo>
                  <a:cubicBezTo>
                    <a:pt x="8991" y="7772"/>
                    <a:pt x="9175" y="7655"/>
                    <a:pt x="9355" y="7540"/>
                  </a:cubicBezTo>
                  <a:close/>
                  <a:moveTo>
                    <a:pt x="4484" y="6986"/>
                  </a:moveTo>
                  <a:lnTo>
                    <a:pt x="4484" y="6986"/>
                  </a:lnTo>
                  <a:cubicBezTo>
                    <a:pt x="2713" y="8766"/>
                    <a:pt x="1262" y="10329"/>
                    <a:pt x="829" y="10804"/>
                  </a:cubicBezTo>
                  <a:cubicBezTo>
                    <a:pt x="821" y="10762"/>
                    <a:pt x="821" y="10717"/>
                    <a:pt x="829" y="10666"/>
                  </a:cubicBezTo>
                  <a:cubicBezTo>
                    <a:pt x="849" y="10499"/>
                    <a:pt x="936" y="10301"/>
                    <a:pt x="1078" y="10076"/>
                  </a:cubicBezTo>
                  <a:cubicBezTo>
                    <a:pt x="1366" y="9768"/>
                    <a:pt x="1740" y="9369"/>
                    <a:pt x="2172" y="8912"/>
                  </a:cubicBezTo>
                  <a:cubicBezTo>
                    <a:pt x="2834" y="8371"/>
                    <a:pt x="3624" y="7709"/>
                    <a:pt x="4484" y="6986"/>
                  </a:cubicBezTo>
                  <a:close/>
                  <a:moveTo>
                    <a:pt x="14484" y="4006"/>
                  </a:moveTo>
                  <a:cubicBezTo>
                    <a:pt x="10388" y="7530"/>
                    <a:pt x="7232" y="10222"/>
                    <a:pt x="5028" y="12072"/>
                  </a:cubicBezTo>
                  <a:cubicBezTo>
                    <a:pt x="6916" y="10201"/>
                    <a:pt x="8586" y="8603"/>
                    <a:pt x="10027" y="7284"/>
                  </a:cubicBezTo>
                  <a:cubicBezTo>
                    <a:pt x="10339" y="7023"/>
                    <a:pt x="10648" y="6764"/>
                    <a:pt x="10945" y="6504"/>
                  </a:cubicBezTo>
                  <a:cubicBezTo>
                    <a:pt x="12322" y="5603"/>
                    <a:pt x="13565" y="4751"/>
                    <a:pt x="14484" y="4006"/>
                  </a:cubicBezTo>
                  <a:close/>
                  <a:moveTo>
                    <a:pt x="7727" y="11230"/>
                  </a:moveTo>
                  <a:lnTo>
                    <a:pt x="7727" y="11230"/>
                  </a:lnTo>
                  <a:cubicBezTo>
                    <a:pt x="7141" y="11677"/>
                    <a:pt x="6576" y="12107"/>
                    <a:pt x="6043" y="12516"/>
                  </a:cubicBezTo>
                  <a:cubicBezTo>
                    <a:pt x="6226" y="12360"/>
                    <a:pt x="6413" y="12204"/>
                    <a:pt x="6605" y="12044"/>
                  </a:cubicBezTo>
                  <a:cubicBezTo>
                    <a:pt x="6968" y="11781"/>
                    <a:pt x="7345" y="11507"/>
                    <a:pt x="7727" y="11230"/>
                  </a:cubicBezTo>
                  <a:close/>
                  <a:moveTo>
                    <a:pt x="19694" y="7218"/>
                  </a:moveTo>
                  <a:cubicBezTo>
                    <a:pt x="19480" y="7485"/>
                    <a:pt x="19213" y="7779"/>
                    <a:pt x="18901" y="8094"/>
                  </a:cubicBezTo>
                  <a:cubicBezTo>
                    <a:pt x="18388" y="8579"/>
                    <a:pt x="17775" y="9137"/>
                    <a:pt x="17106" y="9730"/>
                  </a:cubicBezTo>
                  <a:cubicBezTo>
                    <a:pt x="15595" y="10887"/>
                    <a:pt x="13783" y="12290"/>
                    <a:pt x="12065" y="13680"/>
                  </a:cubicBezTo>
                  <a:cubicBezTo>
                    <a:pt x="12023" y="13707"/>
                    <a:pt x="11985" y="13735"/>
                    <a:pt x="11947" y="13767"/>
                  </a:cubicBezTo>
                  <a:cubicBezTo>
                    <a:pt x="13486" y="12321"/>
                    <a:pt x="15020" y="10794"/>
                    <a:pt x="16306" y="9481"/>
                  </a:cubicBezTo>
                  <a:cubicBezTo>
                    <a:pt x="17668" y="8347"/>
                    <a:pt x="18870" y="7495"/>
                    <a:pt x="19694" y="7218"/>
                  </a:cubicBezTo>
                  <a:close/>
                  <a:moveTo>
                    <a:pt x="15245" y="4813"/>
                  </a:moveTo>
                  <a:lnTo>
                    <a:pt x="15245" y="4813"/>
                  </a:lnTo>
                  <a:cubicBezTo>
                    <a:pt x="14740" y="5312"/>
                    <a:pt x="14151" y="5849"/>
                    <a:pt x="13499" y="6407"/>
                  </a:cubicBezTo>
                  <a:cubicBezTo>
                    <a:pt x="11313" y="8011"/>
                    <a:pt x="8721" y="9972"/>
                    <a:pt x="6552" y="11777"/>
                  </a:cubicBezTo>
                  <a:cubicBezTo>
                    <a:pt x="5492" y="12540"/>
                    <a:pt x="4505" y="13236"/>
                    <a:pt x="3683" y="13808"/>
                  </a:cubicBezTo>
                  <a:cubicBezTo>
                    <a:pt x="6521" y="10981"/>
                    <a:pt x="12055" y="7069"/>
                    <a:pt x="15138" y="4890"/>
                  </a:cubicBezTo>
                  <a:cubicBezTo>
                    <a:pt x="15173" y="4861"/>
                    <a:pt x="15211" y="4837"/>
                    <a:pt x="15245" y="4813"/>
                  </a:cubicBezTo>
                  <a:close/>
                  <a:moveTo>
                    <a:pt x="6538" y="9363"/>
                  </a:moveTo>
                  <a:cubicBezTo>
                    <a:pt x="6427" y="9463"/>
                    <a:pt x="6314" y="9564"/>
                    <a:pt x="6202" y="9664"/>
                  </a:cubicBezTo>
                  <a:cubicBezTo>
                    <a:pt x="5322" y="10399"/>
                    <a:pt x="4518" y="11091"/>
                    <a:pt x="3822" y="11726"/>
                  </a:cubicBezTo>
                  <a:lnTo>
                    <a:pt x="1237" y="13891"/>
                  </a:lnTo>
                  <a:cubicBezTo>
                    <a:pt x="1189" y="13936"/>
                    <a:pt x="1182" y="14008"/>
                    <a:pt x="1220" y="14061"/>
                  </a:cubicBezTo>
                  <a:cubicBezTo>
                    <a:pt x="1230" y="14071"/>
                    <a:pt x="1237" y="14078"/>
                    <a:pt x="1248" y="14085"/>
                  </a:cubicBezTo>
                  <a:cubicBezTo>
                    <a:pt x="1216" y="14117"/>
                    <a:pt x="1182" y="14144"/>
                    <a:pt x="1154" y="14171"/>
                  </a:cubicBezTo>
                  <a:cubicBezTo>
                    <a:pt x="1126" y="14102"/>
                    <a:pt x="1120" y="14026"/>
                    <a:pt x="1133" y="13943"/>
                  </a:cubicBezTo>
                  <a:cubicBezTo>
                    <a:pt x="1182" y="13624"/>
                    <a:pt x="1483" y="13219"/>
                    <a:pt x="1964" y="12751"/>
                  </a:cubicBezTo>
                  <a:lnTo>
                    <a:pt x="3382" y="11563"/>
                  </a:lnTo>
                  <a:cubicBezTo>
                    <a:pt x="4290" y="10874"/>
                    <a:pt x="5391" y="10121"/>
                    <a:pt x="6538" y="9363"/>
                  </a:cubicBezTo>
                  <a:close/>
                  <a:moveTo>
                    <a:pt x="21282" y="10066"/>
                  </a:moveTo>
                  <a:cubicBezTo>
                    <a:pt x="20970" y="10780"/>
                    <a:pt x="19244" y="12433"/>
                    <a:pt x="17113" y="14286"/>
                  </a:cubicBezTo>
                  <a:cubicBezTo>
                    <a:pt x="19046" y="12398"/>
                    <a:pt x="20692" y="10686"/>
                    <a:pt x="21282" y="10066"/>
                  </a:cubicBezTo>
                  <a:close/>
                  <a:moveTo>
                    <a:pt x="16572" y="7495"/>
                  </a:moveTo>
                  <a:cubicBezTo>
                    <a:pt x="14476" y="9467"/>
                    <a:pt x="11220" y="12137"/>
                    <a:pt x="8170" y="14546"/>
                  </a:cubicBezTo>
                  <a:lnTo>
                    <a:pt x="16572" y="7495"/>
                  </a:lnTo>
                  <a:close/>
                  <a:moveTo>
                    <a:pt x="3514" y="13642"/>
                  </a:moveTo>
                  <a:cubicBezTo>
                    <a:pt x="3233" y="13922"/>
                    <a:pt x="2976" y="14192"/>
                    <a:pt x="2751" y="14453"/>
                  </a:cubicBezTo>
                  <a:cubicBezTo>
                    <a:pt x="2634" y="14532"/>
                    <a:pt x="2522" y="14608"/>
                    <a:pt x="2419" y="14681"/>
                  </a:cubicBezTo>
                  <a:cubicBezTo>
                    <a:pt x="2679" y="14421"/>
                    <a:pt x="2932" y="14165"/>
                    <a:pt x="3181" y="13912"/>
                  </a:cubicBezTo>
                  <a:cubicBezTo>
                    <a:pt x="3285" y="13826"/>
                    <a:pt x="3396" y="13735"/>
                    <a:pt x="3514" y="13642"/>
                  </a:cubicBezTo>
                  <a:close/>
                  <a:moveTo>
                    <a:pt x="7286" y="9529"/>
                  </a:moveTo>
                  <a:lnTo>
                    <a:pt x="7286" y="9529"/>
                  </a:lnTo>
                  <a:cubicBezTo>
                    <a:pt x="5991" y="10773"/>
                    <a:pt x="4556" y="12187"/>
                    <a:pt x="2991" y="13763"/>
                  </a:cubicBezTo>
                  <a:cubicBezTo>
                    <a:pt x="2093" y="14494"/>
                    <a:pt x="1539" y="14927"/>
                    <a:pt x="1324" y="15055"/>
                  </a:cubicBezTo>
                  <a:cubicBezTo>
                    <a:pt x="1320" y="15035"/>
                    <a:pt x="1320" y="15011"/>
                    <a:pt x="1324" y="14982"/>
                  </a:cubicBezTo>
                  <a:cubicBezTo>
                    <a:pt x="1366" y="14595"/>
                    <a:pt x="1927" y="13895"/>
                    <a:pt x="2804" y="13018"/>
                  </a:cubicBezTo>
                  <a:cubicBezTo>
                    <a:pt x="3915" y="12172"/>
                    <a:pt x="5554" y="10911"/>
                    <a:pt x="7286" y="9529"/>
                  </a:cubicBezTo>
                  <a:close/>
                  <a:moveTo>
                    <a:pt x="4601" y="13465"/>
                  </a:moveTo>
                  <a:cubicBezTo>
                    <a:pt x="4293" y="13746"/>
                    <a:pt x="4006" y="14019"/>
                    <a:pt x="3739" y="14279"/>
                  </a:cubicBezTo>
                  <a:cubicBezTo>
                    <a:pt x="3087" y="14785"/>
                    <a:pt x="2609" y="15166"/>
                    <a:pt x="2276" y="15454"/>
                  </a:cubicBezTo>
                  <a:cubicBezTo>
                    <a:pt x="2436" y="15208"/>
                    <a:pt x="2644" y="14937"/>
                    <a:pt x="2890" y="14653"/>
                  </a:cubicBezTo>
                  <a:cubicBezTo>
                    <a:pt x="3371" y="14324"/>
                    <a:pt x="3954" y="13922"/>
                    <a:pt x="4601" y="13465"/>
                  </a:cubicBezTo>
                  <a:close/>
                  <a:moveTo>
                    <a:pt x="20536" y="13101"/>
                  </a:moveTo>
                  <a:lnTo>
                    <a:pt x="20536" y="13101"/>
                  </a:lnTo>
                  <a:cubicBezTo>
                    <a:pt x="20394" y="13364"/>
                    <a:pt x="19864" y="13919"/>
                    <a:pt x="19102" y="14640"/>
                  </a:cubicBezTo>
                  <a:cubicBezTo>
                    <a:pt x="18637" y="14986"/>
                    <a:pt x="18090" y="15398"/>
                    <a:pt x="17515" y="15842"/>
                  </a:cubicBezTo>
                  <a:cubicBezTo>
                    <a:pt x="18773" y="14636"/>
                    <a:pt x="20100" y="13375"/>
                    <a:pt x="20536" y="13101"/>
                  </a:cubicBezTo>
                  <a:close/>
                  <a:moveTo>
                    <a:pt x="11087" y="8912"/>
                  </a:moveTo>
                  <a:cubicBezTo>
                    <a:pt x="7689" y="12027"/>
                    <a:pt x="4144" y="15097"/>
                    <a:pt x="2575" y="15932"/>
                  </a:cubicBezTo>
                  <a:cubicBezTo>
                    <a:pt x="2848" y="15537"/>
                    <a:pt x="3274" y="15062"/>
                    <a:pt x="3815" y="14525"/>
                  </a:cubicBezTo>
                  <a:cubicBezTo>
                    <a:pt x="4505" y="13992"/>
                    <a:pt x="5312" y="13375"/>
                    <a:pt x="6140" y="12745"/>
                  </a:cubicBezTo>
                  <a:cubicBezTo>
                    <a:pt x="7696" y="11560"/>
                    <a:pt x="9448" y="10222"/>
                    <a:pt x="11087" y="8912"/>
                  </a:cubicBezTo>
                  <a:close/>
                  <a:moveTo>
                    <a:pt x="2655" y="15450"/>
                  </a:moveTo>
                  <a:cubicBezTo>
                    <a:pt x="2460" y="15689"/>
                    <a:pt x="2305" y="15908"/>
                    <a:pt x="2197" y="16102"/>
                  </a:cubicBezTo>
                  <a:cubicBezTo>
                    <a:pt x="2093" y="16136"/>
                    <a:pt x="2006" y="16154"/>
                    <a:pt x="1940" y="16154"/>
                  </a:cubicBezTo>
                  <a:cubicBezTo>
                    <a:pt x="1948" y="16126"/>
                    <a:pt x="1955" y="16095"/>
                    <a:pt x="1964" y="16067"/>
                  </a:cubicBezTo>
                  <a:cubicBezTo>
                    <a:pt x="2089" y="15932"/>
                    <a:pt x="2329" y="15721"/>
                    <a:pt x="2655" y="15450"/>
                  </a:cubicBezTo>
                  <a:close/>
                  <a:moveTo>
                    <a:pt x="11701" y="13392"/>
                  </a:moveTo>
                  <a:cubicBezTo>
                    <a:pt x="10984" y="14096"/>
                    <a:pt x="10291" y="14798"/>
                    <a:pt x="9646" y="15460"/>
                  </a:cubicBezTo>
                  <a:cubicBezTo>
                    <a:pt x="9581" y="15505"/>
                    <a:pt x="9515" y="15554"/>
                    <a:pt x="9453" y="15603"/>
                  </a:cubicBezTo>
                  <a:cubicBezTo>
                    <a:pt x="9074" y="15879"/>
                    <a:pt x="8725" y="16136"/>
                    <a:pt x="8402" y="16372"/>
                  </a:cubicBezTo>
                  <a:cubicBezTo>
                    <a:pt x="9477" y="15388"/>
                    <a:pt x="10596" y="14379"/>
                    <a:pt x="11701" y="13392"/>
                  </a:cubicBezTo>
                  <a:close/>
                  <a:moveTo>
                    <a:pt x="11351" y="9393"/>
                  </a:moveTo>
                  <a:lnTo>
                    <a:pt x="11351" y="9393"/>
                  </a:lnTo>
                  <a:cubicBezTo>
                    <a:pt x="10114" y="10492"/>
                    <a:pt x="8863" y="11629"/>
                    <a:pt x="7706" y="12692"/>
                  </a:cubicBezTo>
                  <a:cubicBezTo>
                    <a:pt x="5776" y="14362"/>
                    <a:pt x="4064" y="15741"/>
                    <a:pt x="3011" y="16389"/>
                  </a:cubicBezTo>
                  <a:lnTo>
                    <a:pt x="11351" y="9393"/>
                  </a:lnTo>
                  <a:close/>
                  <a:moveTo>
                    <a:pt x="3760" y="15447"/>
                  </a:moveTo>
                  <a:lnTo>
                    <a:pt x="2246" y="16719"/>
                  </a:lnTo>
                  <a:cubicBezTo>
                    <a:pt x="2242" y="16687"/>
                    <a:pt x="2242" y="16656"/>
                    <a:pt x="2249" y="16621"/>
                  </a:cubicBezTo>
                  <a:cubicBezTo>
                    <a:pt x="2263" y="16521"/>
                    <a:pt x="2301" y="16410"/>
                    <a:pt x="2364" y="16285"/>
                  </a:cubicBezTo>
                  <a:cubicBezTo>
                    <a:pt x="2713" y="16140"/>
                    <a:pt x="3191" y="15849"/>
                    <a:pt x="3760" y="15447"/>
                  </a:cubicBezTo>
                  <a:close/>
                  <a:moveTo>
                    <a:pt x="2065" y="16383"/>
                  </a:moveTo>
                  <a:lnTo>
                    <a:pt x="2065" y="16383"/>
                  </a:lnTo>
                  <a:cubicBezTo>
                    <a:pt x="2038" y="16455"/>
                    <a:pt x="2017" y="16524"/>
                    <a:pt x="2010" y="16586"/>
                  </a:cubicBezTo>
                  <a:cubicBezTo>
                    <a:pt x="1999" y="16649"/>
                    <a:pt x="1999" y="16704"/>
                    <a:pt x="2006" y="16757"/>
                  </a:cubicBezTo>
                  <a:cubicBezTo>
                    <a:pt x="1930" y="16659"/>
                    <a:pt x="1892" y="16538"/>
                    <a:pt x="1899" y="16393"/>
                  </a:cubicBezTo>
                  <a:lnTo>
                    <a:pt x="1920" y="16393"/>
                  </a:lnTo>
                  <a:cubicBezTo>
                    <a:pt x="1927" y="16393"/>
                    <a:pt x="1935" y="16393"/>
                    <a:pt x="1943" y="16393"/>
                  </a:cubicBezTo>
                  <a:cubicBezTo>
                    <a:pt x="1979" y="16393"/>
                    <a:pt x="2020" y="16388"/>
                    <a:pt x="2065" y="16383"/>
                  </a:cubicBezTo>
                  <a:close/>
                  <a:moveTo>
                    <a:pt x="13052" y="13239"/>
                  </a:moveTo>
                  <a:lnTo>
                    <a:pt x="13052" y="13239"/>
                  </a:lnTo>
                  <a:cubicBezTo>
                    <a:pt x="12082" y="14068"/>
                    <a:pt x="11140" y="14861"/>
                    <a:pt x="10315" y="15558"/>
                  </a:cubicBezTo>
                  <a:cubicBezTo>
                    <a:pt x="9383" y="16344"/>
                    <a:pt x="8638" y="16975"/>
                    <a:pt x="8049" y="17474"/>
                  </a:cubicBezTo>
                  <a:cubicBezTo>
                    <a:pt x="8250" y="17266"/>
                    <a:pt x="8461" y="17044"/>
                    <a:pt x="8679" y="16815"/>
                  </a:cubicBezTo>
                  <a:cubicBezTo>
                    <a:pt x="9688" y="15929"/>
                    <a:pt x="10921" y="14910"/>
                    <a:pt x="12228" y="13856"/>
                  </a:cubicBezTo>
                  <a:cubicBezTo>
                    <a:pt x="12501" y="13652"/>
                    <a:pt x="12779" y="13447"/>
                    <a:pt x="13052" y="13239"/>
                  </a:cubicBezTo>
                  <a:close/>
                  <a:moveTo>
                    <a:pt x="10035" y="14563"/>
                  </a:moveTo>
                  <a:lnTo>
                    <a:pt x="10035" y="14563"/>
                  </a:lnTo>
                  <a:cubicBezTo>
                    <a:pt x="8652" y="15810"/>
                    <a:pt x="7405" y="16957"/>
                    <a:pt x="6501" y="17792"/>
                  </a:cubicBezTo>
                  <a:cubicBezTo>
                    <a:pt x="6088" y="18108"/>
                    <a:pt x="5780" y="18358"/>
                    <a:pt x="5561" y="18551"/>
                  </a:cubicBezTo>
                  <a:cubicBezTo>
                    <a:pt x="5371" y="18641"/>
                    <a:pt x="5198" y="18707"/>
                    <a:pt x="5041" y="18753"/>
                  </a:cubicBezTo>
                  <a:lnTo>
                    <a:pt x="10035" y="14563"/>
                  </a:lnTo>
                  <a:close/>
                  <a:moveTo>
                    <a:pt x="7993" y="15921"/>
                  </a:moveTo>
                  <a:lnTo>
                    <a:pt x="7993" y="15921"/>
                  </a:lnTo>
                  <a:cubicBezTo>
                    <a:pt x="6816" y="16926"/>
                    <a:pt x="5665" y="17904"/>
                    <a:pt x="4609" y="18801"/>
                  </a:cubicBezTo>
                  <a:cubicBezTo>
                    <a:pt x="4550" y="18790"/>
                    <a:pt x="4501" y="18777"/>
                    <a:pt x="4456" y="18756"/>
                  </a:cubicBezTo>
                  <a:cubicBezTo>
                    <a:pt x="4879" y="18420"/>
                    <a:pt x="6244" y="17342"/>
                    <a:pt x="7993" y="15921"/>
                  </a:cubicBezTo>
                  <a:close/>
                  <a:moveTo>
                    <a:pt x="14417" y="15318"/>
                  </a:moveTo>
                  <a:cubicBezTo>
                    <a:pt x="12605" y="17069"/>
                    <a:pt x="10752" y="18711"/>
                    <a:pt x="9365" y="19587"/>
                  </a:cubicBezTo>
                  <a:cubicBezTo>
                    <a:pt x="9442" y="19511"/>
                    <a:pt x="9522" y="19434"/>
                    <a:pt x="9608" y="19355"/>
                  </a:cubicBezTo>
                  <a:lnTo>
                    <a:pt x="14417" y="15318"/>
                  </a:lnTo>
                  <a:close/>
                  <a:moveTo>
                    <a:pt x="18492" y="14221"/>
                  </a:moveTo>
                  <a:lnTo>
                    <a:pt x="18492" y="14221"/>
                  </a:lnTo>
                  <a:cubicBezTo>
                    <a:pt x="16676" y="16119"/>
                    <a:pt x="14188" y="18603"/>
                    <a:pt x="12342" y="19986"/>
                  </a:cubicBezTo>
                  <a:lnTo>
                    <a:pt x="18492" y="14221"/>
                  </a:lnTo>
                  <a:close/>
                  <a:moveTo>
                    <a:pt x="7619" y="20021"/>
                  </a:moveTo>
                  <a:lnTo>
                    <a:pt x="7619" y="20021"/>
                  </a:lnTo>
                  <a:cubicBezTo>
                    <a:pt x="7588" y="20086"/>
                    <a:pt x="7561" y="20149"/>
                    <a:pt x="7540" y="20211"/>
                  </a:cubicBezTo>
                  <a:cubicBezTo>
                    <a:pt x="7508" y="20197"/>
                    <a:pt x="7481" y="20183"/>
                    <a:pt x="7457" y="20166"/>
                  </a:cubicBezTo>
                  <a:lnTo>
                    <a:pt x="7619" y="20021"/>
                  </a:lnTo>
                  <a:close/>
                  <a:moveTo>
                    <a:pt x="20034" y="9515"/>
                  </a:moveTo>
                  <a:lnTo>
                    <a:pt x="20034" y="9515"/>
                  </a:lnTo>
                  <a:cubicBezTo>
                    <a:pt x="19369" y="10239"/>
                    <a:pt x="18339" y="11352"/>
                    <a:pt x="17145" y="12588"/>
                  </a:cubicBezTo>
                  <a:cubicBezTo>
                    <a:pt x="14563" y="14691"/>
                    <a:pt x="11340" y="17376"/>
                    <a:pt x="9573" y="19068"/>
                  </a:cubicBezTo>
                  <a:lnTo>
                    <a:pt x="8298" y="20138"/>
                  </a:lnTo>
                  <a:cubicBezTo>
                    <a:pt x="8105" y="20208"/>
                    <a:pt x="7928" y="20245"/>
                    <a:pt x="7779" y="20245"/>
                  </a:cubicBezTo>
                  <a:cubicBezTo>
                    <a:pt x="7865" y="20016"/>
                    <a:pt x="8039" y="19743"/>
                    <a:pt x="8278" y="19431"/>
                  </a:cubicBezTo>
                  <a:lnTo>
                    <a:pt x="15491" y="12962"/>
                  </a:lnTo>
                  <a:cubicBezTo>
                    <a:pt x="17318" y="11531"/>
                    <a:pt x="19022" y="10260"/>
                    <a:pt x="20034" y="9515"/>
                  </a:cubicBezTo>
                  <a:close/>
                  <a:moveTo>
                    <a:pt x="7889" y="20481"/>
                  </a:moveTo>
                  <a:lnTo>
                    <a:pt x="7716" y="20627"/>
                  </a:lnTo>
                  <a:cubicBezTo>
                    <a:pt x="7706" y="20585"/>
                    <a:pt x="7706" y="20540"/>
                    <a:pt x="7713" y="20488"/>
                  </a:cubicBezTo>
                  <a:lnTo>
                    <a:pt x="7748" y="20488"/>
                  </a:lnTo>
                  <a:cubicBezTo>
                    <a:pt x="7790" y="20488"/>
                    <a:pt x="7838" y="20485"/>
                    <a:pt x="7889" y="20481"/>
                  </a:cubicBezTo>
                  <a:close/>
                  <a:moveTo>
                    <a:pt x="19514" y="15676"/>
                  </a:moveTo>
                  <a:lnTo>
                    <a:pt x="19514" y="15676"/>
                  </a:lnTo>
                  <a:cubicBezTo>
                    <a:pt x="18928" y="16274"/>
                    <a:pt x="18471" y="16767"/>
                    <a:pt x="18107" y="17168"/>
                  </a:cubicBezTo>
                  <a:cubicBezTo>
                    <a:pt x="16486" y="18811"/>
                    <a:pt x="14518" y="20634"/>
                    <a:pt x="13849" y="20634"/>
                  </a:cubicBezTo>
                  <a:lnTo>
                    <a:pt x="13842" y="20634"/>
                  </a:lnTo>
                  <a:cubicBezTo>
                    <a:pt x="13777" y="20634"/>
                    <a:pt x="13752" y="20613"/>
                    <a:pt x="13742" y="20606"/>
                  </a:cubicBezTo>
                  <a:cubicBezTo>
                    <a:pt x="13700" y="20270"/>
                    <a:pt x="15886" y="18558"/>
                    <a:pt x="17335" y="17422"/>
                  </a:cubicBezTo>
                  <a:cubicBezTo>
                    <a:pt x="18221" y="16729"/>
                    <a:pt x="18960" y="16146"/>
                    <a:pt x="19514" y="15676"/>
                  </a:cubicBezTo>
                  <a:close/>
                  <a:moveTo>
                    <a:pt x="11013" y="1"/>
                  </a:moveTo>
                  <a:cubicBezTo>
                    <a:pt x="10802" y="1"/>
                    <a:pt x="10095" y="637"/>
                    <a:pt x="7481" y="3043"/>
                  </a:cubicBezTo>
                  <a:cubicBezTo>
                    <a:pt x="5565" y="4810"/>
                    <a:pt x="2543" y="7589"/>
                    <a:pt x="1403" y="8326"/>
                  </a:cubicBezTo>
                  <a:lnTo>
                    <a:pt x="10135" y="243"/>
                  </a:lnTo>
                  <a:cubicBezTo>
                    <a:pt x="10184" y="201"/>
                    <a:pt x="10187" y="129"/>
                    <a:pt x="10145" y="77"/>
                  </a:cubicBezTo>
                  <a:cubicBezTo>
                    <a:pt x="10125" y="52"/>
                    <a:pt x="10093" y="38"/>
                    <a:pt x="10062" y="35"/>
                  </a:cubicBezTo>
                  <a:cubicBezTo>
                    <a:pt x="10058" y="35"/>
                    <a:pt x="10054" y="34"/>
                    <a:pt x="10050" y="34"/>
                  </a:cubicBezTo>
                  <a:cubicBezTo>
                    <a:pt x="9963" y="34"/>
                    <a:pt x="9787" y="167"/>
                    <a:pt x="6282" y="3185"/>
                  </a:cubicBezTo>
                  <a:cubicBezTo>
                    <a:pt x="5215" y="4103"/>
                    <a:pt x="3964" y="5181"/>
                    <a:pt x="2893" y="6088"/>
                  </a:cubicBezTo>
                  <a:lnTo>
                    <a:pt x="8978" y="385"/>
                  </a:lnTo>
                  <a:cubicBezTo>
                    <a:pt x="9023" y="340"/>
                    <a:pt x="9026" y="267"/>
                    <a:pt x="8984" y="219"/>
                  </a:cubicBezTo>
                  <a:cubicBezTo>
                    <a:pt x="8959" y="192"/>
                    <a:pt x="8925" y="178"/>
                    <a:pt x="8891" y="178"/>
                  </a:cubicBezTo>
                  <a:cubicBezTo>
                    <a:pt x="8864" y="178"/>
                    <a:pt x="8838" y="186"/>
                    <a:pt x="8815" y="205"/>
                  </a:cubicBezTo>
                  <a:lnTo>
                    <a:pt x="7411" y="1386"/>
                  </a:lnTo>
                  <a:lnTo>
                    <a:pt x="7411" y="1386"/>
                  </a:lnTo>
                  <a:lnTo>
                    <a:pt x="7464" y="1335"/>
                  </a:lnTo>
                  <a:cubicBezTo>
                    <a:pt x="7928" y="961"/>
                    <a:pt x="8028" y="846"/>
                    <a:pt x="8035" y="763"/>
                  </a:cubicBezTo>
                  <a:cubicBezTo>
                    <a:pt x="8039" y="732"/>
                    <a:pt x="8028" y="687"/>
                    <a:pt x="8007" y="662"/>
                  </a:cubicBezTo>
                  <a:cubicBezTo>
                    <a:pt x="7983" y="638"/>
                    <a:pt x="7956" y="620"/>
                    <a:pt x="7921" y="620"/>
                  </a:cubicBezTo>
                  <a:cubicBezTo>
                    <a:pt x="7918" y="620"/>
                    <a:pt x="7914" y="620"/>
                    <a:pt x="7911" y="620"/>
                  </a:cubicBezTo>
                  <a:cubicBezTo>
                    <a:pt x="7880" y="620"/>
                    <a:pt x="7853" y="634"/>
                    <a:pt x="7831" y="655"/>
                  </a:cubicBezTo>
                  <a:cubicBezTo>
                    <a:pt x="7657" y="822"/>
                    <a:pt x="7481" y="988"/>
                    <a:pt x="7304" y="1154"/>
                  </a:cubicBezTo>
                  <a:cubicBezTo>
                    <a:pt x="6941" y="1449"/>
                    <a:pt x="6424" y="1851"/>
                    <a:pt x="5914" y="2242"/>
                  </a:cubicBezTo>
                  <a:cubicBezTo>
                    <a:pt x="5513" y="2554"/>
                    <a:pt x="5121" y="2859"/>
                    <a:pt x="4744" y="3153"/>
                  </a:cubicBezTo>
                  <a:cubicBezTo>
                    <a:pt x="5035" y="2787"/>
                    <a:pt x="5233" y="2464"/>
                    <a:pt x="5253" y="2239"/>
                  </a:cubicBezTo>
                  <a:cubicBezTo>
                    <a:pt x="5260" y="2131"/>
                    <a:pt x="5236" y="2042"/>
                    <a:pt x="5177" y="1972"/>
                  </a:cubicBezTo>
                  <a:cubicBezTo>
                    <a:pt x="5156" y="1948"/>
                    <a:pt x="5124" y="1930"/>
                    <a:pt x="5090" y="1930"/>
                  </a:cubicBezTo>
                  <a:cubicBezTo>
                    <a:pt x="5055" y="1930"/>
                    <a:pt x="5025" y="1941"/>
                    <a:pt x="5000" y="1965"/>
                  </a:cubicBezTo>
                  <a:cubicBezTo>
                    <a:pt x="4401" y="2571"/>
                    <a:pt x="3669" y="3240"/>
                    <a:pt x="3482" y="3313"/>
                  </a:cubicBezTo>
                  <a:cubicBezTo>
                    <a:pt x="3470" y="3308"/>
                    <a:pt x="3457" y="3306"/>
                    <a:pt x="3444" y="3306"/>
                  </a:cubicBezTo>
                  <a:cubicBezTo>
                    <a:pt x="3418" y="3306"/>
                    <a:pt x="3392" y="3315"/>
                    <a:pt x="3368" y="3334"/>
                  </a:cubicBezTo>
                  <a:cubicBezTo>
                    <a:pt x="3316" y="3379"/>
                    <a:pt x="3309" y="3452"/>
                    <a:pt x="3354" y="3503"/>
                  </a:cubicBezTo>
                  <a:cubicBezTo>
                    <a:pt x="3382" y="3538"/>
                    <a:pt x="3420" y="3556"/>
                    <a:pt x="3465" y="3559"/>
                  </a:cubicBezTo>
                  <a:lnTo>
                    <a:pt x="3472" y="3559"/>
                  </a:lnTo>
                  <a:cubicBezTo>
                    <a:pt x="3701" y="3559"/>
                    <a:pt x="4456" y="2849"/>
                    <a:pt x="4990" y="2318"/>
                  </a:cubicBezTo>
                  <a:lnTo>
                    <a:pt x="4990" y="2318"/>
                  </a:lnTo>
                  <a:cubicBezTo>
                    <a:pt x="4862" y="2717"/>
                    <a:pt x="4227" y="3427"/>
                    <a:pt x="3496" y="4148"/>
                  </a:cubicBezTo>
                  <a:cubicBezTo>
                    <a:pt x="2557" y="4914"/>
                    <a:pt x="1812" y="5568"/>
                    <a:pt x="1407" y="6043"/>
                  </a:cubicBezTo>
                  <a:cubicBezTo>
                    <a:pt x="1372" y="6075"/>
                    <a:pt x="1337" y="6102"/>
                    <a:pt x="1303" y="6129"/>
                  </a:cubicBezTo>
                  <a:cubicBezTo>
                    <a:pt x="1278" y="6150"/>
                    <a:pt x="1265" y="6179"/>
                    <a:pt x="1262" y="6213"/>
                  </a:cubicBezTo>
                  <a:lnTo>
                    <a:pt x="1262" y="6227"/>
                  </a:lnTo>
                  <a:cubicBezTo>
                    <a:pt x="1147" y="6383"/>
                    <a:pt x="1081" y="6514"/>
                    <a:pt x="1071" y="6615"/>
                  </a:cubicBezTo>
                  <a:cubicBezTo>
                    <a:pt x="1061" y="6712"/>
                    <a:pt x="1096" y="6778"/>
                    <a:pt x="1126" y="6816"/>
                  </a:cubicBezTo>
                  <a:cubicBezTo>
                    <a:pt x="1147" y="6840"/>
                    <a:pt x="1175" y="6857"/>
                    <a:pt x="1209" y="6857"/>
                  </a:cubicBezTo>
                  <a:cubicBezTo>
                    <a:pt x="1214" y="6858"/>
                    <a:pt x="1218" y="6858"/>
                    <a:pt x="1223" y="6858"/>
                  </a:cubicBezTo>
                  <a:cubicBezTo>
                    <a:pt x="1250" y="6858"/>
                    <a:pt x="1275" y="6847"/>
                    <a:pt x="1296" y="6830"/>
                  </a:cubicBezTo>
                  <a:lnTo>
                    <a:pt x="5620" y="3202"/>
                  </a:lnTo>
                  <a:lnTo>
                    <a:pt x="389" y="8109"/>
                  </a:lnTo>
                  <a:cubicBezTo>
                    <a:pt x="343" y="8150"/>
                    <a:pt x="340" y="8223"/>
                    <a:pt x="381" y="8271"/>
                  </a:cubicBezTo>
                  <a:cubicBezTo>
                    <a:pt x="402" y="8299"/>
                    <a:pt x="434" y="8316"/>
                    <a:pt x="468" y="8316"/>
                  </a:cubicBezTo>
                  <a:lnTo>
                    <a:pt x="472" y="8316"/>
                  </a:lnTo>
                  <a:cubicBezTo>
                    <a:pt x="634" y="8316"/>
                    <a:pt x="1421" y="7685"/>
                    <a:pt x="5960" y="3780"/>
                  </a:cubicBezTo>
                  <a:lnTo>
                    <a:pt x="5960" y="3780"/>
                  </a:lnTo>
                  <a:lnTo>
                    <a:pt x="846" y="8514"/>
                  </a:lnTo>
                  <a:cubicBezTo>
                    <a:pt x="797" y="8555"/>
                    <a:pt x="794" y="8628"/>
                    <a:pt x="835" y="8680"/>
                  </a:cubicBezTo>
                  <a:cubicBezTo>
                    <a:pt x="859" y="8707"/>
                    <a:pt x="904" y="8742"/>
                    <a:pt x="981" y="8749"/>
                  </a:cubicBezTo>
                  <a:cubicBezTo>
                    <a:pt x="984" y="8749"/>
                    <a:pt x="988" y="8749"/>
                    <a:pt x="992" y="8749"/>
                  </a:cubicBezTo>
                  <a:cubicBezTo>
                    <a:pt x="1257" y="8749"/>
                    <a:pt x="1966" y="8255"/>
                    <a:pt x="2991" y="7398"/>
                  </a:cubicBezTo>
                  <a:lnTo>
                    <a:pt x="2991" y="7398"/>
                  </a:lnTo>
                  <a:cubicBezTo>
                    <a:pt x="0" y="10197"/>
                    <a:pt x="45" y="10250"/>
                    <a:pt x="132" y="10354"/>
                  </a:cubicBezTo>
                  <a:cubicBezTo>
                    <a:pt x="153" y="10378"/>
                    <a:pt x="187" y="10395"/>
                    <a:pt x="218" y="10399"/>
                  </a:cubicBezTo>
                  <a:cubicBezTo>
                    <a:pt x="220" y="10399"/>
                    <a:pt x="221" y="10399"/>
                    <a:pt x="223" y="10399"/>
                  </a:cubicBezTo>
                  <a:cubicBezTo>
                    <a:pt x="233" y="10399"/>
                    <a:pt x="246" y="10390"/>
                    <a:pt x="267" y="10385"/>
                  </a:cubicBezTo>
                  <a:lnTo>
                    <a:pt x="267" y="10385"/>
                  </a:lnTo>
                  <a:cubicBezTo>
                    <a:pt x="222" y="10464"/>
                    <a:pt x="194" y="10533"/>
                    <a:pt x="191" y="10589"/>
                  </a:cubicBezTo>
                  <a:cubicBezTo>
                    <a:pt x="181" y="10686"/>
                    <a:pt x="212" y="10745"/>
                    <a:pt x="239" y="10780"/>
                  </a:cubicBezTo>
                  <a:cubicBezTo>
                    <a:pt x="264" y="10807"/>
                    <a:pt x="295" y="10821"/>
                    <a:pt x="330" y="10824"/>
                  </a:cubicBezTo>
                  <a:cubicBezTo>
                    <a:pt x="368" y="10821"/>
                    <a:pt x="399" y="10807"/>
                    <a:pt x="423" y="10783"/>
                  </a:cubicBezTo>
                  <a:cubicBezTo>
                    <a:pt x="430" y="10776"/>
                    <a:pt x="488" y="10711"/>
                    <a:pt x="597" y="10596"/>
                  </a:cubicBezTo>
                  <a:lnTo>
                    <a:pt x="597" y="10596"/>
                  </a:lnTo>
                  <a:cubicBezTo>
                    <a:pt x="592" y="10610"/>
                    <a:pt x="589" y="10620"/>
                    <a:pt x="589" y="10634"/>
                  </a:cubicBezTo>
                  <a:cubicBezTo>
                    <a:pt x="565" y="10818"/>
                    <a:pt x="603" y="10973"/>
                    <a:pt x="704" y="11095"/>
                  </a:cubicBezTo>
                  <a:cubicBezTo>
                    <a:pt x="725" y="11123"/>
                    <a:pt x="759" y="11136"/>
                    <a:pt x="794" y="11136"/>
                  </a:cubicBezTo>
                  <a:cubicBezTo>
                    <a:pt x="825" y="11136"/>
                    <a:pt x="859" y="11123"/>
                    <a:pt x="883" y="11098"/>
                  </a:cubicBezTo>
                  <a:cubicBezTo>
                    <a:pt x="939" y="11040"/>
                    <a:pt x="4092" y="7599"/>
                    <a:pt x="7211" y="4668"/>
                  </a:cubicBezTo>
                  <a:cubicBezTo>
                    <a:pt x="7800" y="4165"/>
                    <a:pt x="8388" y="3656"/>
                    <a:pt x="8967" y="3161"/>
                  </a:cubicBezTo>
                  <a:cubicBezTo>
                    <a:pt x="10579" y="1965"/>
                    <a:pt x="11937" y="1009"/>
                    <a:pt x="12477" y="635"/>
                  </a:cubicBezTo>
                  <a:cubicBezTo>
                    <a:pt x="12608" y="593"/>
                    <a:pt x="12726" y="576"/>
                    <a:pt x="12834" y="576"/>
                  </a:cubicBezTo>
                  <a:cubicBezTo>
                    <a:pt x="12899" y="576"/>
                    <a:pt x="12958" y="590"/>
                    <a:pt x="13008" y="610"/>
                  </a:cubicBezTo>
                  <a:cubicBezTo>
                    <a:pt x="11306" y="1997"/>
                    <a:pt x="842" y="10551"/>
                    <a:pt x="728" y="11742"/>
                  </a:cubicBezTo>
                  <a:cubicBezTo>
                    <a:pt x="721" y="11830"/>
                    <a:pt x="749" y="11885"/>
                    <a:pt x="776" y="11916"/>
                  </a:cubicBezTo>
                  <a:lnTo>
                    <a:pt x="794" y="11934"/>
                  </a:lnTo>
                  <a:cubicBezTo>
                    <a:pt x="717" y="11999"/>
                    <a:pt x="641" y="12062"/>
                    <a:pt x="568" y="12128"/>
                  </a:cubicBezTo>
                  <a:cubicBezTo>
                    <a:pt x="517" y="12172"/>
                    <a:pt x="513" y="12246"/>
                    <a:pt x="555" y="12297"/>
                  </a:cubicBezTo>
                  <a:cubicBezTo>
                    <a:pt x="580" y="12326"/>
                    <a:pt x="613" y="12340"/>
                    <a:pt x="647" y="12340"/>
                  </a:cubicBezTo>
                  <a:cubicBezTo>
                    <a:pt x="675" y="12340"/>
                    <a:pt x="702" y="12330"/>
                    <a:pt x="725" y="12311"/>
                  </a:cubicBezTo>
                  <a:lnTo>
                    <a:pt x="1091" y="11999"/>
                  </a:lnTo>
                  <a:cubicBezTo>
                    <a:pt x="1130" y="11989"/>
                    <a:pt x="1171" y="11979"/>
                    <a:pt x="1220" y="11961"/>
                  </a:cubicBezTo>
                  <a:lnTo>
                    <a:pt x="1220" y="11961"/>
                  </a:lnTo>
                  <a:cubicBezTo>
                    <a:pt x="763" y="12470"/>
                    <a:pt x="488" y="12858"/>
                    <a:pt x="468" y="13073"/>
                  </a:cubicBezTo>
                  <a:cubicBezTo>
                    <a:pt x="458" y="13170"/>
                    <a:pt x="493" y="13236"/>
                    <a:pt x="523" y="13271"/>
                  </a:cubicBezTo>
                  <a:cubicBezTo>
                    <a:pt x="544" y="13295"/>
                    <a:pt x="576" y="13312"/>
                    <a:pt x="607" y="13312"/>
                  </a:cubicBezTo>
                  <a:cubicBezTo>
                    <a:pt x="610" y="13313"/>
                    <a:pt x="614" y="13313"/>
                    <a:pt x="618" y="13313"/>
                  </a:cubicBezTo>
                  <a:cubicBezTo>
                    <a:pt x="650" y="13313"/>
                    <a:pt x="675" y="13300"/>
                    <a:pt x="696" y="13281"/>
                  </a:cubicBezTo>
                  <a:cubicBezTo>
                    <a:pt x="5641" y="8649"/>
                    <a:pt x="13652" y="1466"/>
                    <a:pt x="14820" y="1199"/>
                  </a:cubicBezTo>
                  <a:lnTo>
                    <a:pt x="14820" y="1199"/>
                  </a:lnTo>
                  <a:cubicBezTo>
                    <a:pt x="14071" y="2076"/>
                    <a:pt x="8118" y="7207"/>
                    <a:pt x="3098" y="11469"/>
                  </a:cubicBezTo>
                  <a:cubicBezTo>
                    <a:pt x="2606" y="11846"/>
                    <a:pt x="2177" y="12207"/>
                    <a:pt x="1830" y="12543"/>
                  </a:cubicBezTo>
                  <a:cubicBezTo>
                    <a:pt x="1483" y="12838"/>
                    <a:pt x="1144" y="13125"/>
                    <a:pt x="814" y="13402"/>
                  </a:cubicBezTo>
                  <a:cubicBezTo>
                    <a:pt x="763" y="13444"/>
                    <a:pt x="755" y="13520"/>
                    <a:pt x="800" y="13572"/>
                  </a:cubicBezTo>
                  <a:cubicBezTo>
                    <a:pt x="823" y="13601"/>
                    <a:pt x="857" y="13616"/>
                    <a:pt x="891" y="13616"/>
                  </a:cubicBezTo>
                  <a:cubicBezTo>
                    <a:pt x="919" y="13616"/>
                    <a:pt x="947" y="13606"/>
                    <a:pt x="971" y="13586"/>
                  </a:cubicBezTo>
                  <a:lnTo>
                    <a:pt x="1019" y="13544"/>
                  </a:lnTo>
                  <a:lnTo>
                    <a:pt x="1019" y="13544"/>
                  </a:lnTo>
                  <a:cubicBezTo>
                    <a:pt x="953" y="13673"/>
                    <a:pt x="912" y="13794"/>
                    <a:pt x="894" y="13905"/>
                  </a:cubicBezTo>
                  <a:cubicBezTo>
                    <a:pt x="863" y="14109"/>
                    <a:pt x="912" y="14286"/>
                    <a:pt x="1036" y="14435"/>
                  </a:cubicBezTo>
                  <a:cubicBezTo>
                    <a:pt x="1057" y="14459"/>
                    <a:pt x="1085" y="14477"/>
                    <a:pt x="1120" y="14477"/>
                  </a:cubicBezTo>
                  <a:cubicBezTo>
                    <a:pt x="1126" y="14478"/>
                    <a:pt x="1132" y="14478"/>
                    <a:pt x="1137" y="14478"/>
                  </a:cubicBezTo>
                  <a:cubicBezTo>
                    <a:pt x="1165" y="14478"/>
                    <a:pt x="1190" y="14466"/>
                    <a:pt x="1209" y="14449"/>
                  </a:cubicBezTo>
                  <a:cubicBezTo>
                    <a:pt x="1268" y="14390"/>
                    <a:pt x="1331" y="14334"/>
                    <a:pt x="1393" y="14279"/>
                  </a:cubicBezTo>
                  <a:lnTo>
                    <a:pt x="1393" y="14279"/>
                  </a:lnTo>
                  <a:cubicBezTo>
                    <a:pt x="1209" y="14553"/>
                    <a:pt x="1102" y="14782"/>
                    <a:pt x="1085" y="14958"/>
                  </a:cubicBezTo>
                  <a:cubicBezTo>
                    <a:pt x="1071" y="15090"/>
                    <a:pt x="1099" y="15201"/>
                    <a:pt x="1171" y="15284"/>
                  </a:cubicBezTo>
                  <a:cubicBezTo>
                    <a:pt x="1192" y="15308"/>
                    <a:pt x="1230" y="15329"/>
                    <a:pt x="1262" y="15329"/>
                  </a:cubicBezTo>
                  <a:cubicBezTo>
                    <a:pt x="1265" y="15330"/>
                    <a:pt x="1268" y="15330"/>
                    <a:pt x="1271" y="15330"/>
                  </a:cubicBezTo>
                  <a:cubicBezTo>
                    <a:pt x="1319" y="15330"/>
                    <a:pt x="1431" y="15265"/>
                    <a:pt x="1667" y="15100"/>
                  </a:cubicBezTo>
                  <a:lnTo>
                    <a:pt x="1667" y="15100"/>
                  </a:lnTo>
                  <a:cubicBezTo>
                    <a:pt x="1511" y="15256"/>
                    <a:pt x="1400" y="15364"/>
                    <a:pt x="1369" y="15391"/>
                  </a:cubicBezTo>
                  <a:cubicBezTo>
                    <a:pt x="1369" y="15395"/>
                    <a:pt x="1366" y="15395"/>
                    <a:pt x="1366" y="15395"/>
                  </a:cubicBezTo>
                  <a:cubicBezTo>
                    <a:pt x="1320" y="15422"/>
                    <a:pt x="1303" y="15478"/>
                    <a:pt x="1317" y="15526"/>
                  </a:cubicBezTo>
                  <a:cubicBezTo>
                    <a:pt x="1331" y="15578"/>
                    <a:pt x="1376" y="15613"/>
                    <a:pt x="1428" y="15617"/>
                  </a:cubicBezTo>
                  <a:cubicBezTo>
                    <a:pt x="1449" y="15617"/>
                    <a:pt x="1462" y="15617"/>
                    <a:pt x="1497" y="15593"/>
                  </a:cubicBezTo>
                  <a:lnTo>
                    <a:pt x="1500" y="15596"/>
                  </a:lnTo>
                  <a:cubicBezTo>
                    <a:pt x="1569" y="15547"/>
                    <a:pt x="1830" y="15374"/>
                    <a:pt x="2235" y="15100"/>
                  </a:cubicBezTo>
                  <a:lnTo>
                    <a:pt x="2235" y="15100"/>
                  </a:lnTo>
                  <a:cubicBezTo>
                    <a:pt x="2010" y="15412"/>
                    <a:pt x="1844" y="15700"/>
                    <a:pt x="1750" y="15959"/>
                  </a:cubicBezTo>
                  <a:cubicBezTo>
                    <a:pt x="1678" y="16046"/>
                    <a:pt x="1639" y="16112"/>
                    <a:pt x="1636" y="16161"/>
                  </a:cubicBezTo>
                  <a:cubicBezTo>
                    <a:pt x="1629" y="16202"/>
                    <a:pt x="1643" y="16244"/>
                    <a:pt x="1667" y="16274"/>
                  </a:cubicBezTo>
                  <a:lnTo>
                    <a:pt x="1667" y="16282"/>
                  </a:lnTo>
                  <a:cubicBezTo>
                    <a:pt x="1632" y="16538"/>
                    <a:pt x="1688" y="16753"/>
                    <a:pt x="1833" y="16923"/>
                  </a:cubicBezTo>
                  <a:cubicBezTo>
                    <a:pt x="1868" y="16968"/>
                    <a:pt x="1940" y="17023"/>
                    <a:pt x="2065" y="17030"/>
                  </a:cubicBezTo>
                  <a:cubicBezTo>
                    <a:pt x="2093" y="17030"/>
                    <a:pt x="2124" y="17030"/>
                    <a:pt x="2159" y="17027"/>
                  </a:cubicBezTo>
                  <a:cubicBezTo>
                    <a:pt x="2169" y="17030"/>
                    <a:pt x="2180" y="17034"/>
                    <a:pt x="2190" y="17034"/>
                  </a:cubicBezTo>
                  <a:cubicBezTo>
                    <a:pt x="2194" y="17034"/>
                    <a:pt x="2198" y="17034"/>
                    <a:pt x="2202" y="17034"/>
                  </a:cubicBezTo>
                  <a:cubicBezTo>
                    <a:pt x="2230" y="17034"/>
                    <a:pt x="2259" y="17024"/>
                    <a:pt x="2280" y="17006"/>
                  </a:cubicBezTo>
                  <a:lnTo>
                    <a:pt x="2290" y="16995"/>
                  </a:lnTo>
                  <a:cubicBezTo>
                    <a:pt x="2779" y="16857"/>
                    <a:pt x="3656" y="16282"/>
                    <a:pt x="4754" y="15436"/>
                  </a:cubicBezTo>
                  <a:lnTo>
                    <a:pt x="4754" y="15436"/>
                  </a:lnTo>
                  <a:cubicBezTo>
                    <a:pt x="3541" y="16576"/>
                    <a:pt x="2720" y="17366"/>
                    <a:pt x="2585" y="17494"/>
                  </a:cubicBezTo>
                  <a:cubicBezTo>
                    <a:pt x="2537" y="17539"/>
                    <a:pt x="2537" y="17616"/>
                    <a:pt x="2582" y="17664"/>
                  </a:cubicBezTo>
                  <a:cubicBezTo>
                    <a:pt x="2605" y="17690"/>
                    <a:pt x="2638" y="17703"/>
                    <a:pt x="2670" y="17703"/>
                  </a:cubicBezTo>
                  <a:cubicBezTo>
                    <a:pt x="2699" y="17703"/>
                    <a:pt x="2728" y="17693"/>
                    <a:pt x="2751" y="17672"/>
                  </a:cubicBezTo>
                  <a:lnTo>
                    <a:pt x="14667" y="6847"/>
                  </a:lnTo>
                  <a:cubicBezTo>
                    <a:pt x="16638" y="5198"/>
                    <a:pt x="18215" y="4016"/>
                    <a:pt x="18835" y="3868"/>
                  </a:cubicBezTo>
                  <a:lnTo>
                    <a:pt x="18835" y="3868"/>
                  </a:lnTo>
                  <a:lnTo>
                    <a:pt x="2921" y="17907"/>
                  </a:lnTo>
                  <a:cubicBezTo>
                    <a:pt x="2869" y="17952"/>
                    <a:pt x="2866" y="18028"/>
                    <a:pt x="2907" y="18076"/>
                  </a:cubicBezTo>
                  <a:cubicBezTo>
                    <a:pt x="2932" y="18105"/>
                    <a:pt x="2965" y="18119"/>
                    <a:pt x="2998" y="18119"/>
                  </a:cubicBezTo>
                  <a:cubicBezTo>
                    <a:pt x="3025" y="18119"/>
                    <a:pt x="3053" y="18109"/>
                    <a:pt x="3077" y="18091"/>
                  </a:cubicBezTo>
                  <a:lnTo>
                    <a:pt x="18804" y="4893"/>
                  </a:lnTo>
                  <a:lnTo>
                    <a:pt x="18804" y="4893"/>
                  </a:lnTo>
                  <a:cubicBezTo>
                    <a:pt x="18755" y="5098"/>
                    <a:pt x="18562" y="5399"/>
                    <a:pt x="18250" y="5773"/>
                  </a:cubicBezTo>
                  <a:lnTo>
                    <a:pt x="3458" y="18184"/>
                  </a:lnTo>
                  <a:cubicBezTo>
                    <a:pt x="3406" y="18225"/>
                    <a:pt x="3399" y="18302"/>
                    <a:pt x="3440" y="18350"/>
                  </a:cubicBezTo>
                  <a:cubicBezTo>
                    <a:pt x="3465" y="18381"/>
                    <a:pt x="3501" y="18397"/>
                    <a:pt x="3537" y="18397"/>
                  </a:cubicBezTo>
                  <a:cubicBezTo>
                    <a:pt x="3561" y="18397"/>
                    <a:pt x="3586" y="18390"/>
                    <a:pt x="3607" y="18374"/>
                  </a:cubicBezTo>
                  <a:cubicBezTo>
                    <a:pt x="4151" y="17963"/>
                    <a:pt x="15398" y="9460"/>
                    <a:pt x="18350" y="6001"/>
                  </a:cubicBezTo>
                  <a:lnTo>
                    <a:pt x="19559" y="4986"/>
                  </a:lnTo>
                  <a:lnTo>
                    <a:pt x="19559" y="4986"/>
                  </a:lnTo>
                  <a:cubicBezTo>
                    <a:pt x="18995" y="6726"/>
                    <a:pt x="8337" y="15395"/>
                    <a:pt x="4193" y="18655"/>
                  </a:cubicBezTo>
                  <a:cubicBezTo>
                    <a:pt x="4165" y="18676"/>
                    <a:pt x="4147" y="18707"/>
                    <a:pt x="4144" y="18738"/>
                  </a:cubicBezTo>
                  <a:cubicBezTo>
                    <a:pt x="4141" y="18773"/>
                    <a:pt x="4151" y="18804"/>
                    <a:pt x="4172" y="18828"/>
                  </a:cubicBezTo>
                  <a:cubicBezTo>
                    <a:pt x="4265" y="18940"/>
                    <a:pt x="4390" y="19009"/>
                    <a:pt x="4542" y="19033"/>
                  </a:cubicBezTo>
                  <a:cubicBezTo>
                    <a:pt x="4564" y="19054"/>
                    <a:pt x="4593" y="19065"/>
                    <a:pt x="4623" y="19065"/>
                  </a:cubicBezTo>
                  <a:cubicBezTo>
                    <a:pt x="4646" y="19065"/>
                    <a:pt x="4668" y="19059"/>
                    <a:pt x="4688" y="19047"/>
                  </a:cubicBezTo>
                  <a:lnTo>
                    <a:pt x="4692" y="19047"/>
                  </a:lnTo>
                  <a:cubicBezTo>
                    <a:pt x="4830" y="19047"/>
                    <a:pt x="4993" y="19015"/>
                    <a:pt x="5173" y="18956"/>
                  </a:cubicBezTo>
                  <a:lnTo>
                    <a:pt x="5173" y="18956"/>
                  </a:lnTo>
                  <a:cubicBezTo>
                    <a:pt x="5145" y="18998"/>
                    <a:pt x="5132" y="19036"/>
                    <a:pt x="5129" y="19064"/>
                  </a:cubicBezTo>
                  <a:cubicBezTo>
                    <a:pt x="5121" y="19113"/>
                    <a:pt x="5135" y="19154"/>
                    <a:pt x="5163" y="19189"/>
                  </a:cubicBezTo>
                  <a:cubicBezTo>
                    <a:pt x="5183" y="19213"/>
                    <a:pt x="5215" y="19231"/>
                    <a:pt x="5249" y="19234"/>
                  </a:cubicBezTo>
                  <a:cubicBezTo>
                    <a:pt x="5252" y="19234"/>
                    <a:pt x="5255" y="19234"/>
                    <a:pt x="5258" y="19234"/>
                  </a:cubicBezTo>
                  <a:cubicBezTo>
                    <a:pt x="5287" y="19234"/>
                    <a:pt x="5318" y="19221"/>
                    <a:pt x="5340" y="19199"/>
                  </a:cubicBezTo>
                  <a:cubicBezTo>
                    <a:pt x="5558" y="18995"/>
                    <a:pt x="5780" y="18787"/>
                    <a:pt x="6008" y="18575"/>
                  </a:cubicBezTo>
                  <a:cubicBezTo>
                    <a:pt x="6431" y="18340"/>
                    <a:pt x="6909" y="18021"/>
                    <a:pt x="7425" y="17640"/>
                  </a:cubicBezTo>
                  <a:lnTo>
                    <a:pt x="7425" y="17640"/>
                  </a:lnTo>
                  <a:cubicBezTo>
                    <a:pt x="6618" y="18409"/>
                    <a:pt x="6074" y="19019"/>
                    <a:pt x="5939" y="19365"/>
                  </a:cubicBezTo>
                  <a:cubicBezTo>
                    <a:pt x="5825" y="19504"/>
                    <a:pt x="5856" y="19543"/>
                    <a:pt x="5898" y="19591"/>
                  </a:cubicBezTo>
                  <a:cubicBezTo>
                    <a:pt x="5901" y="19597"/>
                    <a:pt x="5911" y="19605"/>
                    <a:pt x="5919" y="19608"/>
                  </a:cubicBezTo>
                  <a:cubicBezTo>
                    <a:pt x="5929" y="19650"/>
                    <a:pt x="5949" y="19677"/>
                    <a:pt x="5967" y="19698"/>
                  </a:cubicBezTo>
                  <a:cubicBezTo>
                    <a:pt x="5988" y="19725"/>
                    <a:pt x="6015" y="19740"/>
                    <a:pt x="6050" y="19743"/>
                  </a:cubicBezTo>
                  <a:cubicBezTo>
                    <a:pt x="6081" y="19743"/>
                    <a:pt x="6112" y="19736"/>
                    <a:pt x="6136" y="19712"/>
                  </a:cubicBezTo>
                  <a:cubicBezTo>
                    <a:pt x="11188" y="15371"/>
                    <a:pt x="18658" y="9009"/>
                    <a:pt x="20117" y="7921"/>
                  </a:cubicBezTo>
                  <a:lnTo>
                    <a:pt x="20117" y="7921"/>
                  </a:lnTo>
                  <a:cubicBezTo>
                    <a:pt x="19614" y="8652"/>
                    <a:pt x="17366" y="10707"/>
                    <a:pt x="14597" y="13105"/>
                  </a:cubicBezTo>
                  <a:lnTo>
                    <a:pt x="6088" y="20245"/>
                  </a:lnTo>
                  <a:cubicBezTo>
                    <a:pt x="6039" y="20287"/>
                    <a:pt x="6032" y="20363"/>
                    <a:pt x="6074" y="20416"/>
                  </a:cubicBezTo>
                  <a:cubicBezTo>
                    <a:pt x="6097" y="20445"/>
                    <a:pt x="6132" y="20459"/>
                    <a:pt x="6167" y="20459"/>
                  </a:cubicBezTo>
                  <a:cubicBezTo>
                    <a:pt x="6194" y="20459"/>
                    <a:pt x="6221" y="20450"/>
                    <a:pt x="6244" y="20432"/>
                  </a:cubicBezTo>
                  <a:cubicBezTo>
                    <a:pt x="6646" y="20100"/>
                    <a:pt x="7935" y="19050"/>
                    <a:pt x="9577" y="17681"/>
                  </a:cubicBezTo>
                  <a:lnTo>
                    <a:pt x="9577" y="17681"/>
                  </a:lnTo>
                  <a:cubicBezTo>
                    <a:pt x="9002" y="18243"/>
                    <a:pt x="8517" y="18763"/>
                    <a:pt x="8153" y="19220"/>
                  </a:cubicBezTo>
                  <a:lnTo>
                    <a:pt x="7197" y="20076"/>
                  </a:lnTo>
                  <a:cubicBezTo>
                    <a:pt x="7148" y="20120"/>
                    <a:pt x="7145" y="20194"/>
                    <a:pt x="7187" y="20245"/>
                  </a:cubicBezTo>
                  <a:cubicBezTo>
                    <a:pt x="7262" y="20336"/>
                    <a:pt x="7360" y="20405"/>
                    <a:pt x="7474" y="20443"/>
                  </a:cubicBezTo>
                  <a:lnTo>
                    <a:pt x="7474" y="20457"/>
                  </a:lnTo>
                  <a:cubicBezTo>
                    <a:pt x="7453" y="20634"/>
                    <a:pt x="7488" y="20779"/>
                    <a:pt x="7585" y="20894"/>
                  </a:cubicBezTo>
                  <a:cubicBezTo>
                    <a:pt x="7606" y="20918"/>
                    <a:pt x="7633" y="20935"/>
                    <a:pt x="7665" y="20939"/>
                  </a:cubicBezTo>
                  <a:cubicBezTo>
                    <a:pt x="7699" y="20939"/>
                    <a:pt x="7730" y="20928"/>
                    <a:pt x="7755" y="20910"/>
                  </a:cubicBezTo>
                  <a:lnTo>
                    <a:pt x="8340" y="20419"/>
                  </a:lnTo>
                  <a:lnTo>
                    <a:pt x="8340" y="20419"/>
                  </a:lnTo>
                  <a:cubicBezTo>
                    <a:pt x="8292" y="20495"/>
                    <a:pt x="8268" y="20557"/>
                    <a:pt x="8264" y="20603"/>
                  </a:cubicBezTo>
                  <a:cubicBezTo>
                    <a:pt x="8254" y="20675"/>
                    <a:pt x="8281" y="20723"/>
                    <a:pt x="8305" y="20752"/>
                  </a:cubicBezTo>
                  <a:cubicBezTo>
                    <a:pt x="8396" y="20859"/>
                    <a:pt x="8527" y="20918"/>
                    <a:pt x="8690" y="20925"/>
                  </a:cubicBezTo>
                  <a:cubicBezTo>
                    <a:pt x="8812" y="20925"/>
                    <a:pt x="8943" y="20900"/>
                    <a:pt x="9099" y="20852"/>
                  </a:cubicBezTo>
                  <a:lnTo>
                    <a:pt x="9099" y="20852"/>
                  </a:lnTo>
                  <a:cubicBezTo>
                    <a:pt x="9005" y="20925"/>
                    <a:pt x="8915" y="20994"/>
                    <a:pt x="8829" y="21060"/>
                  </a:cubicBezTo>
                  <a:cubicBezTo>
                    <a:pt x="8801" y="21081"/>
                    <a:pt x="8787" y="21112"/>
                    <a:pt x="8783" y="21143"/>
                  </a:cubicBezTo>
                  <a:cubicBezTo>
                    <a:pt x="8780" y="21174"/>
                    <a:pt x="8787" y="21209"/>
                    <a:pt x="8808" y="21233"/>
                  </a:cubicBezTo>
                  <a:cubicBezTo>
                    <a:pt x="8836" y="21264"/>
                    <a:pt x="8877" y="21285"/>
                    <a:pt x="8919" y="21289"/>
                  </a:cubicBezTo>
                  <a:lnTo>
                    <a:pt x="8925" y="21289"/>
                  </a:lnTo>
                  <a:cubicBezTo>
                    <a:pt x="9144" y="21289"/>
                    <a:pt x="10045" y="20619"/>
                    <a:pt x="11275" y="19622"/>
                  </a:cubicBezTo>
                  <a:lnTo>
                    <a:pt x="11275" y="19622"/>
                  </a:lnTo>
                  <a:lnTo>
                    <a:pt x="9858" y="20900"/>
                  </a:lnTo>
                  <a:cubicBezTo>
                    <a:pt x="9809" y="20942"/>
                    <a:pt x="9806" y="21019"/>
                    <a:pt x="9848" y="21067"/>
                  </a:cubicBezTo>
                  <a:cubicBezTo>
                    <a:pt x="9958" y="21198"/>
                    <a:pt x="10110" y="21264"/>
                    <a:pt x="10308" y="21268"/>
                  </a:cubicBezTo>
                  <a:cubicBezTo>
                    <a:pt x="10520" y="21264"/>
                    <a:pt x="10769" y="21198"/>
                    <a:pt x="11063" y="21063"/>
                  </a:cubicBezTo>
                  <a:cubicBezTo>
                    <a:pt x="11098" y="21094"/>
                    <a:pt x="11153" y="21122"/>
                    <a:pt x="11233" y="21126"/>
                  </a:cubicBezTo>
                  <a:cubicBezTo>
                    <a:pt x="11236" y="21126"/>
                    <a:pt x="11239" y="21126"/>
                    <a:pt x="11242" y="21126"/>
                  </a:cubicBezTo>
                  <a:cubicBezTo>
                    <a:pt x="11370" y="21126"/>
                    <a:pt x="11565" y="21057"/>
                    <a:pt x="11805" y="20915"/>
                  </a:cubicBezTo>
                  <a:lnTo>
                    <a:pt x="11805" y="20915"/>
                  </a:lnTo>
                  <a:cubicBezTo>
                    <a:pt x="11708" y="20998"/>
                    <a:pt x="11607" y="21081"/>
                    <a:pt x="11507" y="21167"/>
                  </a:cubicBezTo>
                  <a:cubicBezTo>
                    <a:pt x="11458" y="21209"/>
                    <a:pt x="11452" y="21285"/>
                    <a:pt x="11493" y="21337"/>
                  </a:cubicBezTo>
                  <a:cubicBezTo>
                    <a:pt x="11517" y="21364"/>
                    <a:pt x="11552" y="21379"/>
                    <a:pt x="11586" y="21379"/>
                  </a:cubicBezTo>
                  <a:cubicBezTo>
                    <a:pt x="11611" y="21379"/>
                    <a:pt x="11639" y="21372"/>
                    <a:pt x="11663" y="21354"/>
                  </a:cubicBezTo>
                  <a:cubicBezTo>
                    <a:pt x="11839" y="21209"/>
                    <a:pt x="12287" y="20841"/>
                    <a:pt x="12893" y="20342"/>
                  </a:cubicBezTo>
                  <a:lnTo>
                    <a:pt x="12893" y="20342"/>
                  </a:lnTo>
                  <a:cubicBezTo>
                    <a:pt x="12889" y="20353"/>
                    <a:pt x="12889" y="20363"/>
                    <a:pt x="12886" y="20374"/>
                  </a:cubicBezTo>
                  <a:cubicBezTo>
                    <a:pt x="12872" y="20502"/>
                    <a:pt x="12899" y="20609"/>
                    <a:pt x="12969" y="20693"/>
                  </a:cubicBezTo>
                  <a:cubicBezTo>
                    <a:pt x="12990" y="20717"/>
                    <a:pt x="13018" y="20734"/>
                    <a:pt x="13052" y="20737"/>
                  </a:cubicBezTo>
                  <a:cubicBezTo>
                    <a:pt x="13083" y="20737"/>
                    <a:pt x="13115" y="20731"/>
                    <a:pt x="13139" y="20710"/>
                  </a:cubicBezTo>
                  <a:lnTo>
                    <a:pt x="13631" y="20298"/>
                  </a:lnTo>
                  <a:lnTo>
                    <a:pt x="13631" y="20298"/>
                  </a:lnTo>
                  <a:cubicBezTo>
                    <a:pt x="13555" y="20405"/>
                    <a:pt x="13510" y="20499"/>
                    <a:pt x="13502" y="20574"/>
                  </a:cubicBezTo>
                  <a:cubicBezTo>
                    <a:pt x="13492" y="20661"/>
                    <a:pt x="13523" y="20717"/>
                    <a:pt x="13551" y="20748"/>
                  </a:cubicBezTo>
                  <a:cubicBezTo>
                    <a:pt x="13600" y="20806"/>
                    <a:pt x="13686" y="20873"/>
                    <a:pt x="13839" y="20876"/>
                  </a:cubicBezTo>
                  <a:lnTo>
                    <a:pt x="13846" y="20876"/>
                  </a:lnTo>
                  <a:cubicBezTo>
                    <a:pt x="14421" y="20876"/>
                    <a:pt x="15669" y="19858"/>
                    <a:pt x="16905" y="18690"/>
                  </a:cubicBezTo>
                  <a:lnTo>
                    <a:pt x="16905" y="18690"/>
                  </a:lnTo>
                  <a:cubicBezTo>
                    <a:pt x="16760" y="18956"/>
                    <a:pt x="16812" y="19023"/>
                    <a:pt x="16843" y="19057"/>
                  </a:cubicBezTo>
                  <a:cubicBezTo>
                    <a:pt x="16870" y="19092"/>
                    <a:pt x="16912" y="19109"/>
                    <a:pt x="16957" y="19109"/>
                  </a:cubicBezTo>
                  <a:lnTo>
                    <a:pt x="16961" y="19109"/>
                  </a:lnTo>
                  <a:cubicBezTo>
                    <a:pt x="17179" y="19109"/>
                    <a:pt x="17782" y="18527"/>
                    <a:pt x="18250" y="18032"/>
                  </a:cubicBezTo>
                  <a:cubicBezTo>
                    <a:pt x="18295" y="17983"/>
                    <a:pt x="18295" y="17907"/>
                    <a:pt x="18246" y="17862"/>
                  </a:cubicBezTo>
                  <a:cubicBezTo>
                    <a:pt x="18222" y="17840"/>
                    <a:pt x="18192" y="17829"/>
                    <a:pt x="18161" y="17829"/>
                  </a:cubicBezTo>
                  <a:cubicBezTo>
                    <a:pt x="18129" y="17829"/>
                    <a:pt x="18098" y="17841"/>
                    <a:pt x="18073" y="17865"/>
                  </a:cubicBezTo>
                  <a:cubicBezTo>
                    <a:pt x="17743" y="18215"/>
                    <a:pt x="17348" y="18593"/>
                    <a:pt x="17116" y="18769"/>
                  </a:cubicBezTo>
                  <a:cubicBezTo>
                    <a:pt x="17290" y="18489"/>
                    <a:pt x="17747" y="17942"/>
                    <a:pt x="18333" y="17293"/>
                  </a:cubicBezTo>
                  <a:cubicBezTo>
                    <a:pt x="19244" y="16365"/>
                    <a:pt x="19972" y="15568"/>
                    <a:pt x="20162" y="15360"/>
                  </a:cubicBezTo>
                  <a:cubicBezTo>
                    <a:pt x="20204" y="15312"/>
                    <a:pt x="20204" y="15235"/>
                    <a:pt x="20155" y="15190"/>
                  </a:cubicBezTo>
                  <a:cubicBezTo>
                    <a:pt x="20138" y="15177"/>
                    <a:pt x="20117" y="15166"/>
                    <a:pt x="20097" y="15159"/>
                  </a:cubicBezTo>
                  <a:cubicBezTo>
                    <a:pt x="20457" y="14823"/>
                    <a:pt x="20654" y="14577"/>
                    <a:pt x="20671" y="14424"/>
                  </a:cubicBezTo>
                  <a:cubicBezTo>
                    <a:pt x="20679" y="14349"/>
                    <a:pt x="20650" y="14296"/>
                    <a:pt x="20626" y="14269"/>
                  </a:cubicBezTo>
                  <a:cubicBezTo>
                    <a:pt x="20603" y="14240"/>
                    <a:pt x="20570" y="14225"/>
                    <a:pt x="20535" y="14225"/>
                  </a:cubicBezTo>
                  <a:cubicBezTo>
                    <a:pt x="20508" y="14225"/>
                    <a:pt x="20480" y="14235"/>
                    <a:pt x="20457" y="14255"/>
                  </a:cubicBezTo>
                  <a:lnTo>
                    <a:pt x="13128" y="20405"/>
                  </a:lnTo>
                  <a:cubicBezTo>
                    <a:pt x="13142" y="20294"/>
                    <a:pt x="13205" y="20155"/>
                    <a:pt x="13309" y="19996"/>
                  </a:cubicBezTo>
                  <a:cubicBezTo>
                    <a:pt x="14556" y="18960"/>
                    <a:pt x="16271" y="17515"/>
                    <a:pt x="17751" y="16199"/>
                  </a:cubicBezTo>
                  <a:cubicBezTo>
                    <a:pt x="19029" y="15121"/>
                    <a:pt x="20086" y="14245"/>
                    <a:pt x="20471" y="13939"/>
                  </a:cubicBezTo>
                  <a:cubicBezTo>
                    <a:pt x="20529" y="13898"/>
                    <a:pt x="20585" y="13860"/>
                    <a:pt x="20637" y="13821"/>
                  </a:cubicBezTo>
                  <a:cubicBezTo>
                    <a:pt x="20665" y="13801"/>
                    <a:pt x="20682" y="13770"/>
                    <a:pt x="20689" y="13738"/>
                  </a:cubicBezTo>
                  <a:cubicBezTo>
                    <a:pt x="20692" y="13704"/>
                    <a:pt x="20682" y="13669"/>
                    <a:pt x="20661" y="13645"/>
                  </a:cubicBezTo>
                  <a:cubicBezTo>
                    <a:pt x="20640" y="13621"/>
                    <a:pt x="20609" y="13604"/>
                    <a:pt x="20578" y="13600"/>
                  </a:cubicBezTo>
                  <a:cubicBezTo>
                    <a:pt x="20567" y="13600"/>
                    <a:pt x="20554" y="13600"/>
                    <a:pt x="20505" y="13631"/>
                  </a:cubicBezTo>
                  <a:lnTo>
                    <a:pt x="20498" y="13624"/>
                  </a:lnTo>
                  <a:cubicBezTo>
                    <a:pt x="20474" y="13642"/>
                    <a:pt x="20404" y="13690"/>
                    <a:pt x="20294" y="13770"/>
                  </a:cubicBezTo>
                  <a:cubicBezTo>
                    <a:pt x="20612" y="13416"/>
                    <a:pt x="20799" y="13153"/>
                    <a:pt x="20813" y="13015"/>
                  </a:cubicBezTo>
                  <a:cubicBezTo>
                    <a:pt x="20820" y="12942"/>
                    <a:pt x="20796" y="12893"/>
                    <a:pt x="20772" y="12865"/>
                  </a:cubicBezTo>
                  <a:cubicBezTo>
                    <a:pt x="20744" y="12831"/>
                    <a:pt x="20703" y="12814"/>
                    <a:pt x="20658" y="12810"/>
                  </a:cubicBezTo>
                  <a:lnTo>
                    <a:pt x="20647" y="12810"/>
                  </a:lnTo>
                  <a:cubicBezTo>
                    <a:pt x="20422" y="12810"/>
                    <a:pt x="19816" y="13327"/>
                    <a:pt x="18468" y="14601"/>
                  </a:cubicBezTo>
                  <a:cubicBezTo>
                    <a:pt x="19892" y="13119"/>
                    <a:pt x="20945" y="11944"/>
                    <a:pt x="21066" y="11809"/>
                  </a:cubicBezTo>
                  <a:cubicBezTo>
                    <a:pt x="21108" y="11760"/>
                    <a:pt x="21104" y="11688"/>
                    <a:pt x="21060" y="11643"/>
                  </a:cubicBezTo>
                  <a:cubicBezTo>
                    <a:pt x="21037" y="11620"/>
                    <a:pt x="21007" y="11608"/>
                    <a:pt x="20976" y="11608"/>
                  </a:cubicBezTo>
                  <a:cubicBezTo>
                    <a:pt x="20946" y="11608"/>
                    <a:pt x="20916" y="11620"/>
                    <a:pt x="20893" y="11643"/>
                  </a:cubicBezTo>
                  <a:lnTo>
                    <a:pt x="11171" y="20752"/>
                  </a:lnTo>
                  <a:cubicBezTo>
                    <a:pt x="10834" y="20928"/>
                    <a:pt x="10550" y="21029"/>
                    <a:pt x="10323" y="21029"/>
                  </a:cubicBezTo>
                  <a:cubicBezTo>
                    <a:pt x="10319" y="21029"/>
                    <a:pt x="10315" y="21029"/>
                    <a:pt x="10312" y="21029"/>
                  </a:cubicBezTo>
                  <a:cubicBezTo>
                    <a:pt x="10238" y="21025"/>
                    <a:pt x="10176" y="21011"/>
                    <a:pt x="10125" y="20987"/>
                  </a:cubicBezTo>
                  <a:lnTo>
                    <a:pt x="21160" y="11029"/>
                  </a:lnTo>
                  <a:cubicBezTo>
                    <a:pt x="21208" y="10984"/>
                    <a:pt x="21212" y="10908"/>
                    <a:pt x="21167" y="10856"/>
                  </a:cubicBezTo>
                  <a:cubicBezTo>
                    <a:pt x="21143" y="10830"/>
                    <a:pt x="21112" y="10817"/>
                    <a:pt x="21079" y="10817"/>
                  </a:cubicBezTo>
                  <a:cubicBezTo>
                    <a:pt x="21069" y="10817"/>
                    <a:pt x="21059" y="10819"/>
                    <a:pt x="21049" y="10821"/>
                  </a:cubicBezTo>
                  <a:cubicBezTo>
                    <a:pt x="21361" y="10437"/>
                    <a:pt x="21548" y="10128"/>
                    <a:pt x="21568" y="9927"/>
                  </a:cubicBezTo>
                  <a:cubicBezTo>
                    <a:pt x="21579" y="9827"/>
                    <a:pt x="21558" y="9740"/>
                    <a:pt x="21503" y="9678"/>
                  </a:cubicBezTo>
                  <a:cubicBezTo>
                    <a:pt x="21482" y="9650"/>
                    <a:pt x="21448" y="9636"/>
                    <a:pt x="21416" y="9633"/>
                  </a:cubicBezTo>
                  <a:cubicBezTo>
                    <a:pt x="21378" y="9633"/>
                    <a:pt x="21347" y="9647"/>
                    <a:pt x="21323" y="9671"/>
                  </a:cubicBezTo>
                  <a:cubicBezTo>
                    <a:pt x="19390" y="11718"/>
                    <a:pt x="16406" y="14736"/>
                    <a:pt x="13787" y="17096"/>
                  </a:cubicBezTo>
                  <a:cubicBezTo>
                    <a:pt x="12442" y="18201"/>
                    <a:pt x="11129" y="19251"/>
                    <a:pt x="10056" y="20100"/>
                  </a:cubicBezTo>
                  <a:cubicBezTo>
                    <a:pt x="9476" y="20472"/>
                    <a:pt x="9004" y="20682"/>
                    <a:pt x="8715" y="20682"/>
                  </a:cubicBezTo>
                  <a:cubicBezTo>
                    <a:pt x="8710" y="20682"/>
                    <a:pt x="8705" y="20682"/>
                    <a:pt x="8700" y="20682"/>
                  </a:cubicBezTo>
                  <a:cubicBezTo>
                    <a:pt x="8614" y="20678"/>
                    <a:pt x="8548" y="20658"/>
                    <a:pt x="8503" y="20613"/>
                  </a:cubicBezTo>
                  <a:cubicBezTo>
                    <a:pt x="8517" y="20530"/>
                    <a:pt x="8621" y="20381"/>
                    <a:pt x="8804" y="20173"/>
                  </a:cubicBezTo>
                  <a:cubicBezTo>
                    <a:pt x="10766" y="19199"/>
                    <a:pt x="14009" y="16140"/>
                    <a:pt x="16662" y="13434"/>
                  </a:cubicBezTo>
                  <a:lnTo>
                    <a:pt x="21077" y="9730"/>
                  </a:lnTo>
                  <a:cubicBezTo>
                    <a:pt x="21129" y="9689"/>
                    <a:pt x="21136" y="9612"/>
                    <a:pt x="21094" y="9560"/>
                  </a:cubicBezTo>
                  <a:cubicBezTo>
                    <a:pt x="21071" y="9531"/>
                    <a:pt x="21037" y="9516"/>
                    <a:pt x="21002" y="9516"/>
                  </a:cubicBezTo>
                  <a:cubicBezTo>
                    <a:pt x="20974" y="9516"/>
                    <a:pt x="20947" y="9525"/>
                    <a:pt x="20924" y="9543"/>
                  </a:cubicBezTo>
                  <a:cubicBezTo>
                    <a:pt x="20623" y="9782"/>
                    <a:pt x="19774" y="10458"/>
                    <a:pt x="18651" y="11365"/>
                  </a:cubicBezTo>
                  <a:cubicBezTo>
                    <a:pt x="19964" y="9969"/>
                    <a:pt x="20882" y="8940"/>
                    <a:pt x="21007" y="8801"/>
                  </a:cubicBezTo>
                  <a:cubicBezTo>
                    <a:pt x="21049" y="8756"/>
                    <a:pt x="21049" y="8687"/>
                    <a:pt x="21007" y="8642"/>
                  </a:cubicBezTo>
                  <a:cubicBezTo>
                    <a:pt x="20983" y="8616"/>
                    <a:pt x="20950" y="8603"/>
                    <a:pt x="20917" y="8603"/>
                  </a:cubicBezTo>
                  <a:cubicBezTo>
                    <a:pt x="20893" y="8603"/>
                    <a:pt x="20869" y="8610"/>
                    <a:pt x="20848" y="8624"/>
                  </a:cubicBezTo>
                  <a:cubicBezTo>
                    <a:pt x="20692" y="8736"/>
                    <a:pt x="19518" y="9580"/>
                    <a:pt x="17920" y="10786"/>
                  </a:cubicBezTo>
                  <a:lnTo>
                    <a:pt x="20609" y="8379"/>
                  </a:lnTo>
                  <a:cubicBezTo>
                    <a:pt x="20658" y="8333"/>
                    <a:pt x="20661" y="8257"/>
                    <a:pt x="20620" y="8208"/>
                  </a:cubicBezTo>
                  <a:cubicBezTo>
                    <a:pt x="20595" y="8180"/>
                    <a:pt x="20562" y="8167"/>
                    <a:pt x="20529" y="8167"/>
                  </a:cubicBezTo>
                  <a:cubicBezTo>
                    <a:pt x="20501" y="8167"/>
                    <a:pt x="20473" y="8176"/>
                    <a:pt x="20450" y="8195"/>
                  </a:cubicBezTo>
                  <a:lnTo>
                    <a:pt x="19302" y="9158"/>
                  </a:lnTo>
                  <a:cubicBezTo>
                    <a:pt x="20006" y="8451"/>
                    <a:pt x="20439" y="7935"/>
                    <a:pt x="20460" y="7727"/>
                  </a:cubicBezTo>
                  <a:cubicBezTo>
                    <a:pt x="20467" y="7651"/>
                    <a:pt x="20439" y="7602"/>
                    <a:pt x="20418" y="7575"/>
                  </a:cubicBezTo>
                  <a:cubicBezTo>
                    <a:pt x="20408" y="7564"/>
                    <a:pt x="20401" y="7557"/>
                    <a:pt x="20391" y="7551"/>
                  </a:cubicBezTo>
                  <a:cubicBezTo>
                    <a:pt x="20512" y="7460"/>
                    <a:pt x="20630" y="7373"/>
                    <a:pt x="20744" y="7287"/>
                  </a:cubicBezTo>
                  <a:cubicBezTo>
                    <a:pt x="20768" y="7270"/>
                    <a:pt x="20786" y="7239"/>
                    <a:pt x="20789" y="7207"/>
                  </a:cubicBezTo>
                  <a:cubicBezTo>
                    <a:pt x="20796" y="7173"/>
                    <a:pt x="20786" y="7138"/>
                    <a:pt x="20765" y="7114"/>
                  </a:cubicBezTo>
                  <a:cubicBezTo>
                    <a:pt x="20668" y="6999"/>
                    <a:pt x="20540" y="6927"/>
                    <a:pt x="20383" y="6895"/>
                  </a:cubicBezTo>
                  <a:cubicBezTo>
                    <a:pt x="20699" y="6500"/>
                    <a:pt x="20783" y="6275"/>
                    <a:pt x="20689" y="6164"/>
                  </a:cubicBezTo>
                  <a:cubicBezTo>
                    <a:pt x="20661" y="6129"/>
                    <a:pt x="20609" y="6092"/>
                    <a:pt x="20522" y="6085"/>
                  </a:cubicBezTo>
                  <a:cubicBezTo>
                    <a:pt x="20508" y="6085"/>
                    <a:pt x="20498" y="6085"/>
                    <a:pt x="20484" y="6088"/>
                  </a:cubicBezTo>
                  <a:cubicBezTo>
                    <a:pt x="20477" y="5957"/>
                    <a:pt x="20433" y="5843"/>
                    <a:pt x="20353" y="5745"/>
                  </a:cubicBezTo>
                  <a:cubicBezTo>
                    <a:pt x="20332" y="5721"/>
                    <a:pt x="20300" y="5707"/>
                    <a:pt x="20270" y="5704"/>
                  </a:cubicBezTo>
                  <a:cubicBezTo>
                    <a:pt x="20266" y="5703"/>
                    <a:pt x="20262" y="5703"/>
                    <a:pt x="20258" y="5703"/>
                  </a:cubicBezTo>
                  <a:cubicBezTo>
                    <a:pt x="20230" y="5703"/>
                    <a:pt x="20204" y="5713"/>
                    <a:pt x="20183" y="5731"/>
                  </a:cubicBezTo>
                  <a:lnTo>
                    <a:pt x="18800" y="6892"/>
                  </a:lnTo>
                  <a:cubicBezTo>
                    <a:pt x="18928" y="6753"/>
                    <a:pt x="19043" y="6633"/>
                    <a:pt x="19144" y="6524"/>
                  </a:cubicBezTo>
                  <a:cubicBezTo>
                    <a:pt x="19352" y="6321"/>
                    <a:pt x="19473" y="6189"/>
                    <a:pt x="19539" y="6102"/>
                  </a:cubicBezTo>
                  <a:cubicBezTo>
                    <a:pt x="19559" y="6081"/>
                    <a:pt x="19573" y="6064"/>
                    <a:pt x="19584" y="6054"/>
                  </a:cubicBezTo>
                  <a:lnTo>
                    <a:pt x="19577" y="6046"/>
                  </a:lnTo>
                  <a:cubicBezTo>
                    <a:pt x="19639" y="5953"/>
                    <a:pt x="19614" y="5926"/>
                    <a:pt x="19587" y="5894"/>
                  </a:cubicBezTo>
                  <a:cubicBezTo>
                    <a:pt x="19566" y="5867"/>
                    <a:pt x="19531" y="5853"/>
                    <a:pt x="19497" y="5853"/>
                  </a:cubicBezTo>
                  <a:cubicBezTo>
                    <a:pt x="19452" y="5853"/>
                    <a:pt x="19431" y="5863"/>
                    <a:pt x="19406" y="5891"/>
                  </a:cubicBezTo>
                  <a:cubicBezTo>
                    <a:pt x="19393" y="5905"/>
                    <a:pt x="19203" y="6109"/>
                    <a:pt x="18877" y="6455"/>
                  </a:cubicBezTo>
                  <a:cubicBezTo>
                    <a:pt x="18613" y="6705"/>
                    <a:pt x="18253" y="7031"/>
                    <a:pt x="17820" y="7418"/>
                  </a:cubicBezTo>
                  <a:cubicBezTo>
                    <a:pt x="19001" y="6251"/>
                    <a:pt x="19777" y="5340"/>
                    <a:pt x="19822" y="4914"/>
                  </a:cubicBezTo>
                  <a:cubicBezTo>
                    <a:pt x="19833" y="4813"/>
                    <a:pt x="19809" y="4730"/>
                    <a:pt x="19756" y="4664"/>
                  </a:cubicBezTo>
                  <a:cubicBezTo>
                    <a:pt x="19736" y="4640"/>
                    <a:pt x="19705" y="4626"/>
                    <a:pt x="19673" y="4623"/>
                  </a:cubicBezTo>
                  <a:cubicBezTo>
                    <a:pt x="19669" y="4622"/>
                    <a:pt x="19666" y="4622"/>
                    <a:pt x="19662" y="4622"/>
                  </a:cubicBezTo>
                  <a:cubicBezTo>
                    <a:pt x="19635" y="4622"/>
                    <a:pt x="19608" y="4632"/>
                    <a:pt x="19587" y="4650"/>
                  </a:cubicBezTo>
                  <a:lnTo>
                    <a:pt x="18932" y="5198"/>
                  </a:lnTo>
                  <a:cubicBezTo>
                    <a:pt x="19001" y="5069"/>
                    <a:pt x="19043" y="4959"/>
                    <a:pt x="19053" y="4869"/>
                  </a:cubicBezTo>
                  <a:cubicBezTo>
                    <a:pt x="19067" y="4754"/>
                    <a:pt x="19040" y="4661"/>
                    <a:pt x="18981" y="4588"/>
                  </a:cubicBezTo>
                  <a:cubicBezTo>
                    <a:pt x="18960" y="4564"/>
                    <a:pt x="18928" y="4550"/>
                    <a:pt x="18897" y="4546"/>
                  </a:cubicBezTo>
                  <a:cubicBezTo>
                    <a:pt x="18894" y="4546"/>
                    <a:pt x="18890" y="4546"/>
                    <a:pt x="18886" y="4546"/>
                  </a:cubicBezTo>
                  <a:cubicBezTo>
                    <a:pt x="18859" y="4546"/>
                    <a:pt x="18832" y="4556"/>
                    <a:pt x="18811" y="4574"/>
                  </a:cubicBezTo>
                  <a:lnTo>
                    <a:pt x="10384" y="11646"/>
                  </a:lnTo>
                  <a:lnTo>
                    <a:pt x="10384" y="11646"/>
                  </a:lnTo>
                  <a:lnTo>
                    <a:pt x="19189" y="3878"/>
                  </a:lnTo>
                  <a:cubicBezTo>
                    <a:pt x="19237" y="3836"/>
                    <a:pt x="19240" y="3760"/>
                    <a:pt x="19198" y="3711"/>
                  </a:cubicBezTo>
                  <a:cubicBezTo>
                    <a:pt x="19164" y="3670"/>
                    <a:pt x="19099" y="3618"/>
                    <a:pt x="18981" y="3611"/>
                  </a:cubicBezTo>
                  <a:cubicBezTo>
                    <a:pt x="18973" y="3610"/>
                    <a:pt x="18964" y="3610"/>
                    <a:pt x="18956" y="3610"/>
                  </a:cubicBezTo>
                  <a:cubicBezTo>
                    <a:pt x="18644" y="3610"/>
                    <a:pt x="18011" y="3974"/>
                    <a:pt x="17165" y="4578"/>
                  </a:cubicBezTo>
                  <a:lnTo>
                    <a:pt x="18104" y="3725"/>
                  </a:lnTo>
                  <a:cubicBezTo>
                    <a:pt x="18152" y="3681"/>
                    <a:pt x="18159" y="3607"/>
                    <a:pt x="18114" y="3556"/>
                  </a:cubicBezTo>
                  <a:cubicBezTo>
                    <a:pt x="18093" y="3535"/>
                    <a:pt x="18066" y="3521"/>
                    <a:pt x="18038" y="3518"/>
                  </a:cubicBezTo>
                  <a:cubicBezTo>
                    <a:pt x="18180" y="3379"/>
                    <a:pt x="18274" y="3289"/>
                    <a:pt x="18312" y="3251"/>
                  </a:cubicBezTo>
                  <a:cubicBezTo>
                    <a:pt x="18357" y="3209"/>
                    <a:pt x="18360" y="3136"/>
                    <a:pt x="18322" y="3088"/>
                  </a:cubicBezTo>
                  <a:cubicBezTo>
                    <a:pt x="18297" y="3059"/>
                    <a:pt x="18263" y="3044"/>
                    <a:pt x="18229" y="3044"/>
                  </a:cubicBezTo>
                  <a:cubicBezTo>
                    <a:pt x="18205" y="3044"/>
                    <a:pt x="18181" y="3051"/>
                    <a:pt x="18159" y="3067"/>
                  </a:cubicBezTo>
                  <a:cubicBezTo>
                    <a:pt x="18028" y="3157"/>
                    <a:pt x="17283" y="3676"/>
                    <a:pt x="16184" y="4463"/>
                  </a:cubicBezTo>
                  <a:cubicBezTo>
                    <a:pt x="16791" y="3878"/>
                    <a:pt x="17258" y="3427"/>
                    <a:pt x="17532" y="3161"/>
                  </a:cubicBezTo>
                  <a:cubicBezTo>
                    <a:pt x="17761" y="2977"/>
                    <a:pt x="17813" y="2907"/>
                    <a:pt x="17823" y="2849"/>
                  </a:cubicBezTo>
                  <a:cubicBezTo>
                    <a:pt x="17826" y="2817"/>
                    <a:pt x="17813" y="2776"/>
                    <a:pt x="17792" y="2748"/>
                  </a:cubicBezTo>
                  <a:cubicBezTo>
                    <a:pt x="17772" y="2724"/>
                    <a:pt x="17740" y="2707"/>
                    <a:pt x="17706" y="2707"/>
                  </a:cubicBezTo>
                  <a:cubicBezTo>
                    <a:pt x="17703" y="2706"/>
                    <a:pt x="17699" y="2706"/>
                    <a:pt x="17696" y="2706"/>
                  </a:cubicBezTo>
                  <a:cubicBezTo>
                    <a:pt x="17667" y="2706"/>
                    <a:pt x="17637" y="2719"/>
                    <a:pt x="17615" y="2741"/>
                  </a:cubicBezTo>
                  <a:cubicBezTo>
                    <a:pt x="17535" y="2821"/>
                    <a:pt x="17452" y="2901"/>
                    <a:pt x="17366" y="2987"/>
                  </a:cubicBezTo>
                  <a:cubicBezTo>
                    <a:pt x="17244" y="3081"/>
                    <a:pt x="17086" y="3198"/>
                    <a:pt x="16891" y="3340"/>
                  </a:cubicBezTo>
                  <a:cubicBezTo>
                    <a:pt x="16947" y="3233"/>
                    <a:pt x="16985" y="3129"/>
                    <a:pt x="17006" y="3036"/>
                  </a:cubicBezTo>
                  <a:cubicBezTo>
                    <a:pt x="17116" y="2832"/>
                    <a:pt x="17186" y="2644"/>
                    <a:pt x="17210" y="2478"/>
                  </a:cubicBezTo>
                  <a:cubicBezTo>
                    <a:pt x="17241" y="2259"/>
                    <a:pt x="17196" y="2080"/>
                    <a:pt x="17078" y="1938"/>
                  </a:cubicBezTo>
                  <a:cubicBezTo>
                    <a:pt x="17057" y="1913"/>
                    <a:pt x="17026" y="1899"/>
                    <a:pt x="16995" y="1896"/>
                  </a:cubicBezTo>
                  <a:cubicBezTo>
                    <a:pt x="16992" y="1896"/>
                    <a:pt x="16988" y="1896"/>
                    <a:pt x="16985" y="1896"/>
                  </a:cubicBezTo>
                  <a:cubicBezTo>
                    <a:pt x="16948" y="1896"/>
                    <a:pt x="16902" y="1928"/>
                    <a:pt x="16430" y="2333"/>
                  </a:cubicBezTo>
                  <a:cubicBezTo>
                    <a:pt x="16302" y="2339"/>
                    <a:pt x="16150" y="2377"/>
                    <a:pt x="15976" y="2440"/>
                  </a:cubicBezTo>
                  <a:cubicBezTo>
                    <a:pt x="16029" y="2339"/>
                    <a:pt x="16059" y="2246"/>
                    <a:pt x="16074" y="2155"/>
                  </a:cubicBezTo>
                  <a:cubicBezTo>
                    <a:pt x="16080" y="2104"/>
                    <a:pt x="16080" y="2052"/>
                    <a:pt x="16077" y="2003"/>
                  </a:cubicBezTo>
                  <a:cubicBezTo>
                    <a:pt x="16126" y="1948"/>
                    <a:pt x="16143" y="1909"/>
                    <a:pt x="16147" y="1882"/>
                  </a:cubicBezTo>
                  <a:cubicBezTo>
                    <a:pt x="16150" y="1847"/>
                    <a:pt x="16136" y="1805"/>
                    <a:pt x="16115" y="1781"/>
                  </a:cubicBezTo>
                  <a:cubicBezTo>
                    <a:pt x="16094" y="1757"/>
                    <a:pt x="16056" y="1726"/>
                    <a:pt x="15990" y="1722"/>
                  </a:cubicBezTo>
                  <a:cubicBezTo>
                    <a:pt x="15987" y="1721"/>
                    <a:pt x="15983" y="1720"/>
                    <a:pt x="15980" y="1720"/>
                  </a:cubicBezTo>
                  <a:cubicBezTo>
                    <a:pt x="15976" y="1720"/>
                    <a:pt x="15971" y="1721"/>
                    <a:pt x="15966" y="1722"/>
                  </a:cubicBezTo>
                  <a:cubicBezTo>
                    <a:pt x="15963" y="1716"/>
                    <a:pt x="15960" y="1709"/>
                    <a:pt x="15952" y="1701"/>
                  </a:cubicBezTo>
                  <a:cubicBezTo>
                    <a:pt x="15929" y="1675"/>
                    <a:pt x="15895" y="1661"/>
                    <a:pt x="15861" y="1661"/>
                  </a:cubicBezTo>
                  <a:cubicBezTo>
                    <a:pt x="15834" y="1661"/>
                    <a:pt x="15806" y="1670"/>
                    <a:pt x="15782" y="1688"/>
                  </a:cubicBezTo>
                  <a:lnTo>
                    <a:pt x="15429" y="1986"/>
                  </a:lnTo>
                  <a:cubicBezTo>
                    <a:pt x="15381" y="2017"/>
                    <a:pt x="15332" y="2048"/>
                    <a:pt x="15284" y="2083"/>
                  </a:cubicBezTo>
                  <a:cubicBezTo>
                    <a:pt x="15357" y="1941"/>
                    <a:pt x="15398" y="1820"/>
                    <a:pt x="15412" y="1712"/>
                  </a:cubicBezTo>
                  <a:cubicBezTo>
                    <a:pt x="15426" y="1581"/>
                    <a:pt x="15398" y="1469"/>
                    <a:pt x="15325" y="1383"/>
                  </a:cubicBezTo>
                  <a:cubicBezTo>
                    <a:pt x="15304" y="1359"/>
                    <a:pt x="15277" y="1341"/>
                    <a:pt x="15245" y="1341"/>
                  </a:cubicBezTo>
                  <a:cubicBezTo>
                    <a:pt x="15241" y="1341"/>
                    <a:pt x="15237" y="1341"/>
                    <a:pt x="15233" y="1341"/>
                  </a:cubicBezTo>
                  <a:cubicBezTo>
                    <a:pt x="15206" y="1341"/>
                    <a:pt x="15177" y="1351"/>
                    <a:pt x="15155" y="1369"/>
                  </a:cubicBezTo>
                  <a:lnTo>
                    <a:pt x="13926" y="2402"/>
                  </a:lnTo>
                  <a:cubicBezTo>
                    <a:pt x="15228" y="1196"/>
                    <a:pt x="15165" y="1119"/>
                    <a:pt x="15096" y="1040"/>
                  </a:cubicBezTo>
                  <a:cubicBezTo>
                    <a:pt x="15069" y="1009"/>
                    <a:pt x="15020" y="967"/>
                    <a:pt x="14933" y="964"/>
                  </a:cubicBezTo>
                  <a:lnTo>
                    <a:pt x="14920" y="964"/>
                  </a:lnTo>
                  <a:cubicBezTo>
                    <a:pt x="13600" y="964"/>
                    <a:pt x="2893" y="10901"/>
                    <a:pt x="773" y="12879"/>
                  </a:cubicBezTo>
                  <a:cubicBezTo>
                    <a:pt x="922" y="12612"/>
                    <a:pt x="1299" y="12179"/>
                    <a:pt x="1857" y="11611"/>
                  </a:cubicBezTo>
                  <a:cubicBezTo>
                    <a:pt x="3170" y="10735"/>
                    <a:pt x="5586" y="8483"/>
                    <a:pt x="8652" y="5576"/>
                  </a:cubicBezTo>
                  <a:cubicBezTo>
                    <a:pt x="8738" y="5496"/>
                    <a:pt x="8825" y="5413"/>
                    <a:pt x="8912" y="5330"/>
                  </a:cubicBezTo>
                  <a:cubicBezTo>
                    <a:pt x="10644" y="3878"/>
                    <a:pt x="12504" y="2353"/>
                    <a:pt x="14345" y="881"/>
                  </a:cubicBezTo>
                  <a:cubicBezTo>
                    <a:pt x="14369" y="863"/>
                    <a:pt x="14386" y="832"/>
                    <a:pt x="14390" y="801"/>
                  </a:cubicBezTo>
                  <a:cubicBezTo>
                    <a:pt x="14393" y="766"/>
                    <a:pt x="14383" y="735"/>
                    <a:pt x="14362" y="711"/>
                  </a:cubicBezTo>
                  <a:cubicBezTo>
                    <a:pt x="14341" y="687"/>
                    <a:pt x="14306" y="669"/>
                    <a:pt x="14276" y="666"/>
                  </a:cubicBezTo>
                  <a:cubicBezTo>
                    <a:pt x="14262" y="666"/>
                    <a:pt x="14234" y="676"/>
                    <a:pt x="14196" y="697"/>
                  </a:cubicBezTo>
                  <a:lnTo>
                    <a:pt x="14193" y="694"/>
                  </a:lnTo>
                  <a:cubicBezTo>
                    <a:pt x="14188" y="697"/>
                    <a:pt x="14185" y="700"/>
                    <a:pt x="14178" y="708"/>
                  </a:cubicBezTo>
                  <a:cubicBezTo>
                    <a:pt x="14113" y="745"/>
                    <a:pt x="14015" y="812"/>
                    <a:pt x="13887" y="905"/>
                  </a:cubicBezTo>
                  <a:cubicBezTo>
                    <a:pt x="13867" y="877"/>
                    <a:pt x="13825" y="849"/>
                    <a:pt x="13763" y="846"/>
                  </a:cubicBezTo>
                  <a:cubicBezTo>
                    <a:pt x="13761" y="846"/>
                    <a:pt x="13758" y="846"/>
                    <a:pt x="13756" y="846"/>
                  </a:cubicBezTo>
                  <a:cubicBezTo>
                    <a:pt x="13363" y="846"/>
                    <a:pt x="11994" y="2084"/>
                    <a:pt x="9023" y="4893"/>
                  </a:cubicBezTo>
                  <a:cubicBezTo>
                    <a:pt x="6442" y="7076"/>
                    <a:pt x="3378" y="9702"/>
                    <a:pt x="984" y="11767"/>
                  </a:cubicBezTo>
                  <a:cubicBezTo>
                    <a:pt x="981" y="11767"/>
                    <a:pt x="971" y="11767"/>
                    <a:pt x="967" y="11774"/>
                  </a:cubicBezTo>
                  <a:cubicBezTo>
                    <a:pt x="891" y="11053"/>
                    <a:pt x="8471" y="4605"/>
                    <a:pt x="13274" y="704"/>
                  </a:cubicBezTo>
                  <a:cubicBezTo>
                    <a:pt x="13299" y="683"/>
                    <a:pt x="13315" y="652"/>
                    <a:pt x="13319" y="620"/>
                  </a:cubicBezTo>
                  <a:cubicBezTo>
                    <a:pt x="13323" y="590"/>
                    <a:pt x="13312" y="558"/>
                    <a:pt x="13291" y="531"/>
                  </a:cubicBezTo>
                  <a:cubicBezTo>
                    <a:pt x="13184" y="406"/>
                    <a:pt x="13032" y="340"/>
                    <a:pt x="12841" y="334"/>
                  </a:cubicBezTo>
                  <a:cubicBezTo>
                    <a:pt x="12816" y="334"/>
                    <a:pt x="12796" y="334"/>
                    <a:pt x="12771" y="337"/>
                  </a:cubicBezTo>
                  <a:cubicBezTo>
                    <a:pt x="12768" y="319"/>
                    <a:pt x="12758" y="302"/>
                    <a:pt x="12747" y="284"/>
                  </a:cubicBezTo>
                  <a:cubicBezTo>
                    <a:pt x="12640" y="156"/>
                    <a:pt x="12484" y="91"/>
                    <a:pt x="12287" y="87"/>
                  </a:cubicBezTo>
                  <a:cubicBezTo>
                    <a:pt x="12283" y="84"/>
                    <a:pt x="12276" y="84"/>
                    <a:pt x="12269" y="84"/>
                  </a:cubicBezTo>
                  <a:cubicBezTo>
                    <a:pt x="11764" y="84"/>
                    <a:pt x="10949" y="537"/>
                    <a:pt x="9976" y="1255"/>
                  </a:cubicBezTo>
                  <a:cubicBezTo>
                    <a:pt x="10367" y="898"/>
                    <a:pt x="10745" y="548"/>
                    <a:pt x="11108" y="215"/>
                  </a:cubicBezTo>
                  <a:cubicBezTo>
                    <a:pt x="11157" y="171"/>
                    <a:pt x="11161" y="97"/>
                    <a:pt x="11119" y="49"/>
                  </a:cubicBezTo>
                  <a:cubicBezTo>
                    <a:pt x="11098" y="25"/>
                    <a:pt x="11057" y="4"/>
                    <a:pt x="11022" y="1"/>
                  </a:cubicBezTo>
                  <a:cubicBezTo>
                    <a:pt x="11019" y="1"/>
                    <a:pt x="11016" y="1"/>
                    <a:pt x="1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62"/>
          <p:cNvSpPr/>
          <p:nvPr/>
        </p:nvSpPr>
        <p:spPr>
          <a:xfrm>
            <a:off x="4591050" y="321540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62"/>
          <p:cNvGrpSpPr/>
          <p:nvPr/>
        </p:nvGrpSpPr>
        <p:grpSpPr>
          <a:xfrm>
            <a:off x="4591050" y="3215400"/>
            <a:ext cx="1176000" cy="1176000"/>
            <a:chOff x="4591050" y="2539850"/>
            <a:chExt cx="1176000" cy="1176000"/>
          </a:xfrm>
        </p:grpSpPr>
        <p:sp>
          <p:nvSpPr>
            <p:cNvPr id="1336" name="Google Shape;1336;p62"/>
            <p:cNvSpPr/>
            <p:nvPr/>
          </p:nvSpPr>
          <p:spPr>
            <a:xfrm>
              <a:off x="4591050" y="253985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 flipH="1">
              <a:off x="4756061" y="2704193"/>
              <a:ext cx="845990" cy="847305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8" name="Google Shape;1338;p62"/>
          <p:cNvSpPr txBox="1"/>
          <p:nvPr/>
        </p:nvSpPr>
        <p:spPr>
          <a:xfrm>
            <a:off x="712676" y="3815750"/>
            <a:ext cx="2167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1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number = 1000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39" name="Google Shape;1339;p62"/>
          <p:cNvSpPr txBox="1"/>
          <p:nvPr/>
        </p:nvSpPr>
        <p:spPr>
          <a:xfrm>
            <a:off x="3377099" y="1669775"/>
            <a:ext cx="23898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5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</a:t>
            </a: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umber</a:t>
            </a: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= 1000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0" name="Google Shape;1340;p62"/>
          <p:cNvSpPr txBox="1"/>
          <p:nvPr/>
        </p:nvSpPr>
        <p:spPr>
          <a:xfrm>
            <a:off x="6264148" y="3815750"/>
            <a:ext cx="2167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radius = 5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number = 100000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</a:t>
            </a:r>
            <a:endParaRPr sz="1600">
              <a:solidFill>
                <a:schemeClr val="lt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41" name="Google Shape;1341;p62"/>
          <p:cNvSpPr txBox="1"/>
          <p:nvPr/>
        </p:nvSpPr>
        <p:spPr>
          <a:xfrm>
            <a:off x="1333697" y="3271887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?</a:t>
            </a:r>
            <a:endParaRPr b="1" sz="24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2" name="Google Shape;1342;p62"/>
          <p:cNvSpPr/>
          <p:nvPr/>
        </p:nvSpPr>
        <p:spPr>
          <a:xfrm>
            <a:off x="3415050" y="3215400"/>
            <a:ext cx="1176000" cy="117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2"/>
          <p:cNvSpPr txBox="1"/>
          <p:nvPr/>
        </p:nvSpPr>
        <p:spPr>
          <a:xfrm>
            <a:off x="6264152" y="3271899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?</a:t>
            </a:r>
            <a:endParaRPr b="1" sz="2400">
              <a:solidFill>
                <a:schemeClr val="l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44" name="Google Shape;1344;p62"/>
          <p:cNvSpPr txBox="1"/>
          <p:nvPr/>
        </p:nvSpPr>
        <p:spPr>
          <a:xfrm>
            <a:off x="3798931" y="1115544"/>
            <a:ext cx="154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2.944</a:t>
            </a:r>
            <a:endParaRPr sz="24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grpSp>
        <p:nvGrpSpPr>
          <p:cNvPr id="1345" name="Google Shape;1345;p62"/>
          <p:cNvGrpSpPr/>
          <p:nvPr/>
        </p:nvGrpSpPr>
        <p:grpSpPr>
          <a:xfrm>
            <a:off x="3415050" y="3215400"/>
            <a:ext cx="1176000" cy="1176000"/>
            <a:chOff x="3415050" y="2539850"/>
            <a:chExt cx="1176000" cy="1176000"/>
          </a:xfrm>
        </p:grpSpPr>
        <p:sp>
          <p:nvSpPr>
            <p:cNvPr id="1346" name="Google Shape;1346;p62"/>
            <p:cNvSpPr/>
            <p:nvPr/>
          </p:nvSpPr>
          <p:spPr>
            <a:xfrm>
              <a:off x="3415050" y="2539850"/>
              <a:ext cx="1176000" cy="11760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62"/>
            <p:cNvSpPr/>
            <p:nvPr/>
          </p:nvSpPr>
          <p:spPr>
            <a:xfrm>
              <a:off x="3858310" y="2982871"/>
              <a:ext cx="289489" cy="289967"/>
            </a:xfrm>
            <a:custGeom>
              <a:rect b="b" l="l" r="r" t="t"/>
              <a:pathLst>
                <a:path extrusionOk="0" h="19412" w="19380">
                  <a:moveTo>
                    <a:pt x="8358" y="0"/>
                  </a:moveTo>
                  <a:cubicBezTo>
                    <a:pt x="8335" y="0"/>
                    <a:pt x="8319" y="11"/>
                    <a:pt x="8303" y="22"/>
                  </a:cubicBezTo>
                  <a:cubicBezTo>
                    <a:pt x="8278" y="40"/>
                    <a:pt x="8261" y="67"/>
                    <a:pt x="8254" y="99"/>
                  </a:cubicBezTo>
                  <a:cubicBezTo>
                    <a:pt x="8244" y="147"/>
                    <a:pt x="8244" y="147"/>
                    <a:pt x="8978" y="1235"/>
                  </a:cubicBezTo>
                  <a:cubicBezTo>
                    <a:pt x="10534" y="3532"/>
                    <a:pt x="14373" y="9200"/>
                    <a:pt x="16459" y="12305"/>
                  </a:cubicBezTo>
                  <a:cubicBezTo>
                    <a:pt x="14674" y="9977"/>
                    <a:pt x="11785" y="6096"/>
                    <a:pt x="9958" y="3646"/>
                  </a:cubicBezTo>
                  <a:cubicBezTo>
                    <a:pt x="9297" y="2752"/>
                    <a:pt x="8725" y="1987"/>
                    <a:pt x="8319" y="1446"/>
                  </a:cubicBezTo>
                  <a:cubicBezTo>
                    <a:pt x="7755" y="693"/>
                    <a:pt x="7635" y="533"/>
                    <a:pt x="7560" y="533"/>
                  </a:cubicBezTo>
                  <a:cubicBezTo>
                    <a:pt x="7540" y="533"/>
                    <a:pt x="7523" y="545"/>
                    <a:pt x="7502" y="560"/>
                  </a:cubicBezTo>
                  <a:cubicBezTo>
                    <a:pt x="7475" y="577"/>
                    <a:pt x="7457" y="605"/>
                    <a:pt x="7450" y="635"/>
                  </a:cubicBezTo>
                  <a:cubicBezTo>
                    <a:pt x="7446" y="649"/>
                    <a:pt x="7446" y="660"/>
                    <a:pt x="7492" y="739"/>
                  </a:cubicBezTo>
                  <a:lnTo>
                    <a:pt x="7485" y="747"/>
                  </a:lnTo>
                  <a:cubicBezTo>
                    <a:pt x="7488" y="750"/>
                    <a:pt x="7499" y="760"/>
                    <a:pt x="7509" y="774"/>
                  </a:cubicBezTo>
                  <a:cubicBezTo>
                    <a:pt x="7766" y="1222"/>
                    <a:pt x="9065" y="3210"/>
                    <a:pt x="15561" y="12749"/>
                  </a:cubicBezTo>
                  <a:cubicBezTo>
                    <a:pt x="14480" y="11304"/>
                    <a:pt x="13077" y="9377"/>
                    <a:pt x="11833" y="7673"/>
                  </a:cubicBezTo>
                  <a:cubicBezTo>
                    <a:pt x="7358" y="1537"/>
                    <a:pt x="6796" y="834"/>
                    <a:pt x="6607" y="834"/>
                  </a:cubicBezTo>
                  <a:cubicBezTo>
                    <a:pt x="6582" y="834"/>
                    <a:pt x="6563" y="847"/>
                    <a:pt x="6542" y="861"/>
                  </a:cubicBezTo>
                  <a:cubicBezTo>
                    <a:pt x="6487" y="899"/>
                    <a:pt x="6469" y="972"/>
                    <a:pt x="6507" y="1027"/>
                  </a:cubicBezTo>
                  <a:lnTo>
                    <a:pt x="13281" y="11068"/>
                  </a:lnTo>
                  <a:cubicBezTo>
                    <a:pt x="12637" y="10202"/>
                    <a:pt x="11948" y="9274"/>
                    <a:pt x="11258" y="8352"/>
                  </a:cubicBezTo>
                  <a:cubicBezTo>
                    <a:pt x="7238" y="2968"/>
                    <a:pt x="6172" y="1617"/>
                    <a:pt x="5832" y="1318"/>
                  </a:cubicBezTo>
                  <a:lnTo>
                    <a:pt x="5815" y="1294"/>
                  </a:lnTo>
                  <a:lnTo>
                    <a:pt x="5808" y="1297"/>
                  </a:lnTo>
                  <a:cubicBezTo>
                    <a:pt x="5755" y="1254"/>
                    <a:pt x="5722" y="1240"/>
                    <a:pt x="5697" y="1240"/>
                  </a:cubicBezTo>
                  <a:cubicBezTo>
                    <a:pt x="5677" y="1240"/>
                    <a:pt x="5662" y="1250"/>
                    <a:pt x="5648" y="1259"/>
                  </a:cubicBezTo>
                  <a:cubicBezTo>
                    <a:pt x="5593" y="1297"/>
                    <a:pt x="5575" y="1374"/>
                    <a:pt x="5614" y="1429"/>
                  </a:cubicBezTo>
                  <a:lnTo>
                    <a:pt x="13118" y="12555"/>
                  </a:lnTo>
                  <a:cubicBezTo>
                    <a:pt x="12294" y="11453"/>
                    <a:pt x="11369" y="10219"/>
                    <a:pt x="10440" y="8982"/>
                  </a:cubicBezTo>
                  <a:cubicBezTo>
                    <a:pt x="9040" y="7118"/>
                    <a:pt x="7641" y="5255"/>
                    <a:pt x="6584" y="3858"/>
                  </a:cubicBezTo>
                  <a:cubicBezTo>
                    <a:pt x="5461" y="2368"/>
                    <a:pt x="5028" y="1796"/>
                    <a:pt x="4838" y="1592"/>
                  </a:cubicBezTo>
                  <a:cubicBezTo>
                    <a:pt x="4838" y="1588"/>
                    <a:pt x="4834" y="1585"/>
                    <a:pt x="4834" y="1582"/>
                  </a:cubicBezTo>
                  <a:lnTo>
                    <a:pt x="4827" y="1582"/>
                  </a:lnTo>
                  <a:cubicBezTo>
                    <a:pt x="4759" y="1511"/>
                    <a:pt x="4724" y="1489"/>
                    <a:pt x="4697" y="1489"/>
                  </a:cubicBezTo>
                  <a:cubicBezTo>
                    <a:pt x="4680" y="1489"/>
                    <a:pt x="4667" y="1498"/>
                    <a:pt x="4651" y="1508"/>
                  </a:cubicBezTo>
                  <a:cubicBezTo>
                    <a:pt x="4626" y="1529"/>
                    <a:pt x="4606" y="1558"/>
                    <a:pt x="4598" y="1588"/>
                  </a:cubicBezTo>
                  <a:cubicBezTo>
                    <a:pt x="4598" y="1599"/>
                    <a:pt x="4595" y="1612"/>
                    <a:pt x="4636" y="1696"/>
                  </a:cubicBezTo>
                  <a:cubicBezTo>
                    <a:pt x="4636" y="1700"/>
                    <a:pt x="4640" y="1703"/>
                    <a:pt x="4644" y="1706"/>
                  </a:cubicBezTo>
                  <a:cubicBezTo>
                    <a:pt x="4858" y="2111"/>
                    <a:pt x="6103" y="4059"/>
                    <a:pt x="13001" y="14152"/>
                  </a:cubicBezTo>
                  <a:cubicBezTo>
                    <a:pt x="10312" y="10583"/>
                    <a:pt x="6037" y="4814"/>
                    <a:pt x="3992" y="2046"/>
                  </a:cubicBezTo>
                  <a:cubicBezTo>
                    <a:pt x="3970" y="2015"/>
                    <a:pt x="3936" y="1998"/>
                    <a:pt x="3898" y="1998"/>
                  </a:cubicBezTo>
                  <a:cubicBezTo>
                    <a:pt x="3889" y="1998"/>
                    <a:pt x="3880" y="1999"/>
                    <a:pt x="3871" y="2001"/>
                  </a:cubicBezTo>
                  <a:cubicBezTo>
                    <a:pt x="3822" y="2012"/>
                    <a:pt x="3787" y="2049"/>
                    <a:pt x="3777" y="2095"/>
                  </a:cubicBezTo>
                  <a:cubicBezTo>
                    <a:pt x="3777" y="2105"/>
                    <a:pt x="3774" y="2115"/>
                    <a:pt x="3812" y="2181"/>
                  </a:cubicBezTo>
                  <a:lnTo>
                    <a:pt x="3798" y="2188"/>
                  </a:lnTo>
                  <a:cubicBezTo>
                    <a:pt x="3802" y="2191"/>
                    <a:pt x="3833" y="2236"/>
                    <a:pt x="3891" y="2313"/>
                  </a:cubicBezTo>
                  <a:cubicBezTo>
                    <a:pt x="4249" y="2888"/>
                    <a:pt x="5714" y="5074"/>
                    <a:pt x="11632" y="13815"/>
                  </a:cubicBezTo>
                  <a:lnTo>
                    <a:pt x="3480" y="3005"/>
                  </a:lnTo>
                  <a:cubicBezTo>
                    <a:pt x="3454" y="2975"/>
                    <a:pt x="3417" y="2958"/>
                    <a:pt x="3380" y="2958"/>
                  </a:cubicBezTo>
                  <a:cubicBezTo>
                    <a:pt x="3357" y="2958"/>
                    <a:pt x="3334" y="2965"/>
                    <a:pt x="3313" y="2978"/>
                  </a:cubicBezTo>
                  <a:cubicBezTo>
                    <a:pt x="3289" y="2999"/>
                    <a:pt x="3268" y="3026"/>
                    <a:pt x="3261" y="3058"/>
                  </a:cubicBezTo>
                  <a:cubicBezTo>
                    <a:pt x="3258" y="3075"/>
                    <a:pt x="3258" y="3093"/>
                    <a:pt x="3285" y="3151"/>
                  </a:cubicBezTo>
                  <a:lnTo>
                    <a:pt x="3289" y="3155"/>
                  </a:lnTo>
                  <a:cubicBezTo>
                    <a:pt x="3410" y="3400"/>
                    <a:pt x="4072" y="4381"/>
                    <a:pt x="7360" y="9170"/>
                  </a:cubicBezTo>
                  <a:cubicBezTo>
                    <a:pt x="8940" y="11474"/>
                    <a:pt x="10756" y="14121"/>
                    <a:pt x="11941" y="15881"/>
                  </a:cubicBezTo>
                  <a:cubicBezTo>
                    <a:pt x="9543" y="12742"/>
                    <a:pt x="4814" y="6411"/>
                    <a:pt x="2676" y="3542"/>
                  </a:cubicBezTo>
                  <a:cubicBezTo>
                    <a:pt x="2650" y="3510"/>
                    <a:pt x="2613" y="3492"/>
                    <a:pt x="2575" y="3492"/>
                  </a:cubicBezTo>
                  <a:cubicBezTo>
                    <a:pt x="2553" y="3492"/>
                    <a:pt x="2530" y="3499"/>
                    <a:pt x="2509" y="3512"/>
                  </a:cubicBezTo>
                  <a:cubicBezTo>
                    <a:pt x="2485" y="3532"/>
                    <a:pt x="2461" y="3567"/>
                    <a:pt x="2454" y="3598"/>
                  </a:cubicBezTo>
                  <a:cubicBezTo>
                    <a:pt x="2388" y="3955"/>
                    <a:pt x="7301" y="11076"/>
                    <a:pt x="10634" y="15860"/>
                  </a:cubicBezTo>
                  <a:cubicBezTo>
                    <a:pt x="8434" y="13001"/>
                    <a:pt x="4692" y="7943"/>
                    <a:pt x="1951" y="4194"/>
                  </a:cubicBezTo>
                  <a:cubicBezTo>
                    <a:pt x="1928" y="4162"/>
                    <a:pt x="1892" y="4146"/>
                    <a:pt x="1856" y="4146"/>
                  </a:cubicBezTo>
                  <a:cubicBezTo>
                    <a:pt x="1832" y="4146"/>
                    <a:pt x="1809" y="4153"/>
                    <a:pt x="1788" y="4166"/>
                  </a:cubicBezTo>
                  <a:cubicBezTo>
                    <a:pt x="1761" y="4184"/>
                    <a:pt x="1737" y="4222"/>
                    <a:pt x="1729" y="4253"/>
                  </a:cubicBezTo>
                  <a:cubicBezTo>
                    <a:pt x="1667" y="4589"/>
                    <a:pt x="5915" y="10774"/>
                    <a:pt x="9207" y="15507"/>
                  </a:cubicBezTo>
                  <a:cubicBezTo>
                    <a:pt x="6819" y="12374"/>
                    <a:pt x="3407" y="7828"/>
                    <a:pt x="1716" y="5573"/>
                  </a:cubicBezTo>
                  <a:cubicBezTo>
                    <a:pt x="1693" y="5542"/>
                    <a:pt x="1658" y="5526"/>
                    <a:pt x="1622" y="5526"/>
                  </a:cubicBezTo>
                  <a:cubicBezTo>
                    <a:pt x="1597" y="5526"/>
                    <a:pt x="1572" y="5533"/>
                    <a:pt x="1550" y="5549"/>
                  </a:cubicBezTo>
                  <a:cubicBezTo>
                    <a:pt x="1497" y="5583"/>
                    <a:pt x="1484" y="5660"/>
                    <a:pt x="1521" y="5712"/>
                  </a:cubicBezTo>
                  <a:cubicBezTo>
                    <a:pt x="3496" y="8629"/>
                    <a:pt x="6601" y="13220"/>
                    <a:pt x="8639" y="16241"/>
                  </a:cubicBezTo>
                  <a:cubicBezTo>
                    <a:pt x="6411" y="13324"/>
                    <a:pt x="3018" y="8868"/>
                    <a:pt x="867" y="6037"/>
                  </a:cubicBezTo>
                  <a:cubicBezTo>
                    <a:pt x="841" y="6006"/>
                    <a:pt x="805" y="5989"/>
                    <a:pt x="768" y="5989"/>
                  </a:cubicBezTo>
                  <a:cubicBezTo>
                    <a:pt x="760" y="5989"/>
                    <a:pt x="751" y="5990"/>
                    <a:pt x="742" y="5992"/>
                  </a:cubicBezTo>
                  <a:cubicBezTo>
                    <a:pt x="697" y="6003"/>
                    <a:pt x="659" y="6040"/>
                    <a:pt x="652" y="6089"/>
                  </a:cubicBezTo>
                  <a:cubicBezTo>
                    <a:pt x="648" y="6107"/>
                    <a:pt x="645" y="6117"/>
                    <a:pt x="677" y="6179"/>
                  </a:cubicBezTo>
                  <a:lnTo>
                    <a:pt x="673" y="6183"/>
                  </a:lnTo>
                  <a:cubicBezTo>
                    <a:pt x="673" y="6183"/>
                    <a:pt x="680" y="6193"/>
                    <a:pt x="697" y="6211"/>
                  </a:cubicBezTo>
                  <a:cubicBezTo>
                    <a:pt x="840" y="6464"/>
                    <a:pt x="1418" y="7309"/>
                    <a:pt x="3629" y="10542"/>
                  </a:cubicBezTo>
                  <a:cubicBezTo>
                    <a:pt x="4886" y="12381"/>
                    <a:pt x="6400" y="14599"/>
                    <a:pt x="7519" y="16255"/>
                  </a:cubicBezTo>
                  <a:lnTo>
                    <a:pt x="482" y="7195"/>
                  </a:lnTo>
                  <a:cubicBezTo>
                    <a:pt x="459" y="7163"/>
                    <a:pt x="423" y="7147"/>
                    <a:pt x="387" y="7147"/>
                  </a:cubicBezTo>
                  <a:cubicBezTo>
                    <a:pt x="364" y="7147"/>
                    <a:pt x="340" y="7153"/>
                    <a:pt x="320" y="7167"/>
                  </a:cubicBezTo>
                  <a:cubicBezTo>
                    <a:pt x="274" y="7198"/>
                    <a:pt x="250" y="7215"/>
                    <a:pt x="309" y="7329"/>
                  </a:cubicBezTo>
                  <a:lnTo>
                    <a:pt x="292" y="7340"/>
                  </a:lnTo>
                  <a:lnTo>
                    <a:pt x="371" y="7444"/>
                  </a:lnTo>
                  <a:cubicBezTo>
                    <a:pt x="489" y="7645"/>
                    <a:pt x="742" y="8015"/>
                    <a:pt x="1220" y="8726"/>
                  </a:cubicBezTo>
                  <a:cubicBezTo>
                    <a:pt x="1796" y="9579"/>
                    <a:pt x="2582" y="10739"/>
                    <a:pt x="3424" y="11983"/>
                  </a:cubicBezTo>
                  <a:cubicBezTo>
                    <a:pt x="4473" y="13535"/>
                    <a:pt x="5652" y="15271"/>
                    <a:pt x="6594" y="16668"/>
                  </a:cubicBezTo>
                  <a:lnTo>
                    <a:pt x="229" y="8546"/>
                  </a:lnTo>
                  <a:cubicBezTo>
                    <a:pt x="207" y="8517"/>
                    <a:pt x="172" y="8502"/>
                    <a:pt x="137" y="8502"/>
                  </a:cubicBezTo>
                  <a:cubicBezTo>
                    <a:pt x="113" y="8502"/>
                    <a:pt x="88" y="8509"/>
                    <a:pt x="66" y="8525"/>
                  </a:cubicBezTo>
                  <a:cubicBezTo>
                    <a:pt x="11" y="8563"/>
                    <a:pt x="1" y="8636"/>
                    <a:pt x="35" y="8688"/>
                  </a:cubicBezTo>
                  <a:lnTo>
                    <a:pt x="5634" y="16986"/>
                  </a:lnTo>
                  <a:cubicBezTo>
                    <a:pt x="4633" y="15770"/>
                    <a:pt x="3258" y="14065"/>
                    <a:pt x="2274" y="12846"/>
                  </a:cubicBezTo>
                  <a:cubicBezTo>
                    <a:pt x="1771" y="12222"/>
                    <a:pt x="1324" y="11671"/>
                    <a:pt x="1006" y="11276"/>
                  </a:cubicBezTo>
                  <a:cubicBezTo>
                    <a:pt x="739" y="10947"/>
                    <a:pt x="593" y="10770"/>
                    <a:pt x="507" y="10681"/>
                  </a:cubicBezTo>
                  <a:cubicBezTo>
                    <a:pt x="499" y="10670"/>
                    <a:pt x="496" y="10663"/>
                    <a:pt x="489" y="10656"/>
                  </a:cubicBezTo>
                  <a:lnTo>
                    <a:pt x="486" y="10660"/>
                  </a:lnTo>
                  <a:cubicBezTo>
                    <a:pt x="438" y="10613"/>
                    <a:pt x="408" y="10596"/>
                    <a:pt x="384" y="10596"/>
                  </a:cubicBezTo>
                  <a:cubicBezTo>
                    <a:pt x="363" y="10596"/>
                    <a:pt x="346" y="10609"/>
                    <a:pt x="323" y="10625"/>
                  </a:cubicBezTo>
                  <a:cubicBezTo>
                    <a:pt x="295" y="10642"/>
                    <a:pt x="278" y="10670"/>
                    <a:pt x="271" y="10701"/>
                  </a:cubicBezTo>
                  <a:cubicBezTo>
                    <a:pt x="264" y="10732"/>
                    <a:pt x="271" y="10767"/>
                    <a:pt x="292" y="10791"/>
                  </a:cubicBezTo>
                  <a:cubicBezTo>
                    <a:pt x="1625" y="12734"/>
                    <a:pt x="3438" y="15385"/>
                    <a:pt x="4436" y="16882"/>
                  </a:cubicBezTo>
                  <a:cubicBezTo>
                    <a:pt x="2360" y="14634"/>
                    <a:pt x="1681" y="13954"/>
                    <a:pt x="1428" y="13771"/>
                  </a:cubicBezTo>
                  <a:cubicBezTo>
                    <a:pt x="1425" y="13767"/>
                    <a:pt x="1422" y="13764"/>
                    <a:pt x="1418" y="13761"/>
                  </a:cubicBezTo>
                  <a:lnTo>
                    <a:pt x="1414" y="13764"/>
                  </a:lnTo>
                  <a:cubicBezTo>
                    <a:pt x="1358" y="13723"/>
                    <a:pt x="1325" y="13710"/>
                    <a:pt x="1300" y="13710"/>
                  </a:cubicBezTo>
                  <a:cubicBezTo>
                    <a:pt x="1280" y="13710"/>
                    <a:pt x="1266" y="13719"/>
                    <a:pt x="1251" y="13729"/>
                  </a:cubicBezTo>
                  <a:cubicBezTo>
                    <a:pt x="1224" y="13746"/>
                    <a:pt x="1206" y="13774"/>
                    <a:pt x="1200" y="13806"/>
                  </a:cubicBezTo>
                  <a:cubicBezTo>
                    <a:pt x="1196" y="13836"/>
                    <a:pt x="1203" y="13871"/>
                    <a:pt x="1220" y="13895"/>
                  </a:cubicBezTo>
                  <a:cubicBezTo>
                    <a:pt x="1654" y="14522"/>
                    <a:pt x="2353" y="15541"/>
                    <a:pt x="2426" y="15677"/>
                  </a:cubicBezTo>
                  <a:cubicBezTo>
                    <a:pt x="2430" y="15686"/>
                    <a:pt x="2436" y="15697"/>
                    <a:pt x="2444" y="15707"/>
                  </a:cubicBezTo>
                  <a:cubicBezTo>
                    <a:pt x="2465" y="15742"/>
                    <a:pt x="2502" y="15760"/>
                    <a:pt x="2541" y="15760"/>
                  </a:cubicBezTo>
                  <a:cubicBezTo>
                    <a:pt x="2565" y="15760"/>
                    <a:pt x="2589" y="15753"/>
                    <a:pt x="2610" y="15739"/>
                  </a:cubicBezTo>
                  <a:cubicBezTo>
                    <a:pt x="2637" y="15721"/>
                    <a:pt x="2655" y="15694"/>
                    <a:pt x="2662" y="15662"/>
                  </a:cubicBezTo>
                  <a:cubicBezTo>
                    <a:pt x="2669" y="15611"/>
                    <a:pt x="2676" y="15587"/>
                    <a:pt x="2100" y="14748"/>
                  </a:cubicBezTo>
                  <a:lnTo>
                    <a:pt x="2100" y="14748"/>
                  </a:lnTo>
                  <a:cubicBezTo>
                    <a:pt x="2939" y="15621"/>
                    <a:pt x="4238" y="17021"/>
                    <a:pt x="5198" y="18064"/>
                  </a:cubicBezTo>
                  <a:cubicBezTo>
                    <a:pt x="5222" y="18090"/>
                    <a:pt x="5255" y="18104"/>
                    <a:pt x="5288" y="18104"/>
                  </a:cubicBezTo>
                  <a:cubicBezTo>
                    <a:pt x="5311" y="18104"/>
                    <a:pt x="5334" y="18097"/>
                    <a:pt x="5354" y="18085"/>
                  </a:cubicBezTo>
                  <a:cubicBezTo>
                    <a:pt x="5382" y="18067"/>
                    <a:pt x="5399" y="18036"/>
                    <a:pt x="5406" y="18005"/>
                  </a:cubicBezTo>
                  <a:cubicBezTo>
                    <a:pt x="5409" y="17991"/>
                    <a:pt x="5413" y="17977"/>
                    <a:pt x="5375" y="17904"/>
                  </a:cubicBezTo>
                  <a:lnTo>
                    <a:pt x="5375" y="17901"/>
                  </a:lnTo>
                  <a:cubicBezTo>
                    <a:pt x="5372" y="17898"/>
                    <a:pt x="5367" y="17894"/>
                    <a:pt x="5367" y="17890"/>
                  </a:cubicBezTo>
                  <a:cubicBezTo>
                    <a:pt x="5226" y="17631"/>
                    <a:pt x="4630" y="16702"/>
                    <a:pt x="2153" y="13078"/>
                  </a:cubicBezTo>
                  <a:lnTo>
                    <a:pt x="2153" y="13078"/>
                  </a:lnTo>
                  <a:cubicBezTo>
                    <a:pt x="5530" y="17271"/>
                    <a:pt x="6445" y="18379"/>
                    <a:pt x="6747" y="18639"/>
                  </a:cubicBezTo>
                  <a:lnTo>
                    <a:pt x="6757" y="18653"/>
                  </a:lnTo>
                  <a:lnTo>
                    <a:pt x="6760" y="18649"/>
                  </a:lnTo>
                  <a:cubicBezTo>
                    <a:pt x="6816" y="18693"/>
                    <a:pt x="6849" y="18708"/>
                    <a:pt x="6874" y="18708"/>
                  </a:cubicBezTo>
                  <a:cubicBezTo>
                    <a:pt x="6894" y="18708"/>
                    <a:pt x="6908" y="18698"/>
                    <a:pt x="6923" y="18688"/>
                  </a:cubicBezTo>
                  <a:cubicBezTo>
                    <a:pt x="6979" y="18649"/>
                    <a:pt x="6996" y="18573"/>
                    <a:pt x="6958" y="18518"/>
                  </a:cubicBezTo>
                  <a:lnTo>
                    <a:pt x="2128" y="11359"/>
                  </a:lnTo>
                  <a:lnTo>
                    <a:pt x="8399" y="19363"/>
                  </a:lnTo>
                  <a:cubicBezTo>
                    <a:pt x="8423" y="19394"/>
                    <a:pt x="8458" y="19412"/>
                    <a:pt x="8497" y="19412"/>
                  </a:cubicBezTo>
                  <a:cubicBezTo>
                    <a:pt x="8517" y="19412"/>
                    <a:pt x="8541" y="19404"/>
                    <a:pt x="8562" y="19391"/>
                  </a:cubicBezTo>
                  <a:cubicBezTo>
                    <a:pt x="8618" y="19353"/>
                    <a:pt x="8642" y="19335"/>
                    <a:pt x="8583" y="19221"/>
                  </a:cubicBezTo>
                  <a:lnTo>
                    <a:pt x="8590" y="19214"/>
                  </a:lnTo>
                  <a:lnTo>
                    <a:pt x="8562" y="19179"/>
                  </a:lnTo>
                  <a:cubicBezTo>
                    <a:pt x="8500" y="19065"/>
                    <a:pt x="8372" y="18875"/>
                    <a:pt x="8146" y="18542"/>
                  </a:cubicBezTo>
                  <a:cubicBezTo>
                    <a:pt x="7859" y="18112"/>
                    <a:pt x="7454" y="17509"/>
                    <a:pt x="6972" y="16799"/>
                  </a:cubicBezTo>
                  <a:cubicBezTo>
                    <a:pt x="6016" y="15379"/>
                    <a:pt x="4769" y="13535"/>
                    <a:pt x="3625" y="11848"/>
                  </a:cubicBezTo>
                  <a:cubicBezTo>
                    <a:pt x="3237" y="11273"/>
                    <a:pt x="2852" y="10708"/>
                    <a:pt x="2495" y="10177"/>
                  </a:cubicBezTo>
                  <a:lnTo>
                    <a:pt x="2495" y="10177"/>
                  </a:lnTo>
                  <a:lnTo>
                    <a:pt x="9144" y="18739"/>
                  </a:lnTo>
                  <a:cubicBezTo>
                    <a:pt x="9168" y="18770"/>
                    <a:pt x="9205" y="18786"/>
                    <a:pt x="9242" y="18786"/>
                  </a:cubicBezTo>
                  <a:cubicBezTo>
                    <a:pt x="9265" y="18786"/>
                    <a:pt x="9288" y="18780"/>
                    <a:pt x="9307" y="18767"/>
                  </a:cubicBezTo>
                  <a:cubicBezTo>
                    <a:pt x="9331" y="18747"/>
                    <a:pt x="9352" y="18718"/>
                    <a:pt x="9359" y="18688"/>
                  </a:cubicBezTo>
                  <a:cubicBezTo>
                    <a:pt x="9376" y="18587"/>
                    <a:pt x="9387" y="18539"/>
                    <a:pt x="3826" y="10403"/>
                  </a:cubicBezTo>
                  <a:cubicBezTo>
                    <a:pt x="3646" y="10143"/>
                    <a:pt x="3469" y="9880"/>
                    <a:pt x="3293" y="9627"/>
                  </a:cubicBezTo>
                  <a:lnTo>
                    <a:pt x="3293" y="9627"/>
                  </a:lnTo>
                  <a:cubicBezTo>
                    <a:pt x="4027" y="10587"/>
                    <a:pt x="4848" y="11668"/>
                    <a:pt x="5673" y="12749"/>
                  </a:cubicBezTo>
                  <a:cubicBezTo>
                    <a:pt x="6920" y="14388"/>
                    <a:pt x="8171" y="16027"/>
                    <a:pt x="9114" y="17256"/>
                  </a:cubicBezTo>
                  <a:cubicBezTo>
                    <a:pt x="9581" y="17873"/>
                    <a:pt x="9973" y="18382"/>
                    <a:pt x="10249" y="18742"/>
                  </a:cubicBezTo>
                  <a:cubicBezTo>
                    <a:pt x="10465" y="19024"/>
                    <a:pt x="10590" y="19183"/>
                    <a:pt x="10665" y="19266"/>
                  </a:cubicBezTo>
                  <a:cubicBezTo>
                    <a:pt x="10669" y="19273"/>
                    <a:pt x="10673" y="19276"/>
                    <a:pt x="10673" y="19280"/>
                  </a:cubicBezTo>
                  <a:lnTo>
                    <a:pt x="10676" y="19280"/>
                  </a:lnTo>
                  <a:cubicBezTo>
                    <a:pt x="10728" y="19336"/>
                    <a:pt x="10759" y="19355"/>
                    <a:pt x="10785" y="19355"/>
                  </a:cubicBezTo>
                  <a:cubicBezTo>
                    <a:pt x="10806" y="19355"/>
                    <a:pt x="10825" y="19344"/>
                    <a:pt x="10849" y="19329"/>
                  </a:cubicBezTo>
                  <a:cubicBezTo>
                    <a:pt x="10876" y="19311"/>
                    <a:pt x="10894" y="19283"/>
                    <a:pt x="10901" y="19249"/>
                  </a:cubicBezTo>
                  <a:cubicBezTo>
                    <a:pt x="10901" y="19238"/>
                    <a:pt x="10905" y="19228"/>
                    <a:pt x="10860" y="19152"/>
                  </a:cubicBezTo>
                  <a:lnTo>
                    <a:pt x="10866" y="19145"/>
                  </a:lnTo>
                  <a:cubicBezTo>
                    <a:pt x="10863" y="19134"/>
                    <a:pt x="10846" y="19117"/>
                    <a:pt x="10822" y="19086"/>
                  </a:cubicBezTo>
                  <a:cubicBezTo>
                    <a:pt x="10555" y="18646"/>
                    <a:pt x="9397" y="16917"/>
                    <a:pt x="4498" y="9683"/>
                  </a:cubicBezTo>
                  <a:lnTo>
                    <a:pt x="4498" y="9683"/>
                  </a:lnTo>
                  <a:cubicBezTo>
                    <a:pt x="5143" y="10538"/>
                    <a:pt x="5839" y="11460"/>
                    <a:pt x="6536" y="12381"/>
                  </a:cubicBezTo>
                  <a:cubicBezTo>
                    <a:pt x="10201" y="17239"/>
                    <a:pt x="11247" y="18587"/>
                    <a:pt x="11594" y="18923"/>
                  </a:cubicBezTo>
                  <a:cubicBezTo>
                    <a:pt x="11608" y="18944"/>
                    <a:pt x="11618" y="18961"/>
                    <a:pt x="11632" y="18979"/>
                  </a:cubicBezTo>
                  <a:lnTo>
                    <a:pt x="11646" y="18971"/>
                  </a:lnTo>
                  <a:cubicBezTo>
                    <a:pt x="11697" y="19015"/>
                    <a:pt x="11727" y="19028"/>
                    <a:pt x="11750" y="19028"/>
                  </a:cubicBezTo>
                  <a:cubicBezTo>
                    <a:pt x="11769" y="19028"/>
                    <a:pt x="11783" y="19019"/>
                    <a:pt x="11799" y="19009"/>
                  </a:cubicBezTo>
                  <a:cubicBezTo>
                    <a:pt x="11826" y="18992"/>
                    <a:pt x="11844" y="18964"/>
                    <a:pt x="11850" y="18930"/>
                  </a:cubicBezTo>
                  <a:cubicBezTo>
                    <a:pt x="11858" y="18899"/>
                    <a:pt x="11847" y="18867"/>
                    <a:pt x="11829" y="18840"/>
                  </a:cubicBezTo>
                  <a:cubicBezTo>
                    <a:pt x="9072" y="14904"/>
                    <a:pt x="5340" y="9516"/>
                    <a:pt x="3351" y="6512"/>
                  </a:cubicBezTo>
                  <a:lnTo>
                    <a:pt x="3351" y="6512"/>
                  </a:lnTo>
                  <a:cubicBezTo>
                    <a:pt x="4325" y="7836"/>
                    <a:pt x="5631" y="9603"/>
                    <a:pt x="6937" y="11356"/>
                  </a:cubicBezTo>
                  <a:cubicBezTo>
                    <a:pt x="11617" y="17641"/>
                    <a:pt x="12231" y="18297"/>
                    <a:pt x="12412" y="18297"/>
                  </a:cubicBezTo>
                  <a:cubicBezTo>
                    <a:pt x="12435" y="18297"/>
                    <a:pt x="12451" y="18286"/>
                    <a:pt x="12467" y="18275"/>
                  </a:cubicBezTo>
                  <a:cubicBezTo>
                    <a:pt x="12495" y="18258"/>
                    <a:pt x="12512" y="18227"/>
                    <a:pt x="12519" y="18195"/>
                  </a:cubicBezTo>
                  <a:cubicBezTo>
                    <a:pt x="12523" y="18165"/>
                    <a:pt x="12515" y="18133"/>
                    <a:pt x="12498" y="18105"/>
                  </a:cubicBezTo>
                  <a:cubicBezTo>
                    <a:pt x="9682" y="14082"/>
                    <a:pt x="5846" y="8539"/>
                    <a:pt x="3912" y="5604"/>
                  </a:cubicBezTo>
                  <a:lnTo>
                    <a:pt x="3912" y="5604"/>
                  </a:lnTo>
                  <a:cubicBezTo>
                    <a:pt x="4935" y="6973"/>
                    <a:pt x="6376" y="8903"/>
                    <a:pt x="7811" y="10815"/>
                  </a:cubicBezTo>
                  <a:cubicBezTo>
                    <a:pt x="9363" y="12884"/>
                    <a:pt x="10603" y="14526"/>
                    <a:pt x="11500" y="15701"/>
                  </a:cubicBezTo>
                  <a:cubicBezTo>
                    <a:pt x="12969" y="17631"/>
                    <a:pt x="13212" y="17944"/>
                    <a:pt x="13328" y="17944"/>
                  </a:cubicBezTo>
                  <a:cubicBezTo>
                    <a:pt x="13350" y="17944"/>
                    <a:pt x="13368" y="17932"/>
                    <a:pt x="13389" y="17918"/>
                  </a:cubicBezTo>
                  <a:cubicBezTo>
                    <a:pt x="13417" y="17898"/>
                    <a:pt x="13434" y="17869"/>
                    <a:pt x="13441" y="17835"/>
                  </a:cubicBezTo>
                  <a:cubicBezTo>
                    <a:pt x="13468" y="17703"/>
                    <a:pt x="12990" y="16951"/>
                    <a:pt x="7558" y="9034"/>
                  </a:cubicBezTo>
                  <a:cubicBezTo>
                    <a:pt x="7000" y="8220"/>
                    <a:pt x="6435" y="7399"/>
                    <a:pt x="5912" y="6637"/>
                  </a:cubicBezTo>
                  <a:lnTo>
                    <a:pt x="5912" y="6637"/>
                  </a:lnTo>
                  <a:lnTo>
                    <a:pt x="14279" y="17724"/>
                  </a:lnTo>
                  <a:cubicBezTo>
                    <a:pt x="14302" y="17755"/>
                    <a:pt x="14337" y="17771"/>
                    <a:pt x="14373" y="17771"/>
                  </a:cubicBezTo>
                  <a:cubicBezTo>
                    <a:pt x="14398" y="17771"/>
                    <a:pt x="14423" y="17764"/>
                    <a:pt x="14446" y="17749"/>
                  </a:cubicBezTo>
                  <a:cubicBezTo>
                    <a:pt x="14498" y="17711"/>
                    <a:pt x="14511" y="17637"/>
                    <a:pt x="14473" y="17582"/>
                  </a:cubicBezTo>
                  <a:cubicBezTo>
                    <a:pt x="12384" y="14495"/>
                    <a:pt x="9186" y="9769"/>
                    <a:pt x="6875" y="6342"/>
                  </a:cubicBezTo>
                  <a:lnTo>
                    <a:pt x="6875" y="6342"/>
                  </a:lnTo>
                  <a:cubicBezTo>
                    <a:pt x="7675" y="7427"/>
                    <a:pt x="8566" y="8626"/>
                    <a:pt x="9453" y="9817"/>
                  </a:cubicBezTo>
                  <a:cubicBezTo>
                    <a:pt x="13631" y="15424"/>
                    <a:pt x="14789" y="16938"/>
                    <a:pt x="15163" y="17312"/>
                  </a:cubicBezTo>
                  <a:cubicBezTo>
                    <a:pt x="15176" y="17333"/>
                    <a:pt x="15191" y="17350"/>
                    <a:pt x="15205" y="17370"/>
                  </a:cubicBezTo>
                  <a:lnTo>
                    <a:pt x="15218" y="17364"/>
                  </a:lnTo>
                  <a:cubicBezTo>
                    <a:pt x="15271" y="17409"/>
                    <a:pt x="15303" y="17423"/>
                    <a:pt x="15326" y="17423"/>
                  </a:cubicBezTo>
                  <a:cubicBezTo>
                    <a:pt x="15344" y="17423"/>
                    <a:pt x="15357" y="17414"/>
                    <a:pt x="15371" y="17405"/>
                  </a:cubicBezTo>
                  <a:cubicBezTo>
                    <a:pt x="15398" y="17385"/>
                    <a:pt x="15416" y="17357"/>
                    <a:pt x="15423" y="17325"/>
                  </a:cubicBezTo>
                  <a:cubicBezTo>
                    <a:pt x="15429" y="17295"/>
                    <a:pt x="15423" y="17263"/>
                    <a:pt x="15405" y="17236"/>
                  </a:cubicBezTo>
                  <a:cubicBezTo>
                    <a:pt x="13350" y="14242"/>
                    <a:pt x="8951" y="7798"/>
                    <a:pt x="6525" y="4177"/>
                  </a:cubicBezTo>
                  <a:lnTo>
                    <a:pt x="6525" y="4177"/>
                  </a:lnTo>
                  <a:cubicBezTo>
                    <a:pt x="8971" y="7423"/>
                    <a:pt x="13230" y="13099"/>
                    <a:pt x="15845" y="16595"/>
                  </a:cubicBezTo>
                  <a:cubicBezTo>
                    <a:pt x="15868" y="16626"/>
                    <a:pt x="15903" y="16642"/>
                    <a:pt x="15939" y="16642"/>
                  </a:cubicBezTo>
                  <a:cubicBezTo>
                    <a:pt x="15964" y="16642"/>
                    <a:pt x="15989" y="16634"/>
                    <a:pt x="16011" y="16619"/>
                  </a:cubicBezTo>
                  <a:cubicBezTo>
                    <a:pt x="16064" y="16580"/>
                    <a:pt x="16078" y="16508"/>
                    <a:pt x="16040" y="16456"/>
                  </a:cubicBezTo>
                  <a:lnTo>
                    <a:pt x="7336" y="3550"/>
                  </a:lnTo>
                  <a:lnTo>
                    <a:pt x="7336" y="3550"/>
                  </a:lnTo>
                  <a:cubicBezTo>
                    <a:pt x="9553" y="6443"/>
                    <a:pt x="13493" y="11744"/>
                    <a:pt x="16372" y="15652"/>
                  </a:cubicBezTo>
                  <a:cubicBezTo>
                    <a:pt x="16396" y="15684"/>
                    <a:pt x="16433" y="15702"/>
                    <a:pt x="16471" y="15702"/>
                  </a:cubicBezTo>
                  <a:cubicBezTo>
                    <a:pt x="16495" y="15702"/>
                    <a:pt x="16518" y="15695"/>
                    <a:pt x="16539" y="15680"/>
                  </a:cubicBezTo>
                  <a:cubicBezTo>
                    <a:pt x="16593" y="15642"/>
                    <a:pt x="16608" y="15569"/>
                    <a:pt x="16569" y="15514"/>
                  </a:cubicBezTo>
                  <a:lnTo>
                    <a:pt x="8378" y="3369"/>
                  </a:lnTo>
                  <a:lnTo>
                    <a:pt x="8378" y="3369"/>
                  </a:lnTo>
                  <a:cubicBezTo>
                    <a:pt x="9328" y="4648"/>
                    <a:pt x="10520" y="6283"/>
                    <a:pt x="11639" y="7815"/>
                  </a:cubicBezTo>
                  <a:cubicBezTo>
                    <a:pt x="16480" y="14455"/>
                    <a:pt x="17086" y="15198"/>
                    <a:pt x="17288" y="15198"/>
                  </a:cubicBezTo>
                  <a:cubicBezTo>
                    <a:pt x="17315" y="15198"/>
                    <a:pt x="17334" y="15185"/>
                    <a:pt x="17356" y="15171"/>
                  </a:cubicBezTo>
                  <a:cubicBezTo>
                    <a:pt x="17383" y="15150"/>
                    <a:pt x="17401" y="15122"/>
                    <a:pt x="17408" y="15091"/>
                  </a:cubicBezTo>
                  <a:cubicBezTo>
                    <a:pt x="17415" y="15060"/>
                    <a:pt x="17408" y="15029"/>
                    <a:pt x="17388" y="15000"/>
                  </a:cubicBezTo>
                  <a:cubicBezTo>
                    <a:pt x="15315" y="11962"/>
                    <a:pt x="12069" y="7184"/>
                    <a:pt x="9907" y="3976"/>
                  </a:cubicBezTo>
                  <a:lnTo>
                    <a:pt x="9907" y="3976"/>
                  </a:lnTo>
                  <a:cubicBezTo>
                    <a:pt x="16070" y="12250"/>
                    <a:pt x="17467" y="14062"/>
                    <a:pt x="17862" y="14405"/>
                  </a:cubicBezTo>
                  <a:cubicBezTo>
                    <a:pt x="17866" y="14408"/>
                    <a:pt x="17866" y="14412"/>
                    <a:pt x="17866" y="14412"/>
                  </a:cubicBezTo>
                  <a:lnTo>
                    <a:pt x="17869" y="14412"/>
                  </a:lnTo>
                  <a:cubicBezTo>
                    <a:pt x="17931" y="14463"/>
                    <a:pt x="17967" y="14480"/>
                    <a:pt x="17993" y="14480"/>
                  </a:cubicBezTo>
                  <a:cubicBezTo>
                    <a:pt x="18013" y="14480"/>
                    <a:pt x="18027" y="14471"/>
                    <a:pt x="18042" y="14460"/>
                  </a:cubicBezTo>
                  <a:cubicBezTo>
                    <a:pt x="18066" y="14439"/>
                    <a:pt x="18087" y="14415"/>
                    <a:pt x="18090" y="14381"/>
                  </a:cubicBezTo>
                  <a:cubicBezTo>
                    <a:pt x="18104" y="14311"/>
                    <a:pt x="18108" y="14294"/>
                    <a:pt x="9726" y="1911"/>
                  </a:cubicBezTo>
                  <a:lnTo>
                    <a:pt x="9726" y="1911"/>
                  </a:lnTo>
                  <a:cubicBezTo>
                    <a:pt x="11767" y="4530"/>
                    <a:pt x="15589" y="9654"/>
                    <a:pt x="18347" y="13404"/>
                  </a:cubicBezTo>
                  <a:cubicBezTo>
                    <a:pt x="18369" y="13434"/>
                    <a:pt x="18406" y="13452"/>
                    <a:pt x="18445" y="13452"/>
                  </a:cubicBezTo>
                  <a:cubicBezTo>
                    <a:pt x="18454" y="13452"/>
                    <a:pt x="18463" y="13451"/>
                    <a:pt x="18472" y="13449"/>
                  </a:cubicBezTo>
                  <a:cubicBezTo>
                    <a:pt x="18517" y="13438"/>
                    <a:pt x="18555" y="13400"/>
                    <a:pt x="18562" y="13355"/>
                  </a:cubicBezTo>
                  <a:cubicBezTo>
                    <a:pt x="18568" y="13334"/>
                    <a:pt x="18568" y="13321"/>
                    <a:pt x="18538" y="13265"/>
                  </a:cubicBezTo>
                  <a:lnTo>
                    <a:pt x="18541" y="13262"/>
                  </a:lnTo>
                  <a:cubicBezTo>
                    <a:pt x="18541" y="13258"/>
                    <a:pt x="18520" y="13233"/>
                    <a:pt x="18489" y="13188"/>
                  </a:cubicBezTo>
                  <a:cubicBezTo>
                    <a:pt x="18420" y="13085"/>
                    <a:pt x="18291" y="12897"/>
                    <a:pt x="18056" y="12555"/>
                  </a:cubicBezTo>
                  <a:cubicBezTo>
                    <a:pt x="13593" y="6114"/>
                    <a:pt x="11476" y="2989"/>
                    <a:pt x="10555" y="1564"/>
                  </a:cubicBezTo>
                  <a:lnTo>
                    <a:pt x="10555" y="1564"/>
                  </a:lnTo>
                  <a:cubicBezTo>
                    <a:pt x="11882" y="3227"/>
                    <a:pt x="14535" y="6741"/>
                    <a:pt x="16296" y="9066"/>
                  </a:cubicBezTo>
                  <a:cubicBezTo>
                    <a:pt x="16993" y="9984"/>
                    <a:pt x="17605" y="10794"/>
                    <a:pt x="18045" y="11377"/>
                  </a:cubicBezTo>
                  <a:cubicBezTo>
                    <a:pt x="18662" y="12185"/>
                    <a:pt x="18789" y="12352"/>
                    <a:pt x="18869" y="12352"/>
                  </a:cubicBezTo>
                  <a:cubicBezTo>
                    <a:pt x="18890" y="12352"/>
                    <a:pt x="18907" y="12340"/>
                    <a:pt x="18929" y="12326"/>
                  </a:cubicBezTo>
                  <a:cubicBezTo>
                    <a:pt x="18957" y="12305"/>
                    <a:pt x="18974" y="12277"/>
                    <a:pt x="18981" y="12243"/>
                  </a:cubicBezTo>
                  <a:cubicBezTo>
                    <a:pt x="18992" y="12191"/>
                    <a:pt x="19019" y="12045"/>
                    <a:pt x="13694" y="4267"/>
                  </a:cubicBezTo>
                  <a:lnTo>
                    <a:pt x="13694" y="4267"/>
                  </a:lnTo>
                  <a:cubicBezTo>
                    <a:pt x="18444" y="10500"/>
                    <a:pt x="19055" y="11160"/>
                    <a:pt x="19236" y="11160"/>
                  </a:cubicBezTo>
                  <a:cubicBezTo>
                    <a:pt x="19260" y="11160"/>
                    <a:pt x="19276" y="11149"/>
                    <a:pt x="19293" y="11138"/>
                  </a:cubicBezTo>
                  <a:cubicBezTo>
                    <a:pt x="19321" y="11120"/>
                    <a:pt x="19338" y="11092"/>
                    <a:pt x="19345" y="11058"/>
                  </a:cubicBezTo>
                  <a:cubicBezTo>
                    <a:pt x="19355" y="11002"/>
                    <a:pt x="19379" y="10881"/>
                    <a:pt x="14252" y="3394"/>
                  </a:cubicBezTo>
                  <a:lnTo>
                    <a:pt x="14252" y="3394"/>
                  </a:lnTo>
                  <a:cubicBezTo>
                    <a:pt x="14647" y="3889"/>
                    <a:pt x="15066" y="4419"/>
                    <a:pt x="15482" y="4943"/>
                  </a:cubicBezTo>
                  <a:cubicBezTo>
                    <a:pt x="18021" y="8130"/>
                    <a:pt x="18766" y="9024"/>
                    <a:pt x="19033" y="9246"/>
                  </a:cubicBezTo>
                  <a:lnTo>
                    <a:pt x="19040" y="9256"/>
                  </a:lnTo>
                  <a:lnTo>
                    <a:pt x="19043" y="9253"/>
                  </a:lnTo>
                  <a:cubicBezTo>
                    <a:pt x="19097" y="9295"/>
                    <a:pt x="19130" y="9309"/>
                    <a:pt x="19155" y="9309"/>
                  </a:cubicBezTo>
                  <a:cubicBezTo>
                    <a:pt x="19176" y="9309"/>
                    <a:pt x="19192" y="9299"/>
                    <a:pt x="19209" y="9288"/>
                  </a:cubicBezTo>
                  <a:cubicBezTo>
                    <a:pt x="19234" y="9270"/>
                    <a:pt x="19254" y="9242"/>
                    <a:pt x="19259" y="9211"/>
                  </a:cubicBezTo>
                  <a:cubicBezTo>
                    <a:pt x="19265" y="9180"/>
                    <a:pt x="19259" y="9145"/>
                    <a:pt x="19241" y="9121"/>
                  </a:cubicBezTo>
                  <a:lnTo>
                    <a:pt x="15028" y="2874"/>
                  </a:lnTo>
                  <a:lnTo>
                    <a:pt x="18523" y="6758"/>
                  </a:lnTo>
                  <a:cubicBezTo>
                    <a:pt x="18546" y="6785"/>
                    <a:pt x="18579" y="6798"/>
                    <a:pt x="18612" y="6798"/>
                  </a:cubicBezTo>
                  <a:cubicBezTo>
                    <a:pt x="18638" y="6798"/>
                    <a:pt x="18665" y="6789"/>
                    <a:pt x="18686" y="6772"/>
                  </a:cubicBezTo>
                  <a:cubicBezTo>
                    <a:pt x="18739" y="6734"/>
                    <a:pt x="18749" y="6661"/>
                    <a:pt x="18711" y="6609"/>
                  </a:cubicBezTo>
                  <a:cubicBezTo>
                    <a:pt x="17612" y="5005"/>
                    <a:pt x="15956" y="2573"/>
                    <a:pt x="15842" y="2361"/>
                  </a:cubicBezTo>
                  <a:cubicBezTo>
                    <a:pt x="15838" y="2351"/>
                    <a:pt x="15832" y="2340"/>
                    <a:pt x="15824" y="2330"/>
                  </a:cubicBezTo>
                  <a:cubicBezTo>
                    <a:pt x="15803" y="2296"/>
                    <a:pt x="15766" y="2277"/>
                    <a:pt x="15727" y="2277"/>
                  </a:cubicBezTo>
                  <a:cubicBezTo>
                    <a:pt x="15703" y="2277"/>
                    <a:pt x="15679" y="2284"/>
                    <a:pt x="15658" y="2298"/>
                  </a:cubicBezTo>
                  <a:cubicBezTo>
                    <a:pt x="15630" y="2316"/>
                    <a:pt x="15613" y="2344"/>
                    <a:pt x="15606" y="2375"/>
                  </a:cubicBezTo>
                  <a:cubicBezTo>
                    <a:pt x="15596" y="2431"/>
                    <a:pt x="15589" y="2469"/>
                    <a:pt x="17484" y="5244"/>
                  </a:cubicBezTo>
                  <a:lnTo>
                    <a:pt x="14051" y="1425"/>
                  </a:lnTo>
                  <a:cubicBezTo>
                    <a:pt x="14027" y="1400"/>
                    <a:pt x="13994" y="1387"/>
                    <a:pt x="13961" y="1387"/>
                  </a:cubicBezTo>
                  <a:cubicBezTo>
                    <a:pt x="13935" y="1387"/>
                    <a:pt x="13909" y="1395"/>
                    <a:pt x="13888" y="1412"/>
                  </a:cubicBezTo>
                  <a:cubicBezTo>
                    <a:pt x="13836" y="1450"/>
                    <a:pt x="13825" y="1523"/>
                    <a:pt x="13860" y="1575"/>
                  </a:cubicBezTo>
                  <a:lnTo>
                    <a:pt x="17903" y="7569"/>
                  </a:lnTo>
                  <a:cubicBezTo>
                    <a:pt x="16427" y="5757"/>
                    <a:pt x="13995" y="2690"/>
                    <a:pt x="12204" y="411"/>
                  </a:cubicBezTo>
                  <a:cubicBezTo>
                    <a:pt x="12179" y="380"/>
                    <a:pt x="12143" y="363"/>
                    <a:pt x="12107" y="363"/>
                  </a:cubicBezTo>
                  <a:cubicBezTo>
                    <a:pt x="12083" y="363"/>
                    <a:pt x="12058" y="371"/>
                    <a:pt x="12037" y="386"/>
                  </a:cubicBezTo>
                  <a:cubicBezTo>
                    <a:pt x="11982" y="424"/>
                    <a:pt x="11972" y="501"/>
                    <a:pt x="12007" y="552"/>
                  </a:cubicBezTo>
                  <a:cubicBezTo>
                    <a:pt x="14124" y="3629"/>
                    <a:pt x="17051" y="7911"/>
                    <a:pt x="18392" y="9935"/>
                  </a:cubicBezTo>
                  <a:cubicBezTo>
                    <a:pt x="16854" y="8036"/>
                    <a:pt x="13732" y="3924"/>
                    <a:pt x="12194" y="1900"/>
                  </a:cubicBezTo>
                  <a:cubicBezTo>
                    <a:pt x="11525" y="1020"/>
                    <a:pt x="11188" y="577"/>
                    <a:pt x="11009" y="362"/>
                  </a:cubicBezTo>
                  <a:cubicBezTo>
                    <a:pt x="10977" y="317"/>
                    <a:pt x="10946" y="272"/>
                    <a:pt x="10915" y="227"/>
                  </a:cubicBezTo>
                  <a:lnTo>
                    <a:pt x="10897" y="237"/>
                  </a:lnTo>
                  <a:cubicBezTo>
                    <a:pt x="10848" y="190"/>
                    <a:pt x="10819" y="174"/>
                    <a:pt x="10797" y="174"/>
                  </a:cubicBezTo>
                  <a:cubicBezTo>
                    <a:pt x="10779" y="174"/>
                    <a:pt x="10765" y="183"/>
                    <a:pt x="10748" y="195"/>
                  </a:cubicBezTo>
                  <a:cubicBezTo>
                    <a:pt x="10721" y="213"/>
                    <a:pt x="10704" y="240"/>
                    <a:pt x="10697" y="272"/>
                  </a:cubicBezTo>
                  <a:cubicBezTo>
                    <a:pt x="10689" y="303"/>
                    <a:pt x="10697" y="338"/>
                    <a:pt x="10714" y="362"/>
                  </a:cubicBezTo>
                  <a:cubicBezTo>
                    <a:pt x="12772" y="3345"/>
                    <a:pt x="15499" y="7334"/>
                    <a:pt x="17190" y="9849"/>
                  </a:cubicBezTo>
                  <a:cubicBezTo>
                    <a:pt x="16964" y="9554"/>
                    <a:pt x="16729" y="9239"/>
                    <a:pt x="16486" y="8920"/>
                  </a:cubicBezTo>
                  <a:cubicBezTo>
                    <a:pt x="10634" y="1179"/>
                    <a:pt x="9984" y="406"/>
                    <a:pt x="9795" y="406"/>
                  </a:cubicBezTo>
                  <a:cubicBezTo>
                    <a:pt x="9773" y="406"/>
                    <a:pt x="9757" y="416"/>
                    <a:pt x="9741" y="427"/>
                  </a:cubicBezTo>
                  <a:cubicBezTo>
                    <a:pt x="9716" y="445"/>
                    <a:pt x="9696" y="480"/>
                    <a:pt x="9688" y="511"/>
                  </a:cubicBezTo>
                  <a:cubicBezTo>
                    <a:pt x="9671" y="608"/>
                    <a:pt x="9643" y="757"/>
                    <a:pt x="14332" y="7586"/>
                  </a:cubicBezTo>
                  <a:cubicBezTo>
                    <a:pt x="14085" y="7257"/>
                    <a:pt x="13839" y="6928"/>
                    <a:pt x="13590" y="6595"/>
                  </a:cubicBezTo>
                  <a:cubicBezTo>
                    <a:pt x="9126" y="636"/>
                    <a:pt x="8533" y="0"/>
                    <a:pt x="83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8" name="Google Shape;1348;p62"/>
          <p:cNvCxnSpPr>
            <a:stCxn id="1346" idx="2"/>
          </p:cNvCxnSpPr>
          <p:nvPr/>
        </p:nvCxnSpPr>
        <p:spPr>
          <a:xfrm rot="10800000">
            <a:off x="3125550" y="3803400"/>
            <a:ext cx="28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62"/>
          <p:cNvCxnSpPr/>
          <p:nvPr/>
        </p:nvCxnSpPr>
        <p:spPr>
          <a:xfrm rot="10800000">
            <a:off x="5767050" y="3803400"/>
            <a:ext cx="28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62"/>
          <p:cNvCxnSpPr/>
          <p:nvPr/>
        </p:nvCxnSpPr>
        <p:spPr>
          <a:xfrm rot="10800000">
            <a:off x="4572025" y="2404450"/>
            <a:ext cx="0" cy="23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62"/>
          <p:cNvSpPr txBox="1"/>
          <p:nvPr/>
        </p:nvSpPr>
        <p:spPr>
          <a:xfrm rot="-393759">
            <a:off x="610248" y="2242943"/>
            <a:ext cx="2858531" cy="9931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6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To make the dots cover more area, we can decrease the radius</a:t>
            </a:r>
            <a:endParaRPr b="1" sz="2400">
              <a:solidFill>
                <a:schemeClr val="accent6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52" name="Google Shape;1352;p62"/>
          <p:cNvSpPr txBox="1"/>
          <p:nvPr/>
        </p:nvSpPr>
        <p:spPr>
          <a:xfrm rot="607499">
            <a:off x="6506352" y="2772276"/>
            <a:ext cx="1982982" cy="4531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l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Or to increase the number of dots</a:t>
            </a:r>
            <a:endParaRPr b="1" sz="2400">
              <a:solidFill>
                <a:schemeClr val="l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  <p:sp>
        <p:nvSpPr>
          <p:cNvPr id="1353" name="Google Shape;1353;p62"/>
          <p:cNvSpPr txBox="1"/>
          <p:nvPr/>
        </p:nvSpPr>
        <p:spPr>
          <a:xfrm rot="-1040">
            <a:off x="5421140" y="1569146"/>
            <a:ext cx="19830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400">
                <a:solidFill>
                  <a:schemeClr val="accent2"/>
                </a:solidFill>
                <a:latin typeface="Sue Ellen Francisco"/>
                <a:ea typeface="Sue Ellen Francisco"/>
                <a:cs typeface="Sue Ellen Francisco"/>
                <a:sym typeface="Sue Ellen Francisco"/>
              </a:rPr>
              <a:t>Base Case</a:t>
            </a:r>
            <a:endParaRPr b="1" sz="2400">
              <a:solidFill>
                <a:schemeClr val="accent2"/>
              </a:solidFill>
              <a:latin typeface="Sue Ellen Francisco"/>
              <a:ea typeface="Sue Ellen Francisco"/>
              <a:cs typeface="Sue Ellen Francisco"/>
              <a:sym typeface="Sue Ellen Francisc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3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</a:t>
            </a:r>
            <a:r>
              <a:rPr b="1" lang="en" sz="3000"/>
              <a:t>RESULT —- Decrease Radius</a:t>
            </a:r>
            <a:endParaRPr b="1" sz="3000"/>
          </a:p>
        </p:txBody>
      </p:sp>
      <p:pic>
        <p:nvPicPr>
          <p:cNvPr id="1359" name="Google Shape;13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50" y="1388175"/>
            <a:ext cx="7073699" cy="28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63"/>
          <p:cNvSpPr txBox="1"/>
          <p:nvPr>
            <p:ph idx="4294967295" type="title"/>
          </p:nvPr>
        </p:nvSpPr>
        <p:spPr>
          <a:xfrm>
            <a:off x="2165100" y="424925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radius = 1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number = 1000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/>
          <p:nvPr/>
        </p:nvSpPr>
        <p:spPr>
          <a:xfrm>
            <a:off x="3427912" y="680533"/>
            <a:ext cx="110923" cy="392899"/>
          </a:xfrm>
          <a:custGeom>
            <a:rect b="b" l="l" r="r" t="t"/>
            <a:pathLst>
              <a:path extrusionOk="0" h="4381" w="1164">
                <a:moveTo>
                  <a:pt x="1048" y="1"/>
                </a:moveTo>
                <a:cubicBezTo>
                  <a:pt x="1020" y="1"/>
                  <a:pt x="994" y="13"/>
                  <a:pt x="978" y="42"/>
                </a:cubicBezTo>
                <a:cubicBezTo>
                  <a:pt x="290" y="1333"/>
                  <a:pt x="1" y="2883"/>
                  <a:pt x="232" y="4324"/>
                </a:cubicBezTo>
                <a:cubicBezTo>
                  <a:pt x="238" y="4363"/>
                  <a:pt x="269" y="4380"/>
                  <a:pt x="300" y="4380"/>
                </a:cubicBezTo>
                <a:cubicBezTo>
                  <a:pt x="339" y="4380"/>
                  <a:pt x="379" y="4354"/>
                  <a:pt x="379" y="4307"/>
                </a:cubicBezTo>
                <a:cubicBezTo>
                  <a:pt x="375" y="2822"/>
                  <a:pt x="593" y="1503"/>
                  <a:pt x="1139" y="117"/>
                </a:cubicBezTo>
                <a:cubicBezTo>
                  <a:pt x="1164" y="53"/>
                  <a:pt x="1104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8"/>
          <p:cNvSpPr/>
          <p:nvPr/>
        </p:nvSpPr>
        <p:spPr>
          <a:xfrm>
            <a:off x="5542621" y="4385753"/>
            <a:ext cx="199262" cy="239363"/>
          </a:xfrm>
          <a:custGeom>
            <a:rect b="b" l="l" r="r" t="t"/>
            <a:pathLst>
              <a:path extrusionOk="0" h="2669" w="2091">
                <a:moveTo>
                  <a:pt x="1985" y="0"/>
                </a:moveTo>
                <a:cubicBezTo>
                  <a:pt x="1963" y="0"/>
                  <a:pt x="1940" y="9"/>
                  <a:pt x="1923" y="30"/>
                </a:cubicBezTo>
                <a:cubicBezTo>
                  <a:pt x="1300" y="820"/>
                  <a:pt x="496" y="1607"/>
                  <a:pt x="39" y="2507"/>
                </a:cubicBezTo>
                <a:cubicBezTo>
                  <a:pt x="1" y="2584"/>
                  <a:pt x="61" y="2669"/>
                  <a:pt x="133" y="2669"/>
                </a:cubicBezTo>
                <a:cubicBezTo>
                  <a:pt x="156" y="2669"/>
                  <a:pt x="180" y="2660"/>
                  <a:pt x="203" y="2639"/>
                </a:cubicBezTo>
                <a:cubicBezTo>
                  <a:pt x="942" y="1938"/>
                  <a:pt x="1467" y="939"/>
                  <a:pt x="2049" y="108"/>
                </a:cubicBezTo>
                <a:cubicBezTo>
                  <a:pt x="2090" y="53"/>
                  <a:pt x="2039" y="0"/>
                  <a:pt x="19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8"/>
          <p:cNvSpPr/>
          <p:nvPr/>
        </p:nvSpPr>
        <p:spPr>
          <a:xfrm>
            <a:off x="5652493" y="4460638"/>
            <a:ext cx="117499" cy="142326"/>
          </a:xfrm>
          <a:custGeom>
            <a:rect b="b" l="l" r="r" t="t"/>
            <a:pathLst>
              <a:path extrusionOk="0" h="1587" w="1233">
                <a:moveTo>
                  <a:pt x="1151" y="1"/>
                </a:moveTo>
                <a:cubicBezTo>
                  <a:pt x="1135" y="1"/>
                  <a:pt x="1118" y="7"/>
                  <a:pt x="1104" y="23"/>
                </a:cubicBezTo>
                <a:cubicBezTo>
                  <a:pt x="879" y="247"/>
                  <a:pt x="712" y="544"/>
                  <a:pt x="515" y="796"/>
                </a:cubicBezTo>
                <a:cubicBezTo>
                  <a:pt x="368" y="983"/>
                  <a:pt x="0" y="1260"/>
                  <a:pt x="21" y="1518"/>
                </a:cubicBezTo>
                <a:cubicBezTo>
                  <a:pt x="25" y="1552"/>
                  <a:pt x="48" y="1587"/>
                  <a:pt x="89" y="1587"/>
                </a:cubicBezTo>
                <a:cubicBezTo>
                  <a:pt x="91" y="1587"/>
                  <a:pt x="94" y="1587"/>
                  <a:pt x="96" y="1587"/>
                </a:cubicBezTo>
                <a:cubicBezTo>
                  <a:pt x="358" y="1587"/>
                  <a:pt x="557" y="1213"/>
                  <a:pt x="699" y="1024"/>
                </a:cubicBezTo>
                <a:cubicBezTo>
                  <a:pt x="904" y="749"/>
                  <a:pt x="1138" y="428"/>
                  <a:pt x="1220" y="94"/>
                </a:cubicBezTo>
                <a:cubicBezTo>
                  <a:pt x="1232" y="45"/>
                  <a:pt x="1193" y="1"/>
                  <a:pt x="1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5713766" y="4520546"/>
            <a:ext cx="85670" cy="92642"/>
          </a:xfrm>
          <a:custGeom>
            <a:rect b="b" l="l" r="r" t="t"/>
            <a:pathLst>
              <a:path extrusionOk="0" h="1033" w="899">
                <a:moveTo>
                  <a:pt x="751" y="1"/>
                </a:moveTo>
                <a:cubicBezTo>
                  <a:pt x="727" y="1"/>
                  <a:pt x="702" y="10"/>
                  <a:pt x="682" y="32"/>
                </a:cubicBezTo>
                <a:cubicBezTo>
                  <a:pt x="458" y="288"/>
                  <a:pt x="138" y="560"/>
                  <a:pt x="22" y="891"/>
                </a:cubicBezTo>
                <a:cubicBezTo>
                  <a:pt x="0" y="958"/>
                  <a:pt x="65" y="1033"/>
                  <a:pt x="132" y="1033"/>
                </a:cubicBezTo>
                <a:cubicBezTo>
                  <a:pt x="149" y="1033"/>
                  <a:pt x="166" y="1028"/>
                  <a:pt x="182" y="1017"/>
                </a:cubicBezTo>
                <a:cubicBezTo>
                  <a:pt x="471" y="823"/>
                  <a:pt x="655" y="448"/>
                  <a:pt x="849" y="162"/>
                </a:cubicBezTo>
                <a:cubicBezTo>
                  <a:pt x="899" y="90"/>
                  <a:pt x="825" y="1"/>
                  <a:pt x="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3152775" y="451574"/>
            <a:ext cx="4872338" cy="3651423"/>
          </a:xfrm>
          <a:custGeom>
            <a:rect b="b" l="l" r="r" t="t"/>
            <a:pathLst>
              <a:path extrusionOk="0" h="40715" w="51129">
                <a:moveTo>
                  <a:pt x="46146" y="0"/>
                </a:moveTo>
                <a:cubicBezTo>
                  <a:pt x="43518" y="0"/>
                  <a:pt x="40883" y="81"/>
                  <a:pt x="38271" y="81"/>
                </a:cubicBezTo>
                <a:cubicBezTo>
                  <a:pt x="34057" y="81"/>
                  <a:pt x="29843" y="84"/>
                  <a:pt x="25633" y="87"/>
                </a:cubicBezTo>
                <a:cubicBezTo>
                  <a:pt x="21419" y="91"/>
                  <a:pt x="17205" y="91"/>
                  <a:pt x="12991" y="91"/>
                </a:cubicBezTo>
                <a:cubicBezTo>
                  <a:pt x="10957" y="87"/>
                  <a:pt x="8923" y="87"/>
                  <a:pt x="6889" y="84"/>
                </a:cubicBezTo>
                <a:cubicBezTo>
                  <a:pt x="5591" y="84"/>
                  <a:pt x="4255" y="16"/>
                  <a:pt x="2930" y="16"/>
                </a:cubicBezTo>
                <a:cubicBezTo>
                  <a:pt x="2082" y="16"/>
                  <a:pt x="1239" y="44"/>
                  <a:pt x="413" y="136"/>
                </a:cubicBezTo>
                <a:cubicBezTo>
                  <a:pt x="396" y="118"/>
                  <a:pt x="374" y="110"/>
                  <a:pt x="351" y="110"/>
                </a:cubicBezTo>
                <a:cubicBezTo>
                  <a:pt x="315" y="110"/>
                  <a:pt x="279" y="132"/>
                  <a:pt x="267" y="176"/>
                </a:cubicBezTo>
                <a:cubicBezTo>
                  <a:pt x="191" y="230"/>
                  <a:pt x="185" y="336"/>
                  <a:pt x="249" y="401"/>
                </a:cubicBezTo>
                <a:cubicBezTo>
                  <a:pt x="65" y="3542"/>
                  <a:pt x="171" y="6727"/>
                  <a:pt x="150" y="9872"/>
                </a:cubicBezTo>
                <a:cubicBezTo>
                  <a:pt x="134" y="13098"/>
                  <a:pt x="141" y="16320"/>
                  <a:pt x="141" y="19543"/>
                </a:cubicBezTo>
                <a:cubicBezTo>
                  <a:pt x="137" y="22691"/>
                  <a:pt x="137" y="25842"/>
                  <a:pt x="137" y="28990"/>
                </a:cubicBezTo>
                <a:cubicBezTo>
                  <a:pt x="134" y="32026"/>
                  <a:pt x="1" y="35115"/>
                  <a:pt x="202" y="38150"/>
                </a:cubicBezTo>
                <a:cubicBezTo>
                  <a:pt x="137" y="38972"/>
                  <a:pt x="93" y="39793"/>
                  <a:pt x="205" y="40607"/>
                </a:cubicBezTo>
                <a:cubicBezTo>
                  <a:pt x="215" y="40679"/>
                  <a:pt x="283" y="40715"/>
                  <a:pt x="350" y="40715"/>
                </a:cubicBezTo>
                <a:cubicBezTo>
                  <a:pt x="417" y="40715"/>
                  <a:pt x="484" y="40679"/>
                  <a:pt x="495" y="40607"/>
                </a:cubicBezTo>
                <a:cubicBezTo>
                  <a:pt x="611" y="39793"/>
                  <a:pt x="567" y="38972"/>
                  <a:pt x="502" y="38150"/>
                </a:cubicBezTo>
                <a:cubicBezTo>
                  <a:pt x="696" y="35191"/>
                  <a:pt x="567" y="32178"/>
                  <a:pt x="567" y="29215"/>
                </a:cubicBezTo>
                <a:cubicBezTo>
                  <a:pt x="567" y="25992"/>
                  <a:pt x="563" y="22766"/>
                  <a:pt x="563" y="19543"/>
                </a:cubicBezTo>
                <a:cubicBezTo>
                  <a:pt x="563" y="16395"/>
                  <a:pt x="570" y="13248"/>
                  <a:pt x="553" y="10096"/>
                </a:cubicBezTo>
                <a:cubicBezTo>
                  <a:pt x="532" y="6897"/>
                  <a:pt x="641" y="3655"/>
                  <a:pt x="457" y="459"/>
                </a:cubicBezTo>
                <a:lnTo>
                  <a:pt x="457" y="459"/>
                </a:lnTo>
                <a:cubicBezTo>
                  <a:pt x="1266" y="545"/>
                  <a:pt x="2091" y="572"/>
                  <a:pt x="2921" y="572"/>
                </a:cubicBezTo>
                <a:cubicBezTo>
                  <a:pt x="4250" y="572"/>
                  <a:pt x="5590" y="503"/>
                  <a:pt x="6889" y="503"/>
                </a:cubicBezTo>
                <a:cubicBezTo>
                  <a:pt x="8923" y="499"/>
                  <a:pt x="10957" y="499"/>
                  <a:pt x="12991" y="499"/>
                </a:cubicBezTo>
                <a:cubicBezTo>
                  <a:pt x="14396" y="498"/>
                  <a:pt x="15800" y="498"/>
                  <a:pt x="17205" y="498"/>
                </a:cubicBezTo>
                <a:cubicBezTo>
                  <a:pt x="20014" y="498"/>
                  <a:pt x="22823" y="499"/>
                  <a:pt x="25633" y="499"/>
                </a:cubicBezTo>
                <a:cubicBezTo>
                  <a:pt x="29843" y="503"/>
                  <a:pt x="34057" y="507"/>
                  <a:pt x="38271" y="507"/>
                </a:cubicBezTo>
                <a:cubicBezTo>
                  <a:pt x="40885" y="507"/>
                  <a:pt x="43524" y="589"/>
                  <a:pt x="46155" y="589"/>
                </a:cubicBezTo>
                <a:cubicBezTo>
                  <a:pt x="47745" y="589"/>
                  <a:pt x="49333" y="559"/>
                  <a:pt x="50911" y="463"/>
                </a:cubicBezTo>
                <a:cubicBezTo>
                  <a:pt x="51128" y="449"/>
                  <a:pt x="51128" y="139"/>
                  <a:pt x="50911" y="125"/>
                </a:cubicBezTo>
                <a:cubicBezTo>
                  <a:pt x="49330" y="30"/>
                  <a:pt x="47740" y="0"/>
                  <a:pt x="46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8036778" y="453906"/>
            <a:ext cx="73472" cy="3662275"/>
          </a:xfrm>
          <a:custGeom>
            <a:rect b="b" l="l" r="r" t="t"/>
            <a:pathLst>
              <a:path extrusionOk="0" h="40836" w="771">
                <a:moveTo>
                  <a:pt x="385" y="0"/>
                </a:moveTo>
                <a:cubicBezTo>
                  <a:pt x="324" y="0"/>
                  <a:pt x="263" y="41"/>
                  <a:pt x="260" y="123"/>
                </a:cubicBezTo>
                <a:cubicBezTo>
                  <a:pt x="164" y="1867"/>
                  <a:pt x="280" y="3618"/>
                  <a:pt x="219" y="5366"/>
                </a:cubicBezTo>
                <a:cubicBezTo>
                  <a:pt x="161" y="6967"/>
                  <a:pt x="103" y="8568"/>
                  <a:pt x="69" y="10173"/>
                </a:cubicBezTo>
                <a:cubicBezTo>
                  <a:pt x="1" y="13593"/>
                  <a:pt x="46" y="17020"/>
                  <a:pt x="49" y="20440"/>
                </a:cubicBezTo>
                <a:cubicBezTo>
                  <a:pt x="52" y="23792"/>
                  <a:pt x="93" y="27141"/>
                  <a:pt x="134" y="30490"/>
                </a:cubicBezTo>
                <a:cubicBezTo>
                  <a:pt x="178" y="33910"/>
                  <a:pt x="93" y="37348"/>
                  <a:pt x="307" y="40761"/>
                </a:cubicBezTo>
                <a:cubicBezTo>
                  <a:pt x="311" y="40811"/>
                  <a:pt x="349" y="40835"/>
                  <a:pt x="386" y="40835"/>
                </a:cubicBezTo>
                <a:cubicBezTo>
                  <a:pt x="424" y="40835"/>
                  <a:pt x="461" y="40811"/>
                  <a:pt x="464" y="40761"/>
                </a:cubicBezTo>
                <a:cubicBezTo>
                  <a:pt x="672" y="37420"/>
                  <a:pt x="601" y="34053"/>
                  <a:pt x="631" y="30709"/>
                </a:cubicBezTo>
                <a:cubicBezTo>
                  <a:pt x="665" y="27288"/>
                  <a:pt x="720" y="23864"/>
                  <a:pt x="723" y="20440"/>
                </a:cubicBezTo>
                <a:cubicBezTo>
                  <a:pt x="727" y="17091"/>
                  <a:pt x="771" y="13739"/>
                  <a:pt x="706" y="10391"/>
                </a:cubicBezTo>
                <a:cubicBezTo>
                  <a:pt x="675" y="8715"/>
                  <a:pt x="611" y="7042"/>
                  <a:pt x="553" y="5366"/>
                </a:cubicBezTo>
                <a:cubicBezTo>
                  <a:pt x="495" y="3618"/>
                  <a:pt x="607" y="1867"/>
                  <a:pt x="512" y="123"/>
                </a:cubicBezTo>
                <a:cubicBezTo>
                  <a:pt x="507" y="41"/>
                  <a:pt x="445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3161256" y="4068816"/>
            <a:ext cx="4865191" cy="55065"/>
          </a:xfrm>
          <a:custGeom>
            <a:rect b="b" l="l" r="r" t="t"/>
            <a:pathLst>
              <a:path extrusionOk="0" h="614" w="51054">
                <a:moveTo>
                  <a:pt x="23961" y="1"/>
                </a:moveTo>
                <a:cubicBezTo>
                  <a:pt x="15986" y="1"/>
                  <a:pt x="8011" y="58"/>
                  <a:pt x="45" y="273"/>
                </a:cubicBezTo>
                <a:cubicBezTo>
                  <a:pt x="0" y="273"/>
                  <a:pt x="0" y="338"/>
                  <a:pt x="45" y="341"/>
                </a:cubicBezTo>
                <a:cubicBezTo>
                  <a:pt x="8017" y="556"/>
                  <a:pt x="15997" y="613"/>
                  <a:pt x="23979" y="613"/>
                </a:cubicBezTo>
                <a:cubicBezTo>
                  <a:pt x="32904" y="613"/>
                  <a:pt x="41831" y="542"/>
                  <a:pt x="50750" y="542"/>
                </a:cubicBezTo>
                <a:cubicBezTo>
                  <a:pt x="51053" y="542"/>
                  <a:pt x="51053" y="72"/>
                  <a:pt x="50750" y="72"/>
                </a:cubicBezTo>
                <a:cubicBezTo>
                  <a:pt x="41825" y="72"/>
                  <a:pt x="32893" y="1"/>
                  <a:pt x="239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601794" y="808599"/>
            <a:ext cx="4011634" cy="2998534"/>
          </a:xfrm>
          <a:custGeom>
            <a:rect b="b" l="l" r="r" t="t"/>
            <a:pathLst>
              <a:path extrusionOk="0" h="33435" w="42097">
                <a:moveTo>
                  <a:pt x="37604" y="1"/>
                </a:moveTo>
                <a:cubicBezTo>
                  <a:pt x="35487" y="1"/>
                  <a:pt x="33364" y="59"/>
                  <a:pt x="31259" y="59"/>
                </a:cubicBezTo>
                <a:cubicBezTo>
                  <a:pt x="31224" y="59"/>
                  <a:pt x="31189" y="59"/>
                  <a:pt x="31155" y="59"/>
                </a:cubicBezTo>
                <a:cubicBezTo>
                  <a:pt x="27669" y="55"/>
                  <a:pt x="24185" y="55"/>
                  <a:pt x="20699" y="51"/>
                </a:cubicBezTo>
                <a:cubicBezTo>
                  <a:pt x="17218" y="51"/>
                  <a:pt x="13732" y="59"/>
                  <a:pt x="10248" y="65"/>
                </a:cubicBezTo>
                <a:cubicBezTo>
                  <a:pt x="8469" y="68"/>
                  <a:pt x="6688" y="72"/>
                  <a:pt x="4910" y="75"/>
                </a:cubicBezTo>
                <a:cubicBezTo>
                  <a:pt x="4881" y="75"/>
                  <a:pt x="4853" y="75"/>
                  <a:pt x="4824" y="75"/>
                </a:cubicBezTo>
                <a:cubicBezTo>
                  <a:pt x="4015" y="75"/>
                  <a:pt x="3159" y="24"/>
                  <a:pt x="2311" y="24"/>
                </a:cubicBezTo>
                <a:cubicBezTo>
                  <a:pt x="1524" y="24"/>
                  <a:pt x="743" y="68"/>
                  <a:pt x="14" y="239"/>
                </a:cubicBezTo>
                <a:cubicBezTo>
                  <a:pt x="1" y="243"/>
                  <a:pt x="1" y="263"/>
                  <a:pt x="14" y="266"/>
                </a:cubicBezTo>
                <a:cubicBezTo>
                  <a:pt x="743" y="437"/>
                  <a:pt x="1524" y="481"/>
                  <a:pt x="2311" y="481"/>
                </a:cubicBezTo>
                <a:cubicBezTo>
                  <a:pt x="3159" y="481"/>
                  <a:pt x="4015" y="430"/>
                  <a:pt x="4824" y="430"/>
                </a:cubicBezTo>
                <a:cubicBezTo>
                  <a:pt x="4853" y="430"/>
                  <a:pt x="4881" y="430"/>
                  <a:pt x="4910" y="430"/>
                </a:cubicBezTo>
                <a:cubicBezTo>
                  <a:pt x="6688" y="433"/>
                  <a:pt x="8469" y="436"/>
                  <a:pt x="10248" y="440"/>
                </a:cubicBezTo>
                <a:cubicBezTo>
                  <a:pt x="13732" y="447"/>
                  <a:pt x="17218" y="454"/>
                  <a:pt x="20699" y="454"/>
                </a:cubicBezTo>
                <a:cubicBezTo>
                  <a:pt x="24185" y="450"/>
                  <a:pt x="27669" y="450"/>
                  <a:pt x="31155" y="447"/>
                </a:cubicBezTo>
                <a:cubicBezTo>
                  <a:pt x="31199" y="447"/>
                  <a:pt x="31243" y="447"/>
                  <a:pt x="31287" y="447"/>
                </a:cubicBezTo>
                <a:cubicBezTo>
                  <a:pt x="33372" y="447"/>
                  <a:pt x="35475" y="504"/>
                  <a:pt x="37573" y="504"/>
                </a:cubicBezTo>
                <a:cubicBezTo>
                  <a:pt x="38928" y="504"/>
                  <a:pt x="40281" y="480"/>
                  <a:pt x="41627" y="402"/>
                </a:cubicBezTo>
                <a:lnTo>
                  <a:pt x="41627" y="402"/>
                </a:lnTo>
                <a:cubicBezTo>
                  <a:pt x="41300" y="3073"/>
                  <a:pt x="41504" y="5884"/>
                  <a:pt x="41501" y="8572"/>
                </a:cubicBezTo>
                <a:cubicBezTo>
                  <a:pt x="41497" y="11317"/>
                  <a:pt x="41487" y="14067"/>
                  <a:pt x="41480" y="16816"/>
                </a:cubicBezTo>
                <a:cubicBezTo>
                  <a:pt x="41463" y="22301"/>
                  <a:pt x="41255" y="27826"/>
                  <a:pt x="41538" y="33304"/>
                </a:cubicBezTo>
                <a:cubicBezTo>
                  <a:pt x="41543" y="33391"/>
                  <a:pt x="41610" y="33435"/>
                  <a:pt x="41676" y="33435"/>
                </a:cubicBezTo>
                <a:cubicBezTo>
                  <a:pt x="41743" y="33435"/>
                  <a:pt x="41809" y="33391"/>
                  <a:pt x="41814" y="33304"/>
                </a:cubicBezTo>
                <a:cubicBezTo>
                  <a:pt x="42097" y="27826"/>
                  <a:pt x="41889" y="22301"/>
                  <a:pt x="41872" y="16816"/>
                </a:cubicBezTo>
                <a:cubicBezTo>
                  <a:pt x="41865" y="14138"/>
                  <a:pt x="41855" y="11464"/>
                  <a:pt x="41852" y="8787"/>
                </a:cubicBezTo>
                <a:cubicBezTo>
                  <a:pt x="41848" y="6030"/>
                  <a:pt x="42059" y="3138"/>
                  <a:pt x="41726" y="399"/>
                </a:cubicBezTo>
                <a:cubicBezTo>
                  <a:pt x="41760" y="396"/>
                  <a:pt x="41793" y="396"/>
                  <a:pt x="41828" y="392"/>
                </a:cubicBezTo>
                <a:cubicBezTo>
                  <a:pt x="42015" y="382"/>
                  <a:pt x="42015" y="123"/>
                  <a:pt x="41828" y="113"/>
                </a:cubicBezTo>
                <a:cubicBezTo>
                  <a:pt x="40427" y="26"/>
                  <a:pt x="39017" y="1"/>
                  <a:pt x="376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3588453" y="3769995"/>
            <a:ext cx="3995815" cy="50581"/>
          </a:xfrm>
          <a:custGeom>
            <a:rect b="b" l="l" r="r" t="t"/>
            <a:pathLst>
              <a:path extrusionOk="0" h="564" w="41931">
                <a:moveTo>
                  <a:pt x="8711" y="1"/>
                </a:moveTo>
                <a:cubicBezTo>
                  <a:pt x="5802" y="1"/>
                  <a:pt x="2896" y="38"/>
                  <a:pt x="1" y="167"/>
                </a:cubicBezTo>
                <a:cubicBezTo>
                  <a:pt x="14" y="246"/>
                  <a:pt x="28" y="321"/>
                  <a:pt x="45" y="399"/>
                </a:cubicBezTo>
                <a:cubicBezTo>
                  <a:pt x="2916" y="526"/>
                  <a:pt x="5798" y="563"/>
                  <a:pt x="8684" y="563"/>
                </a:cubicBezTo>
                <a:cubicBezTo>
                  <a:pt x="12636" y="563"/>
                  <a:pt x="16594" y="494"/>
                  <a:pt x="20534" y="494"/>
                </a:cubicBezTo>
                <a:cubicBezTo>
                  <a:pt x="20587" y="494"/>
                  <a:pt x="20640" y="494"/>
                  <a:pt x="20693" y="494"/>
                </a:cubicBezTo>
                <a:cubicBezTo>
                  <a:pt x="20934" y="494"/>
                  <a:pt x="21175" y="494"/>
                  <a:pt x="21416" y="494"/>
                </a:cubicBezTo>
                <a:cubicBezTo>
                  <a:pt x="26223" y="494"/>
                  <a:pt x="31029" y="468"/>
                  <a:pt x="35835" y="468"/>
                </a:cubicBezTo>
                <a:cubicBezTo>
                  <a:pt x="37781" y="468"/>
                  <a:pt x="39726" y="472"/>
                  <a:pt x="41671" y="484"/>
                </a:cubicBezTo>
                <a:cubicBezTo>
                  <a:pt x="41930" y="484"/>
                  <a:pt x="41930" y="79"/>
                  <a:pt x="41671" y="79"/>
                </a:cubicBezTo>
                <a:cubicBezTo>
                  <a:pt x="39726" y="91"/>
                  <a:pt x="37781" y="96"/>
                  <a:pt x="35835" y="96"/>
                </a:cubicBezTo>
                <a:cubicBezTo>
                  <a:pt x="31029" y="96"/>
                  <a:pt x="26223" y="69"/>
                  <a:pt x="21416" y="69"/>
                </a:cubicBezTo>
                <a:cubicBezTo>
                  <a:pt x="21175" y="69"/>
                  <a:pt x="20934" y="69"/>
                  <a:pt x="20693" y="69"/>
                </a:cubicBezTo>
                <a:cubicBezTo>
                  <a:pt x="20640" y="69"/>
                  <a:pt x="20587" y="69"/>
                  <a:pt x="20534" y="69"/>
                </a:cubicBezTo>
                <a:cubicBezTo>
                  <a:pt x="16602" y="69"/>
                  <a:pt x="12654" y="1"/>
                  <a:pt x="87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3585213" y="827791"/>
            <a:ext cx="63085" cy="2979970"/>
          </a:xfrm>
          <a:custGeom>
            <a:rect b="b" l="l" r="r" t="t"/>
            <a:pathLst>
              <a:path extrusionOk="0" h="33228" w="662">
                <a:moveTo>
                  <a:pt x="337" y="0"/>
                </a:moveTo>
                <a:cubicBezTo>
                  <a:pt x="318" y="0"/>
                  <a:pt x="299" y="13"/>
                  <a:pt x="297" y="38"/>
                </a:cubicBezTo>
                <a:cubicBezTo>
                  <a:pt x="38" y="2764"/>
                  <a:pt x="161" y="5564"/>
                  <a:pt x="154" y="8300"/>
                </a:cubicBezTo>
                <a:cubicBezTo>
                  <a:pt x="147" y="11128"/>
                  <a:pt x="164" y="13955"/>
                  <a:pt x="130" y="16782"/>
                </a:cubicBezTo>
                <a:cubicBezTo>
                  <a:pt x="96" y="19535"/>
                  <a:pt x="86" y="22291"/>
                  <a:pt x="103" y="25043"/>
                </a:cubicBezTo>
                <a:cubicBezTo>
                  <a:pt x="109" y="26420"/>
                  <a:pt x="147" y="27800"/>
                  <a:pt x="144" y="29176"/>
                </a:cubicBezTo>
                <a:cubicBezTo>
                  <a:pt x="137" y="30480"/>
                  <a:pt x="1" y="31834"/>
                  <a:pt x="202" y="33128"/>
                </a:cubicBezTo>
                <a:cubicBezTo>
                  <a:pt x="212" y="33194"/>
                  <a:pt x="274" y="33227"/>
                  <a:pt x="336" y="33227"/>
                </a:cubicBezTo>
                <a:cubicBezTo>
                  <a:pt x="398" y="33227"/>
                  <a:pt x="460" y="33194"/>
                  <a:pt x="471" y="33128"/>
                </a:cubicBezTo>
                <a:cubicBezTo>
                  <a:pt x="661" y="31905"/>
                  <a:pt x="543" y="30628"/>
                  <a:pt x="532" y="29394"/>
                </a:cubicBezTo>
                <a:cubicBezTo>
                  <a:pt x="518" y="28015"/>
                  <a:pt x="563" y="26638"/>
                  <a:pt x="570" y="25262"/>
                </a:cubicBezTo>
                <a:cubicBezTo>
                  <a:pt x="587" y="22434"/>
                  <a:pt x="579" y="19606"/>
                  <a:pt x="543" y="16782"/>
                </a:cubicBezTo>
                <a:cubicBezTo>
                  <a:pt x="508" y="14026"/>
                  <a:pt x="522" y="11274"/>
                  <a:pt x="518" y="8518"/>
                </a:cubicBezTo>
                <a:cubicBezTo>
                  <a:pt x="515" y="5711"/>
                  <a:pt x="641" y="2835"/>
                  <a:pt x="379" y="38"/>
                </a:cubicBezTo>
                <a:cubicBezTo>
                  <a:pt x="375" y="13"/>
                  <a:pt x="356" y="0"/>
                  <a:pt x="3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5312298" y="4140921"/>
            <a:ext cx="2668" cy="2242"/>
          </a:xfrm>
          <a:custGeom>
            <a:rect b="b" l="l" r="r" t="t"/>
            <a:pathLst>
              <a:path extrusionOk="0" h="25" w="28">
                <a:moveTo>
                  <a:pt x="13" y="1"/>
                </a:moveTo>
                <a:cubicBezTo>
                  <a:pt x="0" y="1"/>
                  <a:pt x="0" y="24"/>
                  <a:pt x="13" y="24"/>
                </a:cubicBezTo>
                <a:cubicBezTo>
                  <a:pt x="27" y="24"/>
                  <a:pt x="27" y="1"/>
                  <a:pt x="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5151730" y="4093479"/>
            <a:ext cx="166385" cy="571278"/>
          </a:xfrm>
          <a:custGeom>
            <a:rect b="b" l="l" r="r" t="t"/>
            <a:pathLst>
              <a:path extrusionOk="0" h="6370" w="1746">
                <a:moveTo>
                  <a:pt x="1636" y="1"/>
                </a:moveTo>
                <a:cubicBezTo>
                  <a:pt x="1601" y="1"/>
                  <a:pt x="1568" y="20"/>
                  <a:pt x="1555" y="66"/>
                </a:cubicBezTo>
                <a:cubicBezTo>
                  <a:pt x="1008" y="2063"/>
                  <a:pt x="544" y="4082"/>
                  <a:pt x="43" y="6089"/>
                </a:cubicBezTo>
                <a:cubicBezTo>
                  <a:pt x="0" y="6259"/>
                  <a:pt x="144" y="6370"/>
                  <a:pt x="279" y="6370"/>
                </a:cubicBezTo>
                <a:cubicBezTo>
                  <a:pt x="368" y="6370"/>
                  <a:pt x="453" y="6321"/>
                  <a:pt x="476" y="6208"/>
                </a:cubicBezTo>
                <a:cubicBezTo>
                  <a:pt x="898" y="4178"/>
                  <a:pt x="1362" y="2154"/>
                  <a:pt x="1733" y="117"/>
                </a:cubicBezTo>
                <a:cubicBezTo>
                  <a:pt x="1745" y="47"/>
                  <a:pt x="1689" y="1"/>
                  <a:pt x="1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5742735" y="4093927"/>
            <a:ext cx="184396" cy="581681"/>
          </a:xfrm>
          <a:custGeom>
            <a:rect b="b" l="l" r="r" t="t"/>
            <a:pathLst>
              <a:path extrusionOk="0" h="6486" w="1935">
                <a:moveTo>
                  <a:pt x="102" y="0"/>
                </a:moveTo>
                <a:cubicBezTo>
                  <a:pt x="50" y="0"/>
                  <a:pt x="1" y="32"/>
                  <a:pt x="14" y="95"/>
                </a:cubicBezTo>
                <a:cubicBezTo>
                  <a:pt x="419" y="2085"/>
                  <a:pt x="1149" y="4261"/>
                  <a:pt x="1523" y="6350"/>
                </a:cubicBezTo>
                <a:cubicBezTo>
                  <a:pt x="1541" y="6445"/>
                  <a:pt x="1614" y="6485"/>
                  <a:pt x="1691" y="6485"/>
                </a:cubicBezTo>
                <a:cubicBezTo>
                  <a:pt x="1808" y="6485"/>
                  <a:pt x="1934" y="6391"/>
                  <a:pt x="1891" y="6248"/>
                </a:cubicBezTo>
                <a:cubicBezTo>
                  <a:pt x="1281" y="4207"/>
                  <a:pt x="866" y="2088"/>
                  <a:pt x="208" y="68"/>
                </a:cubicBezTo>
                <a:cubicBezTo>
                  <a:pt x="193" y="23"/>
                  <a:pt x="146" y="0"/>
                  <a:pt x="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4512983" y="4644307"/>
            <a:ext cx="1992714" cy="56052"/>
          </a:xfrm>
          <a:custGeom>
            <a:rect b="b" l="l" r="r" t="t"/>
            <a:pathLst>
              <a:path extrusionOk="0" h="625" w="20911">
                <a:moveTo>
                  <a:pt x="18779" y="0"/>
                </a:moveTo>
                <a:cubicBezTo>
                  <a:pt x="17771" y="0"/>
                  <a:pt x="16742" y="84"/>
                  <a:pt x="15784" y="86"/>
                </a:cubicBezTo>
                <a:cubicBezTo>
                  <a:pt x="13992" y="90"/>
                  <a:pt x="12200" y="90"/>
                  <a:pt x="10409" y="94"/>
                </a:cubicBezTo>
                <a:cubicBezTo>
                  <a:pt x="8688" y="94"/>
                  <a:pt x="6967" y="97"/>
                  <a:pt x="5247" y="97"/>
                </a:cubicBezTo>
                <a:cubicBezTo>
                  <a:pt x="5236" y="97"/>
                  <a:pt x="5224" y="97"/>
                  <a:pt x="5212" y="97"/>
                </a:cubicBezTo>
                <a:cubicBezTo>
                  <a:pt x="4302" y="97"/>
                  <a:pt x="3326" y="28"/>
                  <a:pt x="2364" y="28"/>
                </a:cubicBezTo>
                <a:cubicBezTo>
                  <a:pt x="1574" y="28"/>
                  <a:pt x="794" y="74"/>
                  <a:pt x="66" y="243"/>
                </a:cubicBezTo>
                <a:cubicBezTo>
                  <a:pt x="1" y="261"/>
                  <a:pt x="1" y="359"/>
                  <a:pt x="66" y="377"/>
                </a:cubicBezTo>
                <a:cubicBezTo>
                  <a:pt x="775" y="540"/>
                  <a:pt x="1532" y="585"/>
                  <a:pt x="2298" y="585"/>
                </a:cubicBezTo>
                <a:cubicBezTo>
                  <a:pt x="3222" y="585"/>
                  <a:pt x="4157" y="520"/>
                  <a:pt x="5033" y="520"/>
                </a:cubicBezTo>
                <a:cubicBezTo>
                  <a:pt x="6824" y="523"/>
                  <a:pt x="8617" y="526"/>
                  <a:pt x="10409" y="526"/>
                </a:cubicBezTo>
                <a:cubicBezTo>
                  <a:pt x="12129" y="530"/>
                  <a:pt x="13849" y="530"/>
                  <a:pt x="15569" y="533"/>
                </a:cubicBezTo>
                <a:cubicBezTo>
                  <a:pt x="16578" y="533"/>
                  <a:pt x="17662" y="624"/>
                  <a:pt x="18723" y="624"/>
                </a:cubicBezTo>
                <a:cubicBezTo>
                  <a:pt x="19425" y="624"/>
                  <a:pt x="20118" y="584"/>
                  <a:pt x="20772" y="451"/>
                </a:cubicBezTo>
                <a:cubicBezTo>
                  <a:pt x="20911" y="424"/>
                  <a:pt x="20911" y="196"/>
                  <a:pt x="20772" y="168"/>
                </a:cubicBezTo>
                <a:cubicBezTo>
                  <a:pt x="20136" y="39"/>
                  <a:pt x="19462" y="0"/>
                  <a:pt x="187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4462002" y="4653096"/>
            <a:ext cx="88815" cy="182055"/>
          </a:xfrm>
          <a:custGeom>
            <a:rect b="b" l="l" r="r" t="t"/>
            <a:pathLst>
              <a:path extrusionOk="0" h="2030" w="932">
                <a:moveTo>
                  <a:pt x="754" y="0"/>
                </a:moveTo>
                <a:cubicBezTo>
                  <a:pt x="713" y="0"/>
                  <a:pt x="670" y="19"/>
                  <a:pt x="638" y="64"/>
                </a:cubicBezTo>
                <a:cubicBezTo>
                  <a:pt x="294" y="537"/>
                  <a:pt x="1" y="1342"/>
                  <a:pt x="195" y="1927"/>
                </a:cubicBezTo>
                <a:cubicBezTo>
                  <a:pt x="217" y="1991"/>
                  <a:pt x="285" y="2030"/>
                  <a:pt x="349" y="2030"/>
                </a:cubicBezTo>
                <a:cubicBezTo>
                  <a:pt x="406" y="2030"/>
                  <a:pt x="460" y="1998"/>
                  <a:pt x="471" y="1927"/>
                </a:cubicBezTo>
                <a:cubicBezTo>
                  <a:pt x="515" y="1644"/>
                  <a:pt x="482" y="1362"/>
                  <a:pt x="540" y="1076"/>
                </a:cubicBezTo>
                <a:cubicBezTo>
                  <a:pt x="604" y="765"/>
                  <a:pt x="727" y="479"/>
                  <a:pt x="873" y="200"/>
                </a:cubicBezTo>
                <a:cubicBezTo>
                  <a:pt x="932" y="92"/>
                  <a:pt x="847" y="0"/>
                  <a:pt x="7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4476677" y="4807349"/>
            <a:ext cx="2070951" cy="56500"/>
          </a:xfrm>
          <a:custGeom>
            <a:rect b="b" l="l" r="r" t="t"/>
            <a:pathLst>
              <a:path extrusionOk="0" h="630" w="21732">
                <a:moveTo>
                  <a:pt x="17563" y="1"/>
                </a:moveTo>
                <a:cubicBezTo>
                  <a:pt x="15312" y="1"/>
                  <a:pt x="13043" y="120"/>
                  <a:pt x="10827" y="128"/>
                </a:cubicBezTo>
                <a:cubicBezTo>
                  <a:pt x="10700" y="129"/>
                  <a:pt x="10573" y="129"/>
                  <a:pt x="10447" y="129"/>
                </a:cubicBezTo>
                <a:cubicBezTo>
                  <a:pt x="8500" y="129"/>
                  <a:pt x="6522" y="62"/>
                  <a:pt x="4553" y="62"/>
                </a:cubicBezTo>
                <a:cubicBezTo>
                  <a:pt x="3059" y="62"/>
                  <a:pt x="1570" y="101"/>
                  <a:pt x="103" y="238"/>
                </a:cubicBezTo>
                <a:cubicBezTo>
                  <a:pt x="1" y="248"/>
                  <a:pt x="1" y="384"/>
                  <a:pt x="103" y="394"/>
                </a:cubicBezTo>
                <a:cubicBezTo>
                  <a:pt x="1564" y="531"/>
                  <a:pt x="3048" y="571"/>
                  <a:pt x="4537" y="571"/>
                </a:cubicBezTo>
                <a:cubicBezTo>
                  <a:pt x="6536" y="571"/>
                  <a:pt x="8544" y="500"/>
                  <a:pt x="10519" y="500"/>
                </a:cubicBezTo>
                <a:cubicBezTo>
                  <a:pt x="10622" y="500"/>
                  <a:pt x="10724" y="500"/>
                  <a:pt x="10827" y="500"/>
                </a:cubicBezTo>
                <a:cubicBezTo>
                  <a:pt x="13044" y="511"/>
                  <a:pt x="15314" y="630"/>
                  <a:pt x="17566" y="630"/>
                </a:cubicBezTo>
                <a:cubicBezTo>
                  <a:pt x="18906" y="630"/>
                  <a:pt x="20239" y="588"/>
                  <a:pt x="21551" y="456"/>
                </a:cubicBezTo>
                <a:cubicBezTo>
                  <a:pt x="21732" y="439"/>
                  <a:pt x="21732" y="194"/>
                  <a:pt x="21551" y="177"/>
                </a:cubicBezTo>
                <a:cubicBezTo>
                  <a:pt x="20238" y="43"/>
                  <a:pt x="18903" y="1"/>
                  <a:pt x="175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6541921" y="4669239"/>
            <a:ext cx="107207" cy="171204"/>
          </a:xfrm>
          <a:custGeom>
            <a:rect b="b" l="l" r="r" t="t"/>
            <a:pathLst>
              <a:path extrusionOk="0" h="1909" w="1125">
                <a:moveTo>
                  <a:pt x="254" y="1"/>
                </a:moveTo>
                <a:cubicBezTo>
                  <a:pt x="175" y="1"/>
                  <a:pt x="93" y="22"/>
                  <a:pt x="10" y="71"/>
                </a:cubicBezTo>
                <a:cubicBezTo>
                  <a:pt x="0" y="74"/>
                  <a:pt x="0" y="88"/>
                  <a:pt x="10" y="95"/>
                </a:cubicBezTo>
                <a:cubicBezTo>
                  <a:pt x="276" y="245"/>
                  <a:pt x="549" y="446"/>
                  <a:pt x="637" y="753"/>
                </a:cubicBezTo>
                <a:cubicBezTo>
                  <a:pt x="743" y="1110"/>
                  <a:pt x="579" y="1464"/>
                  <a:pt x="658" y="1816"/>
                </a:cubicBezTo>
                <a:cubicBezTo>
                  <a:pt x="671" y="1877"/>
                  <a:pt x="725" y="1908"/>
                  <a:pt x="780" y="1908"/>
                </a:cubicBezTo>
                <a:cubicBezTo>
                  <a:pt x="826" y="1908"/>
                  <a:pt x="872" y="1887"/>
                  <a:pt x="896" y="1846"/>
                </a:cubicBezTo>
                <a:cubicBezTo>
                  <a:pt x="1124" y="1464"/>
                  <a:pt x="1073" y="797"/>
                  <a:pt x="845" y="418"/>
                </a:cubicBezTo>
                <a:cubicBezTo>
                  <a:pt x="712" y="198"/>
                  <a:pt x="496" y="1"/>
                  <a:pt x="2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8"/>
          <p:cNvSpPr txBox="1"/>
          <p:nvPr>
            <p:ph type="title"/>
          </p:nvPr>
        </p:nvSpPr>
        <p:spPr>
          <a:xfrm>
            <a:off x="454275" y="1152525"/>
            <a:ext cx="2393700" cy="146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THEORY OF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Pi Calculation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4" name="Google Shape;534;p28"/>
          <p:cNvSpPr txBox="1"/>
          <p:nvPr>
            <p:ph idx="1" type="subTitle"/>
          </p:nvPr>
        </p:nvSpPr>
        <p:spPr>
          <a:xfrm>
            <a:off x="378025" y="2912750"/>
            <a:ext cx="25920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illustrated on the right, the </a:t>
            </a:r>
            <a:r>
              <a:rPr lang="en"/>
              <a:t>value</a:t>
            </a:r>
            <a:r>
              <a:rPr lang="en"/>
              <a:t> of pi can be calculated by counting the number of random darts that  falls in the circle and outside the circle.  </a:t>
            </a:r>
            <a:endParaRPr/>
          </a:p>
        </p:txBody>
      </p:sp>
      <p:pic>
        <p:nvPicPr>
          <p:cNvPr id="535" name="Google Shape;53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5725" y="582025"/>
            <a:ext cx="4481726" cy="3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4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Decrease Radius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66" name="Google Shape;13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88" y="1218375"/>
            <a:ext cx="74390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875" y="2618550"/>
            <a:ext cx="75342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5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Decrease Radius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73" name="Google Shape;13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228350"/>
            <a:ext cx="6134100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65"/>
          <p:cNvSpPr txBox="1"/>
          <p:nvPr>
            <p:ph idx="4294967295" type="title"/>
          </p:nvPr>
        </p:nvSpPr>
        <p:spPr>
          <a:xfrm>
            <a:off x="2093050" y="33230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 value calculate is 3.224 which is a better value to the real pi value then the base case value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375" name="Google Shape;137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2247850"/>
            <a:ext cx="47244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6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 —- Increase Number</a:t>
            </a:r>
            <a:endParaRPr b="1" sz="3000"/>
          </a:p>
        </p:txBody>
      </p:sp>
      <p:pic>
        <p:nvPicPr>
          <p:cNvPr id="1381" name="Google Shape;138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075" y="1218375"/>
            <a:ext cx="64198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288" y="2180400"/>
            <a:ext cx="4105424" cy="28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66"/>
          <p:cNvSpPr txBox="1"/>
          <p:nvPr>
            <p:ph idx="4294967295" type="title"/>
          </p:nvPr>
        </p:nvSpPr>
        <p:spPr>
          <a:xfrm>
            <a:off x="4330200" y="308072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radius = 5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number = 100000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7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Increase Number</a:t>
            </a:r>
            <a:endParaRPr b="1" sz="3000"/>
          </a:p>
        </p:txBody>
      </p:sp>
      <p:pic>
        <p:nvPicPr>
          <p:cNvPr id="1389" name="Google Shape;138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5" y="1218375"/>
            <a:ext cx="75628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275" y="2458950"/>
            <a:ext cx="6677443" cy="2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8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ENHANCED RESULT</a:t>
            </a:r>
            <a:r>
              <a:rPr b="1" lang="en" sz="3000"/>
              <a:t>—- Increase Number</a:t>
            </a:r>
            <a:endParaRPr b="1" sz="3000"/>
          </a:p>
        </p:txBody>
      </p:sp>
      <p:pic>
        <p:nvPicPr>
          <p:cNvPr id="1396" name="Google Shape;13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38" y="1370775"/>
            <a:ext cx="58769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68"/>
          <p:cNvSpPr txBox="1"/>
          <p:nvPr>
            <p:ph idx="4294967295" type="title"/>
          </p:nvPr>
        </p:nvSpPr>
        <p:spPr>
          <a:xfrm>
            <a:off x="2048325" y="3628625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Pi value calculate is 3.14006 which is very close to the real pi value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398" name="Google Shape;139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38" y="2376275"/>
            <a:ext cx="4781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9"/>
          <p:cNvSpPr txBox="1"/>
          <p:nvPr>
            <p:ph type="title"/>
          </p:nvPr>
        </p:nvSpPr>
        <p:spPr>
          <a:xfrm>
            <a:off x="1739850" y="534975"/>
            <a:ext cx="56643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action="ppaction://hlinksldjump" r:id="rId3"/>
              </a:rPr>
              <a:t>STOP INSTANCE ON GCP</a:t>
            </a:r>
            <a:endParaRPr b="1" sz="3000"/>
          </a:p>
        </p:txBody>
      </p:sp>
      <p:pic>
        <p:nvPicPr>
          <p:cNvPr id="1404" name="Google Shape;14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450" y="1299338"/>
            <a:ext cx="4229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5" name="Google Shape;140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94700"/>
            <a:ext cx="8839202" cy="10508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69"/>
          <p:cNvSpPr txBox="1"/>
          <p:nvPr>
            <p:ph idx="4294967295" type="title"/>
          </p:nvPr>
        </p:nvSpPr>
        <p:spPr>
          <a:xfrm>
            <a:off x="2093050" y="3551600"/>
            <a:ext cx="4813800" cy="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After done with project, stop namenode and stop the instance on GCP.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70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CONCLUSION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412" name="Google Shape;1412;p70"/>
          <p:cNvSpPr txBox="1"/>
          <p:nvPr>
            <p:ph idx="1" type="subTitle"/>
          </p:nvPr>
        </p:nvSpPr>
        <p:spPr>
          <a:xfrm>
            <a:off x="2706575" y="30446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Summarize for Pi Project</a:t>
            </a:r>
            <a:endParaRPr sz="2000"/>
          </a:p>
        </p:txBody>
      </p:sp>
      <p:sp>
        <p:nvSpPr>
          <p:cNvPr id="1413" name="Google Shape;1413;p70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4" name="Google Shape;1414;p70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1415" name="Google Shape;1415;p70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1416" name="Google Shape;1416;p70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0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0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0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0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0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0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0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0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0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0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0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0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0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0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0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0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0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0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0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0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0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0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0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70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70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70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70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70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70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70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70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70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70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70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70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70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70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70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70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70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70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70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70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70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70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70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70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70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70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70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7" name="Google Shape;1467;p70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1468" name="Google Shape;1468;p70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70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0" name="Google Shape;1470;p70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70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71"/>
          <p:cNvSpPr txBox="1"/>
          <p:nvPr>
            <p:ph type="title"/>
          </p:nvPr>
        </p:nvSpPr>
        <p:spPr>
          <a:xfrm>
            <a:off x="2049775" y="3308575"/>
            <a:ext cx="5044500" cy="36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 is good for dealing with large data set using </a:t>
            </a:r>
            <a:r>
              <a:rPr lang="en"/>
              <a:t>minimal amount of memory</a:t>
            </a:r>
            <a:r>
              <a:rPr lang="en"/>
              <a:t> and get </a:t>
            </a:r>
            <a:r>
              <a:rPr lang="en"/>
              <a:t>result</a:t>
            </a:r>
            <a:r>
              <a:rPr lang="en"/>
              <a:t> fast.</a:t>
            </a:r>
            <a:endParaRPr/>
          </a:p>
        </p:txBody>
      </p:sp>
      <p:sp>
        <p:nvSpPr>
          <p:cNvPr id="1477" name="Google Shape;1477;p71"/>
          <p:cNvSpPr txBox="1"/>
          <p:nvPr>
            <p:ph idx="1" type="subTitle"/>
          </p:nvPr>
        </p:nvSpPr>
        <p:spPr>
          <a:xfrm>
            <a:off x="1417375" y="2231075"/>
            <a:ext cx="63093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more random dots generated to cover the area, the more </a:t>
            </a:r>
            <a:r>
              <a:rPr lang="en"/>
              <a:t>accurate</a:t>
            </a:r>
            <a:r>
              <a:rPr lang="en"/>
              <a:t> pi value we will get. This is determined by radius and number of dots generated.</a:t>
            </a:r>
            <a:endParaRPr/>
          </a:p>
        </p:txBody>
      </p:sp>
      <p:sp>
        <p:nvSpPr>
          <p:cNvPr id="1478" name="Google Shape;1478;p71"/>
          <p:cNvSpPr/>
          <p:nvPr/>
        </p:nvSpPr>
        <p:spPr>
          <a:xfrm flipH="1" rot="-6451548">
            <a:off x="3931705" y="4253597"/>
            <a:ext cx="340508" cy="431878"/>
          </a:xfrm>
          <a:custGeom>
            <a:rect b="b" l="l" r="r" t="t"/>
            <a:pathLst>
              <a:path extrusionOk="0" h="13958" w="11005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71"/>
          <p:cNvSpPr/>
          <p:nvPr/>
        </p:nvSpPr>
        <p:spPr>
          <a:xfrm rot="7038731">
            <a:off x="5080299" y="4190033"/>
            <a:ext cx="175506" cy="222631"/>
          </a:xfrm>
          <a:custGeom>
            <a:rect b="b" l="l" r="r" t="t"/>
            <a:pathLst>
              <a:path extrusionOk="0" h="13958" w="11005">
                <a:moveTo>
                  <a:pt x="9068" y="9311"/>
                </a:moveTo>
                <a:cubicBezTo>
                  <a:pt x="8843" y="9123"/>
                  <a:pt x="8598" y="8957"/>
                  <a:pt x="8348" y="8798"/>
                </a:cubicBezTo>
                <a:cubicBezTo>
                  <a:pt x="7984" y="8565"/>
                  <a:pt x="7613" y="8348"/>
                  <a:pt x="7205" y="8098"/>
                </a:cubicBezTo>
                <a:cubicBezTo>
                  <a:pt x="7256" y="7998"/>
                  <a:pt x="7277" y="7935"/>
                  <a:pt x="7315" y="7879"/>
                </a:cubicBezTo>
                <a:cubicBezTo>
                  <a:pt x="7704" y="7291"/>
                  <a:pt x="7998" y="6660"/>
                  <a:pt x="8257" y="6013"/>
                </a:cubicBezTo>
                <a:cubicBezTo>
                  <a:pt x="8480" y="5458"/>
                  <a:pt x="8781" y="4942"/>
                  <a:pt x="9097" y="4433"/>
                </a:cubicBezTo>
                <a:cubicBezTo>
                  <a:pt x="9401" y="3940"/>
                  <a:pt x="9685" y="3435"/>
                  <a:pt x="9966" y="2928"/>
                </a:cubicBezTo>
                <a:cubicBezTo>
                  <a:pt x="10240" y="2437"/>
                  <a:pt x="10499" y="1938"/>
                  <a:pt x="10760" y="1439"/>
                </a:cubicBezTo>
                <a:cubicBezTo>
                  <a:pt x="10846" y="1273"/>
                  <a:pt x="10915" y="1099"/>
                  <a:pt x="10984" y="926"/>
                </a:cubicBezTo>
                <a:cubicBezTo>
                  <a:pt x="11005" y="870"/>
                  <a:pt x="10995" y="805"/>
                  <a:pt x="11005" y="701"/>
                </a:cubicBezTo>
                <a:cubicBezTo>
                  <a:pt x="10790" y="742"/>
                  <a:pt x="10597" y="829"/>
                  <a:pt x="10461" y="624"/>
                </a:cubicBezTo>
                <a:cubicBezTo>
                  <a:pt x="10444" y="597"/>
                  <a:pt x="10360" y="583"/>
                  <a:pt x="10319" y="597"/>
                </a:cubicBezTo>
                <a:cubicBezTo>
                  <a:pt x="10115" y="666"/>
                  <a:pt x="9941" y="579"/>
                  <a:pt x="9762" y="514"/>
                </a:cubicBezTo>
                <a:cubicBezTo>
                  <a:pt x="9415" y="392"/>
                  <a:pt x="9068" y="271"/>
                  <a:pt x="8726" y="143"/>
                </a:cubicBezTo>
                <a:cubicBezTo>
                  <a:pt x="8341" y="0"/>
                  <a:pt x="8198" y="21"/>
                  <a:pt x="7956" y="344"/>
                </a:cubicBezTo>
                <a:cubicBezTo>
                  <a:pt x="7616" y="795"/>
                  <a:pt x="7288" y="1255"/>
                  <a:pt x="6986" y="1730"/>
                </a:cubicBezTo>
                <a:cubicBezTo>
                  <a:pt x="6618" y="2305"/>
                  <a:pt x="6283" y="2901"/>
                  <a:pt x="5932" y="3486"/>
                </a:cubicBezTo>
                <a:cubicBezTo>
                  <a:pt x="5524" y="4179"/>
                  <a:pt x="5067" y="4841"/>
                  <a:pt x="4575" y="5479"/>
                </a:cubicBezTo>
                <a:cubicBezTo>
                  <a:pt x="4377" y="5732"/>
                  <a:pt x="4165" y="5978"/>
                  <a:pt x="3954" y="6237"/>
                </a:cubicBezTo>
                <a:cubicBezTo>
                  <a:pt x="3854" y="6203"/>
                  <a:pt x="3770" y="6182"/>
                  <a:pt x="3691" y="6151"/>
                </a:cubicBezTo>
                <a:cubicBezTo>
                  <a:pt x="2887" y="5801"/>
                  <a:pt x="2045" y="5565"/>
                  <a:pt x="1183" y="5399"/>
                </a:cubicBezTo>
                <a:cubicBezTo>
                  <a:pt x="909" y="5347"/>
                  <a:pt x="625" y="5330"/>
                  <a:pt x="344" y="5312"/>
                </a:cubicBezTo>
                <a:cubicBezTo>
                  <a:pt x="161" y="5298"/>
                  <a:pt x="25" y="5392"/>
                  <a:pt x="15" y="5569"/>
                </a:cubicBezTo>
                <a:cubicBezTo>
                  <a:pt x="1" y="5818"/>
                  <a:pt x="4" y="6075"/>
                  <a:pt x="43" y="6320"/>
                </a:cubicBezTo>
                <a:cubicBezTo>
                  <a:pt x="74" y="6518"/>
                  <a:pt x="150" y="6715"/>
                  <a:pt x="230" y="6902"/>
                </a:cubicBezTo>
                <a:cubicBezTo>
                  <a:pt x="517" y="7578"/>
                  <a:pt x="649" y="8295"/>
                  <a:pt x="798" y="9002"/>
                </a:cubicBezTo>
                <a:cubicBezTo>
                  <a:pt x="1051" y="10198"/>
                  <a:pt x="1165" y="11410"/>
                  <a:pt x="1172" y="12630"/>
                </a:cubicBezTo>
                <a:cubicBezTo>
                  <a:pt x="1176" y="12935"/>
                  <a:pt x="1207" y="13240"/>
                  <a:pt x="1252" y="13538"/>
                </a:cubicBezTo>
                <a:cubicBezTo>
                  <a:pt x="1297" y="13825"/>
                  <a:pt x="1488" y="13957"/>
                  <a:pt x="1779" y="13892"/>
                </a:cubicBezTo>
                <a:cubicBezTo>
                  <a:pt x="1941" y="13853"/>
                  <a:pt x="2097" y="13763"/>
                  <a:pt x="2240" y="13670"/>
                </a:cubicBezTo>
                <a:cubicBezTo>
                  <a:pt x="2694" y="13375"/>
                  <a:pt x="3126" y="13063"/>
                  <a:pt x="3580" y="12776"/>
                </a:cubicBezTo>
                <a:cubicBezTo>
                  <a:pt x="3888" y="12582"/>
                  <a:pt x="4224" y="12426"/>
                  <a:pt x="4540" y="12242"/>
                </a:cubicBezTo>
                <a:cubicBezTo>
                  <a:pt x="5305" y="11795"/>
                  <a:pt x="6089" y="11379"/>
                  <a:pt x="6903" y="11015"/>
                </a:cubicBezTo>
                <a:cubicBezTo>
                  <a:pt x="7336" y="10825"/>
                  <a:pt x="7759" y="10620"/>
                  <a:pt x="8178" y="10406"/>
                </a:cubicBezTo>
                <a:cubicBezTo>
                  <a:pt x="8473" y="10257"/>
                  <a:pt x="8760" y="10091"/>
                  <a:pt x="9030" y="9907"/>
                </a:cubicBezTo>
                <a:cubicBezTo>
                  <a:pt x="9284" y="9740"/>
                  <a:pt x="9297" y="9501"/>
                  <a:pt x="9068" y="9311"/>
                </a:cubicBezTo>
                <a:close/>
                <a:moveTo>
                  <a:pt x="3033" y="12457"/>
                </a:moveTo>
                <a:cubicBezTo>
                  <a:pt x="3029" y="12464"/>
                  <a:pt x="3029" y="12470"/>
                  <a:pt x="3026" y="12478"/>
                </a:cubicBezTo>
                <a:cubicBezTo>
                  <a:pt x="3019" y="12474"/>
                  <a:pt x="3015" y="12470"/>
                  <a:pt x="3009" y="12467"/>
                </a:cubicBezTo>
                <a:cubicBezTo>
                  <a:pt x="2991" y="12495"/>
                  <a:pt x="2980" y="12526"/>
                  <a:pt x="2956" y="12547"/>
                </a:cubicBezTo>
                <a:cubicBezTo>
                  <a:pt x="2600" y="12869"/>
                  <a:pt x="2190" y="13126"/>
                  <a:pt x="1768" y="13434"/>
                </a:cubicBezTo>
                <a:cubicBezTo>
                  <a:pt x="1716" y="13316"/>
                  <a:pt x="1664" y="13250"/>
                  <a:pt x="1661" y="13177"/>
                </a:cubicBezTo>
                <a:cubicBezTo>
                  <a:pt x="1643" y="12776"/>
                  <a:pt x="1640" y="12370"/>
                  <a:pt x="1633" y="11965"/>
                </a:cubicBezTo>
                <a:cubicBezTo>
                  <a:pt x="1633" y="11944"/>
                  <a:pt x="1671" y="11920"/>
                  <a:pt x="1702" y="11885"/>
                </a:cubicBezTo>
                <a:cubicBezTo>
                  <a:pt x="1962" y="12162"/>
                  <a:pt x="1914" y="12637"/>
                  <a:pt x="2319" y="12827"/>
                </a:cubicBezTo>
                <a:cubicBezTo>
                  <a:pt x="2451" y="12686"/>
                  <a:pt x="2403" y="12550"/>
                  <a:pt x="2353" y="12432"/>
                </a:cubicBezTo>
                <a:cubicBezTo>
                  <a:pt x="2128" y="11885"/>
                  <a:pt x="1896" y="11341"/>
                  <a:pt x="1657" y="10801"/>
                </a:cubicBezTo>
                <a:cubicBezTo>
                  <a:pt x="1574" y="10617"/>
                  <a:pt x="1439" y="10454"/>
                  <a:pt x="1488" y="10177"/>
                </a:cubicBezTo>
                <a:cubicBezTo>
                  <a:pt x="1592" y="10308"/>
                  <a:pt x="1675" y="10388"/>
                  <a:pt x="1730" y="10486"/>
                </a:cubicBezTo>
                <a:cubicBezTo>
                  <a:pt x="1997" y="10943"/>
                  <a:pt x="2249" y="11404"/>
                  <a:pt x="2516" y="11858"/>
                </a:cubicBezTo>
                <a:cubicBezTo>
                  <a:pt x="2652" y="12083"/>
                  <a:pt x="2752" y="12336"/>
                  <a:pt x="3009" y="12467"/>
                </a:cubicBezTo>
                <a:lnTo>
                  <a:pt x="3009" y="12460"/>
                </a:lnTo>
                <a:cubicBezTo>
                  <a:pt x="3019" y="12460"/>
                  <a:pt x="3026" y="12457"/>
                  <a:pt x="3033" y="12457"/>
                </a:cubicBezTo>
                <a:cubicBezTo>
                  <a:pt x="3084" y="12266"/>
                  <a:pt x="2970" y="12110"/>
                  <a:pt x="2884" y="11958"/>
                </a:cubicBezTo>
                <a:cubicBezTo>
                  <a:pt x="2544" y="11348"/>
                  <a:pt x="2195" y="10745"/>
                  <a:pt x="1845" y="10142"/>
                </a:cubicBezTo>
                <a:cubicBezTo>
                  <a:pt x="1726" y="9938"/>
                  <a:pt x="1592" y="9740"/>
                  <a:pt x="1467" y="9536"/>
                </a:cubicBezTo>
                <a:cubicBezTo>
                  <a:pt x="1346" y="9331"/>
                  <a:pt x="1266" y="9113"/>
                  <a:pt x="1245" y="8767"/>
                </a:cubicBezTo>
                <a:cubicBezTo>
                  <a:pt x="1356" y="8930"/>
                  <a:pt x="1415" y="8999"/>
                  <a:pt x="1456" y="9079"/>
                </a:cubicBezTo>
                <a:cubicBezTo>
                  <a:pt x="1629" y="9390"/>
                  <a:pt x="1795" y="9706"/>
                  <a:pt x="1969" y="10021"/>
                </a:cubicBezTo>
                <a:cubicBezTo>
                  <a:pt x="2312" y="10652"/>
                  <a:pt x="2738" y="11223"/>
                  <a:pt x="3237" y="11746"/>
                </a:cubicBezTo>
                <a:cubicBezTo>
                  <a:pt x="3365" y="11882"/>
                  <a:pt x="3487" y="12027"/>
                  <a:pt x="3622" y="12179"/>
                </a:cubicBezTo>
                <a:cubicBezTo>
                  <a:pt x="3445" y="12357"/>
                  <a:pt x="3251" y="12429"/>
                  <a:pt x="3033" y="12457"/>
                </a:cubicBezTo>
                <a:close/>
                <a:moveTo>
                  <a:pt x="3965" y="12024"/>
                </a:moveTo>
                <a:cubicBezTo>
                  <a:pt x="3223" y="11289"/>
                  <a:pt x="2593" y="10506"/>
                  <a:pt x="2083" y="9630"/>
                </a:cubicBezTo>
                <a:cubicBezTo>
                  <a:pt x="1733" y="9027"/>
                  <a:pt x="1366" y="8427"/>
                  <a:pt x="1065" y="7796"/>
                </a:cubicBezTo>
                <a:cubicBezTo>
                  <a:pt x="818" y="7277"/>
                  <a:pt x="656" y="6719"/>
                  <a:pt x="469" y="6175"/>
                </a:cubicBezTo>
                <a:cubicBezTo>
                  <a:pt x="434" y="6071"/>
                  <a:pt x="465" y="5950"/>
                  <a:pt x="465" y="5773"/>
                </a:cubicBezTo>
                <a:cubicBezTo>
                  <a:pt x="996" y="5805"/>
                  <a:pt x="1450" y="5912"/>
                  <a:pt x="1889" y="6013"/>
                </a:cubicBezTo>
                <a:cubicBezTo>
                  <a:pt x="1958" y="6262"/>
                  <a:pt x="2000" y="6494"/>
                  <a:pt x="2083" y="6712"/>
                </a:cubicBezTo>
                <a:cubicBezTo>
                  <a:pt x="2160" y="6917"/>
                  <a:pt x="2281" y="7107"/>
                  <a:pt x="2385" y="7302"/>
                </a:cubicBezTo>
                <a:cubicBezTo>
                  <a:pt x="2926" y="8337"/>
                  <a:pt x="3632" y="9262"/>
                  <a:pt x="4405" y="10142"/>
                </a:cubicBezTo>
                <a:cubicBezTo>
                  <a:pt x="4595" y="10361"/>
                  <a:pt x="4789" y="10582"/>
                  <a:pt x="4973" y="10807"/>
                </a:cubicBezTo>
                <a:cubicBezTo>
                  <a:pt x="5080" y="10940"/>
                  <a:pt x="5163" y="11081"/>
                  <a:pt x="5271" y="11237"/>
                </a:cubicBezTo>
                <a:cubicBezTo>
                  <a:pt x="4859" y="11580"/>
                  <a:pt x="4405" y="11788"/>
                  <a:pt x="3965" y="12024"/>
                </a:cubicBezTo>
                <a:close/>
                <a:moveTo>
                  <a:pt x="6993" y="10420"/>
                </a:moveTo>
                <a:cubicBezTo>
                  <a:pt x="6938" y="10326"/>
                  <a:pt x="6868" y="10233"/>
                  <a:pt x="6823" y="10129"/>
                </a:cubicBezTo>
                <a:cubicBezTo>
                  <a:pt x="6674" y="9768"/>
                  <a:pt x="6539" y="9401"/>
                  <a:pt x="6390" y="9040"/>
                </a:cubicBezTo>
                <a:cubicBezTo>
                  <a:pt x="6085" y="8295"/>
                  <a:pt x="5638" y="7627"/>
                  <a:pt x="5136" y="6996"/>
                </a:cubicBezTo>
                <a:cubicBezTo>
                  <a:pt x="5035" y="6872"/>
                  <a:pt x="4949" y="6709"/>
                  <a:pt x="4738" y="6699"/>
                </a:cubicBezTo>
                <a:cubicBezTo>
                  <a:pt x="4668" y="6889"/>
                  <a:pt x="4765" y="7038"/>
                  <a:pt x="4851" y="7177"/>
                </a:cubicBezTo>
                <a:cubicBezTo>
                  <a:pt x="5008" y="7422"/>
                  <a:pt x="5167" y="7665"/>
                  <a:pt x="5330" y="7908"/>
                </a:cubicBezTo>
                <a:cubicBezTo>
                  <a:pt x="5694" y="8448"/>
                  <a:pt x="5978" y="9030"/>
                  <a:pt x="6203" y="9637"/>
                </a:cubicBezTo>
                <a:cubicBezTo>
                  <a:pt x="6317" y="9938"/>
                  <a:pt x="6449" y="10233"/>
                  <a:pt x="6564" y="10534"/>
                </a:cubicBezTo>
                <a:cubicBezTo>
                  <a:pt x="6577" y="10565"/>
                  <a:pt x="6546" y="10641"/>
                  <a:pt x="6515" y="10655"/>
                </a:cubicBezTo>
                <a:cubicBezTo>
                  <a:pt x="6484" y="10673"/>
                  <a:pt x="6401" y="10655"/>
                  <a:pt x="6380" y="10628"/>
                </a:cubicBezTo>
                <a:cubicBezTo>
                  <a:pt x="6210" y="10392"/>
                  <a:pt x="6041" y="10156"/>
                  <a:pt x="5891" y="9910"/>
                </a:cubicBezTo>
                <a:cubicBezTo>
                  <a:pt x="5676" y="9557"/>
                  <a:pt x="5483" y="9200"/>
                  <a:pt x="5285" y="8840"/>
                </a:cubicBezTo>
                <a:cubicBezTo>
                  <a:pt x="5029" y="8375"/>
                  <a:pt x="4713" y="7949"/>
                  <a:pt x="4343" y="7561"/>
                </a:cubicBezTo>
                <a:cubicBezTo>
                  <a:pt x="4214" y="7430"/>
                  <a:pt x="4100" y="7284"/>
                  <a:pt x="3975" y="7139"/>
                </a:cubicBezTo>
                <a:cubicBezTo>
                  <a:pt x="3850" y="7169"/>
                  <a:pt x="3871" y="7281"/>
                  <a:pt x="3895" y="7339"/>
                </a:cubicBezTo>
                <a:cubicBezTo>
                  <a:pt x="3962" y="7509"/>
                  <a:pt x="4027" y="7692"/>
                  <a:pt x="4141" y="7835"/>
                </a:cubicBezTo>
                <a:cubicBezTo>
                  <a:pt x="4578" y="8372"/>
                  <a:pt x="4914" y="8960"/>
                  <a:pt x="5240" y="9560"/>
                </a:cubicBezTo>
                <a:cubicBezTo>
                  <a:pt x="5427" y="9907"/>
                  <a:pt x="5646" y="10233"/>
                  <a:pt x="5846" y="10569"/>
                </a:cubicBezTo>
                <a:cubicBezTo>
                  <a:pt x="5905" y="10669"/>
                  <a:pt x="5957" y="10773"/>
                  <a:pt x="6016" y="10884"/>
                </a:cubicBezTo>
                <a:cubicBezTo>
                  <a:pt x="5943" y="10935"/>
                  <a:pt x="5888" y="10977"/>
                  <a:pt x="5825" y="11005"/>
                </a:cubicBezTo>
                <a:cubicBezTo>
                  <a:pt x="5784" y="11026"/>
                  <a:pt x="5729" y="11026"/>
                  <a:pt x="5680" y="11036"/>
                </a:cubicBezTo>
                <a:cubicBezTo>
                  <a:pt x="4502" y="9640"/>
                  <a:pt x="3262" y="8303"/>
                  <a:pt x="2454" y="6664"/>
                </a:cubicBezTo>
                <a:cubicBezTo>
                  <a:pt x="2395" y="6542"/>
                  <a:pt x="2329" y="6421"/>
                  <a:pt x="2270" y="6299"/>
                </a:cubicBezTo>
                <a:cubicBezTo>
                  <a:pt x="2257" y="6272"/>
                  <a:pt x="2257" y="6234"/>
                  <a:pt x="2246" y="6165"/>
                </a:cubicBezTo>
                <a:cubicBezTo>
                  <a:pt x="2333" y="6168"/>
                  <a:pt x="2416" y="6158"/>
                  <a:pt x="2486" y="6182"/>
                </a:cubicBezTo>
                <a:cubicBezTo>
                  <a:pt x="2835" y="6299"/>
                  <a:pt x="3178" y="6428"/>
                  <a:pt x="3525" y="6553"/>
                </a:cubicBezTo>
                <a:cubicBezTo>
                  <a:pt x="3622" y="6587"/>
                  <a:pt x="3719" y="6636"/>
                  <a:pt x="3819" y="6660"/>
                </a:cubicBezTo>
                <a:cubicBezTo>
                  <a:pt x="4041" y="6709"/>
                  <a:pt x="4232" y="6657"/>
                  <a:pt x="4373" y="6470"/>
                </a:cubicBezTo>
                <a:cubicBezTo>
                  <a:pt x="5126" y="5468"/>
                  <a:pt x="5884" y="4478"/>
                  <a:pt x="6505" y="3393"/>
                </a:cubicBezTo>
                <a:cubicBezTo>
                  <a:pt x="7004" y="2520"/>
                  <a:pt x="7520" y="1657"/>
                  <a:pt x="8126" y="843"/>
                </a:cubicBezTo>
                <a:cubicBezTo>
                  <a:pt x="8188" y="760"/>
                  <a:pt x="8248" y="676"/>
                  <a:pt x="8313" y="600"/>
                </a:cubicBezTo>
                <a:cubicBezTo>
                  <a:pt x="8348" y="562"/>
                  <a:pt x="8396" y="538"/>
                  <a:pt x="8438" y="507"/>
                </a:cubicBezTo>
                <a:cubicBezTo>
                  <a:pt x="8972" y="686"/>
                  <a:pt x="9498" y="864"/>
                  <a:pt x="10028" y="1037"/>
                </a:cubicBezTo>
                <a:cubicBezTo>
                  <a:pt x="10173" y="1086"/>
                  <a:pt x="10267" y="1179"/>
                  <a:pt x="10306" y="1318"/>
                </a:cubicBezTo>
                <a:cubicBezTo>
                  <a:pt x="10319" y="1366"/>
                  <a:pt x="10285" y="1428"/>
                  <a:pt x="10257" y="1535"/>
                </a:cubicBezTo>
                <a:cubicBezTo>
                  <a:pt x="10128" y="1387"/>
                  <a:pt x="10035" y="1283"/>
                  <a:pt x="9917" y="1148"/>
                </a:cubicBezTo>
                <a:cubicBezTo>
                  <a:pt x="9741" y="1460"/>
                  <a:pt x="9837" y="1698"/>
                  <a:pt x="10000" y="1948"/>
                </a:cubicBezTo>
                <a:cubicBezTo>
                  <a:pt x="9921" y="2104"/>
                  <a:pt x="9907" y="2298"/>
                  <a:pt x="9730" y="2409"/>
                </a:cubicBezTo>
                <a:lnTo>
                  <a:pt x="9727" y="2405"/>
                </a:lnTo>
                <a:lnTo>
                  <a:pt x="9724" y="2409"/>
                </a:lnTo>
                <a:lnTo>
                  <a:pt x="9724" y="2409"/>
                </a:lnTo>
                <a:cubicBezTo>
                  <a:pt x="9554" y="2946"/>
                  <a:pt x="9269" y="3427"/>
                  <a:pt x="8968" y="3902"/>
                </a:cubicBezTo>
                <a:cubicBezTo>
                  <a:pt x="8705" y="4321"/>
                  <a:pt x="8445" y="4740"/>
                  <a:pt x="8198" y="5170"/>
                </a:cubicBezTo>
                <a:cubicBezTo>
                  <a:pt x="8074" y="5392"/>
                  <a:pt x="7984" y="5631"/>
                  <a:pt x="7877" y="5863"/>
                </a:cubicBezTo>
                <a:cubicBezTo>
                  <a:pt x="7808" y="6016"/>
                  <a:pt x="7738" y="6168"/>
                  <a:pt x="7648" y="6359"/>
                </a:cubicBezTo>
                <a:cubicBezTo>
                  <a:pt x="7229" y="5984"/>
                  <a:pt x="7013" y="5503"/>
                  <a:pt x="6609" y="5056"/>
                </a:cubicBezTo>
                <a:cubicBezTo>
                  <a:pt x="6688" y="5776"/>
                  <a:pt x="6986" y="6286"/>
                  <a:pt x="7471" y="6699"/>
                </a:cubicBezTo>
                <a:cubicBezTo>
                  <a:pt x="7274" y="7252"/>
                  <a:pt x="6906" y="7825"/>
                  <a:pt x="6577" y="8077"/>
                </a:cubicBezTo>
                <a:cubicBezTo>
                  <a:pt x="6348" y="7894"/>
                  <a:pt x="6252" y="7613"/>
                  <a:pt x="6071" y="7395"/>
                </a:cubicBezTo>
                <a:cubicBezTo>
                  <a:pt x="5884" y="7173"/>
                  <a:pt x="5715" y="6941"/>
                  <a:pt x="5507" y="6674"/>
                </a:cubicBezTo>
                <a:cubicBezTo>
                  <a:pt x="5486" y="6768"/>
                  <a:pt x="5454" y="6816"/>
                  <a:pt x="5468" y="6844"/>
                </a:cubicBezTo>
                <a:cubicBezTo>
                  <a:pt x="5735" y="7454"/>
                  <a:pt x="6047" y="8039"/>
                  <a:pt x="6439" y="8583"/>
                </a:cubicBezTo>
                <a:cubicBezTo>
                  <a:pt x="6519" y="8690"/>
                  <a:pt x="6584" y="8822"/>
                  <a:pt x="6789" y="8826"/>
                </a:cubicBezTo>
                <a:cubicBezTo>
                  <a:pt x="6844" y="8749"/>
                  <a:pt x="6914" y="8659"/>
                  <a:pt x="6983" y="8570"/>
                </a:cubicBezTo>
                <a:cubicBezTo>
                  <a:pt x="7429" y="8718"/>
                  <a:pt x="8233" y="9214"/>
                  <a:pt x="8604" y="9563"/>
                </a:cubicBezTo>
                <a:cubicBezTo>
                  <a:pt x="8257" y="9879"/>
                  <a:pt x="7627" y="10219"/>
                  <a:pt x="6993" y="104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71"/>
          <p:cNvSpPr/>
          <p:nvPr/>
        </p:nvSpPr>
        <p:spPr>
          <a:xfrm>
            <a:off x="1995196" y="1767082"/>
            <a:ext cx="181121" cy="163180"/>
          </a:xfrm>
          <a:custGeom>
            <a:rect b="b" l="l" r="r" t="t"/>
            <a:pathLst>
              <a:path extrusionOk="0" h="2064" w="2291">
                <a:moveTo>
                  <a:pt x="826" y="137"/>
                </a:moveTo>
                <a:cubicBezTo>
                  <a:pt x="874" y="137"/>
                  <a:pt x="923" y="148"/>
                  <a:pt x="971" y="172"/>
                </a:cubicBezTo>
                <a:cubicBezTo>
                  <a:pt x="1155" y="255"/>
                  <a:pt x="1318" y="519"/>
                  <a:pt x="1259" y="792"/>
                </a:cubicBezTo>
                <a:lnTo>
                  <a:pt x="1224" y="938"/>
                </a:lnTo>
                <a:lnTo>
                  <a:pt x="1355" y="868"/>
                </a:lnTo>
                <a:cubicBezTo>
                  <a:pt x="1439" y="823"/>
                  <a:pt x="1528" y="804"/>
                  <a:pt x="1614" y="804"/>
                </a:cubicBezTo>
                <a:cubicBezTo>
                  <a:pt x="1781" y="804"/>
                  <a:pt x="1939" y="877"/>
                  <a:pt x="2028" y="983"/>
                </a:cubicBezTo>
                <a:cubicBezTo>
                  <a:pt x="2145" y="1121"/>
                  <a:pt x="2139" y="1291"/>
                  <a:pt x="2007" y="1461"/>
                </a:cubicBezTo>
                <a:cubicBezTo>
                  <a:pt x="1685" y="1880"/>
                  <a:pt x="701" y="1921"/>
                  <a:pt x="466" y="1928"/>
                </a:cubicBezTo>
                <a:cubicBezTo>
                  <a:pt x="407" y="1696"/>
                  <a:pt x="195" y="736"/>
                  <a:pt x="514" y="317"/>
                </a:cubicBezTo>
                <a:cubicBezTo>
                  <a:pt x="607" y="199"/>
                  <a:pt x="715" y="137"/>
                  <a:pt x="826" y="137"/>
                </a:cubicBezTo>
                <a:close/>
                <a:moveTo>
                  <a:pt x="827" y="0"/>
                </a:moveTo>
                <a:cubicBezTo>
                  <a:pt x="673" y="0"/>
                  <a:pt x="525" y="82"/>
                  <a:pt x="407" y="234"/>
                </a:cubicBezTo>
                <a:cubicBezTo>
                  <a:pt x="1" y="764"/>
                  <a:pt x="333" y="1963"/>
                  <a:pt x="347" y="2015"/>
                </a:cubicBezTo>
                <a:lnTo>
                  <a:pt x="362" y="2064"/>
                </a:lnTo>
                <a:lnTo>
                  <a:pt x="431" y="2064"/>
                </a:lnTo>
                <a:cubicBezTo>
                  <a:pt x="597" y="2064"/>
                  <a:pt x="1730" y="2046"/>
                  <a:pt x="2115" y="1544"/>
                </a:cubicBezTo>
                <a:cubicBezTo>
                  <a:pt x="2284" y="1322"/>
                  <a:pt x="2291" y="1080"/>
                  <a:pt x="2132" y="893"/>
                </a:cubicBezTo>
                <a:cubicBezTo>
                  <a:pt x="2020" y="759"/>
                  <a:pt x="1822" y="667"/>
                  <a:pt x="1613" y="667"/>
                </a:cubicBezTo>
                <a:cubicBezTo>
                  <a:pt x="1545" y="667"/>
                  <a:pt x="1476" y="677"/>
                  <a:pt x="1408" y="698"/>
                </a:cubicBezTo>
                <a:cubicBezTo>
                  <a:pt x="1418" y="404"/>
                  <a:pt x="1238" y="144"/>
                  <a:pt x="1027" y="47"/>
                </a:cubicBezTo>
                <a:cubicBezTo>
                  <a:pt x="961" y="16"/>
                  <a:pt x="893" y="0"/>
                  <a:pt x="827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71"/>
          <p:cNvSpPr/>
          <p:nvPr/>
        </p:nvSpPr>
        <p:spPr>
          <a:xfrm>
            <a:off x="1813999" y="1497889"/>
            <a:ext cx="133773" cy="120412"/>
          </a:xfrm>
          <a:custGeom>
            <a:rect b="b" l="l" r="r" t="t"/>
            <a:pathLst>
              <a:path extrusionOk="0" h="2063" w="2292">
                <a:moveTo>
                  <a:pt x="1466" y="137"/>
                </a:moveTo>
                <a:cubicBezTo>
                  <a:pt x="1577" y="137"/>
                  <a:pt x="1683" y="198"/>
                  <a:pt x="1775" y="316"/>
                </a:cubicBezTo>
                <a:cubicBezTo>
                  <a:pt x="2097" y="736"/>
                  <a:pt x="1882" y="1695"/>
                  <a:pt x="1827" y="1927"/>
                </a:cubicBezTo>
                <a:cubicBezTo>
                  <a:pt x="1588" y="1924"/>
                  <a:pt x="607" y="1882"/>
                  <a:pt x="284" y="1463"/>
                </a:cubicBezTo>
                <a:cubicBezTo>
                  <a:pt x="153" y="1290"/>
                  <a:pt x="146" y="1120"/>
                  <a:pt x="264" y="982"/>
                </a:cubicBezTo>
                <a:cubicBezTo>
                  <a:pt x="351" y="878"/>
                  <a:pt x="510" y="805"/>
                  <a:pt x="676" y="805"/>
                </a:cubicBezTo>
                <a:cubicBezTo>
                  <a:pt x="763" y="805"/>
                  <a:pt x="853" y="822"/>
                  <a:pt x="936" y="867"/>
                </a:cubicBezTo>
                <a:lnTo>
                  <a:pt x="1064" y="937"/>
                </a:lnTo>
                <a:lnTo>
                  <a:pt x="1033" y="795"/>
                </a:lnTo>
                <a:cubicBezTo>
                  <a:pt x="975" y="517"/>
                  <a:pt x="1137" y="257"/>
                  <a:pt x="1321" y="171"/>
                </a:cubicBezTo>
                <a:cubicBezTo>
                  <a:pt x="1370" y="148"/>
                  <a:pt x="1418" y="137"/>
                  <a:pt x="1466" y="137"/>
                </a:cubicBezTo>
                <a:close/>
                <a:moveTo>
                  <a:pt x="1463" y="1"/>
                </a:moveTo>
                <a:cubicBezTo>
                  <a:pt x="1397" y="1"/>
                  <a:pt x="1329" y="16"/>
                  <a:pt x="1262" y="46"/>
                </a:cubicBezTo>
                <a:cubicBezTo>
                  <a:pt x="1054" y="143"/>
                  <a:pt x="874" y="403"/>
                  <a:pt x="884" y="697"/>
                </a:cubicBezTo>
                <a:cubicBezTo>
                  <a:pt x="816" y="676"/>
                  <a:pt x="747" y="666"/>
                  <a:pt x="679" y="666"/>
                </a:cubicBezTo>
                <a:cubicBezTo>
                  <a:pt x="470" y="666"/>
                  <a:pt x="273" y="758"/>
                  <a:pt x="160" y="891"/>
                </a:cubicBezTo>
                <a:cubicBezTo>
                  <a:pt x="1" y="1078"/>
                  <a:pt x="8" y="1324"/>
                  <a:pt x="177" y="1546"/>
                </a:cubicBezTo>
                <a:cubicBezTo>
                  <a:pt x="562" y="2045"/>
                  <a:pt x="1695" y="2063"/>
                  <a:pt x="1861" y="2063"/>
                </a:cubicBezTo>
                <a:lnTo>
                  <a:pt x="1931" y="2063"/>
                </a:lnTo>
                <a:lnTo>
                  <a:pt x="1944" y="2014"/>
                </a:lnTo>
                <a:cubicBezTo>
                  <a:pt x="1958" y="1962"/>
                  <a:pt x="2291" y="763"/>
                  <a:pt x="1882" y="233"/>
                </a:cubicBezTo>
                <a:cubicBezTo>
                  <a:pt x="1766" y="81"/>
                  <a:pt x="1618" y="1"/>
                  <a:pt x="1463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2" name="Google Shape;1482;p71"/>
          <p:cNvGrpSpPr/>
          <p:nvPr/>
        </p:nvGrpSpPr>
        <p:grpSpPr>
          <a:xfrm>
            <a:off x="5894417" y="577986"/>
            <a:ext cx="886120" cy="1054561"/>
            <a:chOff x="5894417" y="862786"/>
            <a:chExt cx="886120" cy="1054561"/>
          </a:xfrm>
        </p:grpSpPr>
        <p:grpSp>
          <p:nvGrpSpPr>
            <p:cNvPr id="1483" name="Google Shape;1483;p71"/>
            <p:cNvGrpSpPr/>
            <p:nvPr/>
          </p:nvGrpSpPr>
          <p:grpSpPr>
            <a:xfrm>
              <a:off x="6249200" y="1110450"/>
              <a:ext cx="223800" cy="298700"/>
              <a:chOff x="6249200" y="1110450"/>
              <a:chExt cx="223800" cy="298700"/>
            </a:xfrm>
          </p:grpSpPr>
          <p:sp>
            <p:nvSpPr>
              <p:cNvPr id="1484" name="Google Shape;1484;p71"/>
              <p:cNvSpPr/>
              <p:nvPr/>
            </p:nvSpPr>
            <p:spPr>
              <a:xfrm>
                <a:off x="6249200" y="1110450"/>
                <a:ext cx="55950" cy="29400"/>
              </a:xfrm>
              <a:custGeom>
                <a:rect b="b" l="l" r="r" t="t"/>
                <a:pathLst>
                  <a:path extrusionOk="0" h="1176" w="2238">
                    <a:moveTo>
                      <a:pt x="0" y="1176"/>
                    </a:moveTo>
                    <a:cubicBezTo>
                      <a:pt x="725" y="747"/>
                      <a:pt x="1484" y="376"/>
                      <a:pt x="2238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5" name="Google Shape;1485;p71"/>
              <p:cNvSpPr/>
              <p:nvPr/>
            </p:nvSpPr>
            <p:spPr>
              <a:xfrm>
                <a:off x="6256775" y="1158800"/>
                <a:ext cx="82525" cy="34150"/>
              </a:xfrm>
              <a:custGeom>
                <a:rect b="b" l="l" r="r" t="t"/>
                <a:pathLst>
                  <a:path extrusionOk="0" h="1366" w="3301">
                    <a:moveTo>
                      <a:pt x="0" y="1366"/>
                    </a:moveTo>
                    <a:cubicBezTo>
                      <a:pt x="1105" y="923"/>
                      <a:pt x="2226" y="512"/>
                      <a:pt x="330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6" name="Google Shape;1486;p71"/>
              <p:cNvSpPr/>
              <p:nvPr/>
            </p:nvSpPr>
            <p:spPr>
              <a:xfrm>
                <a:off x="6253000" y="1137000"/>
                <a:ext cx="83450" cy="22750"/>
              </a:xfrm>
              <a:custGeom>
                <a:rect b="b" l="l" r="r" t="t"/>
                <a:pathLst>
                  <a:path extrusionOk="0" h="910" w="3338">
                    <a:moveTo>
                      <a:pt x="0" y="910"/>
                    </a:moveTo>
                    <a:cubicBezTo>
                      <a:pt x="1144" y="761"/>
                      <a:pt x="2254" y="393"/>
                      <a:pt x="3338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7" name="Google Shape;1487;p71"/>
              <p:cNvSpPr/>
              <p:nvPr/>
            </p:nvSpPr>
            <p:spPr>
              <a:xfrm>
                <a:off x="6265325" y="1191050"/>
                <a:ext cx="75850" cy="34125"/>
              </a:xfrm>
              <a:custGeom>
                <a:rect b="b" l="l" r="r" t="t"/>
                <a:pathLst>
                  <a:path extrusionOk="0" h="1365" w="3034">
                    <a:moveTo>
                      <a:pt x="0" y="1365"/>
                    </a:moveTo>
                    <a:cubicBezTo>
                      <a:pt x="970" y="827"/>
                      <a:pt x="1987" y="366"/>
                      <a:pt x="3034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8" name="Google Shape;1488;p71"/>
              <p:cNvSpPr/>
              <p:nvPr/>
            </p:nvSpPr>
            <p:spPr>
              <a:xfrm>
                <a:off x="6272913" y="1199825"/>
                <a:ext cx="188725" cy="47400"/>
              </a:xfrm>
              <a:custGeom>
                <a:rect b="b" l="l" r="r" t="t"/>
                <a:pathLst>
                  <a:path extrusionOk="0" h="1896" w="7549">
                    <a:moveTo>
                      <a:pt x="0" y="1896"/>
                    </a:moveTo>
                    <a:cubicBezTo>
                      <a:pt x="2584" y="1661"/>
                      <a:pt x="4978" y="348"/>
                      <a:pt x="7549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89" name="Google Shape;1489;p71"/>
              <p:cNvSpPr/>
              <p:nvPr/>
            </p:nvSpPr>
            <p:spPr>
              <a:xfrm>
                <a:off x="6280969" y="1247500"/>
                <a:ext cx="165000" cy="30350"/>
              </a:xfrm>
              <a:custGeom>
                <a:rect b="b" l="l" r="r" t="t"/>
                <a:pathLst>
                  <a:path extrusionOk="0" h="1214" w="6600">
                    <a:moveTo>
                      <a:pt x="0" y="1214"/>
                    </a:moveTo>
                    <a:cubicBezTo>
                      <a:pt x="2207" y="847"/>
                      <a:pt x="4388" y="332"/>
                      <a:pt x="66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0" name="Google Shape;1490;p71"/>
              <p:cNvSpPr/>
              <p:nvPr/>
            </p:nvSpPr>
            <p:spPr>
              <a:xfrm>
                <a:off x="6285228" y="1287300"/>
                <a:ext cx="125178" cy="12325"/>
              </a:xfrm>
              <a:custGeom>
                <a:rect b="b" l="l" r="r" t="t"/>
                <a:pathLst>
                  <a:path extrusionOk="0" h="493" w="4362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1" name="Google Shape;1491;p71"/>
              <p:cNvSpPr/>
              <p:nvPr/>
            </p:nvSpPr>
            <p:spPr>
              <a:xfrm>
                <a:off x="6282475" y="1317663"/>
                <a:ext cx="109997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2" name="Google Shape;1492;p71"/>
              <p:cNvSpPr/>
              <p:nvPr/>
            </p:nvSpPr>
            <p:spPr>
              <a:xfrm>
                <a:off x="6363000" y="1175875"/>
                <a:ext cx="110000" cy="15175"/>
              </a:xfrm>
              <a:custGeom>
                <a:rect b="b" l="l" r="r" t="t"/>
                <a:pathLst>
                  <a:path extrusionOk="0" h="607" w="4400">
                    <a:moveTo>
                      <a:pt x="0" y="607"/>
                    </a:moveTo>
                    <a:cubicBezTo>
                      <a:pt x="1440" y="261"/>
                      <a:pt x="2919" y="0"/>
                      <a:pt x="44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3" name="Google Shape;1493;p71"/>
              <p:cNvSpPr/>
              <p:nvPr/>
            </p:nvSpPr>
            <p:spPr>
              <a:xfrm>
                <a:off x="6389550" y="1145525"/>
                <a:ext cx="82500" cy="6650"/>
              </a:xfrm>
              <a:custGeom>
                <a:rect b="b" l="l" r="r" t="t"/>
                <a:pathLst>
                  <a:path extrusionOk="0" h="266" w="3300">
                    <a:moveTo>
                      <a:pt x="0" y="266"/>
                    </a:moveTo>
                    <a:cubicBezTo>
                      <a:pt x="1100" y="178"/>
                      <a:pt x="2198" y="53"/>
                      <a:pt x="3300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4" name="Google Shape;1494;p71"/>
              <p:cNvSpPr/>
              <p:nvPr/>
            </p:nvSpPr>
            <p:spPr>
              <a:xfrm>
                <a:off x="6287125" y="1394950"/>
                <a:ext cx="77775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5" name="Google Shape;1495;p71"/>
              <p:cNvSpPr/>
              <p:nvPr/>
            </p:nvSpPr>
            <p:spPr>
              <a:xfrm>
                <a:off x="6271013" y="1371700"/>
                <a:ext cx="109997" cy="14200"/>
              </a:xfrm>
              <a:custGeom>
                <a:rect b="b" l="l" r="r" t="t"/>
                <a:pathLst>
                  <a:path extrusionOk="0" h="568" w="3111">
                    <a:moveTo>
                      <a:pt x="0" y="568"/>
                    </a:moveTo>
                    <a:cubicBezTo>
                      <a:pt x="979" y="177"/>
                      <a:pt x="2061" y="99"/>
                      <a:pt x="3111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96" name="Google Shape;1496;p71"/>
              <p:cNvSpPr/>
              <p:nvPr/>
            </p:nvSpPr>
            <p:spPr>
              <a:xfrm>
                <a:off x="6271028" y="1345613"/>
                <a:ext cx="125178" cy="12325"/>
              </a:xfrm>
              <a:custGeom>
                <a:rect b="b" l="l" r="r" t="t"/>
                <a:pathLst>
                  <a:path extrusionOk="0" h="493" w="4362">
                    <a:moveTo>
                      <a:pt x="0" y="493"/>
                    </a:moveTo>
                    <a:cubicBezTo>
                      <a:pt x="1463" y="493"/>
                      <a:pt x="2904" y="127"/>
                      <a:pt x="4362" y="0"/>
                    </a:cubicBezTo>
                  </a:path>
                </a:pathLst>
              </a:custGeom>
              <a:noFill/>
              <a:ln cap="flat" cmpd="sng" w="9525">
                <a:solidFill>
                  <a:srgbClr val="EA999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497" name="Google Shape;1497;p71"/>
            <p:cNvGrpSpPr/>
            <p:nvPr/>
          </p:nvGrpSpPr>
          <p:grpSpPr>
            <a:xfrm flipH="1">
              <a:off x="5894417" y="862786"/>
              <a:ext cx="886120" cy="1054561"/>
              <a:chOff x="2507488" y="622952"/>
              <a:chExt cx="623545" cy="742178"/>
            </a:xfrm>
          </p:grpSpPr>
          <p:sp>
            <p:nvSpPr>
              <p:cNvPr id="1498" name="Google Shape;1498;p71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rect b="b" l="l" r="r" t="t"/>
                <a:pathLst>
                  <a:path extrusionOk="0" h="31956" w="26848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71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rect b="b" l="l" r="r" t="t"/>
                <a:pathLst>
                  <a:path extrusionOk="0" h="12398" w="8608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2"/>
          <p:cNvSpPr txBox="1"/>
          <p:nvPr>
            <p:ph idx="1" type="subTitle"/>
          </p:nvPr>
        </p:nvSpPr>
        <p:spPr>
          <a:xfrm>
            <a:off x="1279425" y="1233700"/>
            <a:ext cx="6465300" cy="32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Chang, H. (2022, 10 09).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Overview of Pi Calculation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. Overview of Pi Calculation. </a:t>
            </a:r>
            <a:r>
              <a:rPr lang="en" sz="1300" u="sng">
                <a:latin typeface="Arial"/>
                <a:ea typeface="Arial"/>
                <a:cs typeface="Arial"/>
                <a:sym typeface="Arial"/>
                <a:hlinkClick r:id="rId4"/>
              </a:rPr>
              <a:t>https://hc.labnet.sfbu.edu/~henry/npu/classes//mapreduce/pi/slide/overview.html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Strengths and Weaknesses of MapReduce. (2016, September 11). LinkedIn.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https://www.linkedin.com/pulse/strengths-weaknesses-mapreduce-muazzam-ali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Taylor, D. (2022, September 17). What is MapReduce in Hadoop? Big Data Architecture. Guru99.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https://www.guru99.com/introduction-to-mapreduce.html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Value of Pi in Maths - Definition, Forms &amp; Solved Examples. (n.d.). Byju's. Retrieved October 10, 2022, from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https://byjus.com/maths/value-of-pi/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5" name="Google Shape;1505;p72"/>
          <p:cNvSpPr txBox="1"/>
          <p:nvPr>
            <p:ph type="title"/>
          </p:nvPr>
        </p:nvSpPr>
        <p:spPr>
          <a:xfrm>
            <a:off x="1793025" y="434650"/>
            <a:ext cx="5438100" cy="61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REFERENCES</a:t>
            </a:r>
            <a:endParaRPr sz="3400"/>
          </a:p>
        </p:txBody>
      </p:sp>
      <p:grpSp>
        <p:nvGrpSpPr>
          <p:cNvPr id="1506" name="Google Shape;1506;p72"/>
          <p:cNvGrpSpPr/>
          <p:nvPr/>
        </p:nvGrpSpPr>
        <p:grpSpPr>
          <a:xfrm>
            <a:off x="6465140" y="2933989"/>
            <a:ext cx="3033408" cy="2480373"/>
            <a:chOff x="6090915" y="1487839"/>
            <a:chExt cx="3033408" cy="2480373"/>
          </a:xfrm>
        </p:grpSpPr>
        <p:grpSp>
          <p:nvGrpSpPr>
            <p:cNvPr id="1507" name="Google Shape;1507;p72"/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1508" name="Google Shape;1508;p72"/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rect b="b" l="l" r="r" t="t"/>
                <a:pathLst>
                  <a:path extrusionOk="0" h="19408" w="19379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9" name="Google Shape;1509;p72"/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1510" name="Google Shape;1510;p72"/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rect b="b" l="l" r="r" t="t"/>
                  <a:pathLst>
                    <a:path extrusionOk="0" h="20758" w="21729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72"/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rect b="b" l="l" r="r" t="t"/>
                  <a:pathLst>
                    <a:path extrusionOk="0" h="2689" w="694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2" name="Google Shape;1512;p72"/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rect b="b" l="l" r="r" t="t"/>
                  <a:pathLst>
                    <a:path extrusionOk="0" h="2146" w="517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72"/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rect b="b" l="l" r="r" t="t"/>
                  <a:pathLst>
                    <a:path extrusionOk="0" h="3722" w="684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4" name="Google Shape;1514;p72"/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rect b="b" l="l" r="r" t="t"/>
                  <a:pathLst>
                    <a:path extrusionOk="0" h="4595" w="448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5" name="Google Shape;1515;p72"/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rect b="b" l="l" r="r" t="t"/>
                  <a:pathLst>
                    <a:path extrusionOk="0" h="3896" w="445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72"/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rect b="b" l="l" r="r" t="t"/>
                  <a:pathLst>
                    <a:path extrusionOk="0" h="2104" w="41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72"/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rect b="b" l="l" r="r" t="t"/>
                  <a:pathLst>
                    <a:path extrusionOk="0" h="74" w="5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72"/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rect b="b" l="l" r="r" t="t"/>
                  <a:pathLst>
                    <a:path extrusionOk="0" h="5967" w="1529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72"/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rect b="b" l="l" r="r" t="t"/>
                  <a:pathLst>
                    <a:path extrusionOk="0" h="4668" w="1082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72"/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rect b="b" l="l" r="r" t="t"/>
                  <a:pathLst>
                    <a:path extrusionOk="0" h="3587" w="631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72"/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rect b="b" l="l" r="r" t="t"/>
                  <a:pathLst>
                    <a:path extrusionOk="0" h="3061" w="548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72"/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rect b="b" l="l" r="r" t="t"/>
                  <a:pathLst>
                    <a:path extrusionOk="0" h="3601" w="681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72"/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rect b="b" l="l" r="r" t="t"/>
                  <a:pathLst>
                    <a:path extrusionOk="0" h="3595" w="822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4" name="Google Shape;1524;p72"/>
              <p:cNvGrpSpPr/>
              <p:nvPr/>
            </p:nvGrpSpPr>
            <p:grpSpPr>
              <a:xfrm rot="-6999909">
                <a:off x="7684133" y="2780356"/>
                <a:ext cx="1011962" cy="1015649"/>
                <a:chOff x="5532499" y="1557214"/>
                <a:chExt cx="572907" cy="574980"/>
              </a:xfrm>
            </p:grpSpPr>
            <p:sp>
              <p:nvSpPr>
                <p:cNvPr id="1525" name="Google Shape;1525;p72"/>
                <p:cNvSpPr/>
                <p:nvPr/>
              </p:nvSpPr>
              <p:spPr>
                <a:xfrm>
                  <a:off x="5546610" y="2046006"/>
                  <a:ext cx="87666" cy="86188"/>
                </a:xfrm>
                <a:custGeom>
                  <a:rect b="b" l="l" r="r" t="t"/>
                  <a:pathLst>
                    <a:path extrusionOk="0" h="6543" w="6654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72"/>
                <p:cNvSpPr/>
                <p:nvPr/>
              </p:nvSpPr>
              <p:spPr>
                <a:xfrm>
                  <a:off x="5534357" y="1706401"/>
                  <a:ext cx="136111" cy="83975"/>
                </a:xfrm>
                <a:custGeom>
                  <a:rect b="b" l="l" r="r" t="t"/>
                  <a:pathLst>
                    <a:path extrusionOk="0" h="6375" w="10331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72"/>
                <p:cNvSpPr/>
                <p:nvPr/>
              </p:nvSpPr>
              <p:spPr>
                <a:xfrm>
                  <a:off x="5532499" y="1807597"/>
                  <a:ext cx="36943" cy="54811"/>
                </a:xfrm>
                <a:custGeom>
                  <a:rect b="b" l="l" r="r" t="t"/>
                  <a:pathLst>
                    <a:path extrusionOk="0" h="4161" w="280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72"/>
                <p:cNvSpPr/>
                <p:nvPr/>
              </p:nvSpPr>
              <p:spPr>
                <a:xfrm>
                  <a:off x="5895577" y="1618469"/>
                  <a:ext cx="55243" cy="76005"/>
                </a:xfrm>
                <a:custGeom>
                  <a:rect b="b" l="l" r="r" t="t"/>
                  <a:pathLst>
                    <a:path extrusionOk="0" h="5770" w="4193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72"/>
                <p:cNvSpPr/>
                <p:nvPr/>
              </p:nvSpPr>
              <p:spPr>
                <a:xfrm>
                  <a:off x="5993313" y="1557214"/>
                  <a:ext cx="112093" cy="35092"/>
                </a:xfrm>
                <a:custGeom>
                  <a:rect b="b" l="l" r="r" t="t"/>
                  <a:pathLst>
                    <a:path extrusionOk="0" h="2664" w="8508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72"/>
                <p:cNvSpPr/>
                <p:nvPr/>
              </p:nvSpPr>
              <p:spPr>
                <a:xfrm>
                  <a:off x="5795746" y="1740730"/>
                  <a:ext cx="80275" cy="117288"/>
                </a:xfrm>
                <a:custGeom>
                  <a:rect b="b" l="l" r="r" t="t"/>
                  <a:pathLst>
                    <a:path extrusionOk="0" h="8904" w="6093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72"/>
                <p:cNvSpPr/>
                <p:nvPr/>
              </p:nvSpPr>
              <p:spPr>
                <a:xfrm>
                  <a:off x="5620880" y="1846735"/>
                  <a:ext cx="133199" cy="149929"/>
                </a:xfrm>
                <a:custGeom>
                  <a:rect b="b" l="l" r="r" t="t"/>
                  <a:pathLst>
                    <a:path extrusionOk="0" h="11382" w="1011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2" name="Google Shape;1532;p72"/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rect b="b" l="l" r="r" t="t"/>
                <a:pathLst>
                  <a:path extrusionOk="0" h="2664" w="8508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72"/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1534" name="Google Shape;1534;p7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7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72"/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1537" name="Google Shape;1537;p72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rect b="b" l="l" r="r" t="t"/>
                <a:pathLst>
                  <a:path extrusionOk="0" h="21055" w="24131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72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rect b="b" l="l" r="r" t="t"/>
                <a:pathLst>
                  <a:path extrusionOk="0" h="2086" w="1883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73"/>
          <p:cNvSpPr txBox="1"/>
          <p:nvPr>
            <p:ph type="title"/>
          </p:nvPr>
        </p:nvSpPr>
        <p:spPr>
          <a:xfrm flipH="1">
            <a:off x="2714350" y="1721725"/>
            <a:ext cx="37152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THANKS!</a:t>
            </a:r>
            <a:endParaRPr b="1"/>
          </a:p>
        </p:txBody>
      </p:sp>
      <p:sp>
        <p:nvSpPr>
          <p:cNvPr id="1544" name="Google Shape;1544;p73"/>
          <p:cNvSpPr txBox="1"/>
          <p:nvPr>
            <p:ph idx="1" type="subTitle"/>
          </p:nvPr>
        </p:nvSpPr>
        <p:spPr>
          <a:xfrm flipH="1">
            <a:off x="2597100" y="2877525"/>
            <a:ext cx="3949800" cy="8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b="1" sz="20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545" name="Google Shape;1545;p73"/>
          <p:cNvGrpSpPr/>
          <p:nvPr/>
        </p:nvGrpSpPr>
        <p:grpSpPr>
          <a:xfrm rot="-405096">
            <a:off x="1495315" y="856978"/>
            <a:ext cx="431383" cy="216310"/>
            <a:chOff x="2724150" y="1796250"/>
            <a:chExt cx="1630723" cy="817701"/>
          </a:xfrm>
        </p:grpSpPr>
        <p:sp>
          <p:nvSpPr>
            <p:cNvPr id="1546" name="Google Shape;1546;p73"/>
            <p:cNvSpPr/>
            <p:nvPr/>
          </p:nvSpPr>
          <p:spPr>
            <a:xfrm>
              <a:off x="2724150" y="2101477"/>
              <a:ext cx="200916" cy="506694"/>
            </a:xfrm>
            <a:custGeom>
              <a:rect b="b" l="l" r="r" t="t"/>
              <a:pathLst>
                <a:path extrusionOk="0" h="1841" w="730">
                  <a:moveTo>
                    <a:pt x="50" y="1"/>
                  </a:moveTo>
                  <a:cubicBezTo>
                    <a:pt x="26" y="1"/>
                    <a:pt x="1" y="21"/>
                    <a:pt x="9" y="52"/>
                  </a:cubicBezTo>
                  <a:cubicBezTo>
                    <a:pt x="151" y="672"/>
                    <a:pt x="373" y="1244"/>
                    <a:pt x="644" y="1819"/>
                  </a:cubicBezTo>
                  <a:cubicBezTo>
                    <a:pt x="650" y="1834"/>
                    <a:pt x="662" y="1841"/>
                    <a:pt x="674" y="1841"/>
                  </a:cubicBezTo>
                  <a:cubicBezTo>
                    <a:pt x="700" y="1841"/>
                    <a:pt x="729" y="1811"/>
                    <a:pt x="713" y="1778"/>
                  </a:cubicBezTo>
                  <a:cubicBezTo>
                    <a:pt x="446" y="1205"/>
                    <a:pt x="228" y="644"/>
                    <a:pt x="89" y="31"/>
                  </a:cubicBezTo>
                  <a:cubicBezTo>
                    <a:pt x="83" y="10"/>
                    <a:pt x="67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3"/>
            <p:cNvSpPr/>
            <p:nvPr/>
          </p:nvSpPr>
          <p:spPr>
            <a:xfrm>
              <a:off x="2899745" y="1796800"/>
              <a:ext cx="188531" cy="817150"/>
            </a:xfrm>
            <a:custGeom>
              <a:rect b="b" l="l" r="r" t="t"/>
              <a:pathLst>
                <a:path extrusionOk="0" h="2969" w="685">
                  <a:moveTo>
                    <a:pt x="632" y="1"/>
                  </a:moveTo>
                  <a:cubicBezTo>
                    <a:pt x="617" y="1"/>
                    <a:pt x="602" y="9"/>
                    <a:pt x="598" y="30"/>
                  </a:cubicBezTo>
                  <a:cubicBezTo>
                    <a:pt x="459" y="1003"/>
                    <a:pt x="262" y="1967"/>
                    <a:pt x="9" y="2915"/>
                  </a:cubicBezTo>
                  <a:cubicBezTo>
                    <a:pt x="0" y="2947"/>
                    <a:pt x="27" y="2969"/>
                    <a:pt x="52" y="2969"/>
                  </a:cubicBezTo>
                  <a:cubicBezTo>
                    <a:pt x="68" y="2969"/>
                    <a:pt x="83" y="2960"/>
                    <a:pt x="89" y="2940"/>
                  </a:cubicBezTo>
                  <a:cubicBezTo>
                    <a:pt x="345" y="1987"/>
                    <a:pt x="539" y="1028"/>
                    <a:pt x="681" y="54"/>
                  </a:cubicBezTo>
                  <a:cubicBezTo>
                    <a:pt x="685" y="22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3"/>
            <p:cNvSpPr/>
            <p:nvPr/>
          </p:nvSpPr>
          <p:spPr>
            <a:xfrm>
              <a:off x="3061304" y="1796250"/>
              <a:ext cx="1293569" cy="46238"/>
            </a:xfrm>
            <a:custGeom>
              <a:rect b="b" l="l" r="r" t="t"/>
              <a:pathLst>
                <a:path extrusionOk="0" h="168" w="4700">
                  <a:moveTo>
                    <a:pt x="49" y="0"/>
                  </a:moveTo>
                  <a:cubicBezTo>
                    <a:pt x="1" y="0"/>
                    <a:pt x="2" y="80"/>
                    <a:pt x="52" y="83"/>
                  </a:cubicBezTo>
                  <a:cubicBezTo>
                    <a:pt x="796" y="141"/>
                    <a:pt x="1544" y="168"/>
                    <a:pt x="2293" y="168"/>
                  </a:cubicBezTo>
                  <a:cubicBezTo>
                    <a:pt x="3078" y="168"/>
                    <a:pt x="3863" y="138"/>
                    <a:pt x="4643" y="83"/>
                  </a:cubicBezTo>
                  <a:cubicBezTo>
                    <a:pt x="4698" y="80"/>
                    <a:pt x="4699" y="0"/>
                    <a:pt x="4647" y="0"/>
                  </a:cubicBezTo>
                  <a:cubicBezTo>
                    <a:pt x="4646" y="0"/>
                    <a:pt x="4644" y="0"/>
                    <a:pt x="4643" y="0"/>
                  </a:cubicBezTo>
                  <a:cubicBezTo>
                    <a:pt x="3863" y="55"/>
                    <a:pt x="3078" y="85"/>
                    <a:pt x="2293" y="85"/>
                  </a:cubicBezTo>
                  <a:cubicBezTo>
                    <a:pt x="1544" y="85"/>
                    <a:pt x="796" y="58"/>
                    <a:pt x="52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3"/>
            <p:cNvSpPr/>
            <p:nvPr/>
          </p:nvSpPr>
          <p:spPr>
            <a:xfrm>
              <a:off x="3348367" y="2069000"/>
              <a:ext cx="53669" cy="487978"/>
            </a:xfrm>
            <a:custGeom>
              <a:rect b="b" l="l" r="r" t="t"/>
              <a:pathLst>
                <a:path extrusionOk="0" h="1773" w="195">
                  <a:moveTo>
                    <a:pt x="70" y="1"/>
                  </a:moveTo>
                  <a:cubicBezTo>
                    <a:pt x="12" y="1"/>
                    <a:pt x="4" y="138"/>
                    <a:pt x="4" y="839"/>
                  </a:cubicBezTo>
                  <a:cubicBezTo>
                    <a:pt x="1" y="1448"/>
                    <a:pt x="11" y="1691"/>
                    <a:pt x="42" y="1747"/>
                  </a:cubicBezTo>
                  <a:cubicBezTo>
                    <a:pt x="52" y="1764"/>
                    <a:pt x="65" y="1773"/>
                    <a:pt x="82" y="1773"/>
                  </a:cubicBezTo>
                  <a:cubicBezTo>
                    <a:pt x="96" y="1773"/>
                    <a:pt x="112" y="1767"/>
                    <a:pt x="132" y="1757"/>
                  </a:cubicBezTo>
                  <a:cubicBezTo>
                    <a:pt x="188" y="1736"/>
                    <a:pt x="194" y="1691"/>
                    <a:pt x="184" y="1483"/>
                  </a:cubicBezTo>
                  <a:cubicBezTo>
                    <a:pt x="164" y="1002"/>
                    <a:pt x="156" y="714"/>
                    <a:pt x="156" y="416"/>
                  </a:cubicBezTo>
                  <a:cubicBezTo>
                    <a:pt x="156" y="73"/>
                    <a:pt x="146" y="21"/>
                    <a:pt x="87" y="4"/>
                  </a:cubicBezTo>
                  <a:cubicBezTo>
                    <a:pt x="81" y="2"/>
                    <a:pt x="7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3"/>
            <p:cNvSpPr/>
            <p:nvPr/>
          </p:nvSpPr>
          <p:spPr>
            <a:xfrm>
              <a:off x="3492311" y="2058542"/>
              <a:ext cx="243301" cy="502290"/>
            </a:xfrm>
            <a:custGeom>
              <a:rect b="b" l="l" r="r" t="t"/>
              <a:pathLst>
                <a:path extrusionOk="0" h="1825" w="884">
                  <a:moveTo>
                    <a:pt x="519" y="1"/>
                  </a:moveTo>
                  <a:cubicBezTo>
                    <a:pt x="506" y="1"/>
                    <a:pt x="491" y="2"/>
                    <a:pt x="472" y="4"/>
                  </a:cubicBezTo>
                  <a:cubicBezTo>
                    <a:pt x="295" y="21"/>
                    <a:pt x="208" y="125"/>
                    <a:pt x="198" y="336"/>
                  </a:cubicBezTo>
                  <a:cubicBezTo>
                    <a:pt x="187" y="483"/>
                    <a:pt x="213" y="565"/>
                    <a:pt x="266" y="565"/>
                  </a:cubicBezTo>
                  <a:cubicBezTo>
                    <a:pt x="277" y="565"/>
                    <a:pt x="289" y="562"/>
                    <a:pt x="302" y="555"/>
                  </a:cubicBezTo>
                  <a:cubicBezTo>
                    <a:pt x="322" y="544"/>
                    <a:pt x="333" y="530"/>
                    <a:pt x="333" y="513"/>
                  </a:cubicBezTo>
                  <a:cubicBezTo>
                    <a:pt x="330" y="499"/>
                    <a:pt x="327" y="447"/>
                    <a:pt x="327" y="395"/>
                  </a:cubicBezTo>
                  <a:cubicBezTo>
                    <a:pt x="322" y="322"/>
                    <a:pt x="330" y="295"/>
                    <a:pt x="354" y="243"/>
                  </a:cubicBezTo>
                  <a:cubicBezTo>
                    <a:pt x="378" y="191"/>
                    <a:pt x="396" y="176"/>
                    <a:pt x="437" y="163"/>
                  </a:cubicBezTo>
                  <a:cubicBezTo>
                    <a:pt x="458" y="156"/>
                    <a:pt x="479" y="152"/>
                    <a:pt x="498" y="152"/>
                  </a:cubicBezTo>
                  <a:cubicBezTo>
                    <a:pt x="582" y="152"/>
                    <a:pt x="654" y="213"/>
                    <a:pt x="676" y="309"/>
                  </a:cubicBezTo>
                  <a:cubicBezTo>
                    <a:pt x="711" y="468"/>
                    <a:pt x="683" y="576"/>
                    <a:pt x="527" y="877"/>
                  </a:cubicBezTo>
                  <a:cubicBezTo>
                    <a:pt x="402" y="1133"/>
                    <a:pt x="288" y="1327"/>
                    <a:pt x="139" y="1556"/>
                  </a:cubicBezTo>
                  <a:cubicBezTo>
                    <a:pt x="28" y="1729"/>
                    <a:pt x="1" y="1788"/>
                    <a:pt x="28" y="1815"/>
                  </a:cubicBezTo>
                  <a:cubicBezTo>
                    <a:pt x="33" y="1821"/>
                    <a:pt x="52" y="1824"/>
                    <a:pt x="76" y="1824"/>
                  </a:cubicBezTo>
                  <a:cubicBezTo>
                    <a:pt x="110" y="1824"/>
                    <a:pt x="153" y="1819"/>
                    <a:pt x="181" y="1809"/>
                  </a:cubicBezTo>
                  <a:cubicBezTo>
                    <a:pt x="243" y="1792"/>
                    <a:pt x="356" y="1782"/>
                    <a:pt x="473" y="1782"/>
                  </a:cubicBezTo>
                  <a:cubicBezTo>
                    <a:pt x="524" y="1782"/>
                    <a:pt x="576" y="1784"/>
                    <a:pt x="624" y="1788"/>
                  </a:cubicBezTo>
                  <a:cubicBezTo>
                    <a:pt x="679" y="1793"/>
                    <a:pt x="721" y="1795"/>
                    <a:pt x="754" y="1795"/>
                  </a:cubicBezTo>
                  <a:cubicBezTo>
                    <a:pt x="825" y="1795"/>
                    <a:pt x="852" y="1784"/>
                    <a:pt x="863" y="1761"/>
                  </a:cubicBezTo>
                  <a:cubicBezTo>
                    <a:pt x="884" y="1726"/>
                    <a:pt x="842" y="1684"/>
                    <a:pt x="766" y="1657"/>
                  </a:cubicBezTo>
                  <a:cubicBezTo>
                    <a:pt x="716" y="1639"/>
                    <a:pt x="597" y="1629"/>
                    <a:pt x="488" y="1629"/>
                  </a:cubicBezTo>
                  <a:cubicBezTo>
                    <a:pt x="439" y="1629"/>
                    <a:pt x="392" y="1631"/>
                    <a:pt x="354" y="1636"/>
                  </a:cubicBezTo>
                  <a:cubicBezTo>
                    <a:pt x="306" y="1643"/>
                    <a:pt x="260" y="1646"/>
                    <a:pt x="257" y="1646"/>
                  </a:cubicBezTo>
                  <a:cubicBezTo>
                    <a:pt x="257" y="1643"/>
                    <a:pt x="281" y="1604"/>
                    <a:pt x="399" y="1421"/>
                  </a:cubicBezTo>
                  <a:cubicBezTo>
                    <a:pt x="482" y="1292"/>
                    <a:pt x="725" y="811"/>
                    <a:pt x="784" y="662"/>
                  </a:cubicBezTo>
                  <a:cubicBezTo>
                    <a:pt x="829" y="558"/>
                    <a:pt x="832" y="544"/>
                    <a:pt x="832" y="416"/>
                  </a:cubicBezTo>
                  <a:cubicBezTo>
                    <a:pt x="832" y="339"/>
                    <a:pt x="821" y="256"/>
                    <a:pt x="815" y="226"/>
                  </a:cubicBezTo>
                  <a:cubicBezTo>
                    <a:pt x="794" y="152"/>
                    <a:pt x="725" y="83"/>
                    <a:pt x="631" y="35"/>
                  </a:cubicBezTo>
                  <a:cubicBezTo>
                    <a:pt x="580" y="9"/>
                    <a:pt x="557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3"/>
            <p:cNvSpPr/>
            <p:nvPr/>
          </p:nvSpPr>
          <p:spPr>
            <a:xfrm>
              <a:off x="3806896" y="2060193"/>
              <a:ext cx="287338" cy="510822"/>
            </a:xfrm>
            <a:custGeom>
              <a:rect b="b" l="l" r="r" t="t"/>
              <a:pathLst>
                <a:path extrusionOk="0" h="1856" w="1044">
                  <a:moveTo>
                    <a:pt x="673" y="0"/>
                  </a:moveTo>
                  <a:cubicBezTo>
                    <a:pt x="607" y="0"/>
                    <a:pt x="522" y="4"/>
                    <a:pt x="420" y="12"/>
                  </a:cubicBezTo>
                  <a:cubicBezTo>
                    <a:pt x="230" y="22"/>
                    <a:pt x="191" y="36"/>
                    <a:pt x="191" y="87"/>
                  </a:cubicBezTo>
                  <a:cubicBezTo>
                    <a:pt x="191" y="116"/>
                    <a:pt x="202" y="126"/>
                    <a:pt x="244" y="143"/>
                  </a:cubicBezTo>
                  <a:cubicBezTo>
                    <a:pt x="281" y="160"/>
                    <a:pt x="324" y="168"/>
                    <a:pt x="392" y="168"/>
                  </a:cubicBezTo>
                  <a:cubicBezTo>
                    <a:pt x="437" y="168"/>
                    <a:pt x="493" y="164"/>
                    <a:pt x="566" y="157"/>
                  </a:cubicBezTo>
                  <a:cubicBezTo>
                    <a:pt x="618" y="149"/>
                    <a:pt x="670" y="145"/>
                    <a:pt x="699" y="145"/>
                  </a:cubicBezTo>
                  <a:cubicBezTo>
                    <a:pt x="708" y="145"/>
                    <a:pt x="715" y="146"/>
                    <a:pt x="718" y="146"/>
                  </a:cubicBezTo>
                  <a:cubicBezTo>
                    <a:pt x="764" y="157"/>
                    <a:pt x="756" y="202"/>
                    <a:pt x="708" y="274"/>
                  </a:cubicBezTo>
                  <a:cubicBezTo>
                    <a:pt x="684" y="306"/>
                    <a:pt x="639" y="372"/>
                    <a:pt x="607" y="424"/>
                  </a:cubicBezTo>
                  <a:cubicBezTo>
                    <a:pt x="572" y="469"/>
                    <a:pt x="503" y="565"/>
                    <a:pt x="448" y="639"/>
                  </a:cubicBezTo>
                  <a:cubicBezTo>
                    <a:pt x="351" y="767"/>
                    <a:pt x="334" y="815"/>
                    <a:pt x="375" y="836"/>
                  </a:cubicBezTo>
                  <a:cubicBezTo>
                    <a:pt x="385" y="843"/>
                    <a:pt x="455" y="850"/>
                    <a:pt x="527" y="853"/>
                  </a:cubicBezTo>
                  <a:cubicBezTo>
                    <a:pt x="680" y="861"/>
                    <a:pt x="743" y="881"/>
                    <a:pt x="794" y="933"/>
                  </a:cubicBezTo>
                  <a:cubicBezTo>
                    <a:pt x="853" y="995"/>
                    <a:pt x="877" y="1082"/>
                    <a:pt x="877" y="1235"/>
                  </a:cubicBezTo>
                  <a:cubicBezTo>
                    <a:pt x="877" y="1394"/>
                    <a:pt x="857" y="1449"/>
                    <a:pt x="756" y="1557"/>
                  </a:cubicBezTo>
                  <a:cubicBezTo>
                    <a:pt x="676" y="1643"/>
                    <a:pt x="580" y="1696"/>
                    <a:pt x="486" y="1702"/>
                  </a:cubicBezTo>
                  <a:cubicBezTo>
                    <a:pt x="469" y="1704"/>
                    <a:pt x="456" y="1705"/>
                    <a:pt x="444" y="1705"/>
                  </a:cubicBezTo>
                  <a:cubicBezTo>
                    <a:pt x="412" y="1705"/>
                    <a:pt x="390" y="1698"/>
                    <a:pt x="348" y="1678"/>
                  </a:cubicBezTo>
                  <a:cubicBezTo>
                    <a:pt x="260" y="1633"/>
                    <a:pt x="212" y="1574"/>
                    <a:pt x="177" y="1470"/>
                  </a:cubicBezTo>
                  <a:cubicBezTo>
                    <a:pt x="150" y="1390"/>
                    <a:pt x="108" y="1331"/>
                    <a:pt x="77" y="1331"/>
                  </a:cubicBezTo>
                  <a:cubicBezTo>
                    <a:pt x="67" y="1331"/>
                    <a:pt x="49" y="1342"/>
                    <a:pt x="36" y="1352"/>
                  </a:cubicBezTo>
                  <a:cubicBezTo>
                    <a:pt x="1" y="1376"/>
                    <a:pt x="4" y="1484"/>
                    <a:pt x="43" y="1560"/>
                  </a:cubicBezTo>
                  <a:cubicBezTo>
                    <a:pt x="102" y="1681"/>
                    <a:pt x="257" y="1813"/>
                    <a:pt x="385" y="1844"/>
                  </a:cubicBezTo>
                  <a:cubicBezTo>
                    <a:pt x="418" y="1852"/>
                    <a:pt x="451" y="1856"/>
                    <a:pt x="484" y="1856"/>
                  </a:cubicBezTo>
                  <a:cubicBezTo>
                    <a:pt x="679" y="1856"/>
                    <a:pt x="874" y="1729"/>
                    <a:pt x="975" y="1522"/>
                  </a:cubicBezTo>
                  <a:cubicBezTo>
                    <a:pt x="1026" y="1422"/>
                    <a:pt x="1026" y="1415"/>
                    <a:pt x="1034" y="1276"/>
                  </a:cubicBezTo>
                  <a:cubicBezTo>
                    <a:pt x="1044" y="933"/>
                    <a:pt x="933" y="749"/>
                    <a:pt x="676" y="690"/>
                  </a:cubicBezTo>
                  <a:cubicBezTo>
                    <a:pt x="642" y="684"/>
                    <a:pt x="614" y="669"/>
                    <a:pt x="614" y="666"/>
                  </a:cubicBezTo>
                  <a:cubicBezTo>
                    <a:pt x="614" y="663"/>
                    <a:pt x="670" y="586"/>
                    <a:pt x="735" y="496"/>
                  </a:cubicBezTo>
                  <a:cubicBezTo>
                    <a:pt x="805" y="410"/>
                    <a:pt x="871" y="313"/>
                    <a:pt x="881" y="285"/>
                  </a:cubicBezTo>
                  <a:cubicBezTo>
                    <a:pt x="922" y="185"/>
                    <a:pt x="898" y="53"/>
                    <a:pt x="833" y="18"/>
                  </a:cubicBezTo>
                  <a:cubicBezTo>
                    <a:pt x="813" y="7"/>
                    <a:pt x="75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73"/>
          <p:cNvGrpSpPr/>
          <p:nvPr/>
        </p:nvGrpSpPr>
        <p:grpSpPr>
          <a:xfrm>
            <a:off x="8125463" y="4298775"/>
            <a:ext cx="261775" cy="114725"/>
            <a:chOff x="8125463" y="4298775"/>
            <a:chExt cx="261775" cy="114725"/>
          </a:xfrm>
        </p:grpSpPr>
        <p:sp>
          <p:nvSpPr>
            <p:cNvPr id="1553" name="Google Shape;1553;p73"/>
            <p:cNvSpPr/>
            <p:nvPr/>
          </p:nvSpPr>
          <p:spPr>
            <a:xfrm>
              <a:off x="8221688" y="4322700"/>
              <a:ext cx="66650" cy="80400"/>
            </a:xfrm>
            <a:custGeom>
              <a:rect b="b" l="l" r="r" t="t"/>
              <a:pathLst>
                <a:path extrusionOk="0" h="3216" w="2666">
                  <a:moveTo>
                    <a:pt x="2526" y="2703"/>
                  </a:moveTo>
                  <a:cubicBezTo>
                    <a:pt x="2492" y="2668"/>
                    <a:pt x="2443" y="2640"/>
                    <a:pt x="2412" y="2606"/>
                  </a:cubicBezTo>
                  <a:cubicBezTo>
                    <a:pt x="2128" y="2298"/>
                    <a:pt x="1889" y="1961"/>
                    <a:pt x="1632" y="1601"/>
                  </a:cubicBezTo>
                  <a:cubicBezTo>
                    <a:pt x="1858" y="1238"/>
                    <a:pt x="2080" y="888"/>
                    <a:pt x="2298" y="534"/>
                  </a:cubicBezTo>
                  <a:cubicBezTo>
                    <a:pt x="2360" y="437"/>
                    <a:pt x="2436" y="344"/>
                    <a:pt x="2478" y="236"/>
                  </a:cubicBezTo>
                  <a:cubicBezTo>
                    <a:pt x="2499" y="191"/>
                    <a:pt x="2475" y="87"/>
                    <a:pt x="2436" y="63"/>
                  </a:cubicBezTo>
                  <a:cubicBezTo>
                    <a:pt x="2374" y="24"/>
                    <a:pt x="2284" y="21"/>
                    <a:pt x="2204" y="28"/>
                  </a:cubicBezTo>
                  <a:cubicBezTo>
                    <a:pt x="2163" y="32"/>
                    <a:pt x="2114" y="73"/>
                    <a:pt x="2083" y="111"/>
                  </a:cubicBezTo>
                  <a:cubicBezTo>
                    <a:pt x="1872" y="350"/>
                    <a:pt x="1664" y="589"/>
                    <a:pt x="1456" y="832"/>
                  </a:cubicBezTo>
                  <a:cubicBezTo>
                    <a:pt x="1383" y="918"/>
                    <a:pt x="1314" y="1009"/>
                    <a:pt x="1213" y="1130"/>
                  </a:cubicBezTo>
                  <a:cubicBezTo>
                    <a:pt x="1047" y="918"/>
                    <a:pt x="901" y="739"/>
                    <a:pt x="759" y="558"/>
                  </a:cubicBezTo>
                  <a:cubicBezTo>
                    <a:pt x="645" y="413"/>
                    <a:pt x="541" y="261"/>
                    <a:pt x="427" y="118"/>
                  </a:cubicBezTo>
                  <a:cubicBezTo>
                    <a:pt x="358" y="32"/>
                    <a:pt x="257" y="0"/>
                    <a:pt x="150" y="45"/>
                  </a:cubicBezTo>
                  <a:cubicBezTo>
                    <a:pt x="42" y="90"/>
                    <a:pt x="1" y="191"/>
                    <a:pt x="28" y="291"/>
                  </a:cubicBezTo>
                  <a:cubicBezTo>
                    <a:pt x="70" y="434"/>
                    <a:pt x="122" y="576"/>
                    <a:pt x="198" y="700"/>
                  </a:cubicBezTo>
                  <a:cubicBezTo>
                    <a:pt x="399" y="1026"/>
                    <a:pt x="617" y="1345"/>
                    <a:pt x="839" y="1681"/>
                  </a:cubicBezTo>
                  <a:cubicBezTo>
                    <a:pt x="721" y="1851"/>
                    <a:pt x="565" y="2013"/>
                    <a:pt x="486" y="2204"/>
                  </a:cubicBezTo>
                  <a:cubicBezTo>
                    <a:pt x="402" y="2398"/>
                    <a:pt x="399" y="2620"/>
                    <a:pt x="358" y="2831"/>
                  </a:cubicBezTo>
                  <a:cubicBezTo>
                    <a:pt x="351" y="2880"/>
                    <a:pt x="337" y="2928"/>
                    <a:pt x="330" y="2976"/>
                  </a:cubicBezTo>
                  <a:cubicBezTo>
                    <a:pt x="330" y="3008"/>
                    <a:pt x="326" y="3050"/>
                    <a:pt x="343" y="3070"/>
                  </a:cubicBezTo>
                  <a:cubicBezTo>
                    <a:pt x="382" y="3122"/>
                    <a:pt x="427" y="3184"/>
                    <a:pt x="479" y="3202"/>
                  </a:cubicBezTo>
                  <a:cubicBezTo>
                    <a:pt x="534" y="3216"/>
                    <a:pt x="614" y="3195"/>
                    <a:pt x="669" y="3167"/>
                  </a:cubicBezTo>
                  <a:cubicBezTo>
                    <a:pt x="708" y="3150"/>
                    <a:pt x="728" y="3091"/>
                    <a:pt x="759" y="3053"/>
                  </a:cubicBezTo>
                  <a:cubicBezTo>
                    <a:pt x="943" y="2807"/>
                    <a:pt x="1127" y="2557"/>
                    <a:pt x="1310" y="2308"/>
                  </a:cubicBezTo>
                  <a:cubicBezTo>
                    <a:pt x="1615" y="2522"/>
                    <a:pt x="1910" y="2693"/>
                    <a:pt x="2121" y="2959"/>
                  </a:cubicBezTo>
                  <a:cubicBezTo>
                    <a:pt x="2152" y="2997"/>
                    <a:pt x="2201" y="3021"/>
                    <a:pt x="2243" y="3050"/>
                  </a:cubicBezTo>
                  <a:cubicBezTo>
                    <a:pt x="2357" y="3125"/>
                    <a:pt x="2492" y="3125"/>
                    <a:pt x="2571" y="3053"/>
                  </a:cubicBezTo>
                  <a:cubicBezTo>
                    <a:pt x="2665" y="2970"/>
                    <a:pt x="2648" y="2828"/>
                    <a:pt x="2526" y="2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3"/>
            <p:cNvSpPr/>
            <p:nvPr/>
          </p:nvSpPr>
          <p:spPr>
            <a:xfrm>
              <a:off x="8125463" y="4298775"/>
              <a:ext cx="69925" cy="96625"/>
            </a:xfrm>
            <a:custGeom>
              <a:rect b="b" l="l" r="r" t="t"/>
              <a:pathLst>
                <a:path extrusionOk="0" h="3865" w="2797">
                  <a:moveTo>
                    <a:pt x="2616" y="1955"/>
                  </a:moveTo>
                  <a:cubicBezTo>
                    <a:pt x="2533" y="1931"/>
                    <a:pt x="2449" y="1914"/>
                    <a:pt x="2366" y="1893"/>
                  </a:cubicBezTo>
                  <a:cubicBezTo>
                    <a:pt x="2138" y="1830"/>
                    <a:pt x="1906" y="1779"/>
                    <a:pt x="1698" y="1675"/>
                  </a:cubicBezTo>
                  <a:cubicBezTo>
                    <a:pt x="1629" y="1498"/>
                    <a:pt x="1664" y="1335"/>
                    <a:pt x="1670" y="1169"/>
                  </a:cubicBezTo>
                  <a:cubicBezTo>
                    <a:pt x="1680" y="888"/>
                    <a:pt x="1698" y="607"/>
                    <a:pt x="1698" y="327"/>
                  </a:cubicBezTo>
                  <a:cubicBezTo>
                    <a:pt x="1698" y="250"/>
                    <a:pt x="1667" y="171"/>
                    <a:pt x="1635" y="95"/>
                  </a:cubicBezTo>
                  <a:cubicBezTo>
                    <a:pt x="1608" y="22"/>
                    <a:pt x="1466" y="1"/>
                    <a:pt x="1421" y="60"/>
                  </a:cubicBezTo>
                  <a:cubicBezTo>
                    <a:pt x="1379" y="112"/>
                    <a:pt x="1338" y="171"/>
                    <a:pt x="1324" y="230"/>
                  </a:cubicBezTo>
                  <a:cubicBezTo>
                    <a:pt x="1264" y="486"/>
                    <a:pt x="1223" y="749"/>
                    <a:pt x="1161" y="1006"/>
                  </a:cubicBezTo>
                  <a:cubicBezTo>
                    <a:pt x="1116" y="1210"/>
                    <a:pt x="1140" y="1432"/>
                    <a:pt x="1043" y="1623"/>
                  </a:cubicBezTo>
                  <a:cubicBezTo>
                    <a:pt x="970" y="1640"/>
                    <a:pt x="919" y="1667"/>
                    <a:pt x="874" y="1657"/>
                  </a:cubicBezTo>
                  <a:cubicBezTo>
                    <a:pt x="541" y="1592"/>
                    <a:pt x="333" y="1800"/>
                    <a:pt x="114" y="1983"/>
                  </a:cubicBezTo>
                  <a:cubicBezTo>
                    <a:pt x="1" y="2080"/>
                    <a:pt x="38" y="2260"/>
                    <a:pt x="180" y="2302"/>
                  </a:cubicBezTo>
                  <a:cubicBezTo>
                    <a:pt x="295" y="2336"/>
                    <a:pt x="416" y="2347"/>
                    <a:pt x="534" y="2361"/>
                  </a:cubicBezTo>
                  <a:cubicBezTo>
                    <a:pt x="666" y="2374"/>
                    <a:pt x="797" y="2382"/>
                    <a:pt x="963" y="2395"/>
                  </a:cubicBezTo>
                  <a:cubicBezTo>
                    <a:pt x="946" y="2569"/>
                    <a:pt x="925" y="2710"/>
                    <a:pt x="919" y="2856"/>
                  </a:cubicBezTo>
                  <a:cubicBezTo>
                    <a:pt x="904" y="3119"/>
                    <a:pt x="890" y="3383"/>
                    <a:pt x="894" y="3646"/>
                  </a:cubicBezTo>
                  <a:cubicBezTo>
                    <a:pt x="898" y="3791"/>
                    <a:pt x="1047" y="3864"/>
                    <a:pt x="1199" y="3820"/>
                  </a:cubicBezTo>
                  <a:cubicBezTo>
                    <a:pt x="1324" y="3785"/>
                    <a:pt x="1414" y="3716"/>
                    <a:pt x="1442" y="3591"/>
                  </a:cubicBezTo>
                  <a:cubicBezTo>
                    <a:pt x="1469" y="3476"/>
                    <a:pt x="1472" y="3359"/>
                    <a:pt x="1504" y="3247"/>
                  </a:cubicBezTo>
                  <a:cubicBezTo>
                    <a:pt x="1587" y="2967"/>
                    <a:pt x="1570" y="2662"/>
                    <a:pt x="1694" y="2382"/>
                  </a:cubicBezTo>
                  <a:cubicBezTo>
                    <a:pt x="1812" y="2371"/>
                    <a:pt x="1913" y="2361"/>
                    <a:pt x="2013" y="2357"/>
                  </a:cubicBezTo>
                  <a:cubicBezTo>
                    <a:pt x="2204" y="2350"/>
                    <a:pt x="2391" y="2357"/>
                    <a:pt x="2582" y="2347"/>
                  </a:cubicBezTo>
                  <a:cubicBezTo>
                    <a:pt x="2692" y="2343"/>
                    <a:pt x="2779" y="2284"/>
                    <a:pt x="2786" y="2170"/>
                  </a:cubicBezTo>
                  <a:cubicBezTo>
                    <a:pt x="2796" y="2056"/>
                    <a:pt x="2727" y="1983"/>
                    <a:pt x="2616" y="19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3"/>
            <p:cNvSpPr/>
            <p:nvPr/>
          </p:nvSpPr>
          <p:spPr>
            <a:xfrm>
              <a:off x="8314463" y="4355600"/>
              <a:ext cx="72775" cy="18925"/>
            </a:xfrm>
            <a:custGeom>
              <a:rect b="b" l="l" r="r" t="t"/>
              <a:pathLst>
                <a:path extrusionOk="0" h="757" w="2911">
                  <a:moveTo>
                    <a:pt x="2803" y="358"/>
                  </a:moveTo>
                  <a:cubicBezTo>
                    <a:pt x="2586" y="226"/>
                    <a:pt x="2353" y="122"/>
                    <a:pt x="2090" y="109"/>
                  </a:cubicBezTo>
                  <a:cubicBezTo>
                    <a:pt x="1594" y="80"/>
                    <a:pt x="1102" y="42"/>
                    <a:pt x="606" y="11"/>
                  </a:cubicBezTo>
                  <a:cubicBezTo>
                    <a:pt x="502" y="5"/>
                    <a:pt x="403" y="1"/>
                    <a:pt x="299" y="11"/>
                  </a:cubicBezTo>
                  <a:cubicBezTo>
                    <a:pt x="91" y="29"/>
                    <a:pt x="0" y="202"/>
                    <a:pt x="115" y="362"/>
                  </a:cubicBezTo>
                  <a:cubicBezTo>
                    <a:pt x="246" y="545"/>
                    <a:pt x="406" y="673"/>
                    <a:pt x="659" y="673"/>
                  </a:cubicBezTo>
                  <a:cubicBezTo>
                    <a:pt x="985" y="670"/>
                    <a:pt x="1310" y="697"/>
                    <a:pt x="1633" y="707"/>
                  </a:cubicBezTo>
                  <a:cubicBezTo>
                    <a:pt x="1871" y="725"/>
                    <a:pt x="2111" y="739"/>
                    <a:pt x="2349" y="749"/>
                  </a:cubicBezTo>
                  <a:cubicBezTo>
                    <a:pt x="2467" y="757"/>
                    <a:pt x="2589" y="757"/>
                    <a:pt x="2706" y="742"/>
                  </a:cubicBezTo>
                  <a:cubicBezTo>
                    <a:pt x="2818" y="732"/>
                    <a:pt x="2911" y="673"/>
                    <a:pt x="2907" y="562"/>
                  </a:cubicBezTo>
                  <a:cubicBezTo>
                    <a:pt x="2907" y="490"/>
                    <a:pt x="2862" y="392"/>
                    <a:pt x="2803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3"/>
            <p:cNvSpPr/>
            <p:nvPr/>
          </p:nvSpPr>
          <p:spPr>
            <a:xfrm>
              <a:off x="8349538" y="4384300"/>
              <a:ext cx="25150" cy="29200"/>
            </a:xfrm>
            <a:custGeom>
              <a:rect b="b" l="l" r="r" t="t"/>
              <a:pathLst>
                <a:path extrusionOk="0" h="1168" w="1006">
                  <a:moveTo>
                    <a:pt x="908" y="298"/>
                  </a:moveTo>
                  <a:cubicBezTo>
                    <a:pt x="884" y="242"/>
                    <a:pt x="829" y="187"/>
                    <a:pt x="773" y="159"/>
                  </a:cubicBezTo>
                  <a:cubicBezTo>
                    <a:pt x="441" y="0"/>
                    <a:pt x="108" y="90"/>
                    <a:pt x="32" y="464"/>
                  </a:cubicBezTo>
                  <a:cubicBezTo>
                    <a:pt x="18" y="530"/>
                    <a:pt x="11" y="592"/>
                    <a:pt x="4" y="627"/>
                  </a:cubicBezTo>
                  <a:cubicBezTo>
                    <a:pt x="1" y="890"/>
                    <a:pt x="84" y="1026"/>
                    <a:pt x="264" y="1088"/>
                  </a:cubicBezTo>
                  <a:cubicBezTo>
                    <a:pt x="500" y="1168"/>
                    <a:pt x="763" y="1115"/>
                    <a:pt x="860" y="952"/>
                  </a:cubicBezTo>
                  <a:cubicBezTo>
                    <a:pt x="985" y="749"/>
                    <a:pt x="1005" y="523"/>
                    <a:pt x="908" y="2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3"/>
            <p:cNvSpPr/>
            <p:nvPr/>
          </p:nvSpPr>
          <p:spPr>
            <a:xfrm>
              <a:off x="8345713" y="4324525"/>
              <a:ext cx="23600" cy="17775"/>
            </a:xfrm>
            <a:custGeom>
              <a:rect b="b" l="l" r="r" t="t"/>
              <a:pathLst>
                <a:path extrusionOk="0" h="711" w="944">
                  <a:moveTo>
                    <a:pt x="230" y="63"/>
                  </a:moveTo>
                  <a:cubicBezTo>
                    <a:pt x="95" y="111"/>
                    <a:pt x="15" y="225"/>
                    <a:pt x="8" y="367"/>
                  </a:cubicBezTo>
                  <a:cubicBezTo>
                    <a:pt x="1" y="495"/>
                    <a:pt x="91" y="583"/>
                    <a:pt x="205" y="627"/>
                  </a:cubicBezTo>
                  <a:cubicBezTo>
                    <a:pt x="313" y="672"/>
                    <a:pt x="431" y="690"/>
                    <a:pt x="493" y="707"/>
                  </a:cubicBezTo>
                  <a:cubicBezTo>
                    <a:pt x="712" y="711"/>
                    <a:pt x="837" y="645"/>
                    <a:pt x="888" y="537"/>
                  </a:cubicBezTo>
                  <a:cubicBezTo>
                    <a:pt x="944" y="412"/>
                    <a:pt x="891" y="236"/>
                    <a:pt x="760" y="142"/>
                  </a:cubicBezTo>
                  <a:cubicBezTo>
                    <a:pt x="600" y="25"/>
                    <a:pt x="417" y="0"/>
                    <a:pt x="230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73"/>
          <p:cNvGrpSpPr/>
          <p:nvPr/>
        </p:nvGrpSpPr>
        <p:grpSpPr>
          <a:xfrm>
            <a:off x="3212018" y="363533"/>
            <a:ext cx="1158515" cy="1090302"/>
            <a:chOff x="3212018" y="862708"/>
            <a:chExt cx="1158515" cy="1090302"/>
          </a:xfrm>
        </p:grpSpPr>
        <p:grpSp>
          <p:nvGrpSpPr>
            <p:cNvPr id="1559" name="Google Shape;1559;p73"/>
            <p:cNvGrpSpPr/>
            <p:nvPr/>
          </p:nvGrpSpPr>
          <p:grpSpPr>
            <a:xfrm>
              <a:off x="3387275" y="1070575"/>
              <a:ext cx="865769" cy="355643"/>
              <a:chOff x="3387275" y="1070575"/>
              <a:chExt cx="865769" cy="355643"/>
            </a:xfrm>
          </p:grpSpPr>
          <p:sp>
            <p:nvSpPr>
              <p:cNvPr id="1560" name="Google Shape;1560;p73"/>
              <p:cNvSpPr/>
              <p:nvPr/>
            </p:nvSpPr>
            <p:spPr>
              <a:xfrm>
                <a:off x="4052975" y="1218550"/>
                <a:ext cx="200069" cy="151723"/>
              </a:xfrm>
              <a:custGeom>
                <a:rect b="b" l="l" r="r" t="t"/>
                <a:pathLst>
                  <a:path extrusionOk="0" h="7927" w="10659">
                    <a:moveTo>
                      <a:pt x="10659" y="0"/>
                    </a:moveTo>
                    <a:cubicBezTo>
                      <a:pt x="6850" y="2258"/>
                      <a:pt x="3713" y="5515"/>
                      <a:pt x="0" y="7927"/>
                    </a:cubicBezTo>
                  </a:path>
                </a:pathLst>
              </a:custGeom>
              <a:noFill/>
              <a:ln cap="flat" cmpd="sng" w="9525">
                <a:solidFill>
                  <a:srgbClr val="F9CB9C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561" name="Google Shape;1561;p73"/>
              <p:cNvGrpSpPr/>
              <p:nvPr/>
            </p:nvGrpSpPr>
            <p:grpSpPr>
              <a:xfrm>
                <a:off x="3387275" y="1070575"/>
                <a:ext cx="826901" cy="355643"/>
                <a:chOff x="3387275" y="1070575"/>
                <a:chExt cx="826901" cy="355643"/>
              </a:xfrm>
            </p:grpSpPr>
            <p:sp>
              <p:nvSpPr>
                <p:cNvPr id="1562" name="Google Shape;1562;p73"/>
                <p:cNvSpPr/>
                <p:nvPr/>
              </p:nvSpPr>
              <p:spPr>
                <a:xfrm>
                  <a:off x="3514350" y="1125600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3" name="Google Shape;1563;p73"/>
                <p:cNvSpPr/>
                <p:nvPr/>
              </p:nvSpPr>
              <p:spPr>
                <a:xfrm>
                  <a:off x="3558925" y="1137000"/>
                  <a:ext cx="436200" cy="160250"/>
                </a:xfrm>
                <a:custGeom>
                  <a:rect b="b" l="l" r="r" t="t"/>
                  <a:pathLst>
                    <a:path extrusionOk="0" h="6410" w="17448">
                      <a:moveTo>
                        <a:pt x="0" y="6410"/>
                      </a:moveTo>
                      <a:cubicBezTo>
                        <a:pt x="5823" y="4294"/>
                        <a:pt x="11906" y="2771"/>
                        <a:pt x="17448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4" name="Google Shape;1564;p73"/>
                <p:cNvSpPr/>
                <p:nvPr/>
              </p:nvSpPr>
              <p:spPr>
                <a:xfrm>
                  <a:off x="3602525" y="1148350"/>
                  <a:ext cx="417250" cy="170700"/>
                </a:xfrm>
                <a:custGeom>
                  <a:rect b="b" l="l" r="r" t="t"/>
                  <a:pathLst>
                    <a:path extrusionOk="0" h="6828" w="16690">
                      <a:moveTo>
                        <a:pt x="0" y="6828"/>
                      </a:moveTo>
                      <a:cubicBezTo>
                        <a:pt x="5473" y="4344"/>
                        <a:pt x="11914" y="3650"/>
                        <a:pt x="1669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5" name="Google Shape;1565;p73"/>
                <p:cNvSpPr/>
                <p:nvPr/>
              </p:nvSpPr>
              <p:spPr>
                <a:xfrm>
                  <a:off x="3665100" y="1158800"/>
                  <a:ext cx="393550" cy="187750"/>
                </a:xfrm>
                <a:custGeom>
                  <a:rect b="b" l="l" r="r" t="t"/>
                  <a:pathLst>
                    <a:path extrusionOk="0" h="7510" w="15742">
                      <a:moveTo>
                        <a:pt x="15742" y="0"/>
                      </a:moveTo>
                      <a:cubicBezTo>
                        <a:pt x="11152" y="3568"/>
                        <a:pt x="5345" y="5223"/>
                        <a:pt x="0" y="751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6" name="Google Shape;1566;p73"/>
                <p:cNvSpPr/>
                <p:nvPr/>
              </p:nvSpPr>
              <p:spPr>
                <a:xfrm>
                  <a:off x="3732450" y="1172075"/>
                  <a:ext cx="375512" cy="219043"/>
                </a:xfrm>
                <a:custGeom>
                  <a:rect b="b" l="l" r="r" t="t"/>
                  <a:pathLst>
                    <a:path extrusionOk="0" h="7738" w="14338">
                      <a:moveTo>
                        <a:pt x="14338" y="0"/>
                      </a:moveTo>
                      <a:cubicBezTo>
                        <a:pt x="9297" y="2022"/>
                        <a:pt x="4583" y="4824"/>
                        <a:pt x="0" y="773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7" name="Google Shape;1567;p73"/>
                <p:cNvSpPr/>
                <p:nvPr/>
              </p:nvSpPr>
              <p:spPr>
                <a:xfrm>
                  <a:off x="3772275" y="1192950"/>
                  <a:ext cx="380259" cy="212404"/>
                </a:xfrm>
                <a:custGeom>
                  <a:rect b="b" l="l" r="r" t="t"/>
                  <a:pathLst>
                    <a:path extrusionOk="0" h="8193" w="14679">
                      <a:moveTo>
                        <a:pt x="14679" y="0"/>
                      </a:moveTo>
                      <a:cubicBezTo>
                        <a:pt x="9386" y="1839"/>
                        <a:pt x="4900" y="5474"/>
                        <a:pt x="0" y="819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8" name="Google Shape;1568;p73"/>
                <p:cNvSpPr/>
                <p:nvPr/>
              </p:nvSpPr>
              <p:spPr>
                <a:xfrm>
                  <a:off x="3810225" y="1201500"/>
                  <a:ext cx="375525" cy="219050"/>
                </a:xfrm>
                <a:custGeom>
                  <a:rect b="b" l="l" r="r" t="t"/>
                  <a:pathLst>
                    <a:path extrusionOk="0" h="8762" w="15021">
                      <a:moveTo>
                        <a:pt x="15021" y="0"/>
                      </a:moveTo>
                      <a:cubicBezTo>
                        <a:pt x="9987" y="2874"/>
                        <a:pt x="5015" y="5855"/>
                        <a:pt x="0" y="876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69" name="Google Shape;1569;p73"/>
                <p:cNvSpPr/>
                <p:nvPr/>
              </p:nvSpPr>
              <p:spPr>
                <a:xfrm>
                  <a:off x="3914525" y="1207175"/>
                  <a:ext cx="299651" cy="219043"/>
                </a:xfrm>
                <a:custGeom>
                  <a:rect b="b" l="l" r="r" t="t"/>
                  <a:pathLst>
                    <a:path extrusionOk="0" h="7927" w="10659">
                      <a:moveTo>
                        <a:pt x="10659" y="0"/>
                      </a:moveTo>
                      <a:cubicBezTo>
                        <a:pt x="6850" y="2258"/>
                        <a:pt x="3713" y="5515"/>
                        <a:pt x="0" y="79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0" name="Google Shape;1570;p73"/>
                <p:cNvSpPr/>
                <p:nvPr/>
              </p:nvSpPr>
              <p:spPr>
                <a:xfrm>
                  <a:off x="3465050" y="1105675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1" name="Google Shape;1571;p73"/>
                <p:cNvSpPr/>
                <p:nvPr/>
              </p:nvSpPr>
              <p:spPr>
                <a:xfrm>
                  <a:off x="3425200" y="1084800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572" name="Google Shape;1572;p73"/>
                <p:cNvSpPr/>
                <p:nvPr/>
              </p:nvSpPr>
              <p:spPr>
                <a:xfrm>
                  <a:off x="3387275" y="1070575"/>
                  <a:ext cx="449483" cy="151727"/>
                </a:xfrm>
                <a:custGeom>
                  <a:rect b="b" l="l" r="r" t="t"/>
                  <a:pathLst>
                    <a:path extrusionOk="0" h="5917" w="17373">
                      <a:moveTo>
                        <a:pt x="0" y="5917"/>
                      </a:moveTo>
                      <a:cubicBezTo>
                        <a:pt x="5569" y="3386"/>
                        <a:pt x="11542" y="1851"/>
                        <a:pt x="17373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9CB9C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</p:grpSp>
        <p:grpSp>
          <p:nvGrpSpPr>
            <p:cNvPr id="1573" name="Google Shape;1573;p73"/>
            <p:cNvGrpSpPr/>
            <p:nvPr/>
          </p:nvGrpSpPr>
          <p:grpSpPr>
            <a:xfrm rot="760823">
              <a:off x="3284544" y="965717"/>
              <a:ext cx="1013463" cy="884284"/>
              <a:chOff x="2066156" y="1353175"/>
              <a:chExt cx="1177077" cy="963511"/>
            </a:xfrm>
          </p:grpSpPr>
          <p:sp>
            <p:nvSpPr>
              <p:cNvPr id="1574" name="Google Shape;1574;p73"/>
              <p:cNvSpPr/>
              <p:nvPr/>
            </p:nvSpPr>
            <p:spPr>
              <a:xfrm rot="-537420">
                <a:off x="2112570" y="1672588"/>
                <a:ext cx="621734" cy="250542"/>
              </a:xfrm>
              <a:custGeom>
                <a:rect b="b" l="l" r="r" t="t"/>
                <a:pathLst>
                  <a:path extrusionOk="0" h="3551" w="8812">
                    <a:moveTo>
                      <a:pt x="103" y="1"/>
                    </a:moveTo>
                    <a:cubicBezTo>
                      <a:pt x="25" y="1"/>
                      <a:pt x="1" y="132"/>
                      <a:pt x="88" y="166"/>
                    </a:cubicBezTo>
                    <a:cubicBezTo>
                      <a:pt x="2973" y="1243"/>
                      <a:pt x="5835" y="2370"/>
                      <a:pt x="8680" y="3544"/>
                    </a:cubicBezTo>
                    <a:cubicBezTo>
                      <a:pt x="8691" y="3548"/>
                      <a:pt x="8701" y="3550"/>
                      <a:pt x="8711" y="3550"/>
                    </a:cubicBezTo>
                    <a:cubicBezTo>
                      <a:pt x="8788" y="3550"/>
                      <a:pt x="8812" y="3422"/>
                      <a:pt x="8725" y="3385"/>
                    </a:cubicBezTo>
                    <a:cubicBezTo>
                      <a:pt x="5880" y="2210"/>
                      <a:pt x="3015" y="1084"/>
                      <a:pt x="133" y="7"/>
                    </a:cubicBezTo>
                    <a:cubicBezTo>
                      <a:pt x="122" y="3"/>
                      <a:pt x="112" y="1"/>
                      <a:pt x="1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73"/>
              <p:cNvSpPr/>
              <p:nvPr/>
            </p:nvSpPr>
            <p:spPr>
              <a:xfrm rot="-537420">
                <a:off x="2079314" y="1486312"/>
                <a:ext cx="515478" cy="209408"/>
              </a:xfrm>
              <a:custGeom>
                <a:rect b="b" l="l" r="r" t="t"/>
                <a:pathLst>
                  <a:path extrusionOk="0" h="2968" w="7306">
                    <a:moveTo>
                      <a:pt x="7200" y="1"/>
                    </a:moveTo>
                    <a:cubicBezTo>
                      <a:pt x="7191" y="1"/>
                      <a:pt x="7182" y="2"/>
                      <a:pt x="7173" y="5"/>
                    </a:cubicBezTo>
                    <a:cubicBezTo>
                      <a:pt x="4786" y="868"/>
                      <a:pt x="2454" y="1884"/>
                      <a:pt x="88" y="2802"/>
                    </a:cubicBezTo>
                    <a:cubicBezTo>
                      <a:pt x="1" y="2836"/>
                      <a:pt x="28" y="2967"/>
                      <a:pt x="104" y="2967"/>
                    </a:cubicBezTo>
                    <a:cubicBezTo>
                      <a:pt x="113" y="2967"/>
                      <a:pt x="123" y="2965"/>
                      <a:pt x="133" y="2961"/>
                    </a:cubicBezTo>
                    <a:cubicBezTo>
                      <a:pt x="2499" y="2039"/>
                      <a:pt x="4828" y="1028"/>
                      <a:pt x="7218" y="165"/>
                    </a:cubicBezTo>
                    <a:cubicBezTo>
                      <a:pt x="7306" y="133"/>
                      <a:pt x="7280" y="1"/>
                      <a:pt x="7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73"/>
              <p:cNvSpPr/>
              <p:nvPr/>
            </p:nvSpPr>
            <p:spPr>
              <a:xfrm rot="-537420">
                <a:off x="2569414" y="1400531"/>
                <a:ext cx="621946" cy="173778"/>
              </a:xfrm>
              <a:custGeom>
                <a:rect b="b" l="l" r="r" t="t"/>
                <a:pathLst>
                  <a:path extrusionOk="0" h="2463" w="8815">
                    <a:moveTo>
                      <a:pt x="112" y="0"/>
                    </a:moveTo>
                    <a:cubicBezTo>
                      <a:pt x="30" y="0"/>
                      <a:pt x="1" y="132"/>
                      <a:pt x="92" y="164"/>
                    </a:cubicBezTo>
                    <a:cubicBezTo>
                      <a:pt x="2895" y="1079"/>
                      <a:pt x="5757" y="1990"/>
                      <a:pt x="8674" y="2462"/>
                    </a:cubicBezTo>
                    <a:cubicBezTo>
                      <a:pt x="8679" y="2462"/>
                      <a:pt x="8684" y="2463"/>
                      <a:pt x="8689" y="2463"/>
                    </a:cubicBezTo>
                    <a:cubicBezTo>
                      <a:pt x="8779" y="2463"/>
                      <a:pt x="8814" y="2322"/>
                      <a:pt x="8716" y="2305"/>
                    </a:cubicBezTo>
                    <a:cubicBezTo>
                      <a:pt x="5799" y="1834"/>
                      <a:pt x="2940" y="923"/>
                      <a:pt x="137" y="4"/>
                    </a:cubicBezTo>
                    <a:cubicBezTo>
                      <a:pt x="128" y="2"/>
                      <a:pt x="120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73"/>
              <p:cNvSpPr/>
              <p:nvPr/>
            </p:nvSpPr>
            <p:spPr>
              <a:xfrm rot="-537420">
                <a:off x="2708293" y="1551825"/>
                <a:ext cx="515901" cy="284973"/>
              </a:xfrm>
              <a:custGeom>
                <a:rect b="b" l="l" r="r" t="t"/>
                <a:pathLst>
                  <a:path extrusionOk="0" h="4039" w="7312">
                    <a:moveTo>
                      <a:pt x="7198" y="0"/>
                    </a:moveTo>
                    <a:cubicBezTo>
                      <a:pt x="7185" y="0"/>
                      <a:pt x="7171" y="4"/>
                      <a:pt x="7156" y="14"/>
                    </a:cubicBezTo>
                    <a:cubicBezTo>
                      <a:pt x="4929" y="1501"/>
                      <a:pt x="2507" y="2755"/>
                      <a:pt x="85" y="3888"/>
                    </a:cubicBezTo>
                    <a:cubicBezTo>
                      <a:pt x="0" y="3927"/>
                      <a:pt x="52" y="4039"/>
                      <a:pt x="130" y="4039"/>
                    </a:cubicBezTo>
                    <a:cubicBezTo>
                      <a:pt x="142" y="4039"/>
                      <a:pt x="155" y="4036"/>
                      <a:pt x="168" y="4030"/>
                    </a:cubicBezTo>
                    <a:cubicBezTo>
                      <a:pt x="2590" y="2897"/>
                      <a:pt x="5012" y="1643"/>
                      <a:pt x="7239" y="156"/>
                    </a:cubicBezTo>
                    <a:cubicBezTo>
                      <a:pt x="7312" y="107"/>
                      <a:pt x="7266" y="0"/>
                      <a:pt x="7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73"/>
              <p:cNvSpPr/>
              <p:nvPr/>
            </p:nvSpPr>
            <p:spPr>
              <a:xfrm rot="-537420">
                <a:off x="2355419" y="1768013"/>
                <a:ext cx="36759" cy="266840"/>
              </a:xfrm>
              <a:custGeom>
                <a:rect b="b" l="l" r="r" t="t"/>
                <a:pathLst>
                  <a:path extrusionOk="0" h="3782" w="521">
                    <a:moveTo>
                      <a:pt x="99" y="1"/>
                    </a:moveTo>
                    <a:cubicBezTo>
                      <a:pt x="51" y="1"/>
                      <a:pt x="0" y="41"/>
                      <a:pt x="15" y="101"/>
                    </a:cubicBezTo>
                    <a:cubicBezTo>
                      <a:pt x="296" y="1266"/>
                      <a:pt x="358" y="2506"/>
                      <a:pt x="347" y="3702"/>
                    </a:cubicBezTo>
                    <a:cubicBezTo>
                      <a:pt x="347" y="3755"/>
                      <a:pt x="389" y="3781"/>
                      <a:pt x="430" y="3781"/>
                    </a:cubicBezTo>
                    <a:cubicBezTo>
                      <a:pt x="471" y="3781"/>
                      <a:pt x="512" y="3755"/>
                      <a:pt x="514" y="3702"/>
                    </a:cubicBezTo>
                    <a:cubicBezTo>
                      <a:pt x="520" y="2492"/>
                      <a:pt x="458" y="1238"/>
                      <a:pt x="171" y="60"/>
                    </a:cubicBezTo>
                    <a:cubicBezTo>
                      <a:pt x="161" y="19"/>
                      <a:pt x="131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73"/>
              <p:cNvSpPr/>
              <p:nvPr/>
            </p:nvSpPr>
            <p:spPr>
              <a:xfrm rot="-537420">
                <a:off x="2923937" y="1733368"/>
                <a:ext cx="29633" cy="192122"/>
              </a:xfrm>
              <a:custGeom>
                <a:rect b="b" l="l" r="r" t="t"/>
                <a:pathLst>
                  <a:path extrusionOk="0" h="2723" w="420">
                    <a:moveTo>
                      <a:pt x="149" y="1"/>
                    </a:moveTo>
                    <a:cubicBezTo>
                      <a:pt x="108" y="1"/>
                      <a:pt x="66" y="27"/>
                      <a:pt x="63" y="79"/>
                    </a:cubicBezTo>
                    <a:cubicBezTo>
                      <a:pt x="0" y="928"/>
                      <a:pt x="87" y="1828"/>
                      <a:pt x="250" y="2664"/>
                    </a:cubicBezTo>
                    <a:cubicBezTo>
                      <a:pt x="258" y="2705"/>
                      <a:pt x="287" y="2723"/>
                      <a:pt x="318" y="2723"/>
                    </a:cubicBezTo>
                    <a:cubicBezTo>
                      <a:pt x="366" y="2723"/>
                      <a:pt x="419" y="2681"/>
                      <a:pt x="409" y="2618"/>
                    </a:cubicBezTo>
                    <a:cubicBezTo>
                      <a:pt x="246" y="1801"/>
                      <a:pt x="167" y="913"/>
                      <a:pt x="226" y="79"/>
                    </a:cubicBezTo>
                    <a:cubicBezTo>
                      <a:pt x="229" y="27"/>
                      <a:pt x="190" y="1"/>
                      <a:pt x="1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73"/>
              <p:cNvSpPr/>
              <p:nvPr/>
            </p:nvSpPr>
            <p:spPr>
              <a:xfrm rot="-537420">
                <a:off x="2395631" y="1955258"/>
                <a:ext cx="582364" cy="72601"/>
              </a:xfrm>
              <a:custGeom>
                <a:rect b="b" l="l" r="r" t="t"/>
                <a:pathLst>
                  <a:path extrusionOk="0" h="1029" w="8254">
                    <a:moveTo>
                      <a:pt x="8126" y="0"/>
                    </a:moveTo>
                    <a:cubicBezTo>
                      <a:pt x="8115" y="0"/>
                      <a:pt x="8102" y="3"/>
                      <a:pt x="8090" y="9"/>
                    </a:cubicBezTo>
                    <a:cubicBezTo>
                      <a:pt x="6821" y="611"/>
                      <a:pt x="5400" y="866"/>
                      <a:pt x="3971" y="866"/>
                    </a:cubicBezTo>
                    <a:cubicBezTo>
                      <a:pt x="2661" y="866"/>
                      <a:pt x="1345" y="651"/>
                      <a:pt x="134" y="293"/>
                    </a:cubicBezTo>
                    <a:cubicBezTo>
                      <a:pt x="126" y="291"/>
                      <a:pt x="118" y="290"/>
                      <a:pt x="111" y="290"/>
                    </a:cubicBezTo>
                    <a:cubicBezTo>
                      <a:pt x="28" y="290"/>
                      <a:pt x="1" y="424"/>
                      <a:pt x="93" y="452"/>
                    </a:cubicBezTo>
                    <a:cubicBezTo>
                      <a:pt x="1319" y="813"/>
                      <a:pt x="2647" y="1028"/>
                      <a:pt x="3969" y="1028"/>
                    </a:cubicBezTo>
                    <a:cubicBezTo>
                      <a:pt x="5426" y="1028"/>
                      <a:pt x="6876" y="767"/>
                      <a:pt x="8173" y="151"/>
                    </a:cubicBezTo>
                    <a:cubicBezTo>
                      <a:pt x="8254" y="112"/>
                      <a:pt x="8202" y="0"/>
                      <a:pt x="81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73"/>
              <p:cNvSpPr/>
              <p:nvPr/>
            </p:nvSpPr>
            <p:spPr>
              <a:xfrm rot="-537420">
                <a:off x="2207481" y="1664306"/>
                <a:ext cx="473850" cy="57362"/>
              </a:xfrm>
              <a:custGeom>
                <a:rect b="b" l="l" r="r" t="t"/>
                <a:pathLst>
                  <a:path extrusionOk="0" h="813" w="6716">
                    <a:moveTo>
                      <a:pt x="6621" y="0"/>
                    </a:moveTo>
                    <a:cubicBezTo>
                      <a:pt x="6618" y="0"/>
                      <a:pt x="6615" y="0"/>
                      <a:pt x="6612" y="1"/>
                    </a:cubicBezTo>
                    <a:cubicBezTo>
                      <a:pt x="4443" y="215"/>
                      <a:pt x="2273" y="431"/>
                      <a:pt x="105" y="649"/>
                    </a:cubicBezTo>
                    <a:cubicBezTo>
                      <a:pt x="4" y="659"/>
                      <a:pt x="1" y="812"/>
                      <a:pt x="95" y="812"/>
                    </a:cubicBezTo>
                    <a:cubicBezTo>
                      <a:pt x="98" y="812"/>
                      <a:pt x="101" y="812"/>
                      <a:pt x="105" y="812"/>
                    </a:cubicBezTo>
                    <a:cubicBezTo>
                      <a:pt x="2273" y="597"/>
                      <a:pt x="4443" y="382"/>
                      <a:pt x="6612" y="164"/>
                    </a:cubicBezTo>
                    <a:cubicBezTo>
                      <a:pt x="6712" y="153"/>
                      <a:pt x="6715" y="0"/>
                      <a:pt x="6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73"/>
              <p:cNvSpPr/>
              <p:nvPr/>
            </p:nvSpPr>
            <p:spPr>
              <a:xfrm rot="-537420">
                <a:off x="2242524" y="1739765"/>
                <a:ext cx="62653" cy="382410"/>
              </a:xfrm>
              <a:custGeom>
                <a:rect b="b" l="l" r="r" t="t"/>
                <a:pathLst>
                  <a:path extrusionOk="0" h="5420" w="888">
                    <a:moveTo>
                      <a:pt x="100" y="0"/>
                    </a:moveTo>
                    <a:cubicBezTo>
                      <a:pt x="49" y="0"/>
                      <a:pt x="1" y="40"/>
                      <a:pt x="24" y="100"/>
                    </a:cubicBezTo>
                    <a:cubicBezTo>
                      <a:pt x="724" y="1833"/>
                      <a:pt x="184" y="3566"/>
                      <a:pt x="454" y="5360"/>
                    </a:cubicBezTo>
                    <a:cubicBezTo>
                      <a:pt x="461" y="5402"/>
                      <a:pt x="490" y="5419"/>
                      <a:pt x="522" y="5419"/>
                    </a:cubicBezTo>
                    <a:cubicBezTo>
                      <a:pt x="570" y="5419"/>
                      <a:pt x="623" y="5379"/>
                      <a:pt x="613" y="5319"/>
                    </a:cubicBezTo>
                    <a:cubicBezTo>
                      <a:pt x="339" y="3513"/>
                      <a:pt x="887" y="1799"/>
                      <a:pt x="184" y="56"/>
                    </a:cubicBezTo>
                    <a:cubicBezTo>
                      <a:pt x="167" y="17"/>
                      <a:pt x="133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73"/>
              <p:cNvSpPr/>
              <p:nvPr/>
            </p:nvSpPr>
            <p:spPr>
              <a:xfrm rot="-537420">
                <a:off x="2283470" y="2087822"/>
                <a:ext cx="50941" cy="50941"/>
              </a:xfrm>
              <a:custGeom>
                <a:rect b="b" l="l" r="r" t="t"/>
                <a:pathLst>
                  <a:path extrusionOk="0" h="722" w="722">
                    <a:moveTo>
                      <a:pt x="362" y="0"/>
                    </a:moveTo>
                    <a:cubicBezTo>
                      <a:pt x="164" y="0"/>
                      <a:pt x="1" y="160"/>
                      <a:pt x="1" y="360"/>
                    </a:cubicBezTo>
                    <a:cubicBezTo>
                      <a:pt x="1" y="558"/>
                      <a:pt x="164" y="721"/>
                      <a:pt x="362" y="721"/>
                    </a:cubicBezTo>
                    <a:cubicBezTo>
                      <a:pt x="562" y="721"/>
                      <a:pt x="722" y="558"/>
                      <a:pt x="722" y="360"/>
                    </a:cubicBezTo>
                    <a:cubicBezTo>
                      <a:pt x="722" y="160"/>
                      <a:pt x="562" y="0"/>
                      <a:pt x="3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73"/>
              <p:cNvSpPr/>
              <p:nvPr/>
            </p:nvSpPr>
            <p:spPr>
              <a:xfrm rot="-537420">
                <a:off x="2289301" y="2127205"/>
                <a:ext cx="36971" cy="187748"/>
              </a:xfrm>
              <a:custGeom>
                <a:rect b="b" l="l" r="r" t="t"/>
                <a:pathLst>
                  <a:path extrusionOk="0" h="2661" w="524">
                    <a:moveTo>
                      <a:pt x="357" y="0"/>
                    </a:moveTo>
                    <a:cubicBezTo>
                      <a:pt x="310" y="0"/>
                      <a:pt x="258" y="42"/>
                      <a:pt x="270" y="104"/>
                    </a:cubicBezTo>
                    <a:cubicBezTo>
                      <a:pt x="447" y="963"/>
                      <a:pt x="0" y="1757"/>
                      <a:pt x="260" y="2602"/>
                    </a:cubicBezTo>
                    <a:cubicBezTo>
                      <a:pt x="271" y="2643"/>
                      <a:pt x="303" y="2660"/>
                      <a:pt x="336" y="2660"/>
                    </a:cubicBezTo>
                    <a:cubicBezTo>
                      <a:pt x="385" y="2660"/>
                      <a:pt x="434" y="2621"/>
                      <a:pt x="416" y="2561"/>
                    </a:cubicBezTo>
                    <a:cubicBezTo>
                      <a:pt x="256" y="2030"/>
                      <a:pt x="392" y="1625"/>
                      <a:pt x="472" y="1109"/>
                    </a:cubicBezTo>
                    <a:cubicBezTo>
                      <a:pt x="523" y="752"/>
                      <a:pt x="499" y="409"/>
                      <a:pt x="426" y="59"/>
                    </a:cubicBezTo>
                    <a:cubicBezTo>
                      <a:pt x="418" y="18"/>
                      <a:pt x="388" y="0"/>
                      <a:pt x="3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73"/>
              <p:cNvSpPr/>
              <p:nvPr/>
            </p:nvSpPr>
            <p:spPr>
              <a:xfrm rot="-537420">
                <a:off x="2318428" y="2115253"/>
                <a:ext cx="30409" cy="161219"/>
              </a:xfrm>
              <a:custGeom>
                <a:rect b="b" l="l" r="r" t="t"/>
                <a:pathLst>
                  <a:path extrusionOk="0" h="2285" w="431">
                    <a:moveTo>
                      <a:pt x="132" y="1"/>
                    </a:moveTo>
                    <a:cubicBezTo>
                      <a:pt x="91" y="1"/>
                      <a:pt x="47" y="28"/>
                      <a:pt x="42" y="80"/>
                    </a:cubicBezTo>
                    <a:cubicBezTo>
                      <a:pt x="0" y="454"/>
                      <a:pt x="91" y="798"/>
                      <a:pt x="136" y="1169"/>
                    </a:cubicBezTo>
                    <a:cubicBezTo>
                      <a:pt x="177" y="1525"/>
                      <a:pt x="170" y="1879"/>
                      <a:pt x="257" y="2226"/>
                    </a:cubicBezTo>
                    <a:cubicBezTo>
                      <a:pt x="267" y="2267"/>
                      <a:pt x="298" y="2285"/>
                      <a:pt x="330" y="2285"/>
                    </a:cubicBezTo>
                    <a:cubicBezTo>
                      <a:pt x="379" y="2285"/>
                      <a:pt x="431" y="2244"/>
                      <a:pt x="416" y="2184"/>
                    </a:cubicBezTo>
                    <a:cubicBezTo>
                      <a:pt x="330" y="1841"/>
                      <a:pt x="340" y="1498"/>
                      <a:pt x="299" y="1148"/>
                    </a:cubicBezTo>
                    <a:cubicBezTo>
                      <a:pt x="257" y="787"/>
                      <a:pt x="163" y="448"/>
                      <a:pt x="205" y="80"/>
                    </a:cubicBezTo>
                    <a:cubicBezTo>
                      <a:pt x="210" y="27"/>
                      <a:pt x="173" y="1"/>
                      <a:pt x="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73"/>
              <p:cNvSpPr/>
              <p:nvPr/>
            </p:nvSpPr>
            <p:spPr>
              <a:xfrm rot="-537420">
                <a:off x="2318152" y="2112716"/>
                <a:ext cx="73871" cy="147602"/>
              </a:xfrm>
              <a:custGeom>
                <a:rect b="b" l="l" r="r" t="t"/>
                <a:pathLst>
                  <a:path extrusionOk="0" h="2092" w="1047">
                    <a:moveTo>
                      <a:pt x="102" y="1"/>
                    </a:moveTo>
                    <a:cubicBezTo>
                      <a:pt x="51" y="1"/>
                      <a:pt x="1" y="41"/>
                      <a:pt x="22" y="102"/>
                    </a:cubicBezTo>
                    <a:cubicBezTo>
                      <a:pt x="144" y="452"/>
                      <a:pt x="372" y="750"/>
                      <a:pt x="483" y="1111"/>
                    </a:cubicBezTo>
                    <a:cubicBezTo>
                      <a:pt x="587" y="1443"/>
                      <a:pt x="660" y="1769"/>
                      <a:pt x="864" y="2056"/>
                    </a:cubicBezTo>
                    <a:cubicBezTo>
                      <a:pt x="881" y="2081"/>
                      <a:pt x="906" y="2091"/>
                      <a:pt x="931" y="2091"/>
                    </a:cubicBezTo>
                    <a:cubicBezTo>
                      <a:pt x="989" y="2091"/>
                      <a:pt x="1046" y="2034"/>
                      <a:pt x="1003" y="1973"/>
                    </a:cubicBezTo>
                    <a:cubicBezTo>
                      <a:pt x="785" y="1665"/>
                      <a:pt x="729" y="1305"/>
                      <a:pt x="604" y="951"/>
                    </a:cubicBezTo>
                    <a:cubicBezTo>
                      <a:pt x="494" y="639"/>
                      <a:pt x="289" y="372"/>
                      <a:pt x="182" y="57"/>
                    </a:cubicBezTo>
                    <a:cubicBezTo>
                      <a:pt x="168" y="18"/>
                      <a:pt x="135" y="1"/>
                      <a:pt x="1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73"/>
              <p:cNvSpPr/>
              <p:nvPr/>
            </p:nvSpPr>
            <p:spPr>
              <a:xfrm rot="-537420">
                <a:off x="2393228" y="1955685"/>
                <a:ext cx="307269" cy="62794"/>
              </a:xfrm>
              <a:custGeom>
                <a:rect b="b" l="l" r="r" t="t"/>
                <a:pathLst>
                  <a:path extrusionOk="0" h="890" w="4355">
                    <a:moveTo>
                      <a:pt x="117" y="0"/>
                    </a:moveTo>
                    <a:cubicBezTo>
                      <a:pt x="47" y="0"/>
                      <a:pt x="0" y="109"/>
                      <a:pt x="79" y="155"/>
                    </a:cubicBezTo>
                    <a:cubicBezTo>
                      <a:pt x="1302" y="890"/>
                      <a:pt x="2875" y="754"/>
                      <a:pt x="4251" y="810"/>
                    </a:cubicBezTo>
                    <a:cubicBezTo>
                      <a:pt x="4253" y="810"/>
                      <a:pt x="4255" y="810"/>
                      <a:pt x="4257" y="810"/>
                    </a:cubicBezTo>
                    <a:cubicBezTo>
                      <a:pt x="4355" y="810"/>
                      <a:pt x="4353" y="650"/>
                      <a:pt x="4251" y="647"/>
                    </a:cubicBezTo>
                    <a:cubicBezTo>
                      <a:pt x="2906" y="592"/>
                      <a:pt x="1358" y="727"/>
                      <a:pt x="159" y="13"/>
                    </a:cubicBezTo>
                    <a:cubicBezTo>
                      <a:pt x="144" y="4"/>
                      <a:pt x="130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73"/>
              <p:cNvSpPr/>
              <p:nvPr/>
            </p:nvSpPr>
            <p:spPr>
              <a:xfrm rot="-537420">
                <a:off x="2721093" y="1890674"/>
                <a:ext cx="238971" cy="73307"/>
              </a:xfrm>
              <a:custGeom>
                <a:rect b="b" l="l" r="r" t="t"/>
                <a:pathLst>
                  <a:path extrusionOk="0" h="1039" w="3387">
                    <a:moveTo>
                      <a:pt x="3282" y="1"/>
                    </a:moveTo>
                    <a:cubicBezTo>
                      <a:pt x="3274" y="1"/>
                      <a:pt x="3264" y="3"/>
                      <a:pt x="3255" y="6"/>
                    </a:cubicBezTo>
                    <a:cubicBezTo>
                      <a:pt x="2222" y="359"/>
                      <a:pt x="1200" y="758"/>
                      <a:pt x="105" y="876"/>
                    </a:cubicBezTo>
                    <a:cubicBezTo>
                      <a:pt x="5" y="885"/>
                      <a:pt x="1" y="1039"/>
                      <a:pt x="93" y="1039"/>
                    </a:cubicBezTo>
                    <a:cubicBezTo>
                      <a:pt x="96" y="1039"/>
                      <a:pt x="100" y="1038"/>
                      <a:pt x="105" y="1038"/>
                    </a:cubicBezTo>
                    <a:cubicBezTo>
                      <a:pt x="1217" y="921"/>
                      <a:pt x="2249" y="526"/>
                      <a:pt x="3300" y="161"/>
                    </a:cubicBezTo>
                    <a:cubicBezTo>
                      <a:pt x="3387" y="134"/>
                      <a:pt x="3361" y="1"/>
                      <a:pt x="3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73"/>
              <p:cNvSpPr/>
              <p:nvPr/>
            </p:nvSpPr>
            <p:spPr>
              <a:xfrm rot="-537420">
                <a:off x="2639605" y="1597191"/>
                <a:ext cx="53269" cy="66745"/>
              </a:xfrm>
              <a:custGeom>
                <a:rect b="b" l="l" r="r" t="t"/>
                <a:pathLst>
                  <a:path extrusionOk="0" h="946" w="755">
                    <a:moveTo>
                      <a:pt x="641" y="1"/>
                    </a:moveTo>
                    <a:cubicBezTo>
                      <a:pt x="615" y="1"/>
                      <a:pt x="589" y="12"/>
                      <a:pt x="571" y="39"/>
                    </a:cubicBezTo>
                    <a:cubicBezTo>
                      <a:pt x="394" y="300"/>
                      <a:pt x="218" y="562"/>
                      <a:pt x="41" y="826"/>
                    </a:cubicBezTo>
                    <a:cubicBezTo>
                      <a:pt x="0" y="887"/>
                      <a:pt x="57" y="946"/>
                      <a:pt x="116" y="946"/>
                    </a:cubicBezTo>
                    <a:cubicBezTo>
                      <a:pt x="140" y="946"/>
                      <a:pt x="165" y="935"/>
                      <a:pt x="183" y="909"/>
                    </a:cubicBezTo>
                    <a:cubicBezTo>
                      <a:pt x="360" y="646"/>
                      <a:pt x="536" y="383"/>
                      <a:pt x="714" y="119"/>
                    </a:cubicBezTo>
                    <a:cubicBezTo>
                      <a:pt x="755" y="59"/>
                      <a:pt x="699" y="1"/>
                      <a:pt x="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/>
          <p:nvPr/>
        </p:nvSpPr>
        <p:spPr>
          <a:xfrm>
            <a:off x="3427912" y="680533"/>
            <a:ext cx="110923" cy="392899"/>
          </a:xfrm>
          <a:custGeom>
            <a:rect b="b" l="l" r="r" t="t"/>
            <a:pathLst>
              <a:path extrusionOk="0" h="4381" w="1164">
                <a:moveTo>
                  <a:pt x="1048" y="1"/>
                </a:moveTo>
                <a:cubicBezTo>
                  <a:pt x="1020" y="1"/>
                  <a:pt x="994" y="13"/>
                  <a:pt x="978" y="42"/>
                </a:cubicBezTo>
                <a:cubicBezTo>
                  <a:pt x="290" y="1333"/>
                  <a:pt x="1" y="2883"/>
                  <a:pt x="232" y="4324"/>
                </a:cubicBezTo>
                <a:cubicBezTo>
                  <a:pt x="238" y="4363"/>
                  <a:pt x="269" y="4380"/>
                  <a:pt x="300" y="4380"/>
                </a:cubicBezTo>
                <a:cubicBezTo>
                  <a:pt x="339" y="4380"/>
                  <a:pt x="379" y="4354"/>
                  <a:pt x="379" y="4307"/>
                </a:cubicBezTo>
                <a:cubicBezTo>
                  <a:pt x="375" y="2822"/>
                  <a:pt x="593" y="1503"/>
                  <a:pt x="1139" y="117"/>
                </a:cubicBezTo>
                <a:cubicBezTo>
                  <a:pt x="1164" y="53"/>
                  <a:pt x="1104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5542621" y="4385753"/>
            <a:ext cx="199262" cy="239363"/>
          </a:xfrm>
          <a:custGeom>
            <a:rect b="b" l="l" r="r" t="t"/>
            <a:pathLst>
              <a:path extrusionOk="0" h="2669" w="2091">
                <a:moveTo>
                  <a:pt x="1985" y="0"/>
                </a:moveTo>
                <a:cubicBezTo>
                  <a:pt x="1963" y="0"/>
                  <a:pt x="1940" y="9"/>
                  <a:pt x="1923" y="30"/>
                </a:cubicBezTo>
                <a:cubicBezTo>
                  <a:pt x="1300" y="820"/>
                  <a:pt x="496" y="1607"/>
                  <a:pt x="39" y="2507"/>
                </a:cubicBezTo>
                <a:cubicBezTo>
                  <a:pt x="1" y="2584"/>
                  <a:pt x="61" y="2669"/>
                  <a:pt x="133" y="2669"/>
                </a:cubicBezTo>
                <a:cubicBezTo>
                  <a:pt x="156" y="2669"/>
                  <a:pt x="180" y="2660"/>
                  <a:pt x="203" y="2639"/>
                </a:cubicBezTo>
                <a:cubicBezTo>
                  <a:pt x="942" y="1938"/>
                  <a:pt x="1467" y="939"/>
                  <a:pt x="2049" y="108"/>
                </a:cubicBezTo>
                <a:cubicBezTo>
                  <a:pt x="2090" y="53"/>
                  <a:pt x="2039" y="0"/>
                  <a:pt x="19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5652493" y="4460638"/>
            <a:ext cx="117499" cy="142326"/>
          </a:xfrm>
          <a:custGeom>
            <a:rect b="b" l="l" r="r" t="t"/>
            <a:pathLst>
              <a:path extrusionOk="0" h="1587" w="1233">
                <a:moveTo>
                  <a:pt x="1151" y="1"/>
                </a:moveTo>
                <a:cubicBezTo>
                  <a:pt x="1135" y="1"/>
                  <a:pt x="1118" y="7"/>
                  <a:pt x="1104" y="23"/>
                </a:cubicBezTo>
                <a:cubicBezTo>
                  <a:pt x="879" y="247"/>
                  <a:pt x="712" y="544"/>
                  <a:pt x="515" y="796"/>
                </a:cubicBezTo>
                <a:cubicBezTo>
                  <a:pt x="368" y="983"/>
                  <a:pt x="0" y="1260"/>
                  <a:pt x="21" y="1518"/>
                </a:cubicBezTo>
                <a:cubicBezTo>
                  <a:pt x="25" y="1552"/>
                  <a:pt x="48" y="1587"/>
                  <a:pt x="89" y="1587"/>
                </a:cubicBezTo>
                <a:cubicBezTo>
                  <a:pt x="91" y="1587"/>
                  <a:pt x="94" y="1587"/>
                  <a:pt x="96" y="1587"/>
                </a:cubicBezTo>
                <a:cubicBezTo>
                  <a:pt x="358" y="1587"/>
                  <a:pt x="557" y="1213"/>
                  <a:pt x="699" y="1024"/>
                </a:cubicBezTo>
                <a:cubicBezTo>
                  <a:pt x="904" y="749"/>
                  <a:pt x="1138" y="428"/>
                  <a:pt x="1220" y="94"/>
                </a:cubicBezTo>
                <a:cubicBezTo>
                  <a:pt x="1232" y="45"/>
                  <a:pt x="1193" y="1"/>
                  <a:pt x="11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5713766" y="4520546"/>
            <a:ext cx="85670" cy="92642"/>
          </a:xfrm>
          <a:custGeom>
            <a:rect b="b" l="l" r="r" t="t"/>
            <a:pathLst>
              <a:path extrusionOk="0" h="1033" w="899">
                <a:moveTo>
                  <a:pt x="751" y="1"/>
                </a:moveTo>
                <a:cubicBezTo>
                  <a:pt x="727" y="1"/>
                  <a:pt x="702" y="10"/>
                  <a:pt x="682" y="32"/>
                </a:cubicBezTo>
                <a:cubicBezTo>
                  <a:pt x="458" y="288"/>
                  <a:pt x="138" y="560"/>
                  <a:pt x="22" y="891"/>
                </a:cubicBezTo>
                <a:cubicBezTo>
                  <a:pt x="0" y="958"/>
                  <a:pt x="65" y="1033"/>
                  <a:pt x="132" y="1033"/>
                </a:cubicBezTo>
                <a:cubicBezTo>
                  <a:pt x="149" y="1033"/>
                  <a:pt x="166" y="1028"/>
                  <a:pt x="182" y="1017"/>
                </a:cubicBezTo>
                <a:cubicBezTo>
                  <a:pt x="471" y="823"/>
                  <a:pt x="655" y="448"/>
                  <a:pt x="849" y="162"/>
                </a:cubicBezTo>
                <a:cubicBezTo>
                  <a:pt x="899" y="90"/>
                  <a:pt x="825" y="1"/>
                  <a:pt x="7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152775" y="451574"/>
            <a:ext cx="4872338" cy="3651423"/>
          </a:xfrm>
          <a:custGeom>
            <a:rect b="b" l="l" r="r" t="t"/>
            <a:pathLst>
              <a:path extrusionOk="0" h="40715" w="51129">
                <a:moveTo>
                  <a:pt x="46146" y="0"/>
                </a:moveTo>
                <a:cubicBezTo>
                  <a:pt x="43518" y="0"/>
                  <a:pt x="40883" y="81"/>
                  <a:pt x="38271" y="81"/>
                </a:cubicBezTo>
                <a:cubicBezTo>
                  <a:pt x="34057" y="81"/>
                  <a:pt x="29843" y="84"/>
                  <a:pt x="25633" y="87"/>
                </a:cubicBezTo>
                <a:cubicBezTo>
                  <a:pt x="21419" y="91"/>
                  <a:pt x="17205" y="91"/>
                  <a:pt x="12991" y="91"/>
                </a:cubicBezTo>
                <a:cubicBezTo>
                  <a:pt x="10957" y="87"/>
                  <a:pt x="8923" y="87"/>
                  <a:pt x="6889" y="84"/>
                </a:cubicBezTo>
                <a:cubicBezTo>
                  <a:pt x="5591" y="84"/>
                  <a:pt x="4255" y="16"/>
                  <a:pt x="2930" y="16"/>
                </a:cubicBezTo>
                <a:cubicBezTo>
                  <a:pt x="2082" y="16"/>
                  <a:pt x="1239" y="44"/>
                  <a:pt x="413" y="136"/>
                </a:cubicBezTo>
                <a:cubicBezTo>
                  <a:pt x="396" y="118"/>
                  <a:pt x="374" y="110"/>
                  <a:pt x="351" y="110"/>
                </a:cubicBezTo>
                <a:cubicBezTo>
                  <a:pt x="315" y="110"/>
                  <a:pt x="279" y="132"/>
                  <a:pt x="267" y="176"/>
                </a:cubicBezTo>
                <a:cubicBezTo>
                  <a:pt x="191" y="230"/>
                  <a:pt x="185" y="336"/>
                  <a:pt x="249" y="401"/>
                </a:cubicBezTo>
                <a:cubicBezTo>
                  <a:pt x="65" y="3542"/>
                  <a:pt x="171" y="6727"/>
                  <a:pt x="150" y="9872"/>
                </a:cubicBezTo>
                <a:cubicBezTo>
                  <a:pt x="134" y="13098"/>
                  <a:pt x="141" y="16320"/>
                  <a:pt x="141" y="19543"/>
                </a:cubicBezTo>
                <a:cubicBezTo>
                  <a:pt x="137" y="22691"/>
                  <a:pt x="137" y="25842"/>
                  <a:pt x="137" y="28990"/>
                </a:cubicBezTo>
                <a:cubicBezTo>
                  <a:pt x="134" y="32026"/>
                  <a:pt x="1" y="35115"/>
                  <a:pt x="202" y="38150"/>
                </a:cubicBezTo>
                <a:cubicBezTo>
                  <a:pt x="137" y="38972"/>
                  <a:pt x="93" y="39793"/>
                  <a:pt x="205" y="40607"/>
                </a:cubicBezTo>
                <a:cubicBezTo>
                  <a:pt x="215" y="40679"/>
                  <a:pt x="283" y="40715"/>
                  <a:pt x="350" y="40715"/>
                </a:cubicBezTo>
                <a:cubicBezTo>
                  <a:pt x="417" y="40715"/>
                  <a:pt x="484" y="40679"/>
                  <a:pt x="495" y="40607"/>
                </a:cubicBezTo>
                <a:cubicBezTo>
                  <a:pt x="611" y="39793"/>
                  <a:pt x="567" y="38972"/>
                  <a:pt x="502" y="38150"/>
                </a:cubicBezTo>
                <a:cubicBezTo>
                  <a:pt x="696" y="35191"/>
                  <a:pt x="567" y="32178"/>
                  <a:pt x="567" y="29215"/>
                </a:cubicBezTo>
                <a:cubicBezTo>
                  <a:pt x="567" y="25992"/>
                  <a:pt x="563" y="22766"/>
                  <a:pt x="563" y="19543"/>
                </a:cubicBezTo>
                <a:cubicBezTo>
                  <a:pt x="563" y="16395"/>
                  <a:pt x="570" y="13248"/>
                  <a:pt x="553" y="10096"/>
                </a:cubicBezTo>
                <a:cubicBezTo>
                  <a:pt x="532" y="6897"/>
                  <a:pt x="641" y="3655"/>
                  <a:pt x="457" y="459"/>
                </a:cubicBezTo>
                <a:lnTo>
                  <a:pt x="457" y="459"/>
                </a:lnTo>
                <a:cubicBezTo>
                  <a:pt x="1266" y="545"/>
                  <a:pt x="2091" y="572"/>
                  <a:pt x="2921" y="572"/>
                </a:cubicBezTo>
                <a:cubicBezTo>
                  <a:pt x="4250" y="572"/>
                  <a:pt x="5590" y="503"/>
                  <a:pt x="6889" y="503"/>
                </a:cubicBezTo>
                <a:cubicBezTo>
                  <a:pt x="8923" y="499"/>
                  <a:pt x="10957" y="499"/>
                  <a:pt x="12991" y="499"/>
                </a:cubicBezTo>
                <a:cubicBezTo>
                  <a:pt x="14396" y="498"/>
                  <a:pt x="15800" y="498"/>
                  <a:pt x="17205" y="498"/>
                </a:cubicBezTo>
                <a:cubicBezTo>
                  <a:pt x="20014" y="498"/>
                  <a:pt x="22823" y="499"/>
                  <a:pt x="25633" y="499"/>
                </a:cubicBezTo>
                <a:cubicBezTo>
                  <a:pt x="29843" y="503"/>
                  <a:pt x="34057" y="507"/>
                  <a:pt x="38271" y="507"/>
                </a:cubicBezTo>
                <a:cubicBezTo>
                  <a:pt x="40885" y="507"/>
                  <a:pt x="43524" y="589"/>
                  <a:pt x="46155" y="589"/>
                </a:cubicBezTo>
                <a:cubicBezTo>
                  <a:pt x="47745" y="589"/>
                  <a:pt x="49333" y="559"/>
                  <a:pt x="50911" y="463"/>
                </a:cubicBezTo>
                <a:cubicBezTo>
                  <a:pt x="51128" y="449"/>
                  <a:pt x="51128" y="139"/>
                  <a:pt x="50911" y="125"/>
                </a:cubicBezTo>
                <a:cubicBezTo>
                  <a:pt x="49330" y="30"/>
                  <a:pt x="47740" y="0"/>
                  <a:pt x="461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8036778" y="453906"/>
            <a:ext cx="73472" cy="3662275"/>
          </a:xfrm>
          <a:custGeom>
            <a:rect b="b" l="l" r="r" t="t"/>
            <a:pathLst>
              <a:path extrusionOk="0" h="40836" w="771">
                <a:moveTo>
                  <a:pt x="385" y="0"/>
                </a:moveTo>
                <a:cubicBezTo>
                  <a:pt x="324" y="0"/>
                  <a:pt x="263" y="41"/>
                  <a:pt x="260" y="123"/>
                </a:cubicBezTo>
                <a:cubicBezTo>
                  <a:pt x="164" y="1867"/>
                  <a:pt x="280" y="3618"/>
                  <a:pt x="219" y="5366"/>
                </a:cubicBezTo>
                <a:cubicBezTo>
                  <a:pt x="161" y="6967"/>
                  <a:pt x="103" y="8568"/>
                  <a:pt x="69" y="10173"/>
                </a:cubicBezTo>
                <a:cubicBezTo>
                  <a:pt x="1" y="13593"/>
                  <a:pt x="46" y="17020"/>
                  <a:pt x="49" y="20440"/>
                </a:cubicBezTo>
                <a:cubicBezTo>
                  <a:pt x="52" y="23792"/>
                  <a:pt x="93" y="27141"/>
                  <a:pt x="134" y="30490"/>
                </a:cubicBezTo>
                <a:cubicBezTo>
                  <a:pt x="178" y="33910"/>
                  <a:pt x="93" y="37348"/>
                  <a:pt x="307" y="40761"/>
                </a:cubicBezTo>
                <a:cubicBezTo>
                  <a:pt x="311" y="40811"/>
                  <a:pt x="349" y="40835"/>
                  <a:pt x="386" y="40835"/>
                </a:cubicBezTo>
                <a:cubicBezTo>
                  <a:pt x="424" y="40835"/>
                  <a:pt x="461" y="40811"/>
                  <a:pt x="464" y="40761"/>
                </a:cubicBezTo>
                <a:cubicBezTo>
                  <a:pt x="672" y="37420"/>
                  <a:pt x="601" y="34053"/>
                  <a:pt x="631" y="30709"/>
                </a:cubicBezTo>
                <a:cubicBezTo>
                  <a:pt x="665" y="27288"/>
                  <a:pt x="720" y="23864"/>
                  <a:pt x="723" y="20440"/>
                </a:cubicBezTo>
                <a:cubicBezTo>
                  <a:pt x="727" y="17091"/>
                  <a:pt x="771" y="13739"/>
                  <a:pt x="706" y="10391"/>
                </a:cubicBezTo>
                <a:cubicBezTo>
                  <a:pt x="675" y="8715"/>
                  <a:pt x="611" y="7042"/>
                  <a:pt x="553" y="5366"/>
                </a:cubicBezTo>
                <a:cubicBezTo>
                  <a:pt x="495" y="3618"/>
                  <a:pt x="607" y="1867"/>
                  <a:pt x="512" y="123"/>
                </a:cubicBezTo>
                <a:cubicBezTo>
                  <a:pt x="507" y="41"/>
                  <a:pt x="445" y="0"/>
                  <a:pt x="38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161256" y="4068816"/>
            <a:ext cx="4865191" cy="55065"/>
          </a:xfrm>
          <a:custGeom>
            <a:rect b="b" l="l" r="r" t="t"/>
            <a:pathLst>
              <a:path extrusionOk="0" h="614" w="51054">
                <a:moveTo>
                  <a:pt x="23961" y="1"/>
                </a:moveTo>
                <a:cubicBezTo>
                  <a:pt x="15986" y="1"/>
                  <a:pt x="8011" y="58"/>
                  <a:pt x="45" y="273"/>
                </a:cubicBezTo>
                <a:cubicBezTo>
                  <a:pt x="0" y="273"/>
                  <a:pt x="0" y="338"/>
                  <a:pt x="45" y="341"/>
                </a:cubicBezTo>
                <a:cubicBezTo>
                  <a:pt x="8017" y="556"/>
                  <a:pt x="15997" y="613"/>
                  <a:pt x="23979" y="613"/>
                </a:cubicBezTo>
                <a:cubicBezTo>
                  <a:pt x="32904" y="613"/>
                  <a:pt x="41831" y="542"/>
                  <a:pt x="50750" y="542"/>
                </a:cubicBezTo>
                <a:cubicBezTo>
                  <a:pt x="51053" y="542"/>
                  <a:pt x="51053" y="72"/>
                  <a:pt x="50750" y="72"/>
                </a:cubicBezTo>
                <a:cubicBezTo>
                  <a:pt x="41825" y="72"/>
                  <a:pt x="32893" y="1"/>
                  <a:pt x="239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601794" y="808599"/>
            <a:ext cx="4011634" cy="2998534"/>
          </a:xfrm>
          <a:custGeom>
            <a:rect b="b" l="l" r="r" t="t"/>
            <a:pathLst>
              <a:path extrusionOk="0" h="33435" w="42097">
                <a:moveTo>
                  <a:pt x="37604" y="1"/>
                </a:moveTo>
                <a:cubicBezTo>
                  <a:pt x="35487" y="1"/>
                  <a:pt x="33364" y="59"/>
                  <a:pt x="31259" y="59"/>
                </a:cubicBezTo>
                <a:cubicBezTo>
                  <a:pt x="31224" y="59"/>
                  <a:pt x="31189" y="59"/>
                  <a:pt x="31155" y="59"/>
                </a:cubicBezTo>
                <a:cubicBezTo>
                  <a:pt x="27669" y="55"/>
                  <a:pt x="24185" y="55"/>
                  <a:pt x="20699" y="51"/>
                </a:cubicBezTo>
                <a:cubicBezTo>
                  <a:pt x="17218" y="51"/>
                  <a:pt x="13732" y="59"/>
                  <a:pt x="10248" y="65"/>
                </a:cubicBezTo>
                <a:cubicBezTo>
                  <a:pt x="8469" y="68"/>
                  <a:pt x="6688" y="72"/>
                  <a:pt x="4910" y="75"/>
                </a:cubicBezTo>
                <a:cubicBezTo>
                  <a:pt x="4881" y="75"/>
                  <a:pt x="4853" y="75"/>
                  <a:pt x="4824" y="75"/>
                </a:cubicBezTo>
                <a:cubicBezTo>
                  <a:pt x="4015" y="75"/>
                  <a:pt x="3159" y="24"/>
                  <a:pt x="2311" y="24"/>
                </a:cubicBezTo>
                <a:cubicBezTo>
                  <a:pt x="1524" y="24"/>
                  <a:pt x="743" y="68"/>
                  <a:pt x="14" y="239"/>
                </a:cubicBezTo>
                <a:cubicBezTo>
                  <a:pt x="1" y="243"/>
                  <a:pt x="1" y="263"/>
                  <a:pt x="14" y="266"/>
                </a:cubicBezTo>
                <a:cubicBezTo>
                  <a:pt x="743" y="437"/>
                  <a:pt x="1524" y="481"/>
                  <a:pt x="2311" y="481"/>
                </a:cubicBezTo>
                <a:cubicBezTo>
                  <a:pt x="3159" y="481"/>
                  <a:pt x="4015" y="430"/>
                  <a:pt x="4824" y="430"/>
                </a:cubicBezTo>
                <a:cubicBezTo>
                  <a:pt x="4853" y="430"/>
                  <a:pt x="4881" y="430"/>
                  <a:pt x="4910" y="430"/>
                </a:cubicBezTo>
                <a:cubicBezTo>
                  <a:pt x="6688" y="433"/>
                  <a:pt x="8469" y="436"/>
                  <a:pt x="10248" y="440"/>
                </a:cubicBezTo>
                <a:cubicBezTo>
                  <a:pt x="13732" y="447"/>
                  <a:pt x="17218" y="454"/>
                  <a:pt x="20699" y="454"/>
                </a:cubicBezTo>
                <a:cubicBezTo>
                  <a:pt x="24185" y="450"/>
                  <a:pt x="27669" y="450"/>
                  <a:pt x="31155" y="447"/>
                </a:cubicBezTo>
                <a:cubicBezTo>
                  <a:pt x="31199" y="447"/>
                  <a:pt x="31243" y="447"/>
                  <a:pt x="31287" y="447"/>
                </a:cubicBezTo>
                <a:cubicBezTo>
                  <a:pt x="33372" y="447"/>
                  <a:pt x="35475" y="504"/>
                  <a:pt x="37573" y="504"/>
                </a:cubicBezTo>
                <a:cubicBezTo>
                  <a:pt x="38928" y="504"/>
                  <a:pt x="40281" y="480"/>
                  <a:pt x="41627" y="402"/>
                </a:cubicBezTo>
                <a:lnTo>
                  <a:pt x="41627" y="402"/>
                </a:lnTo>
                <a:cubicBezTo>
                  <a:pt x="41300" y="3073"/>
                  <a:pt x="41504" y="5884"/>
                  <a:pt x="41501" y="8572"/>
                </a:cubicBezTo>
                <a:cubicBezTo>
                  <a:pt x="41497" y="11317"/>
                  <a:pt x="41487" y="14067"/>
                  <a:pt x="41480" y="16816"/>
                </a:cubicBezTo>
                <a:cubicBezTo>
                  <a:pt x="41463" y="22301"/>
                  <a:pt x="41255" y="27826"/>
                  <a:pt x="41538" y="33304"/>
                </a:cubicBezTo>
                <a:cubicBezTo>
                  <a:pt x="41543" y="33391"/>
                  <a:pt x="41610" y="33435"/>
                  <a:pt x="41676" y="33435"/>
                </a:cubicBezTo>
                <a:cubicBezTo>
                  <a:pt x="41743" y="33435"/>
                  <a:pt x="41809" y="33391"/>
                  <a:pt x="41814" y="33304"/>
                </a:cubicBezTo>
                <a:cubicBezTo>
                  <a:pt x="42097" y="27826"/>
                  <a:pt x="41889" y="22301"/>
                  <a:pt x="41872" y="16816"/>
                </a:cubicBezTo>
                <a:cubicBezTo>
                  <a:pt x="41865" y="14138"/>
                  <a:pt x="41855" y="11464"/>
                  <a:pt x="41852" y="8787"/>
                </a:cubicBezTo>
                <a:cubicBezTo>
                  <a:pt x="41848" y="6030"/>
                  <a:pt x="42059" y="3138"/>
                  <a:pt x="41726" y="399"/>
                </a:cubicBezTo>
                <a:cubicBezTo>
                  <a:pt x="41760" y="396"/>
                  <a:pt x="41793" y="396"/>
                  <a:pt x="41828" y="392"/>
                </a:cubicBezTo>
                <a:cubicBezTo>
                  <a:pt x="42015" y="382"/>
                  <a:pt x="42015" y="123"/>
                  <a:pt x="41828" y="113"/>
                </a:cubicBezTo>
                <a:cubicBezTo>
                  <a:pt x="40427" y="26"/>
                  <a:pt x="39017" y="1"/>
                  <a:pt x="376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588453" y="3769995"/>
            <a:ext cx="3995815" cy="50581"/>
          </a:xfrm>
          <a:custGeom>
            <a:rect b="b" l="l" r="r" t="t"/>
            <a:pathLst>
              <a:path extrusionOk="0" h="564" w="41931">
                <a:moveTo>
                  <a:pt x="8711" y="1"/>
                </a:moveTo>
                <a:cubicBezTo>
                  <a:pt x="5802" y="1"/>
                  <a:pt x="2896" y="38"/>
                  <a:pt x="1" y="167"/>
                </a:cubicBezTo>
                <a:cubicBezTo>
                  <a:pt x="14" y="246"/>
                  <a:pt x="28" y="321"/>
                  <a:pt x="45" y="399"/>
                </a:cubicBezTo>
                <a:cubicBezTo>
                  <a:pt x="2916" y="526"/>
                  <a:pt x="5798" y="563"/>
                  <a:pt x="8684" y="563"/>
                </a:cubicBezTo>
                <a:cubicBezTo>
                  <a:pt x="12636" y="563"/>
                  <a:pt x="16594" y="494"/>
                  <a:pt x="20534" y="494"/>
                </a:cubicBezTo>
                <a:cubicBezTo>
                  <a:pt x="20587" y="494"/>
                  <a:pt x="20640" y="494"/>
                  <a:pt x="20693" y="494"/>
                </a:cubicBezTo>
                <a:cubicBezTo>
                  <a:pt x="20934" y="494"/>
                  <a:pt x="21175" y="494"/>
                  <a:pt x="21416" y="494"/>
                </a:cubicBezTo>
                <a:cubicBezTo>
                  <a:pt x="26223" y="494"/>
                  <a:pt x="31029" y="468"/>
                  <a:pt x="35835" y="468"/>
                </a:cubicBezTo>
                <a:cubicBezTo>
                  <a:pt x="37781" y="468"/>
                  <a:pt x="39726" y="472"/>
                  <a:pt x="41671" y="484"/>
                </a:cubicBezTo>
                <a:cubicBezTo>
                  <a:pt x="41930" y="484"/>
                  <a:pt x="41930" y="79"/>
                  <a:pt x="41671" y="79"/>
                </a:cubicBezTo>
                <a:cubicBezTo>
                  <a:pt x="39726" y="91"/>
                  <a:pt x="37781" y="96"/>
                  <a:pt x="35835" y="96"/>
                </a:cubicBezTo>
                <a:cubicBezTo>
                  <a:pt x="31029" y="96"/>
                  <a:pt x="26223" y="69"/>
                  <a:pt x="21416" y="69"/>
                </a:cubicBezTo>
                <a:cubicBezTo>
                  <a:pt x="21175" y="69"/>
                  <a:pt x="20934" y="69"/>
                  <a:pt x="20693" y="69"/>
                </a:cubicBezTo>
                <a:cubicBezTo>
                  <a:pt x="20640" y="69"/>
                  <a:pt x="20587" y="69"/>
                  <a:pt x="20534" y="69"/>
                </a:cubicBezTo>
                <a:cubicBezTo>
                  <a:pt x="16602" y="69"/>
                  <a:pt x="12654" y="1"/>
                  <a:pt x="87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585213" y="827791"/>
            <a:ext cx="63085" cy="2979970"/>
          </a:xfrm>
          <a:custGeom>
            <a:rect b="b" l="l" r="r" t="t"/>
            <a:pathLst>
              <a:path extrusionOk="0" h="33228" w="662">
                <a:moveTo>
                  <a:pt x="337" y="0"/>
                </a:moveTo>
                <a:cubicBezTo>
                  <a:pt x="318" y="0"/>
                  <a:pt x="299" y="13"/>
                  <a:pt x="297" y="38"/>
                </a:cubicBezTo>
                <a:cubicBezTo>
                  <a:pt x="38" y="2764"/>
                  <a:pt x="161" y="5564"/>
                  <a:pt x="154" y="8300"/>
                </a:cubicBezTo>
                <a:cubicBezTo>
                  <a:pt x="147" y="11128"/>
                  <a:pt x="164" y="13955"/>
                  <a:pt x="130" y="16782"/>
                </a:cubicBezTo>
                <a:cubicBezTo>
                  <a:pt x="96" y="19535"/>
                  <a:pt x="86" y="22291"/>
                  <a:pt x="103" y="25043"/>
                </a:cubicBezTo>
                <a:cubicBezTo>
                  <a:pt x="109" y="26420"/>
                  <a:pt x="147" y="27800"/>
                  <a:pt x="144" y="29176"/>
                </a:cubicBezTo>
                <a:cubicBezTo>
                  <a:pt x="137" y="30480"/>
                  <a:pt x="1" y="31834"/>
                  <a:pt x="202" y="33128"/>
                </a:cubicBezTo>
                <a:cubicBezTo>
                  <a:pt x="212" y="33194"/>
                  <a:pt x="274" y="33227"/>
                  <a:pt x="336" y="33227"/>
                </a:cubicBezTo>
                <a:cubicBezTo>
                  <a:pt x="398" y="33227"/>
                  <a:pt x="460" y="33194"/>
                  <a:pt x="471" y="33128"/>
                </a:cubicBezTo>
                <a:cubicBezTo>
                  <a:pt x="661" y="31905"/>
                  <a:pt x="543" y="30628"/>
                  <a:pt x="532" y="29394"/>
                </a:cubicBezTo>
                <a:cubicBezTo>
                  <a:pt x="518" y="28015"/>
                  <a:pt x="563" y="26638"/>
                  <a:pt x="570" y="25262"/>
                </a:cubicBezTo>
                <a:cubicBezTo>
                  <a:pt x="587" y="22434"/>
                  <a:pt x="579" y="19606"/>
                  <a:pt x="543" y="16782"/>
                </a:cubicBezTo>
                <a:cubicBezTo>
                  <a:pt x="508" y="14026"/>
                  <a:pt x="522" y="11274"/>
                  <a:pt x="518" y="8518"/>
                </a:cubicBezTo>
                <a:cubicBezTo>
                  <a:pt x="515" y="5711"/>
                  <a:pt x="641" y="2835"/>
                  <a:pt x="379" y="38"/>
                </a:cubicBezTo>
                <a:cubicBezTo>
                  <a:pt x="375" y="13"/>
                  <a:pt x="356" y="0"/>
                  <a:pt x="33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5312298" y="4140921"/>
            <a:ext cx="2668" cy="2242"/>
          </a:xfrm>
          <a:custGeom>
            <a:rect b="b" l="l" r="r" t="t"/>
            <a:pathLst>
              <a:path extrusionOk="0" h="25" w="28">
                <a:moveTo>
                  <a:pt x="13" y="1"/>
                </a:moveTo>
                <a:cubicBezTo>
                  <a:pt x="0" y="1"/>
                  <a:pt x="0" y="24"/>
                  <a:pt x="13" y="24"/>
                </a:cubicBezTo>
                <a:cubicBezTo>
                  <a:pt x="27" y="24"/>
                  <a:pt x="27" y="1"/>
                  <a:pt x="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5151730" y="4093479"/>
            <a:ext cx="166385" cy="571278"/>
          </a:xfrm>
          <a:custGeom>
            <a:rect b="b" l="l" r="r" t="t"/>
            <a:pathLst>
              <a:path extrusionOk="0" h="6370" w="1746">
                <a:moveTo>
                  <a:pt x="1636" y="1"/>
                </a:moveTo>
                <a:cubicBezTo>
                  <a:pt x="1601" y="1"/>
                  <a:pt x="1568" y="20"/>
                  <a:pt x="1555" y="66"/>
                </a:cubicBezTo>
                <a:cubicBezTo>
                  <a:pt x="1008" y="2063"/>
                  <a:pt x="544" y="4082"/>
                  <a:pt x="43" y="6089"/>
                </a:cubicBezTo>
                <a:cubicBezTo>
                  <a:pt x="0" y="6259"/>
                  <a:pt x="144" y="6370"/>
                  <a:pt x="279" y="6370"/>
                </a:cubicBezTo>
                <a:cubicBezTo>
                  <a:pt x="368" y="6370"/>
                  <a:pt x="453" y="6321"/>
                  <a:pt x="476" y="6208"/>
                </a:cubicBezTo>
                <a:cubicBezTo>
                  <a:pt x="898" y="4178"/>
                  <a:pt x="1362" y="2154"/>
                  <a:pt x="1733" y="117"/>
                </a:cubicBezTo>
                <a:cubicBezTo>
                  <a:pt x="1745" y="47"/>
                  <a:pt x="1689" y="1"/>
                  <a:pt x="1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5742735" y="4093927"/>
            <a:ext cx="184396" cy="581681"/>
          </a:xfrm>
          <a:custGeom>
            <a:rect b="b" l="l" r="r" t="t"/>
            <a:pathLst>
              <a:path extrusionOk="0" h="6486" w="1935">
                <a:moveTo>
                  <a:pt x="102" y="0"/>
                </a:moveTo>
                <a:cubicBezTo>
                  <a:pt x="50" y="0"/>
                  <a:pt x="1" y="32"/>
                  <a:pt x="14" y="95"/>
                </a:cubicBezTo>
                <a:cubicBezTo>
                  <a:pt x="419" y="2085"/>
                  <a:pt x="1149" y="4261"/>
                  <a:pt x="1523" y="6350"/>
                </a:cubicBezTo>
                <a:cubicBezTo>
                  <a:pt x="1541" y="6445"/>
                  <a:pt x="1614" y="6485"/>
                  <a:pt x="1691" y="6485"/>
                </a:cubicBezTo>
                <a:cubicBezTo>
                  <a:pt x="1808" y="6485"/>
                  <a:pt x="1934" y="6391"/>
                  <a:pt x="1891" y="6248"/>
                </a:cubicBezTo>
                <a:cubicBezTo>
                  <a:pt x="1281" y="4207"/>
                  <a:pt x="866" y="2088"/>
                  <a:pt x="208" y="68"/>
                </a:cubicBezTo>
                <a:cubicBezTo>
                  <a:pt x="193" y="23"/>
                  <a:pt x="146" y="0"/>
                  <a:pt x="1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4512983" y="4644307"/>
            <a:ext cx="1992714" cy="56052"/>
          </a:xfrm>
          <a:custGeom>
            <a:rect b="b" l="l" r="r" t="t"/>
            <a:pathLst>
              <a:path extrusionOk="0" h="625" w="20911">
                <a:moveTo>
                  <a:pt x="18779" y="0"/>
                </a:moveTo>
                <a:cubicBezTo>
                  <a:pt x="17771" y="0"/>
                  <a:pt x="16742" y="84"/>
                  <a:pt x="15784" y="86"/>
                </a:cubicBezTo>
                <a:cubicBezTo>
                  <a:pt x="13992" y="90"/>
                  <a:pt x="12200" y="90"/>
                  <a:pt x="10409" y="94"/>
                </a:cubicBezTo>
                <a:cubicBezTo>
                  <a:pt x="8688" y="94"/>
                  <a:pt x="6967" y="97"/>
                  <a:pt x="5247" y="97"/>
                </a:cubicBezTo>
                <a:cubicBezTo>
                  <a:pt x="5236" y="97"/>
                  <a:pt x="5224" y="97"/>
                  <a:pt x="5212" y="97"/>
                </a:cubicBezTo>
                <a:cubicBezTo>
                  <a:pt x="4302" y="97"/>
                  <a:pt x="3326" y="28"/>
                  <a:pt x="2364" y="28"/>
                </a:cubicBezTo>
                <a:cubicBezTo>
                  <a:pt x="1574" y="28"/>
                  <a:pt x="794" y="74"/>
                  <a:pt x="66" y="243"/>
                </a:cubicBezTo>
                <a:cubicBezTo>
                  <a:pt x="1" y="261"/>
                  <a:pt x="1" y="359"/>
                  <a:pt x="66" y="377"/>
                </a:cubicBezTo>
                <a:cubicBezTo>
                  <a:pt x="775" y="540"/>
                  <a:pt x="1532" y="585"/>
                  <a:pt x="2298" y="585"/>
                </a:cubicBezTo>
                <a:cubicBezTo>
                  <a:pt x="3222" y="585"/>
                  <a:pt x="4157" y="520"/>
                  <a:pt x="5033" y="520"/>
                </a:cubicBezTo>
                <a:cubicBezTo>
                  <a:pt x="6824" y="523"/>
                  <a:pt x="8617" y="526"/>
                  <a:pt x="10409" y="526"/>
                </a:cubicBezTo>
                <a:cubicBezTo>
                  <a:pt x="12129" y="530"/>
                  <a:pt x="13849" y="530"/>
                  <a:pt x="15569" y="533"/>
                </a:cubicBezTo>
                <a:cubicBezTo>
                  <a:pt x="16578" y="533"/>
                  <a:pt x="17662" y="624"/>
                  <a:pt x="18723" y="624"/>
                </a:cubicBezTo>
                <a:cubicBezTo>
                  <a:pt x="19425" y="624"/>
                  <a:pt x="20118" y="584"/>
                  <a:pt x="20772" y="451"/>
                </a:cubicBezTo>
                <a:cubicBezTo>
                  <a:pt x="20911" y="424"/>
                  <a:pt x="20911" y="196"/>
                  <a:pt x="20772" y="168"/>
                </a:cubicBezTo>
                <a:cubicBezTo>
                  <a:pt x="20136" y="39"/>
                  <a:pt x="19462" y="0"/>
                  <a:pt x="1877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4462002" y="4653096"/>
            <a:ext cx="88815" cy="182055"/>
          </a:xfrm>
          <a:custGeom>
            <a:rect b="b" l="l" r="r" t="t"/>
            <a:pathLst>
              <a:path extrusionOk="0" h="2030" w="932">
                <a:moveTo>
                  <a:pt x="754" y="0"/>
                </a:moveTo>
                <a:cubicBezTo>
                  <a:pt x="713" y="0"/>
                  <a:pt x="670" y="19"/>
                  <a:pt x="638" y="64"/>
                </a:cubicBezTo>
                <a:cubicBezTo>
                  <a:pt x="294" y="537"/>
                  <a:pt x="1" y="1342"/>
                  <a:pt x="195" y="1927"/>
                </a:cubicBezTo>
                <a:cubicBezTo>
                  <a:pt x="217" y="1991"/>
                  <a:pt x="285" y="2030"/>
                  <a:pt x="349" y="2030"/>
                </a:cubicBezTo>
                <a:cubicBezTo>
                  <a:pt x="406" y="2030"/>
                  <a:pt x="460" y="1998"/>
                  <a:pt x="471" y="1927"/>
                </a:cubicBezTo>
                <a:cubicBezTo>
                  <a:pt x="515" y="1644"/>
                  <a:pt x="482" y="1362"/>
                  <a:pt x="540" y="1076"/>
                </a:cubicBezTo>
                <a:cubicBezTo>
                  <a:pt x="604" y="765"/>
                  <a:pt x="727" y="479"/>
                  <a:pt x="873" y="200"/>
                </a:cubicBezTo>
                <a:cubicBezTo>
                  <a:pt x="932" y="92"/>
                  <a:pt x="847" y="0"/>
                  <a:pt x="75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4476677" y="4807349"/>
            <a:ext cx="2070951" cy="56500"/>
          </a:xfrm>
          <a:custGeom>
            <a:rect b="b" l="l" r="r" t="t"/>
            <a:pathLst>
              <a:path extrusionOk="0" h="630" w="21732">
                <a:moveTo>
                  <a:pt x="17563" y="1"/>
                </a:moveTo>
                <a:cubicBezTo>
                  <a:pt x="15312" y="1"/>
                  <a:pt x="13043" y="120"/>
                  <a:pt x="10827" y="128"/>
                </a:cubicBezTo>
                <a:cubicBezTo>
                  <a:pt x="10700" y="129"/>
                  <a:pt x="10573" y="129"/>
                  <a:pt x="10447" y="129"/>
                </a:cubicBezTo>
                <a:cubicBezTo>
                  <a:pt x="8500" y="129"/>
                  <a:pt x="6522" y="62"/>
                  <a:pt x="4553" y="62"/>
                </a:cubicBezTo>
                <a:cubicBezTo>
                  <a:pt x="3059" y="62"/>
                  <a:pt x="1570" y="101"/>
                  <a:pt x="103" y="238"/>
                </a:cubicBezTo>
                <a:cubicBezTo>
                  <a:pt x="1" y="248"/>
                  <a:pt x="1" y="384"/>
                  <a:pt x="103" y="394"/>
                </a:cubicBezTo>
                <a:cubicBezTo>
                  <a:pt x="1564" y="531"/>
                  <a:pt x="3048" y="571"/>
                  <a:pt x="4537" y="571"/>
                </a:cubicBezTo>
                <a:cubicBezTo>
                  <a:pt x="6536" y="571"/>
                  <a:pt x="8544" y="500"/>
                  <a:pt x="10519" y="500"/>
                </a:cubicBezTo>
                <a:cubicBezTo>
                  <a:pt x="10622" y="500"/>
                  <a:pt x="10724" y="500"/>
                  <a:pt x="10827" y="500"/>
                </a:cubicBezTo>
                <a:cubicBezTo>
                  <a:pt x="13044" y="511"/>
                  <a:pt x="15314" y="630"/>
                  <a:pt x="17566" y="630"/>
                </a:cubicBezTo>
                <a:cubicBezTo>
                  <a:pt x="18906" y="630"/>
                  <a:pt x="20239" y="588"/>
                  <a:pt x="21551" y="456"/>
                </a:cubicBezTo>
                <a:cubicBezTo>
                  <a:pt x="21732" y="439"/>
                  <a:pt x="21732" y="194"/>
                  <a:pt x="21551" y="177"/>
                </a:cubicBezTo>
                <a:cubicBezTo>
                  <a:pt x="20238" y="43"/>
                  <a:pt x="18903" y="1"/>
                  <a:pt x="175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9"/>
          <p:cNvSpPr/>
          <p:nvPr/>
        </p:nvSpPr>
        <p:spPr>
          <a:xfrm>
            <a:off x="6541921" y="4669239"/>
            <a:ext cx="107207" cy="171204"/>
          </a:xfrm>
          <a:custGeom>
            <a:rect b="b" l="l" r="r" t="t"/>
            <a:pathLst>
              <a:path extrusionOk="0" h="1909" w="1125">
                <a:moveTo>
                  <a:pt x="254" y="1"/>
                </a:moveTo>
                <a:cubicBezTo>
                  <a:pt x="175" y="1"/>
                  <a:pt x="93" y="22"/>
                  <a:pt x="10" y="71"/>
                </a:cubicBezTo>
                <a:cubicBezTo>
                  <a:pt x="0" y="74"/>
                  <a:pt x="0" y="88"/>
                  <a:pt x="10" y="95"/>
                </a:cubicBezTo>
                <a:cubicBezTo>
                  <a:pt x="276" y="245"/>
                  <a:pt x="549" y="446"/>
                  <a:pt x="637" y="753"/>
                </a:cubicBezTo>
                <a:cubicBezTo>
                  <a:pt x="743" y="1110"/>
                  <a:pt x="579" y="1464"/>
                  <a:pt x="658" y="1816"/>
                </a:cubicBezTo>
                <a:cubicBezTo>
                  <a:pt x="671" y="1877"/>
                  <a:pt x="725" y="1908"/>
                  <a:pt x="780" y="1908"/>
                </a:cubicBezTo>
                <a:cubicBezTo>
                  <a:pt x="826" y="1908"/>
                  <a:pt x="872" y="1887"/>
                  <a:pt x="896" y="1846"/>
                </a:cubicBezTo>
                <a:cubicBezTo>
                  <a:pt x="1124" y="1464"/>
                  <a:pt x="1073" y="797"/>
                  <a:pt x="845" y="418"/>
                </a:cubicBezTo>
                <a:cubicBezTo>
                  <a:pt x="712" y="198"/>
                  <a:pt x="496" y="1"/>
                  <a:pt x="2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9"/>
          <p:cNvSpPr txBox="1"/>
          <p:nvPr>
            <p:ph type="title"/>
          </p:nvPr>
        </p:nvSpPr>
        <p:spPr>
          <a:xfrm>
            <a:off x="454275" y="1152525"/>
            <a:ext cx="2393700" cy="146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THEORY OF</a:t>
            </a:r>
            <a:endParaRPr>
              <a:solidFill>
                <a:schemeClr val="accent3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Pi Calculation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8" name="Google Shape;558;p29"/>
          <p:cNvSpPr txBox="1"/>
          <p:nvPr>
            <p:ph idx="1" type="subTitle"/>
          </p:nvPr>
        </p:nvSpPr>
        <p:spPr>
          <a:xfrm>
            <a:off x="378025" y="2912750"/>
            <a:ext cx="2592000" cy="146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determine whether the dot is </a:t>
            </a:r>
            <a:r>
              <a:rPr lang="en"/>
              <a:t>inside</a:t>
            </a:r>
            <a:r>
              <a:rPr lang="en"/>
              <a:t> or outside, us the </a:t>
            </a:r>
            <a:r>
              <a:rPr lang="en"/>
              <a:t>formula</a:t>
            </a:r>
            <a:r>
              <a:rPr lang="en"/>
              <a:t> for distance for reference</a:t>
            </a:r>
            <a:r>
              <a:rPr lang="en"/>
              <a:t> </a:t>
            </a:r>
            <a:endParaRPr/>
          </a:p>
        </p:txBody>
      </p:sp>
      <p:pic>
        <p:nvPicPr>
          <p:cNvPr id="559" name="Google Shape;559;p29"/>
          <p:cNvPicPr preferRelativeResize="0"/>
          <p:nvPr/>
        </p:nvPicPr>
        <p:blipFill rotWithShape="1">
          <a:blip r:embed="rId5">
            <a:alphaModFix/>
          </a:blip>
          <a:srcRect b="0" l="5726" r="8414" t="0"/>
          <a:stretch/>
        </p:blipFill>
        <p:spPr>
          <a:xfrm>
            <a:off x="3226500" y="622975"/>
            <a:ext cx="4810275" cy="332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"/>
          <p:cNvSpPr txBox="1"/>
          <p:nvPr>
            <p:ph type="title"/>
          </p:nvPr>
        </p:nvSpPr>
        <p:spPr>
          <a:xfrm>
            <a:off x="2887050" y="1644950"/>
            <a:ext cx="3369900" cy="1168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chemeClr val="lt2"/>
                </a:solidFill>
              </a:rPr>
              <a:t>DESIGN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65" name="Google Shape;565;p30"/>
          <p:cNvSpPr txBox="1"/>
          <p:nvPr>
            <p:ph idx="1" type="subTitle"/>
          </p:nvPr>
        </p:nvSpPr>
        <p:spPr>
          <a:xfrm>
            <a:off x="2706575" y="2892200"/>
            <a:ext cx="4044900" cy="7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section will discuss about the process and methods designed to solve pi calculation.</a:t>
            </a:r>
            <a:endParaRPr sz="2000"/>
          </a:p>
        </p:txBody>
      </p:sp>
      <p:sp>
        <p:nvSpPr>
          <p:cNvPr id="566" name="Google Shape;566;p30"/>
          <p:cNvSpPr/>
          <p:nvPr/>
        </p:nvSpPr>
        <p:spPr>
          <a:xfrm>
            <a:off x="8331075" y="3066297"/>
            <a:ext cx="97897" cy="93470"/>
          </a:xfrm>
          <a:custGeom>
            <a:rect b="b" l="l" r="r" t="t"/>
            <a:pathLst>
              <a:path extrusionOk="0" h="3140" w="3289">
                <a:moveTo>
                  <a:pt x="1637" y="309"/>
                </a:moveTo>
                <a:lnTo>
                  <a:pt x="2062" y="1152"/>
                </a:lnTo>
                <a:lnTo>
                  <a:pt x="2998" y="1280"/>
                </a:lnTo>
                <a:lnTo>
                  <a:pt x="2329" y="1942"/>
                </a:lnTo>
                <a:lnTo>
                  <a:pt x="2496" y="2870"/>
                </a:lnTo>
                <a:lnTo>
                  <a:pt x="1657" y="2440"/>
                </a:lnTo>
                <a:lnTo>
                  <a:pt x="829" y="2887"/>
                </a:lnTo>
                <a:lnTo>
                  <a:pt x="829" y="2887"/>
                </a:lnTo>
                <a:lnTo>
                  <a:pt x="978" y="1955"/>
                </a:lnTo>
                <a:lnTo>
                  <a:pt x="295" y="1304"/>
                </a:lnTo>
                <a:lnTo>
                  <a:pt x="1227" y="1162"/>
                </a:lnTo>
                <a:lnTo>
                  <a:pt x="1637" y="309"/>
                </a:lnTo>
                <a:close/>
                <a:moveTo>
                  <a:pt x="1633" y="1"/>
                </a:moveTo>
                <a:lnTo>
                  <a:pt x="1138" y="1037"/>
                </a:lnTo>
                <a:lnTo>
                  <a:pt x="1" y="1214"/>
                </a:lnTo>
                <a:lnTo>
                  <a:pt x="832" y="2007"/>
                </a:lnTo>
                <a:lnTo>
                  <a:pt x="649" y="3140"/>
                </a:lnTo>
                <a:lnTo>
                  <a:pt x="1661" y="2593"/>
                </a:lnTo>
                <a:lnTo>
                  <a:pt x="2679" y="3119"/>
                </a:lnTo>
                <a:lnTo>
                  <a:pt x="2679" y="3119"/>
                </a:lnTo>
                <a:lnTo>
                  <a:pt x="2475" y="1990"/>
                </a:lnTo>
                <a:lnTo>
                  <a:pt x="3289" y="1179"/>
                </a:lnTo>
                <a:lnTo>
                  <a:pt x="2153" y="1027"/>
                </a:lnTo>
                <a:lnTo>
                  <a:pt x="16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30"/>
          <p:cNvGrpSpPr/>
          <p:nvPr/>
        </p:nvGrpSpPr>
        <p:grpSpPr>
          <a:xfrm>
            <a:off x="712672" y="1800408"/>
            <a:ext cx="1435165" cy="1306440"/>
            <a:chOff x="1836997" y="1601258"/>
            <a:chExt cx="1435165" cy="1306440"/>
          </a:xfrm>
        </p:grpSpPr>
        <p:grpSp>
          <p:nvGrpSpPr>
            <p:cNvPr id="568" name="Google Shape;568;p30"/>
            <p:cNvGrpSpPr/>
            <p:nvPr/>
          </p:nvGrpSpPr>
          <p:grpSpPr>
            <a:xfrm rot="-989319">
              <a:off x="1943234" y="1755738"/>
              <a:ext cx="1222691" cy="925766"/>
              <a:chOff x="3331400" y="2458650"/>
              <a:chExt cx="761700" cy="576725"/>
            </a:xfrm>
          </p:grpSpPr>
          <p:sp>
            <p:nvSpPr>
              <p:cNvPr id="569" name="Google Shape;569;p30"/>
              <p:cNvSpPr/>
              <p:nvPr/>
            </p:nvSpPr>
            <p:spPr>
              <a:xfrm>
                <a:off x="3736625" y="2986050"/>
                <a:ext cx="19425" cy="8875"/>
              </a:xfrm>
              <a:custGeom>
                <a:rect b="b" l="l" r="r" t="t"/>
                <a:pathLst>
                  <a:path extrusionOk="0" h="355" w="777">
                    <a:moveTo>
                      <a:pt x="752" y="160"/>
                    </a:moveTo>
                    <a:cubicBezTo>
                      <a:pt x="731" y="56"/>
                      <a:pt x="610" y="1"/>
                      <a:pt x="405" y="1"/>
                    </a:cubicBezTo>
                    <a:cubicBezTo>
                      <a:pt x="170" y="5"/>
                      <a:pt x="0" y="91"/>
                      <a:pt x="42" y="192"/>
                    </a:cubicBezTo>
                    <a:cubicBezTo>
                      <a:pt x="104" y="344"/>
                      <a:pt x="253" y="341"/>
                      <a:pt x="378" y="351"/>
                    </a:cubicBezTo>
                    <a:cubicBezTo>
                      <a:pt x="624" y="354"/>
                      <a:pt x="776" y="275"/>
                      <a:pt x="752" y="1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3331400" y="2458650"/>
                <a:ext cx="761700" cy="576725"/>
              </a:xfrm>
              <a:custGeom>
                <a:rect b="b" l="l" r="r" t="t"/>
                <a:pathLst>
                  <a:path extrusionOk="0" h="23069" w="30468">
                    <a:moveTo>
                      <a:pt x="11612" y="21572"/>
                    </a:moveTo>
                    <a:cubicBezTo>
                      <a:pt x="12391" y="21770"/>
                      <a:pt x="13174" y="21967"/>
                      <a:pt x="13967" y="22123"/>
                    </a:cubicBezTo>
                    <a:cubicBezTo>
                      <a:pt x="14466" y="22224"/>
                      <a:pt x="14962" y="22331"/>
                      <a:pt x="15437" y="22510"/>
                    </a:cubicBezTo>
                    <a:cubicBezTo>
                      <a:pt x="15967" y="22715"/>
                      <a:pt x="16525" y="22788"/>
                      <a:pt x="17082" y="22854"/>
                    </a:cubicBezTo>
                    <a:cubicBezTo>
                      <a:pt x="17703" y="22926"/>
                      <a:pt x="18333" y="22961"/>
                      <a:pt x="18988" y="23068"/>
                    </a:cubicBezTo>
                    <a:cubicBezTo>
                      <a:pt x="19137" y="22791"/>
                      <a:pt x="19428" y="22670"/>
                      <a:pt x="19709" y="22539"/>
                    </a:cubicBezTo>
                    <a:cubicBezTo>
                      <a:pt x="20246" y="22289"/>
                      <a:pt x="20786" y="22043"/>
                      <a:pt x="21323" y="21794"/>
                    </a:cubicBezTo>
                    <a:cubicBezTo>
                      <a:pt x="21576" y="21676"/>
                      <a:pt x="21836" y="21568"/>
                      <a:pt x="22082" y="21440"/>
                    </a:cubicBezTo>
                    <a:cubicBezTo>
                      <a:pt x="22636" y="21143"/>
                      <a:pt x="23180" y="20837"/>
                      <a:pt x="23727" y="20532"/>
                    </a:cubicBezTo>
                    <a:cubicBezTo>
                      <a:pt x="23925" y="20422"/>
                      <a:pt x="24127" y="20311"/>
                      <a:pt x="24314" y="20186"/>
                    </a:cubicBezTo>
                    <a:cubicBezTo>
                      <a:pt x="24871" y="19805"/>
                      <a:pt x="25429" y="19424"/>
                      <a:pt x="25983" y="19032"/>
                    </a:cubicBezTo>
                    <a:cubicBezTo>
                      <a:pt x="26340" y="18783"/>
                      <a:pt x="26718" y="18571"/>
                      <a:pt x="27120" y="18394"/>
                    </a:cubicBezTo>
                    <a:cubicBezTo>
                      <a:pt x="27373" y="18284"/>
                      <a:pt x="27629" y="18162"/>
                      <a:pt x="27854" y="18007"/>
                    </a:cubicBezTo>
                    <a:cubicBezTo>
                      <a:pt x="28481" y="17570"/>
                      <a:pt x="29091" y="17113"/>
                      <a:pt x="29708" y="16665"/>
                    </a:cubicBezTo>
                    <a:cubicBezTo>
                      <a:pt x="29874" y="16544"/>
                      <a:pt x="30006" y="16395"/>
                      <a:pt x="30245" y="16374"/>
                    </a:cubicBezTo>
                    <a:cubicBezTo>
                      <a:pt x="30415" y="16361"/>
                      <a:pt x="30467" y="16149"/>
                      <a:pt x="30352" y="16014"/>
                    </a:cubicBezTo>
                    <a:cubicBezTo>
                      <a:pt x="30290" y="15934"/>
                      <a:pt x="30207" y="15869"/>
                      <a:pt x="30124" y="15806"/>
                    </a:cubicBezTo>
                    <a:cubicBezTo>
                      <a:pt x="29847" y="15592"/>
                      <a:pt x="29518" y="15474"/>
                      <a:pt x="29195" y="15342"/>
                    </a:cubicBezTo>
                    <a:cubicBezTo>
                      <a:pt x="28613" y="15106"/>
                      <a:pt x="28045" y="14839"/>
                      <a:pt x="27463" y="14601"/>
                    </a:cubicBezTo>
                    <a:cubicBezTo>
                      <a:pt x="26846" y="14348"/>
                      <a:pt x="26222" y="14119"/>
                      <a:pt x="25606" y="13876"/>
                    </a:cubicBezTo>
                    <a:cubicBezTo>
                      <a:pt x="25478" y="13825"/>
                      <a:pt x="25360" y="13748"/>
                      <a:pt x="25238" y="13679"/>
                    </a:cubicBezTo>
                    <a:cubicBezTo>
                      <a:pt x="24639" y="13326"/>
                      <a:pt x="24047" y="12968"/>
                      <a:pt x="23444" y="12615"/>
                    </a:cubicBezTo>
                    <a:cubicBezTo>
                      <a:pt x="23308" y="12539"/>
                      <a:pt x="23166" y="12449"/>
                      <a:pt x="23017" y="12421"/>
                    </a:cubicBezTo>
                    <a:cubicBezTo>
                      <a:pt x="22747" y="12376"/>
                      <a:pt x="22651" y="12203"/>
                      <a:pt x="22571" y="11981"/>
                    </a:cubicBezTo>
                    <a:cubicBezTo>
                      <a:pt x="22352" y="11392"/>
                      <a:pt x="22117" y="10810"/>
                      <a:pt x="21902" y="10221"/>
                    </a:cubicBezTo>
                    <a:cubicBezTo>
                      <a:pt x="21611" y="9424"/>
                      <a:pt x="21323" y="8620"/>
                      <a:pt x="21191" y="7782"/>
                    </a:cubicBezTo>
                    <a:cubicBezTo>
                      <a:pt x="21084" y="7078"/>
                      <a:pt x="20904" y="6392"/>
                      <a:pt x="20668" y="5717"/>
                    </a:cubicBezTo>
                    <a:cubicBezTo>
                      <a:pt x="20575" y="5447"/>
                      <a:pt x="20513" y="5162"/>
                      <a:pt x="20443" y="4886"/>
                    </a:cubicBezTo>
                    <a:cubicBezTo>
                      <a:pt x="20308" y="4358"/>
                      <a:pt x="20190" y="3829"/>
                      <a:pt x="20041" y="3309"/>
                    </a:cubicBezTo>
                    <a:cubicBezTo>
                      <a:pt x="19809" y="2495"/>
                      <a:pt x="19563" y="1684"/>
                      <a:pt x="19304" y="877"/>
                    </a:cubicBezTo>
                    <a:cubicBezTo>
                      <a:pt x="19234" y="655"/>
                      <a:pt x="19126" y="433"/>
                      <a:pt x="18998" y="239"/>
                    </a:cubicBezTo>
                    <a:cubicBezTo>
                      <a:pt x="18867" y="42"/>
                      <a:pt x="18666" y="0"/>
                      <a:pt x="18440" y="100"/>
                    </a:cubicBezTo>
                    <a:cubicBezTo>
                      <a:pt x="18285" y="173"/>
                      <a:pt x="18139" y="274"/>
                      <a:pt x="17990" y="364"/>
                    </a:cubicBezTo>
                    <a:cubicBezTo>
                      <a:pt x="17166" y="866"/>
                      <a:pt x="16534" y="1583"/>
                      <a:pt x="15853" y="2238"/>
                    </a:cubicBezTo>
                    <a:cubicBezTo>
                      <a:pt x="15453" y="2623"/>
                      <a:pt x="15045" y="2983"/>
                      <a:pt x="14567" y="3277"/>
                    </a:cubicBezTo>
                    <a:cubicBezTo>
                      <a:pt x="13974" y="3642"/>
                      <a:pt x="13413" y="4047"/>
                      <a:pt x="12921" y="4539"/>
                    </a:cubicBezTo>
                    <a:cubicBezTo>
                      <a:pt x="12138" y="5322"/>
                      <a:pt x="11258" y="5994"/>
                      <a:pt x="10347" y="6632"/>
                    </a:cubicBezTo>
                    <a:cubicBezTo>
                      <a:pt x="9623" y="7141"/>
                      <a:pt x="8909" y="7660"/>
                      <a:pt x="8223" y="8215"/>
                    </a:cubicBezTo>
                    <a:cubicBezTo>
                      <a:pt x="8078" y="8337"/>
                      <a:pt x="7925" y="8447"/>
                      <a:pt x="7797" y="8548"/>
                    </a:cubicBezTo>
                    <a:cubicBezTo>
                      <a:pt x="7710" y="8548"/>
                      <a:pt x="7658" y="8551"/>
                      <a:pt x="7603" y="8548"/>
                    </a:cubicBezTo>
                    <a:cubicBezTo>
                      <a:pt x="5392" y="8385"/>
                      <a:pt x="3178" y="8468"/>
                      <a:pt x="960" y="8465"/>
                    </a:cubicBezTo>
                    <a:cubicBezTo>
                      <a:pt x="767" y="8461"/>
                      <a:pt x="594" y="8499"/>
                      <a:pt x="413" y="8599"/>
                    </a:cubicBezTo>
                    <a:cubicBezTo>
                      <a:pt x="74" y="8790"/>
                      <a:pt x="1" y="8839"/>
                      <a:pt x="74" y="9178"/>
                    </a:cubicBezTo>
                    <a:cubicBezTo>
                      <a:pt x="140" y="9472"/>
                      <a:pt x="257" y="9757"/>
                      <a:pt x="386" y="10034"/>
                    </a:cubicBezTo>
                    <a:cubicBezTo>
                      <a:pt x="732" y="10775"/>
                      <a:pt x="1088" y="11510"/>
                      <a:pt x="1453" y="12241"/>
                    </a:cubicBezTo>
                    <a:cubicBezTo>
                      <a:pt x="1948" y="13249"/>
                      <a:pt x="2478" y="14244"/>
                      <a:pt x="3146" y="15162"/>
                    </a:cubicBezTo>
                    <a:cubicBezTo>
                      <a:pt x="3299" y="15367"/>
                      <a:pt x="3431" y="15588"/>
                      <a:pt x="3556" y="15813"/>
                    </a:cubicBezTo>
                    <a:cubicBezTo>
                      <a:pt x="4148" y="16887"/>
                      <a:pt x="4734" y="17965"/>
                      <a:pt x="5326" y="19043"/>
                    </a:cubicBezTo>
                    <a:cubicBezTo>
                      <a:pt x="5427" y="19219"/>
                      <a:pt x="5531" y="19396"/>
                      <a:pt x="5655" y="19558"/>
                    </a:cubicBezTo>
                    <a:cubicBezTo>
                      <a:pt x="5735" y="19666"/>
                      <a:pt x="5842" y="19766"/>
                      <a:pt x="5957" y="19833"/>
                    </a:cubicBezTo>
                    <a:cubicBezTo>
                      <a:pt x="6584" y="20182"/>
                      <a:pt x="7242" y="20452"/>
                      <a:pt x="7945" y="20626"/>
                    </a:cubicBezTo>
                    <a:cubicBezTo>
                      <a:pt x="9172" y="20927"/>
                      <a:pt x="10388" y="21263"/>
                      <a:pt x="11612" y="21572"/>
                    </a:cubicBezTo>
                    <a:close/>
                    <a:moveTo>
                      <a:pt x="18202" y="22473"/>
                    </a:moveTo>
                    <a:cubicBezTo>
                      <a:pt x="17522" y="22393"/>
                      <a:pt x="16843" y="22317"/>
                      <a:pt x="16164" y="22219"/>
                    </a:cubicBezTo>
                    <a:cubicBezTo>
                      <a:pt x="15960" y="22192"/>
                      <a:pt x="15762" y="22109"/>
                      <a:pt x="15565" y="22036"/>
                    </a:cubicBezTo>
                    <a:cubicBezTo>
                      <a:pt x="15118" y="21877"/>
                      <a:pt x="14660" y="21766"/>
                      <a:pt x="14196" y="21669"/>
                    </a:cubicBezTo>
                    <a:cubicBezTo>
                      <a:pt x="13354" y="21496"/>
                      <a:pt x="12519" y="21298"/>
                      <a:pt x="11684" y="21101"/>
                    </a:cubicBezTo>
                    <a:cubicBezTo>
                      <a:pt x="11206" y="20986"/>
                      <a:pt x="10731" y="20855"/>
                      <a:pt x="10260" y="20730"/>
                    </a:cubicBezTo>
                    <a:cubicBezTo>
                      <a:pt x="10177" y="20709"/>
                      <a:pt x="10097" y="20674"/>
                      <a:pt x="9965" y="20629"/>
                    </a:cubicBezTo>
                    <a:cubicBezTo>
                      <a:pt x="10312" y="19742"/>
                      <a:pt x="10627" y="18901"/>
                      <a:pt x="10971" y="18069"/>
                    </a:cubicBezTo>
                    <a:cubicBezTo>
                      <a:pt x="11134" y="17677"/>
                      <a:pt x="11351" y="17310"/>
                      <a:pt x="11542" y="16929"/>
                    </a:cubicBezTo>
                    <a:cubicBezTo>
                      <a:pt x="11805" y="16395"/>
                      <a:pt x="12055" y="15855"/>
                      <a:pt x="12325" y="15325"/>
                    </a:cubicBezTo>
                    <a:cubicBezTo>
                      <a:pt x="12717" y="14566"/>
                      <a:pt x="13122" y="13817"/>
                      <a:pt x="13524" y="13066"/>
                    </a:cubicBezTo>
                    <a:cubicBezTo>
                      <a:pt x="13691" y="12750"/>
                      <a:pt x="13857" y="12432"/>
                      <a:pt x="14023" y="12120"/>
                    </a:cubicBezTo>
                    <a:cubicBezTo>
                      <a:pt x="14054" y="12064"/>
                      <a:pt x="14099" y="12016"/>
                      <a:pt x="14130" y="11975"/>
                    </a:cubicBezTo>
                    <a:cubicBezTo>
                      <a:pt x="14175" y="11985"/>
                      <a:pt x="14199" y="11985"/>
                      <a:pt x="14206" y="11995"/>
                    </a:cubicBezTo>
                    <a:cubicBezTo>
                      <a:pt x="14529" y="12553"/>
                      <a:pt x="14871" y="13101"/>
                      <a:pt x="15069" y="13721"/>
                    </a:cubicBezTo>
                    <a:cubicBezTo>
                      <a:pt x="15236" y="14236"/>
                      <a:pt x="15468" y="14732"/>
                      <a:pt x="15661" y="15242"/>
                    </a:cubicBezTo>
                    <a:cubicBezTo>
                      <a:pt x="16011" y="16142"/>
                      <a:pt x="16396" y="17036"/>
                      <a:pt x="16697" y="17951"/>
                    </a:cubicBezTo>
                    <a:cubicBezTo>
                      <a:pt x="17009" y="18907"/>
                      <a:pt x="17391" y="19833"/>
                      <a:pt x="17793" y="20751"/>
                    </a:cubicBezTo>
                    <a:cubicBezTo>
                      <a:pt x="18001" y="21232"/>
                      <a:pt x="18181" y="21728"/>
                      <a:pt x="18371" y="22219"/>
                    </a:cubicBezTo>
                    <a:cubicBezTo>
                      <a:pt x="18396" y="22278"/>
                      <a:pt x="18396" y="22348"/>
                      <a:pt x="18410" y="22438"/>
                    </a:cubicBezTo>
                    <a:cubicBezTo>
                      <a:pt x="18330" y="22452"/>
                      <a:pt x="18264" y="22480"/>
                      <a:pt x="18202" y="22473"/>
                    </a:cubicBezTo>
                    <a:close/>
                    <a:moveTo>
                      <a:pt x="22813" y="14345"/>
                    </a:moveTo>
                    <a:cubicBezTo>
                      <a:pt x="22883" y="14524"/>
                      <a:pt x="22990" y="14628"/>
                      <a:pt x="23212" y="14577"/>
                    </a:cubicBezTo>
                    <a:cubicBezTo>
                      <a:pt x="23284" y="14559"/>
                      <a:pt x="23388" y="14573"/>
                      <a:pt x="23454" y="14611"/>
                    </a:cubicBezTo>
                    <a:cubicBezTo>
                      <a:pt x="23669" y="14743"/>
                      <a:pt x="23908" y="14781"/>
                      <a:pt x="24147" y="14843"/>
                    </a:cubicBezTo>
                    <a:cubicBezTo>
                      <a:pt x="24909" y="15041"/>
                      <a:pt x="25668" y="15252"/>
                      <a:pt x="26427" y="15460"/>
                    </a:cubicBezTo>
                    <a:cubicBezTo>
                      <a:pt x="26444" y="15463"/>
                      <a:pt x="26458" y="15474"/>
                      <a:pt x="26476" y="15477"/>
                    </a:cubicBezTo>
                    <a:cubicBezTo>
                      <a:pt x="27109" y="15619"/>
                      <a:pt x="27723" y="15810"/>
                      <a:pt x="28322" y="16063"/>
                    </a:cubicBezTo>
                    <a:cubicBezTo>
                      <a:pt x="28606" y="16184"/>
                      <a:pt x="28932" y="16208"/>
                      <a:pt x="29348" y="16302"/>
                    </a:cubicBezTo>
                    <a:cubicBezTo>
                      <a:pt x="29147" y="16465"/>
                      <a:pt x="29022" y="16579"/>
                      <a:pt x="28887" y="16676"/>
                    </a:cubicBezTo>
                    <a:cubicBezTo>
                      <a:pt x="28451" y="16995"/>
                      <a:pt x="28021" y="17313"/>
                      <a:pt x="27573" y="17615"/>
                    </a:cubicBezTo>
                    <a:cubicBezTo>
                      <a:pt x="27359" y="17757"/>
                      <a:pt x="27116" y="17861"/>
                      <a:pt x="26887" y="17983"/>
                    </a:cubicBezTo>
                    <a:cubicBezTo>
                      <a:pt x="26534" y="18173"/>
                      <a:pt x="26171" y="18343"/>
                      <a:pt x="25835" y="18557"/>
                    </a:cubicBezTo>
                    <a:cubicBezTo>
                      <a:pt x="25366" y="18852"/>
                      <a:pt x="24909" y="19171"/>
                      <a:pt x="24463" y="19496"/>
                    </a:cubicBezTo>
                    <a:cubicBezTo>
                      <a:pt x="24026" y="19815"/>
                      <a:pt x="23565" y="20089"/>
                      <a:pt x="23083" y="20342"/>
                    </a:cubicBezTo>
                    <a:cubicBezTo>
                      <a:pt x="22671" y="20560"/>
                      <a:pt x="22266" y="20799"/>
                      <a:pt x="21850" y="21021"/>
                    </a:cubicBezTo>
                    <a:cubicBezTo>
                      <a:pt x="21683" y="21114"/>
                      <a:pt x="21507" y="21194"/>
                      <a:pt x="21333" y="21274"/>
                    </a:cubicBezTo>
                    <a:cubicBezTo>
                      <a:pt x="20668" y="21579"/>
                      <a:pt x="20003" y="21883"/>
                      <a:pt x="19338" y="22185"/>
                    </a:cubicBezTo>
                    <a:cubicBezTo>
                      <a:pt x="19230" y="22237"/>
                      <a:pt x="19116" y="22275"/>
                      <a:pt x="18988" y="22323"/>
                    </a:cubicBezTo>
                    <a:cubicBezTo>
                      <a:pt x="18776" y="21949"/>
                      <a:pt x="18645" y="21565"/>
                      <a:pt x="18489" y="21191"/>
                    </a:cubicBezTo>
                    <a:cubicBezTo>
                      <a:pt x="18316" y="20768"/>
                      <a:pt x="18149" y="20342"/>
                      <a:pt x="17966" y="19919"/>
                    </a:cubicBezTo>
                    <a:cubicBezTo>
                      <a:pt x="17724" y="19358"/>
                      <a:pt x="17505" y="18789"/>
                      <a:pt x="17297" y="18215"/>
                    </a:cubicBezTo>
                    <a:cubicBezTo>
                      <a:pt x="16902" y="17113"/>
                      <a:pt x="16462" y="16028"/>
                      <a:pt x="16036" y="14937"/>
                    </a:cubicBezTo>
                    <a:cubicBezTo>
                      <a:pt x="15869" y="14507"/>
                      <a:pt x="15682" y="14088"/>
                      <a:pt x="15523" y="13662"/>
                    </a:cubicBezTo>
                    <a:cubicBezTo>
                      <a:pt x="15343" y="13180"/>
                      <a:pt x="15159" y="12709"/>
                      <a:pt x="14841" y="12293"/>
                    </a:cubicBezTo>
                    <a:cubicBezTo>
                      <a:pt x="14802" y="12245"/>
                      <a:pt x="14788" y="12178"/>
                      <a:pt x="14757" y="12106"/>
                    </a:cubicBezTo>
                    <a:cubicBezTo>
                      <a:pt x="15499" y="12099"/>
                      <a:pt x="16168" y="12317"/>
                      <a:pt x="16843" y="12466"/>
                    </a:cubicBezTo>
                    <a:cubicBezTo>
                      <a:pt x="17599" y="12629"/>
                      <a:pt x="18340" y="12837"/>
                      <a:pt x="19088" y="13027"/>
                    </a:cubicBezTo>
                    <a:cubicBezTo>
                      <a:pt x="19324" y="13086"/>
                      <a:pt x="19563" y="13142"/>
                      <a:pt x="19798" y="13211"/>
                    </a:cubicBezTo>
                    <a:cubicBezTo>
                      <a:pt x="20083" y="13294"/>
                      <a:pt x="20364" y="13398"/>
                      <a:pt x="20647" y="13485"/>
                    </a:cubicBezTo>
                    <a:cubicBezTo>
                      <a:pt x="21015" y="13596"/>
                      <a:pt x="21382" y="13707"/>
                      <a:pt x="21753" y="13814"/>
                    </a:cubicBezTo>
                    <a:cubicBezTo>
                      <a:pt x="22054" y="13900"/>
                      <a:pt x="22360" y="13984"/>
                      <a:pt x="22667" y="14070"/>
                    </a:cubicBezTo>
                    <a:cubicBezTo>
                      <a:pt x="22720" y="14167"/>
                      <a:pt x="22775" y="14254"/>
                      <a:pt x="22813" y="14345"/>
                    </a:cubicBezTo>
                    <a:close/>
                    <a:moveTo>
                      <a:pt x="18634" y="561"/>
                    </a:moveTo>
                    <a:cubicBezTo>
                      <a:pt x="18773" y="661"/>
                      <a:pt x="18797" y="814"/>
                      <a:pt x="18839" y="960"/>
                    </a:cubicBezTo>
                    <a:cubicBezTo>
                      <a:pt x="19096" y="1801"/>
                      <a:pt x="19358" y="2640"/>
                      <a:pt x="19601" y="3489"/>
                    </a:cubicBezTo>
                    <a:cubicBezTo>
                      <a:pt x="19750" y="4008"/>
                      <a:pt x="19854" y="4539"/>
                      <a:pt x="19985" y="5065"/>
                    </a:cubicBezTo>
                    <a:cubicBezTo>
                      <a:pt x="20044" y="5311"/>
                      <a:pt x="20104" y="5557"/>
                      <a:pt x="20183" y="5800"/>
                    </a:cubicBezTo>
                    <a:cubicBezTo>
                      <a:pt x="20430" y="6541"/>
                      <a:pt x="20602" y="7293"/>
                      <a:pt x="20727" y="8066"/>
                    </a:cubicBezTo>
                    <a:cubicBezTo>
                      <a:pt x="20804" y="8548"/>
                      <a:pt x="20935" y="9026"/>
                      <a:pt x="21098" y="9487"/>
                    </a:cubicBezTo>
                    <a:cubicBezTo>
                      <a:pt x="21437" y="10464"/>
                      <a:pt x="21815" y="11427"/>
                      <a:pt x="22176" y="12397"/>
                    </a:cubicBezTo>
                    <a:cubicBezTo>
                      <a:pt x="22310" y="12757"/>
                      <a:pt x="22446" y="13121"/>
                      <a:pt x="22574" y="13561"/>
                    </a:cubicBezTo>
                    <a:cubicBezTo>
                      <a:pt x="21604" y="13416"/>
                      <a:pt x="20807" y="13062"/>
                      <a:pt x="19941" y="12778"/>
                    </a:cubicBezTo>
                    <a:cubicBezTo>
                      <a:pt x="20069" y="12688"/>
                      <a:pt x="20169" y="12615"/>
                      <a:pt x="20318" y="12511"/>
                    </a:cubicBezTo>
                    <a:cubicBezTo>
                      <a:pt x="20163" y="12445"/>
                      <a:pt x="20059" y="12390"/>
                      <a:pt x="19948" y="12362"/>
                    </a:cubicBezTo>
                    <a:cubicBezTo>
                      <a:pt x="19539" y="12255"/>
                      <a:pt x="19539" y="12258"/>
                      <a:pt x="19265" y="12037"/>
                    </a:cubicBezTo>
                    <a:cubicBezTo>
                      <a:pt x="19037" y="12196"/>
                      <a:pt x="19220" y="12394"/>
                      <a:pt x="19241" y="12581"/>
                    </a:cubicBezTo>
                    <a:cubicBezTo>
                      <a:pt x="17945" y="12269"/>
                      <a:pt x="16670" y="11964"/>
                      <a:pt x="15378" y="11655"/>
                    </a:cubicBezTo>
                    <a:cubicBezTo>
                      <a:pt x="15266" y="11406"/>
                      <a:pt x="15333" y="11139"/>
                      <a:pt x="15370" y="10876"/>
                    </a:cubicBezTo>
                    <a:cubicBezTo>
                      <a:pt x="15381" y="10810"/>
                      <a:pt x="15409" y="10744"/>
                      <a:pt x="15433" y="10682"/>
                    </a:cubicBezTo>
                    <a:cubicBezTo>
                      <a:pt x="16008" y="9317"/>
                      <a:pt x="16313" y="7872"/>
                      <a:pt x="16788" y="6475"/>
                    </a:cubicBezTo>
                    <a:cubicBezTo>
                      <a:pt x="16895" y="6157"/>
                      <a:pt x="17009" y="5838"/>
                      <a:pt x="17110" y="5513"/>
                    </a:cubicBezTo>
                    <a:cubicBezTo>
                      <a:pt x="17255" y="5044"/>
                      <a:pt x="17418" y="4580"/>
                      <a:pt x="17529" y="4102"/>
                    </a:cubicBezTo>
                    <a:cubicBezTo>
                      <a:pt x="17647" y="3572"/>
                      <a:pt x="17803" y="3052"/>
                      <a:pt x="17983" y="2543"/>
                    </a:cubicBezTo>
                    <a:cubicBezTo>
                      <a:pt x="18181" y="1982"/>
                      <a:pt x="18319" y="1406"/>
                      <a:pt x="18381" y="818"/>
                    </a:cubicBezTo>
                    <a:cubicBezTo>
                      <a:pt x="18399" y="665"/>
                      <a:pt x="18451" y="557"/>
                      <a:pt x="18634" y="561"/>
                    </a:cubicBezTo>
                    <a:close/>
                    <a:moveTo>
                      <a:pt x="6730" y="10034"/>
                    </a:moveTo>
                    <a:cubicBezTo>
                      <a:pt x="7741" y="9220"/>
                      <a:pt x="8749" y="8409"/>
                      <a:pt x="9761" y="7598"/>
                    </a:cubicBezTo>
                    <a:cubicBezTo>
                      <a:pt x="9869" y="7512"/>
                      <a:pt x="9979" y="7422"/>
                      <a:pt x="10097" y="7352"/>
                    </a:cubicBezTo>
                    <a:cubicBezTo>
                      <a:pt x="10873" y="6885"/>
                      <a:pt x="11556" y="6299"/>
                      <a:pt x="12263" y="5741"/>
                    </a:cubicBezTo>
                    <a:cubicBezTo>
                      <a:pt x="12547" y="5516"/>
                      <a:pt x="12834" y="5287"/>
                      <a:pt x="13084" y="5031"/>
                    </a:cubicBezTo>
                    <a:cubicBezTo>
                      <a:pt x="13590" y="4507"/>
                      <a:pt x="14161" y="4061"/>
                      <a:pt x="14785" y="3680"/>
                    </a:cubicBezTo>
                    <a:cubicBezTo>
                      <a:pt x="15322" y="3354"/>
                      <a:pt x="15790" y="2956"/>
                      <a:pt x="16237" y="2519"/>
                    </a:cubicBezTo>
                    <a:cubicBezTo>
                      <a:pt x="16753" y="2017"/>
                      <a:pt x="17235" y="1476"/>
                      <a:pt x="17828" y="1046"/>
                    </a:cubicBezTo>
                    <a:cubicBezTo>
                      <a:pt x="17921" y="973"/>
                      <a:pt x="18028" y="915"/>
                      <a:pt x="18129" y="853"/>
                    </a:cubicBezTo>
                    <a:cubicBezTo>
                      <a:pt x="18156" y="897"/>
                      <a:pt x="18191" y="932"/>
                      <a:pt x="18184" y="949"/>
                    </a:cubicBezTo>
                    <a:cubicBezTo>
                      <a:pt x="17983" y="1472"/>
                      <a:pt x="17786" y="1992"/>
                      <a:pt x="17571" y="2508"/>
                    </a:cubicBezTo>
                    <a:cubicBezTo>
                      <a:pt x="17543" y="2578"/>
                      <a:pt x="17449" y="2620"/>
                      <a:pt x="17384" y="2674"/>
                    </a:cubicBezTo>
                    <a:cubicBezTo>
                      <a:pt x="17387" y="2799"/>
                      <a:pt x="17425" y="2935"/>
                      <a:pt x="17398" y="3056"/>
                    </a:cubicBezTo>
                    <a:cubicBezTo>
                      <a:pt x="17287" y="3534"/>
                      <a:pt x="17155" y="4005"/>
                      <a:pt x="17027" y="4480"/>
                    </a:cubicBezTo>
                    <a:cubicBezTo>
                      <a:pt x="16982" y="4643"/>
                      <a:pt x="16940" y="4809"/>
                      <a:pt x="16881" y="4965"/>
                    </a:cubicBezTo>
                    <a:cubicBezTo>
                      <a:pt x="16310" y="6458"/>
                      <a:pt x="15911" y="8000"/>
                      <a:pt x="15437" y="9517"/>
                    </a:cubicBezTo>
                    <a:cubicBezTo>
                      <a:pt x="15402" y="9632"/>
                      <a:pt x="15378" y="9750"/>
                      <a:pt x="15329" y="9857"/>
                    </a:cubicBezTo>
                    <a:cubicBezTo>
                      <a:pt x="15093" y="10384"/>
                      <a:pt x="14851" y="10910"/>
                      <a:pt x="14910" y="11510"/>
                    </a:cubicBezTo>
                    <a:cubicBezTo>
                      <a:pt x="14650" y="11593"/>
                      <a:pt x="14452" y="11521"/>
                      <a:pt x="14273" y="11430"/>
                    </a:cubicBezTo>
                    <a:cubicBezTo>
                      <a:pt x="14144" y="11364"/>
                      <a:pt x="14030" y="11333"/>
                      <a:pt x="13881" y="11337"/>
                    </a:cubicBezTo>
                    <a:cubicBezTo>
                      <a:pt x="13673" y="11337"/>
                      <a:pt x="13462" y="11299"/>
                      <a:pt x="13257" y="11254"/>
                    </a:cubicBezTo>
                    <a:cubicBezTo>
                      <a:pt x="12381" y="11060"/>
                      <a:pt x="11490" y="10977"/>
                      <a:pt x="10600" y="10886"/>
                    </a:cubicBezTo>
                    <a:cubicBezTo>
                      <a:pt x="9325" y="10761"/>
                      <a:pt x="8060" y="10585"/>
                      <a:pt x="6819" y="10259"/>
                    </a:cubicBezTo>
                    <a:cubicBezTo>
                      <a:pt x="6757" y="10242"/>
                      <a:pt x="6698" y="10208"/>
                      <a:pt x="6629" y="10173"/>
                    </a:cubicBezTo>
                    <a:cubicBezTo>
                      <a:pt x="6674" y="10110"/>
                      <a:pt x="6695" y="10062"/>
                      <a:pt x="6730" y="10034"/>
                    </a:cubicBezTo>
                    <a:close/>
                    <a:moveTo>
                      <a:pt x="4366" y="16270"/>
                    </a:moveTo>
                    <a:cubicBezTo>
                      <a:pt x="3680" y="15034"/>
                      <a:pt x="2786" y="13911"/>
                      <a:pt x="2169" y="12636"/>
                    </a:cubicBezTo>
                    <a:cubicBezTo>
                      <a:pt x="1945" y="12175"/>
                      <a:pt x="1729" y="11714"/>
                      <a:pt x="1508" y="11254"/>
                    </a:cubicBezTo>
                    <a:cubicBezTo>
                      <a:pt x="1275" y="10782"/>
                      <a:pt x="1033" y="10311"/>
                      <a:pt x="805" y="9837"/>
                    </a:cubicBezTo>
                    <a:cubicBezTo>
                      <a:pt x="742" y="9704"/>
                      <a:pt x="621" y="9584"/>
                      <a:pt x="683" y="9413"/>
                    </a:cubicBezTo>
                    <a:cubicBezTo>
                      <a:pt x="725" y="9421"/>
                      <a:pt x="767" y="9418"/>
                      <a:pt x="787" y="9434"/>
                    </a:cubicBezTo>
                    <a:cubicBezTo>
                      <a:pt x="1179" y="9784"/>
                      <a:pt x="1660" y="9923"/>
                      <a:pt x="2174" y="10003"/>
                    </a:cubicBezTo>
                    <a:cubicBezTo>
                      <a:pt x="3559" y="10221"/>
                      <a:pt x="4948" y="10432"/>
                      <a:pt x="6335" y="10657"/>
                    </a:cubicBezTo>
                    <a:cubicBezTo>
                      <a:pt x="6747" y="10723"/>
                      <a:pt x="7155" y="10835"/>
                      <a:pt x="7568" y="10907"/>
                    </a:cubicBezTo>
                    <a:cubicBezTo>
                      <a:pt x="8157" y="11014"/>
                      <a:pt x="8743" y="11126"/>
                      <a:pt x="9332" y="11205"/>
                    </a:cubicBezTo>
                    <a:cubicBezTo>
                      <a:pt x="10413" y="11347"/>
                      <a:pt x="11494" y="11462"/>
                      <a:pt x="12575" y="11593"/>
                    </a:cubicBezTo>
                    <a:cubicBezTo>
                      <a:pt x="12706" y="11610"/>
                      <a:pt x="12834" y="11659"/>
                      <a:pt x="13042" y="11718"/>
                    </a:cubicBezTo>
                    <a:cubicBezTo>
                      <a:pt x="12658" y="11946"/>
                      <a:pt x="12343" y="12123"/>
                      <a:pt x="12037" y="12317"/>
                    </a:cubicBezTo>
                    <a:cubicBezTo>
                      <a:pt x="11791" y="12477"/>
                      <a:pt x="11556" y="12656"/>
                      <a:pt x="11316" y="12823"/>
                    </a:cubicBezTo>
                    <a:cubicBezTo>
                      <a:pt x="11116" y="12962"/>
                      <a:pt x="10915" y="13097"/>
                      <a:pt x="10710" y="13229"/>
                    </a:cubicBezTo>
                    <a:cubicBezTo>
                      <a:pt x="10302" y="13492"/>
                      <a:pt x="9893" y="13752"/>
                      <a:pt x="9484" y="14012"/>
                    </a:cubicBezTo>
                    <a:cubicBezTo>
                      <a:pt x="9248" y="14161"/>
                      <a:pt x="9026" y="14337"/>
                      <a:pt x="8777" y="14455"/>
                    </a:cubicBezTo>
                    <a:cubicBezTo>
                      <a:pt x="7641" y="14989"/>
                      <a:pt x="6543" y="15599"/>
                      <a:pt x="5354" y="16024"/>
                    </a:cubicBezTo>
                    <a:cubicBezTo>
                      <a:pt x="5056" y="16128"/>
                      <a:pt x="4758" y="16226"/>
                      <a:pt x="4446" y="16329"/>
                    </a:cubicBezTo>
                    <a:cubicBezTo>
                      <a:pt x="4394" y="16291"/>
                      <a:pt x="4377" y="16285"/>
                      <a:pt x="4366" y="16270"/>
                    </a:cubicBezTo>
                    <a:close/>
                    <a:moveTo>
                      <a:pt x="6459" y="19614"/>
                    </a:moveTo>
                    <a:cubicBezTo>
                      <a:pt x="6189" y="19486"/>
                      <a:pt x="6012" y="19292"/>
                      <a:pt x="5877" y="19049"/>
                    </a:cubicBezTo>
                    <a:cubicBezTo>
                      <a:pt x="5586" y="18530"/>
                      <a:pt x="5305" y="18003"/>
                      <a:pt x="5022" y="17479"/>
                    </a:cubicBezTo>
                    <a:cubicBezTo>
                      <a:pt x="4883" y="17227"/>
                      <a:pt x="4751" y="16967"/>
                      <a:pt x="4602" y="16680"/>
                    </a:cubicBezTo>
                    <a:cubicBezTo>
                      <a:pt x="4685" y="16652"/>
                      <a:pt x="4758" y="16617"/>
                      <a:pt x="4834" y="16596"/>
                    </a:cubicBezTo>
                    <a:cubicBezTo>
                      <a:pt x="5521" y="16430"/>
                      <a:pt x="6161" y="16160"/>
                      <a:pt x="6795" y="15869"/>
                    </a:cubicBezTo>
                    <a:cubicBezTo>
                      <a:pt x="7398" y="15592"/>
                      <a:pt x="8001" y="15314"/>
                      <a:pt x="8590" y="15013"/>
                    </a:cubicBezTo>
                    <a:cubicBezTo>
                      <a:pt x="8992" y="14809"/>
                      <a:pt x="9373" y="14566"/>
                      <a:pt x="9757" y="14330"/>
                    </a:cubicBezTo>
                    <a:cubicBezTo>
                      <a:pt x="10038" y="14157"/>
                      <a:pt x="10302" y="13956"/>
                      <a:pt x="10586" y="13790"/>
                    </a:cubicBezTo>
                    <a:cubicBezTo>
                      <a:pt x="11019" y="13534"/>
                      <a:pt x="11438" y="13259"/>
                      <a:pt x="11840" y="12958"/>
                    </a:cubicBezTo>
                    <a:cubicBezTo>
                      <a:pt x="12339" y="12587"/>
                      <a:pt x="12883" y="12276"/>
                      <a:pt x="13513" y="12016"/>
                    </a:cubicBezTo>
                    <a:cubicBezTo>
                      <a:pt x="13507" y="12116"/>
                      <a:pt x="13524" y="12189"/>
                      <a:pt x="13496" y="12237"/>
                    </a:cubicBezTo>
                    <a:cubicBezTo>
                      <a:pt x="13208" y="12757"/>
                      <a:pt x="12914" y="13273"/>
                      <a:pt x="12605" y="13817"/>
                    </a:cubicBezTo>
                    <a:cubicBezTo>
                      <a:pt x="12266" y="13728"/>
                      <a:pt x="11937" y="13638"/>
                      <a:pt x="11628" y="13555"/>
                    </a:cubicBezTo>
                    <a:cubicBezTo>
                      <a:pt x="11535" y="13651"/>
                      <a:pt x="11587" y="13700"/>
                      <a:pt x="11642" y="13742"/>
                    </a:cubicBezTo>
                    <a:cubicBezTo>
                      <a:pt x="11874" y="13918"/>
                      <a:pt x="12162" y="13921"/>
                      <a:pt x="12474" y="13945"/>
                    </a:cubicBezTo>
                    <a:cubicBezTo>
                      <a:pt x="12405" y="14244"/>
                      <a:pt x="12231" y="14473"/>
                      <a:pt x="12100" y="14719"/>
                    </a:cubicBezTo>
                    <a:lnTo>
                      <a:pt x="12086" y="14719"/>
                    </a:lnTo>
                    <a:cubicBezTo>
                      <a:pt x="12090" y="14722"/>
                      <a:pt x="12093" y="14722"/>
                      <a:pt x="12096" y="14725"/>
                    </a:cubicBezTo>
                    <a:lnTo>
                      <a:pt x="12096" y="14725"/>
                    </a:lnTo>
                    <a:lnTo>
                      <a:pt x="12096" y="14725"/>
                    </a:lnTo>
                    <a:lnTo>
                      <a:pt x="12111" y="14715"/>
                    </a:lnTo>
                    <a:cubicBezTo>
                      <a:pt x="11788" y="15391"/>
                      <a:pt x="11483" y="16073"/>
                      <a:pt x="11144" y="16742"/>
                    </a:cubicBezTo>
                    <a:cubicBezTo>
                      <a:pt x="10620" y="17775"/>
                      <a:pt x="10163" y="18831"/>
                      <a:pt x="9775" y="19919"/>
                    </a:cubicBezTo>
                    <a:cubicBezTo>
                      <a:pt x="9702" y="20124"/>
                      <a:pt x="9633" y="20335"/>
                      <a:pt x="9456" y="20511"/>
                    </a:cubicBezTo>
                    <a:cubicBezTo>
                      <a:pt x="9356" y="20498"/>
                      <a:pt x="9252" y="20491"/>
                      <a:pt x="9154" y="20466"/>
                    </a:cubicBezTo>
                    <a:cubicBezTo>
                      <a:pt x="8611" y="20324"/>
                      <a:pt x="8070" y="20175"/>
                      <a:pt x="7530" y="20033"/>
                    </a:cubicBezTo>
                    <a:cubicBezTo>
                      <a:pt x="7155" y="19937"/>
                      <a:pt x="6809" y="19777"/>
                      <a:pt x="6459" y="196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3879625" y="2854575"/>
                <a:ext cx="121900" cy="11800"/>
              </a:xfrm>
              <a:custGeom>
                <a:rect b="b" l="l" r="r" t="t"/>
                <a:pathLst>
                  <a:path extrusionOk="0" h="472" w="4876">
                    <a:moveTo>
                      <a:pt x="125" y="264"/>
                    </a:moveTo>
                    <a:cubicBezTo>
                      <a:pt x="243" y="299"/>
                      <a:pt x="364" y="323"/>
                      <a:pt x="485" y="326"/>
                    </a:cubicBezTo>
                    <a:cubicBezTo>
                      <a:pt x="1522" y="379"/>
                      <a:pt x="2558" y="430"/>
                      <a:pt x="3594" y="462"/>
                    </a:cubicBezTo>
                    <a:cubicBezTo>
                      <a:pt x="3909" y="472"/>
                      <a:pt x="4224" y="420"/>
                      <a:pt x="4536" y="385"/>
                    </a:cubicBezTo>
                    <a:cubicBezTo>
                      <a:pt x="4630" y="374"/>
                      <a:pt x="4720" y="326"/>
                      <a:pt x="4875" y="275"/>
                    </a:cubicBezTo>
                    <a:cubicBezTo>
                      <a:pt x="4484" y="153"/>
                      <a:pt x="4152" y="142"/>
                      <a:pt x="3819" y="125"/>
                    </a:cubicBezTo>
                    <a:cubicBezTo>
                      <a:pt x="3327" y="104"/>
                      <a:pt x="2838" y="77"/>
                      <a:pt x="2346" y="56"/>
                    </a:cubicBezTo>
                    <a:cubicBezTo>
                      <a:pt x="1854" y="35"/>
                      <a:pt x="1362" y="11"/>
                      <a:pt x="870" y="4"/>
                    </a:cubicBezTo>
                    <a:cubicBezTo>
                      <a:pt x="589" y="0"/>
                      <a:pt x="312" y="28"/>
                      <a:pt x="25" y="42"/>
                    </a:cubicBezTo>
                    <a:cubicBezTo>
                      <a:pt x="1" y="205"/>
                      <a:pt x="66" y="246"/>
                      <a:pt x="125" y="2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3889675" y="2892775"/>
                <a:ext cx="82750" cy="12150"/>
              </a:xfrm>
              <a:custGeom>
                <a:rect b="b" l="l" r="r" t="t"/>
                <a:pathLst>
                  <a:path extrusionOk="0" h="486" w="3310">
                    <a:moveTo>
                      <a:pt x="236" y="11"/>
                    </a:moveTo>
                    <a:cubicBezTo>
                      <a:pt x="167" y="1"/>
                      <a:pt x="98" y="15"/>
                      <a:pt x="8" y="21"/>
                    </a:cubicBezTo>
                    <a:cubicBezTo>
                      <a:pt x="0" y="188"/>
                      <a:pt x="77" y="264"/>
                      <a:pt x="174" y="298"/>
                    </a:cubicBezTo>
                    <a:cubicBezTo>
                      <a:pt x="305" y="347"/>
                      <a:pt x="444" y="389"/>
                      <a:pt x="579" y="402"/>
                    </a:cubicBezTo>
                    <a:cubicBezTo>
                      <a:pt x="1352" y="485"/>
                      <a:pt x="2124" y="482"/>
                      <a:pt x="2897" y="440"/>
                    </a:cubicBezTo>
                    <a:cubicBezTo>
                      <a:pt x="3001" y="437"/>
                      <a:pt x="3112" y="413"/>
                      <a:pt x="3198" y="364"/>
                    </a:cubicBezTo>
                    <a:cubicBezTo>
                      <a:pt x="3254" y="333"/>
                      <a:pt x="3275" y="243"/>
                      <a:pt x="3309" y="177"/>
                    </a:cubicBezTo>
                    <a:cubicBezTo>
                      <a:pt x="3247" y="146"/>
                      <a:pt x="3216" y="119"/>
                      <a:pt x="3184" y="119"/>
                    </a:cubicBezTo>
                    <a:cubicBezTo>
                      <a:pt x="2201" y="60"/>
                      <a:pt x="1214" y="146"/>
                      <a:pt x="236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3843675" y="2942675"/>
                <a:ext cx="60850" cy="12500"/>
              </a:xfrm>
              <a:custGeom>
                <a:rect b="b" l="l" r="r" t="t"/>
                <a:pathLst>
                  <a:path extrusionOk="0" h="500" w="2434">
                    <a:moveTo>
                      <a:pt x="1941" y="56"/>
                    </a:moveTo>
                    <a:cubicBezTo>
                      <a:pt x="1698" y="73"/>
                      <a:pt x="1456" y="118"/>
                      <a:pt x="1210" y="128"/>
                    </a:cubicBezTo>
                    <a:cubicBezTo>
                      <a:pt x="881" y="143"/>
                      <a:pt x="548" y="149"/>
                      <a:pt x="222" y="52"/>
                    </a:cubicBezTo>
                    <a:cubicBezTo>
                      <a:pt x="174" y="39"/>
                      <a:pt x="77" y="83"/>
                      <a:pt x="49" y="128"/>
                    </a:cubicBezTo>
                    <a:cubicBezTo>
                      <a:pt x="1" y="208"/>
                      <a:pt x="49" y="295"/>
                      <a:pt x="136" y="333"/>
                    </a:cubicBezTo>
                    <a:cubicBezTo>
                      <a:pt x="247" y="381"/>
                      <a:pt x="364" y="434"/>
                      <a:pt x="482" y="444"/>
                    </a:cubicBezTo>
                    <a:cubicBezTo>
                      <a:pt x="1040" y="496"/>
                      <a:pt x="1602" y="499"/>
                      <a:pt x="2149" y="357"/>
                    </a:cubicBezTo>
                    <a:cubicBezTo>
                      <a:pt x="2243" y="333"/>
                      <a:pt x="2322" y="260"/>
                      <a:pt x="2433" y="194"/>
                    </a:cubicBezTo>
                    <a:cubicBezTo>
                      <a:pt x="2253" y="0"/>
                      <a:pt x="2090" y="45"/>
                      <a:pt x="1941" y="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868025" y="2917725"/>
                <a:ext cx="62200" cy="10075"/>
              </a:xfrm>
              <a:custGeom>
                <a:rect b="b" l="l" r="r" t="t"/>
                <a:pathLst>
                  <a:path extrusionOk="0" h="403" w="2488">
                    <a:moveTo>
                      <a:pt x="2124" y="7"/>
                    </a:moveTo>
                    <a:cubicBezTo>
                      <a:pt x="1497" y="10"/>
                      <a:pt x="866" y="21"/>
                      <a:pt x="239" y="31"/>
                    </a:cubicBezTo>
                    <a:cubicBezTo>
                      <a:pt x="191" y="31"/>
                      <a:pt x="146" y="59"/>
                      <a:pt x="1" y="104"/>
                    </a:cubicBezTo>
                    <a:cubicBezTo>
                      <a:pt x="149" y="181"/>
                      <a:pt x="204" y="226"/>
                      <a:pt x="267" y="239"/>
                    </a:cubicBezTo>
                    <a:cubicBezTo>
                      <a:pt x="939" y="402"/>
                      <a:pt x="1618" y="361"/>
                      <a:pt x="2301" y="316"/>
                    </a:cubicBezTo>
                    <a:cubicBezTo>
                      <a:pt x="2366" y="312"/>
                      <a:pt x="2429" y="232"/>
                      <a:pt x="2488" y="188"/>
                    </a:cubicBezTo>
                    <a:cubicBezTo>
                      <a:pt x="2412" y="0"/>
                      <a:pt x="2259" y="7"/>
                      <a:pt x="212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3931775" y="2875550"/>
                <a:ext cx="54350" cy="10150"/>
              </a:xfrm>
              <a:custGeom>
                <a:rect b="b" l="l" r="r" t="t"/>
                <a:pathLst>
                  <a:path extrusionOk="0" h="406" w="2174">
                    <a:moveTo>
                      <a:pt x="208" y="101"/>
                    </a:moveTo>
                    <a:cubicBezTo>
                      <a:pt x="132" y="101"/>
                      <a:pt x="32" y="93"/>
                      <a:pt x="0" y="201"/>
                    </a:cubicBezTo>
                    <a:cubicBezTo>
                      <a:pt x="541" y="405"/>
                      <a:pt x="1601" y="395"/>
                      <a:pt x="2173" y="132"/>
                    </a:cubicBezTo>
                    <a:cubicBezTo>
                      <a:pt x="1525" y="0"/>
                      <a:pt x="867" y="73"/>
                      <a:pt x="208" y="1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3837525" y="2963825"/>
                <a:ext cx="24450" cy="11975"/>
              </a:xfrm>
              <a:custGeom>
                <a:rect b="b" l="l" r="r" t="t"/>
                <a:pathLst>
                  <a:path extrusionOk="0" h="479" w="978">
                    <a:moveTo>
                      <a:pt x="860" y="135"/>
                    </a:moveTo>
                    <a:cubicBezTo>
                      <a:pt x="610" y="83"/>
                      <a:pt x="357" y="48"/>
                      <a:pt x="39" y="0"/>
                    </a:cubicBezTo>
                    <a:cubicBezTo>
                      <a:pt x="28" y="90"/>
                      <a:pt x="1" y="156"/>
                      <a:pt x="15" y="211"/>
                    </a:cubicBezTo>
                    <a:cubicBezTo>
                      <a:pt x="32" y="270"/>
                      <a:pt x="77" y="346"/>
                      <a:pt x="129" y="367"/>
                    </a:cubicBezTo>
                    <a:cubicBezTo>
                      <a:pt x="375" y="474"/>
                      <a:pt x="631" y="478"/>
                      <a:pt x="881" y="388"/>
                    </a:cubicBezTo>
                    <a:cubicBezTo>
                      <a:pt x="922" y="374"/>
                      <a:pt x="978" y="304"/>
                      <a:pt x="971" y="277"/>
                    </a:cubicBezTo>
                    <a:cubicBezTo>
                      <a:pt x="957" y="221"/>
                      <a:pt x="909" y="146"/>
                      <a:pt x="860" y="1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3650350" y="2687575"/>
                <a:ext cx="41000" cy="14850"/>
              </a:xfrm>
              <a:custGeom>
                <a:rect b="b" l="l" r="r" t="t"/>
                <a:pathLst>
                  <a:path extrusionOk="0" h="594" w="1640">
                    <a:moveTo>
                      <a:pt x="184" y="344"/>
                    </a:moveTo>
                    <a:cubicBezTo>
                      <a:pt x="582" y="544"/>
                      <a:pt x="1012" y="593"/>
                      <a:pt x="1456" y="531"/>
                    </a:cubicBezTo>
                    <a:cubicBezTo>
                      <a:pt x="1486" y="523"/>
                      <a:pt x="1525" y="513"/>
                      <a:pt x="1549" y="493"/>
                    </a:cubicBezTo>
                    <a:cubicBezTo>
                      <a:pt x="1584" y="461"/>
                      <a:pt x="1632" y="419"/>
                      <a:pt x="1635" y="378"/>
                    </a:cubicBezTo>
                    <a:cubicBezTo>
                      <a:pt x="1639" y="340"/>
                      <a:pt x="1598" y="288"/>
                      <a:pt x="1563" y="264"/>
                    </a:cubicBezTo>
                    <a:cubicBezTo>
                      <a:pt x="1521" y="236"/>
                      <a:pt x="1466" y="215"/>
                      <a:pt x="1417" y="215"/>
                    </a:cubicBezTo>
                    <a:cubicBezTo>
                      <a:pt x="977" y="226"/>
                      <a:pt x="554" y="111"/>
                      <a:pt x="122" y="0"/>
                    </a:cubicBezTo>
                    <a:cubicBezTo>
                      <a:pt x="0" y="187"/>
                      <a:pt x="76" y="288"/>
                      <a:pt x="184" y="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3635700" y="2713900"/>
                <a:ext cx="52100" cy="7550"/>
              </a:xfrm>
              <a:custGeom>
                <a:rect b="b" l="l" r="r" t="t"/>
                <a:pathLst>
                  <a:path extrusionOk="0" h="302" w="2084">
                    <a:moveTo>
                      <a:pt x="1906" y="274"/>
                    </a:moveTo>
                    <a:cubicBezTo>
                      <a:pt x="1986" y="271"/>
                      <a:pt x="2083" y="243"/>
                      <a:pt x="2076" y="129"/>
                    </a:cubicBezTo>
                    <a:cubicBezTo>
                      <a:pt x="1643" y="1"/>
                      <a:pt x="860" y="1"/>
                      <a:pt x="1" y="139"/>
                    </a:cubicBezTo>
                    <a:cubicBezTo>
                      <a:pt x="271" y="284"/>
                      <a:pt x="468" y="274"/>
                      <a:pt x="645" y="281"/>
                    </a:cubicBezTo>
                    <a:cubicBezTo>
                      <a:pt x="1065" y="302"/>
                      <a:pt x="1487" y="284"/>
                      <a:pt x="190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658050" y="2666100"/>
                <a:ext cx="36500" cy="9800"/>
              </a:xfrm>
              <a:custGeom>
                <a:rect b="b" l="l" r="r" t="t"/>
                <a:pathLst>
                  <a:path extrusionOk="0" h="392" w="1460">
                    <a:moveTo>
                      <a:pt x="1109" y="305"/>
                    </a:moveTo>
                    <a:cubicBezTo>
                      <a:pt x="1248" y="301"/>
                      <a:pt x="1272" y="274"/>
                      <a:pt x="1459" y="101"/>
                    </a:cubicBezTo>
                    <a:cubicBezTo>
                      <a:pt x="1026" y="0"/>
                      <a:pt x="614" y="45"/>
                      <a:pt x="201" y="66"/>
                    </a:cubicBezTo>
                    <a:cubicBezTo>
                      <a:pt x="142" y="69"/>
                      <a:pt x="91" y="132"/>
                      <a:pt x="1" y="187"/>
                    </a:cubicBezTo>
                    <a:cubicBezTo>
                      <a:pt x="382" y="392"/>
                      <a:pt x="749" y="315"/>
                      <a:pt x="1109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3685425" y="2618275"/>
                <a:ext cx="26875" cy="13200"/>
              </a:xfrm>
              <a:custGeom>
                <a:rect b="b" l="l" r="r" t="t"/>
                <a:pathLst>
                  <a:path extrusionOk="0" h="528" w="1075">
                    <a:moveTo>
                      <a:pt x="184" y="527"/>
                    </a:moveTo>
                    <a:cubicBezTo>
                      <a:pt x="486" y="506"/>
                      <a:pt x="773" y="451"/>
                      <a:pt x="998" y="236"/>
                    </a:cubicBezTo>
                    <a:cubicBezTo>
                      <a:pt x="1030" y="205"/>
                      <a:pt x="1036" y="150"/>
                      <a:pt x="1075" y="56"/>
                    </a:cubicBezTo>
                    <a:cubicBezTo>
                      <a:pt x="673" y="1"/>
                      <a:pt x="368" y="132"/>
                      <a:pt x="63" y="250"/>
                    </a:cubicBezTo>
                    <a:cubicBezTo>
                      <a:pt x="29" y="260"/>
                      <a:pt x="0" y="333"/>
                      <a:pt x="4" y="378"/>
                    </a:cubicBezTo>
                    <a:cubicBezTo>
                      <a:pt x="8" y="420"/>
                      <a:pt x="53" y="461"/>
                      <a:pt x="87" y="492"/>
                    </a:cubicBezTo>
                    <a:cubicBezTo>
                      <a:pt x="112" y="513"/>
                      <a:pt x="153" y="527"/>
                      <a:pt x="184" y="52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3677800" y="2646075"/>
                <a:ext cx="27050" cy="9450"/>
              </a:xfrm>
              <a:custGeom>
                <a:rect b="b" l="l" r="r" t="t"/>
                <a:pathLst>
                  <a:path extrusionOk="0" h="378" w="1082">
                    <a:moveTo>
                      <a:pt x="101" y="292"/>
                    </a:moveTo>
                    <a:cubicBezTo>
                      <a:pt x="413" y="347"/>
                      <a:pt x="721" y="378"/>
                      <a:pt x="1082" y="174"/>
                    </a:cubicBezTo>
                    <a:cubicBezTo>
                      <a:pt x="704" y="0"/>
                      <a:pt x="392" y="50"/>
                      <a:pt x="80" y="77"/>
                    </a:cubicBezTo>
                    <a:cubicBezTo>
                      <a:pt x="49" y="80"/>
                      <a:pt x="1" y="149"/>
                      <a:pt x="4" y="184"/>
                    </a:cubicBezTo>
                    <a:cubicBezTo>
                      <a:pt x="11" y="223"/>
                      <a:pt x="59" y="282"/>
                      <a:pt x="101" y="2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709750" y="2603200"/>
                <a:ext cx="10525" cy="6600"/>
              </a:xfrm>
              <a:custGeom>
                <a:rect b="b" l="l" r="r" t="t"/>
                <a:pathLst>
                  <a:path extrusionOk="0" h="264" w="421">
                    <a:moveTo>
                      <a:pt x="420" y="1"/>
                    </a:moveTo>
                    <a:cubicBezTo>
                      <a:pt x="265" y="18"/>
                      <a:pt x="137" y="32"/>
                      <a:pt x="1" y="46"/>
                    </a:cubicBezTo>
                    <a:cubicBezTo>
                      <a:pt x="95" y="264"/>
                      <a:pt x="209" y="250"/>
                      <a:pt x="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3738875" y="2548450"/>
                <a:ext cx="8075" cy="6775"/>
              </a:xfrm>
              <a:custGeom>
                <a:rect b="b" l="l" r="r" t="t"/>
                <a:pathLst>
                  <a:path extrusionOk="0" h="271" w="323">
                    <a:moveTo>
                      <a:pt x="136" y="247"/>
                    </a:moveTo>
                    <a:cubicBezTo>
                      <a:pt x="201" y="223"/>
                      <a:pt x="246" y="153"/>
                      <a:pt x="323" y="88"/>
                    </a:cubicBezTo>
                    <a:cubicBezTo>
                      <a:pt x="246" y="42"/>
                      <a:pt x="208" y="5"/>
                      <a:pt x="166" y="5"/>
                    </a:cubicBezTo>
                    <a:cubicBezTo>
                      <a:pt x="73" y="0"/>
                      <a:pt x="3" y="53"/>
                      <a:pt x="0" y="146"/>
                    </a:cubicBezTo>
                    <a:cubicBezTo>
                      <a:pt x="0" y="226"/>
                      <a:pt x="69" y="271"/>
                      <a:pt x="136" y="2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3724150" y="2582075"/>
                <a:ext cx="5825" cy="5375"/>
              </a:xfrm>
              <a:custGeom>
                <a:rect b="b" l="l" r="r" t="t"/>
                <a:pathLst>
                  <a:path extrusionOk="0" h="215" w="233">
                    <a:moveTo>
                      <a:pt x="218" y="132"/>
                    </a:moveTo>
                    <a:cubicBezTo>
                      <a:pt x="226" y="122"/>
                      <a:pt x="232" y="101"/>
                      <a:pt x="226" y="94"/>
                    </a:cubicBezTo>
                    <a:cubicBezTo>
                      <a:pt x="149" y="0"/>
                      <a:pt x="84" y="48"/>
                      <a:pt x="0" y="122"/>
                    </a:cubicBezTo>
                    <a:cubicBezTo>
                      <a:pt x="76" y="170"/>
                      <a:pt x="138" y="215"/>
                      <a:pt x="218" y="1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3685425" y="2873375"/>
                <a:ext cx="38150" cy="13550"/>
              </a:xfrm>
              <a:custGeom>
                <a:rect b="b" l="l" r="r" t="t"/>
                <a:pathLst>
                  <a:path extrusionOk="0" h="542" w="1526">
                    <a:moveTo>
                      <a:pt x="1396" y="333"/>
                    </a:moveTo>
                    <a:cubicBezTo>
                      <a:pt x="1428" y="323"/>
                      <a:pt x="1463" y="298"/>
                      <a:pt x="1476" y="271"/>
                    </a:cubicBezTo>
                    <a:cubicBezTo>
                      <a:pt x="1500" y="229"/>
                      <a:pt x="1525" y="174"/>
                      <a:pt x="1515" y="135"/>
                    </a:cubicBezTo>
                    <a:cubicBezTo>
                      <a:pt x="1505" y="94"/>
                      <a:pt x="1455" y="49"/>
                      <a:pt x="1414" y="28"/>
                    </a:cubicBezTo>
                    <a:cubicBezTo>
                      <a:pt x="1372" y="7"/>
                      <a:pt x="1313" y="1"/>
                      <a:pt x="1262" y="4"/>
                    </a:cubicBezTo>
                    <a:cubicBezTo>
                      <a:pt x="884" y="56"/>
                      <a:pt x="507" y="108"/>
                      <a:pt x="128" y="163"/>
                    </a:cubicBezTo>
                    <a:cubicBezTo>
                      <a:pt x="98" y="167"/>
                      <a:pt x="70" y="191"/>
                      <a:pt x="8" y="222"/>
                    </a:cubicBezTo>
                    <a:cubicBezTo>
                      <a:pt x="0" y="392"/>
                      <a:pt x="91" y="465"/>
                      <a:pt x="222" y="482"/>
                    </a:cubicBezTo>
                    <a:cubicBezTo>
                      <a:pt x="627" y="541"/>
                      <a:pt x="1016" y="461"/>
                      <a:pt x="1396" y="3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3694250" y="2893825"/>
                <a:ext cx="39000" cy="10575"/>
              </a:xfrm>
              <a:custGeom>
                <a:rect b="b" l="l" r="r" t="t"/>
                <a:pathLst>
                  <a:path extrusionOk="0" h="423" w="1560">
                    <a:moveTo>
                      <a:pt x="1345" y="336"/>
                    </a:moveTo>
                    <a:cubicBezTo>
                      <a:pt x="1418" y="322"/>
                      <a:pt x="1467" y="208"/>
                      <a:pt x="1560" y="97"/>
                    </a:cubicBezTo>
                    <a:cubicBezTo>
                      <a:pt x="1384" y="66"/>
                      <a:pt x="1269" y="38"/>
                      <a:pt x="1155" y="31"/>
                    </a:cubicBezTo>
                    <a:cubicBezTo>
                      <a:pt x="860" y="18"/>
                      <a:pt x="565" y="14"/>
                      <a:pt x="271" y="7"/>
                    </a:cubicBezTo>
                    <a:cubicBezTo>
                      <a:pt x="219" y="7"/>
                      <a:pt x="164" y="0"/>
                      <a:pt x="119" y="18"/>
                    </a:cubicBezTo>
                    <a:cubicBezTo>
                      <a:pt x="77" y="35"/>
                      <a:pt x="29" y="77"/>
                      <a:pt x="15" y="114"/>
                    </a:cubicBezTo>
                    <a:cubicBezTo>
                      <a:pt x="1" y="156"/>
                      <a:pt x="18" y="215"/>
                      <a:pt x="42" y="250"/>
                    </a:cubicBezTo>
                    <a:cubicBezTo>
                      <a:pt x="70" y="288"/>
                      <a:pt x="119" y="329"/>
                      <a:pt x="164" y="339"/>
                    </a:cubicBezTo>
                    <a:cubicBezTo>
                      <a:pt x="555" y="413"/>
                      <a:pt x="954" y="423"/>
                      <a:pt x="1345" y="33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3673975" y="2828850"/>
                <a:ext cx="31125" cy="10150"/>
              </a:xfrm>
              <a:custGeom>
                <a:rect b="b" l="l" r="r" t="t"/>
                <a:pathLst>
                  <a:path extrusionOk="0" h="406" w="1245">
                    <a:moveTo>
                      <a:pt x="1176" y="274"/>
                    </a:moveTo>
                    <a:cubicBezTo>
                      <a:pt x="1210" y="253"/>
                      <a:pt x="1245" y="191"/>
                      <a:pt x="1242" y="149"/>
                    </a:cubicBezTo>
                    <a:cubicBezTo>
                      <a:pt x="1238" y="108"/>
                      <a:pt x="1193" y="42"/>
                      <a:pt x="1155" y="39"/>
                    </a:cubicBezTo>
                    <a:cubicBezTo>
                      <a:pt x="1002" y="15"/>
                      <a:pt x="847" y="7"/>
                      <a:pt x="763" y="1"/>
                    </a:cubicBezTo>
                    <a:cubicBezTo>
                      <a:pt x="500" y="25"/>
                      <a:pt x="306" y="35"/>
                      <a:pt x="119" y="66"/>
                    </a:cubicBezTo>
                    <a:cubicBezTo>
                      <a:pt x="71" y="73"/>
                      <a:pt x="4" y="156"/>
                      <a:pt x="1" y="205"/>
                    </a:cubicBezTo>
                    <a:cubicBezTo>
                      <a:pt x="1" y="257"/>
                      <a:pt x="57" y="333"/>
                      <a:pt x="105" y="357"/>
                    </a:cubicBezTo>
                    <a:cubicBezTo>
                      <a:pt x="181" y="392"/>
                      <a:pt x="274" y="406"/>
                      <a:pt x="362" y="402"/>
                    </a:cubicBezTo>
                    <a:cubicBezTo>
                      <a:pt x="552" y="396"/>
                      <a:pt x="743" y="375"/>
                      <a:pt x="933" y="351"/>
                    </a:cubicBezTo>
                    <a:cubicBezTo>
                      <a:pt x="1016" y="340"/>
                      <a:pt x="1103" y="312"/>
                      <a:pt x="1176" y="2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3686300" y="2852325"/>
                <a:ext cx="28600" cy="11025"/>
              </a:xfrm>
              <a:custGeom>
                <a:rect b="b" l="l" r="r" t="t"/>
                <a:pathLst>
                  <a:path extrusionOk="0" h="441" w="1144">
                    <a:moveTo>
                      <a:pt x="0" y="104"/>
                    </a:moveTo>
                    <a:cubicBezTo>
                      <a:pt x="80" y="347"/>
                      <a:pt x="250" y="395"/>
                      <a:pt x="447" y="395"/>
                    </a:cubicBezTo>
                    <a:cubicBezTo>
                      <a:pt x="696" y="392"/>
                      <a:pt x="966" y="440"/>
                      <a:pt x="1144" y="157"/>
                    </a:cubicBezTo>
                    <a:cubicBezTo>
                      <a:pt x="755" y="0"/>
                      <a:pt x="395" y="0"/>
                      <a:pt x="0" y="1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3712525" y="2929325"/>
                <a:ext cx="28000" cy="11025"/>
              </a:xfrm>
              <a:custGeom>
                <a:rect b="b" l="l" r="r" t="t"/>
                <a:pathLst>
                  <a:path extrusionOk="0" h="441" w="1120">
                    <a:moveTo>
                      <a:pt x="992" y="316"/>
                    </a:moveTo>
                    <a:cubicBezTo>
                      <a:pt x="1054" y="288"/>
                      <a:pt x="1082" y="191"/>
                      <a:pt x="1120" y="129"/>
                    </a:cubicBezTo>
                    <a:cubicBezTo>
                      <a:pt x="964" y="0"/>
                      <a:pt x="801" y="56"/>
                      <a:pt x="649" y="45"/>
                    </a:cubicBezTo>
                    <a:cubicBezTo>
                      <a:pt x="479" y="32"/>
                      <a:pt x="306" y="15"/>
                      <a:pt x="133" y="15"/>
                    </a:cubicBezTo>
                    <a:cubicBezTo>
                      <a:pt x="95" y="11"/>
                      <a:pt x="36" y="53"/>
                      <a:pt x="18" y="87"/>
                    </a:cubicBezTo>
                    <a:cubicBezTo>
                      <a:pt x="1" y="125"/>
                      <a:pt x="11" y="188"/>
                      <a:pt x="32" y="226"/>
                    </a:cubicBezTo>
                    <a:cubicBezTo>
                      <a:pt x="53" y="271"/>
                      <a:pt x="95" y="320"/>
                      <a:pt x="136" y="333"/>
                    </a:cubicBezTo>
                    <a:cubicBezTo>
                      <a:pt x="424" y="420"/>
                      <a:pt x="715" y="440"/>
                      <a:pt x="992" y="3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3709600" y="2909750"/>
                <a:ext cx="27300" cy="10150"/>
              </a:xfrm>
              <a:custGeom>
                <a:rect b="b" l="l" r="r" t="t"/>
                <a:pathLst>
                  <a:path extrusionOk="0" h="406" w="1092">
                    <a:moveTo>
                      <a:pt x="987" y="326"/>
                    </a:moveTo>
                    <a:cubicBezTo>
                      <a:pt x="1029" y="316"/>
                      <a:pt x="1091" y="250"/>
                      <a:pt x="1085" y="222"/>
                    </a:cubicBezTo>
                    <a:cubicBezTo>
                      <a:pt x="1071" y="167"/>
                      <a:pt x="1026" y="84"/>
                      <a:pt x="981" y="77"/>
                    </a:cubicBezTo>
                    <a:cubicBezTo>
                      <a:pt x="672" y="22"/>
                      <a:pt x="360" y="1"/>
                      <a:pt x="63" y="70"/>
                    </a:cubicBezTo>
                    <a:cubicBezTo>
                      <a:pt x="0" y="209"/>
                      <a:pt x="55" y="299"/>
                      <a:pt x="163" y="329"/>
                    </a:cubicBezTo>
                    <a:cubicBezTo>
                      <a:pt x="437" y="403"/>
                      <a:pt x="714" y="406"/>
                      <a:pt x="987" y="3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3718675" y="2946225"/>
                <a:ext cx="25775" cy="9375"/>
              </a:xfrm>
              <a:custGeom>
                <a:rect b="b" l="l" r="r" t="t"/>
                <a:pathLst>
                  <a:path extrusionOk="0" h="375" w="1031">
                    <a:moveTo>
                      <a:pt x="978" y="188"/>
                    </a:moveTo>
                    <a:cubicBezTo>
                      <a:pt x="1030" y="87"/>
                      <a:pt x="832" y="7"/>
                      <a:pt x="434" y="1"/>
                    </a:cubicBezTo>
                    <a:cubicBezTo>
                      <a:pt x="396" y="4"/>
                      <a:pt x="274" y="1"/>
                      <a:pt x="157" y="28"/>
                    </a:cubicBezTo>
                    <a:cubicBezTo>
                      <a:pt x="101" y="42"/>
                      <a:pt x="29" y="101"/>
                      <a:pt x="18" y="149"/>
                    </a:cubicBezTo>
                    <a:cubicBezTo>
                      <a:pt x="1" y="242"/>
                      <a:pt x="81" y="302"/>
                      <a:pt x="167" y="316"/>
                    </a:cubicBezTo>
                    <a:cubicBezTo>
                      <a:pt x="285" y="336"/>
                      <a:pt x="407" y="351"/>
                      <a:pt x="524" y="346"/>
                    </a:cubicBezTo>
                    <a:cubicBezTo>
                      <a:pt x="690" y="340"/>
                      <a:pt x="885" y="375"/>
                      <a:pt x="978" y="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3732375" y="2967025"/>
                <a:ext cx="16550" cy="9375"/>
              </a:xfrm>
              <a:custGeom>
                <a:rect b="b" l="l" r="r" t="t"/>
                <a:pathLst>
                  <a:path extrusionOk="0" h="375" w="662">
                    <a:moveTo>
                      <a:pt x="662" y="149"/>
                    </a:moveTo>
                    <a:cubicBezTo>
                      <a:pt x="361" y="0"/>
                      <a:pt x="361" y="0"/>
                      <a:pt x="1" y="152"/>
                    </a:cubicBezTo>
                    <a:cubicBezTo>
                      <a:pt x="101" y="322"/>
                      <a:pt x="150" y="371"/>
                      <a:pt x="236" y="371"/>
                    </a:cubicBezTo>
                    <a:cubicBezTo>
                      <a:pt x="420" y="374"/>
                      <a:pt x="583" y="333"/>
                      <a:pt x="662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3808775" y="2718575"/>
                <a:ext cx="47400" cy="16475"/>
              </a:xfrm>
              <a:custGeom>
                <a:rect b="b" l="l" r="r" t="t"/>
                <a:pathLst>
                  <a:path extrusionOk="0" h="659" w="1896">
                    <a:moveTo>
                      <a:pt x="150" y="8"/>
                    </a:moveTo>
                    <a:cubicBezTo>
                      <a:pt x="118" y="1"/>
                      <a:pt x="80" y="18"/>
                      <a:pt x="49" y="28"/>
                    </a:cubicBezTo>
                    <a:cubicBezTo>
                      <a:pt x="35" y="32"/>
                      <a:pt x="25" y="49"/>
                      <a:pt x="11" y="60"/>
                    </a:cubicBezTo>
                    <a:cubicBezTo>
                      <a:pt x="11" y="91"/>
                      <a:pt x="1" y="132"/>
                      <a:pt x="14" y="153"/>
                    </a:cubicBezTo>
                    <a:cubicBezTo>
                      <a:pt x="52" y="209"/>
                      <a:pt x="94" y="275"/>
                      <a:pt x="150" y="299"/>
                    </a:cubicBezTo>
                    <a:cubicBezTo>
                      <a:pt x="579" y="492"/>
                      <a:pt x="1026" y="625"/>
                      <a:pt x="1501" y="652"/>
                    </a:cubicBezTo>
                    <a:cubicBezTo>
                      <a:pt x="1632" y="659"/>
                      <a:pt x="1774" y="631"/>
                      <a:pt x="1896" y="420"/>
                    </a:cubicBezTo>
                    <a:cubicBezTo>
                      <a:pt x="1442" y="309"/>
                      <a:pt x="1023" y="206"/>
                      <a:pt x="607" y="108"/>
                    </a:cubicBezTo>
                    <a:cubicBezTo>
                      <a:pt x="454" y="70"/>
                      <a:pt x="302" y="35"/>
                      <a:pt x="15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3814300" y="2734000"/>
                <a:ext cx="41875" cy="14475"/>
              </a:xfrm>
              <a:custGeom>
                <a:rect b="b" l="l" r="r" t="t"/>
                <a:pathLst>
                  <a:path extrusionOk="0" h="579" w="1675">
                    <a:moveTo>
                      <a:pt x="1335" y="229"/>
                    </a:moveTo>
                    <a:cubicBezTo>
                      <a:pt x="1131" y="191"/>
                      <a:pt x="923" y="174"/>
                      <a:pt x="719" y="136"/>
                    </a:cubicBezTo>
                    <a:cubicBezTo>
                      <a:pt x="503" y="97"/>
                      <a:pt x="292" y="42"/>
                      <a:pt x="92" y="0"/>
                    </a:cubicBezTo>
                    <a:cubicBezTo>
                      <a:pt x="1" y="118"/>
                      <a:pt x="29" y="212"/>
                      <a:pt x="112" y="285"/>
                    </a:cubicBezTo>
                    <a:cubicBezTo>
                      <a:pt x="175" y="337"/>
                      <a:pt x="254" y="392"/>
                      <a:pt x="334" y="403"/>
                    </a:cubicBezTo>
                    <a:cubicBezTo>
                      <a:pt x="708" y="468"/>
                      <a:pt x="1085" y="524"/>
                      <a:pt x="1464" y="572"/>
                    </a:cubicBezTo>
                    <a:cubicBezTo>
                      <a:pt x="1518" y="579"/>
                      <a:pt x="1584" y="534"/>
                      <a:pt x="1675" y="499"/>
                    </a:cubicBezTo>
                    <a:cubicBezTo>
                      <a:pt x="1612" y="285"/>
                      <a:pt x="1470" y="257"/>
                      <a:pt x="1335" y="2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3807125" y="2690700"/>
                <a:ext cx="40825" cy="12850"/>
              </a:xfrm>
              <a:custGeom>
                <a:rect b="b" l="l" r="r" t="t"/>
                <a:pathLst>
                  <a:path extrusionOk="0" h="514" w="1633">
                    <a:moveTo>
                      <a:pt x="56" y="277"/>
                    </a:moveTo>
                    <a:cubicBezTo>
                      <a:pt x="104" y="336"/>
                      <a:pt x="198" y="381"/>
                      <a:pt x="278" y="392"/>
                    </a:cubicBezTo>
                    <a:cubicBezTo>
                      <a:pt x="704" y="447"/>
                      <a:pt x="1134" y="513"/>
                      <a:pt x="1570" y="451"/>
                    </a:cubicBezTo>
                    <a:cubicBezTo>
                      <a:pt x="1588" y="447"/>
                      <a:pt x="1598" y="402"/>
                      <a:pt x="1633" y="343"/>
                    </a:cubicBezTo>
                    <a:cubicBezTo>
                      <a:pt x="1164" y="21"/>
                      <a:pt x="600" y="142"/>
                      <a:pt x="0" y="0"/>
                    </a:cubicBezTo>
                    <a:cubicBezTo>
                      <a:pt x="25" y="136"/>
                      <a:pt x="14" y="229"/>
                      <a:pt x="56" y="2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3803750" y="2670075"/>
                <a:ext cx="38725" cy="11975"/>
              </a:xfrm>
              <a:custGeom>
                <a:rect b="b" l="l" r="r" t="t"/>
                <a:pathLst>
                  <a:path extrusionOk="0" h="479" w="1549">
                    <a:moveTo>
                      <a:pt x="863" y="97"/>
                    </a:moveTo>
                    <a:cubicBezTo>
                      <a:pt x="776" y="87"/>
                      <a:pt x="690" y="83"/>
                      <a:pt x="603" y="70"/>
                    </a:cubicBezTo>
                    <a:cubicBezTo>
                      <a:pt x="499" y="52"/>
                      <a:pt x="399" y="14"/>
                      <a:pt x="295" y="8"/>
                    </a:cubicBezTo>
                    <a:cubicBezTo>
                      <a:pt x="218" y="0"/>
                      <a:pt x="135" y="25"/>
                      <a:pt x="0" y="38"/>
                    </a:cubicBezTo>
                    <a:cubicBezTo>
                      <a:pt x="80" y="156"/>
                      <a:pt x="114" y="275"/>
                      <a:pt x="188" y="302"/>
                    </a:cubicBezTo>
                    <a:cubicBezTo>
                      <a:pt x="603" y="472"/>
                      <a:pt x="1022" y="478"/>
                      <a:pt x="1549" y="243"/>
                    </a:cubicBezTo>
                    <a:cubicBezTo>
                      <a:pt x="1341" y="187"/>
                      <a:pt x="1258" y="160"/>
                      <a:pt x="1175" y="146"/>
                    </a:cubicBezTo>
                    <a:cubicBezTo>
                      <a:pt x="1071" y="125"/>
                      <a:pt x="967" y="112"/>
                      <a:pt x="863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3803150" y="2644700"/>
                <a:ext cx="31525" cy="12150"/>
              </a:xfrm>
              <a:custGeom>
                <a:rect b="b" l="l" r="r" t="t"/>
                <a:pathLst>
                  <a:path extrusionOk="0" h="486" w="1261">
                    <a:moveTo>
                      <a:pt x="173" y="7"/>
                    </a:moveTo>
                    <a:cubicBezTo>
                      <a:pt x="159" y="4"/>
                      <a:pt x="138" y="1"/>
                      <a:pt x="125" y="11"/>
                    </a:cubicBezTo>
                    <a:cubicBezTo>
                      <a:pt x="83" y="31"/>
                      <a:pt x="24" y="55"/>
                      <a:pt x="14" y="90"/>
                    </a:cubicBezTo>
                    <a:cubicBezTo>
                      <a:pt x="0" y="129"/>
                      <a:pt x="24" y="184"/>
                      <a:pt x="42" y="225"/>
                    </a:cubicBezTo>
                    <a:cubicBezTo>
                      <a:pt x="55" y="253"/>
                      <a:pt x="83" y="284"/>
                      <a:pt x="111" y="298"/>
                    </a:cubicBezTo>
                    <a:cubicBezTo>
                      <a:pt x="471" y="458"/>
                      <a:pt x="835" y="485"/>
                      <a:pt x="1203" y="316"/>
                    </a:cubicBezTo>
                    <a:cubicBezTo>
                      <a:pt x="1227" y="305"/>
                      <a:pt x="1234" y="263"/>
                      <a:pt x="1261" y="208"/>
                    </a:cubicBezTo>
                    <a:cubicBezTo>
                      <a:pt x="1174" y="167"/>
                      <a:pt x="1088" y="105"/>
                      <a:pt x="998" y="90"/>
                    </a:cubicBezTo>
                    <a:cubicBezTo>
                      <a:pt x="725" y="52"/>
                      <a:pt x="450" y="31"/>
                      <a:pt x="173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3794750" y="2605525"/>
                <a:ext cx="27050" cy="8025"/>
              </a:xfrm>
              <a:custGeom>
                <a:rect b="b" l="l" r="r" t="t"/>
                <a:pathLst>
                  <a:path extrusionOk="0" h="321" w="1082">
                    <a:moveTo>
                      <a:pt x="114" y="289"/>
                    </a:moveTo>
                    <a:cubicBezTo>
                      <a:pt x="170" y="316"/>
                      <a:pt x="250" y="316"/>
                      <a:pt x="319" y="316"/>
                    </a:cubicBezTo>
                    <a:cubicBezTo>
                      <a:pt x="562" y="320"/>
                      <a:pt x="797" y="275"/>
                      <a:pt x="1081" y="164"/>
                    </a:cubicBezTo>
                    <a:cubicBezTo>
                      <a:pt x="953" y="105"/>
                      <a:pt x="869" y="39"/>
                      <a:pt x="780" y="29"/>
                    </a:cubicBezTo>
                    <a:cubicBezTo>
                      <a:pt x="562" y="4"/>
                      <a:pt x="336" y="1"/>
                      <a:pt x="111" y="8"/>
                    </a:cubicBezTo>
                    <a:cubicBezTo>
                      <a:pt x="69" y="8"/>
                      <a:pt x="0" y="95"/>
                      <a:pt x="0" y="143"/>
                    </a:cubicBezTo>
                    <a:cubicBezTo>
                      <a:pt x="4" y="196"/>
                      <a:pt x="63" y="261"/>
                      <a:pt x="114" y="2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3806525" y="2623550"/>
                <a:ext cx="27475" cy="7225"/>
              </a:xfrm>
              <a:custGeom>
                <a:rect b="b" l="l" r="r" t="t"/>
                <a:pathLst>
                  <a:path extrusionOk="0" h="289" w="1099">
                    <a:moveTo>
                      <a:pt x="0" y="185"/>
                    </a:moveTo>
                    <a:cubicBezTo>
                      <a:pt x="416" y="281"/>
                      <a:pt x="635" y="289"/>
                      <a:pt x="950" y="198"/>
                    </a:cubicBezTo>
                    <a:cubicBezTo>
                      <a:pt x="998" y="185"/>
                      <a:pt x="1036" y="126"/>
                      <a:pt x="1099" y="70"/>
                    </a:cubicBezTo>
                    <a:cubicBezTo>
                      <a:pt x="534" y="1"/>
                      <a:pt x="225" y="36"/>
                      <a:pt x="0" y="18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3809025" y="2576175"/>
                <a:ext cx="5900" cy="5550"/>
              </a:xfrm>
              <a:custGeom>
                <a:rect b="b" l="l" r="r" t="t"/>
                <a:pathLst>
                  <a:path extrusionOk="0" h="222" w="236">
                    <a:moveTo>
                      <a:pt x="105" y="219"/>
                    </a:moveTo>
                    <a:cubicBezTo>
                      <a:pt x="140" y="222"/>
                      <a:pt x="181" y="185"/>
                      <a:pt x="236" y="156"/>
                    </a:cubicBezTo>
                    <a:cubicBezTo>
                      <a:pt x="199" y="105"/>
                      <a:pt x="178" y="60"/>
                      <a:pt x="143" y="35"/>
                    </a:cubicBezTo>
                    <a:cubicBezTo>
                      <a:pt x="90" y="1"/>
                      <a:pt x="1" y="66"/>
                      <a:pt x="18" y="129"/>
                    </a:cubicBezTo>
                    <a:cubicBezTo>
                      <a:pt x="28" y="164"/>
                      <a:pt x="70" y="212"/>
                      <a:pt x="105" y="2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3798375" y="2546050"/>
                <a:ext cx="2875" cy="1825"/>
              </a:xfrm>
              <a:custGeom>
                <a:rect b="b" l="l" r="r" t="t"/>
                <a:pathLst>
                  <a:path extrusionOk="0" h="73" w="115">
                    <a:moveTo>
                      <a:pt x="35" y="69"/>
                    </a:moveTo>
                    <a:cubicBezTo>
                      <a:pt x="63" y="62"/>
                      <a:pt x="87" y="48"/>
                      <a:pt x="115" y="38"/>
                    </a:cubicBezTo>
                    <a:cubicBezTo>
                      <a:pt x="87" y="24"/>
                      <a:pt x="63" y="10"/>
                      <a:pt x="35" y="3"/>
                    </a:cubicBezTo>
                    <a:cubicBezTo>
                      <a:pt x="28" y="0"/>
                      <a:pt x="11" y="24"/>
                      <a:pt x="1" y="34"/>
                    </a:cubicBezTo>
                    <a:cubicBezTo>
                      <a:pt x="14" y="48"/>
                      <a:pt x="28" y="72"/>
                      <a:pt x="35" y="6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3469925" y="2814300"/>
                <a:ext cx="29650" cy="25500"/>
              </a:xfrm>
              <a:custGeom>
                <a:rect b="b" l="l" r="r" t="t"/>
                <a:pathLst>
                  <a:path extrusionOk="0" h="1020" w="1186">
                    <a:moveTo>
                      <a:pt x="800" y="960"/>
                    </a:moveTo>
                    <a:cubicBezTo>
                      <a:pt x="859" y="992"/>
                      <a:pt x="932" y="1019"/>
                      <a:pt x="994" y="1019"/>
                    </a:cubicBezTo>
                    <a:cubicBezTo>
                      <a:pt x="1053" y="1016"/>
                      <a:pt x="1123" y="978"/>
                      <a:pt x="1165" y="936"/>
                    </a:cubicBezTo>
                    <a:cubicBezTo>
                      <a:pt x="1185" y="915"/>
                      <a:pt x="1171" y="829"/>
                      <a:pt x="1140" y="800"/>
                    </a:cubicBezTo>
                    <a:cubicBezTo>
                      <a:pt x="880" y="555"/>
                      <a:pt x="620" y="309"/>
                      <a:pt x="346" y="80"/>
                    </a:cubicBezTo>
                    <a:cubicBezTo>
                      <a:pt x="284" y="25"/>
                      <a:pt x="162" y="35"/>
                      <a:pt x="0" y="0"/>
                    </a:cubicBezTo>
                    <a:cubicBezTo>
                      <a:pt x="215" y="454"/>
                      <a:pt x="516" y="805"/>
                      <a:pt x="800" y="9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3512175" y="2794900"/>
                <a:ext cx="24975" cy="26525"/>
              </a:xfrm>
              <a:custGeom>
                <a:rect b="b" l="l" r="r" t="t"/>
                <a:pathLst>
                  <a:path extrusionOk="0" h="1061" w="999">
                    <a:moveTo>
                      <a:pt x="701" y="998"/>
                    </a:moveTo>
                    <a:cubicBezTo>
                      <a:pt x="732" y="1033"/>
                      <a:pt x="794" y="1061"/>
                      <a:pt x="839" y="1053"/>
                    </a:cubicBezTo>
                    <a:cubicBezTo>
                      <a:pt x="895" y="1050"/>
                      <a:pt x="951" y="1008"/>
                      <a:pt x="988" y="991"/>
                    </a:cubicBezTo>
                    <a:cubicBezTo>
                      <a:pt x="992" y="939"/>
                      <a:pt x="999" y="919"/>
                      <a:pt x="992" y="905"/>
                    </a:cubicBezTo>
                    <a:cubicBezTo>
                      <a:pt x="808" y="537"/>
                      <a:pt x="559" y="222"/>
                      <a:pt x="181" y="17"/>
                    </a:cubicBezTo>
                    <a:cubicBezTo>
                      <a:pt x="150" y="1"/>
                      <a:pt x="60" y="21"/>
                      <a:pt x="46" y="49"/>
                    </a:cubicBezTo>
                    <a:cubicBezTo>
                      <a:pt x="22" y="100"/>
                      <a:pt x="1" y="191"/>
                      <a:pt x="28" y="229"/>
                    </a:cubicBezTo>
                    <a:cubicBezTo>
                      <a:pt x="247" y="489"/>
                      <a:pt x="472" y="745"/>
                      <a:pt x="701" y="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3456650" y="2820375"/>
                <a:ext cx="23700" cy="24975"/>
              </a:xfrm>
              <a:custGeom>
                <a:rect b="b" l="l" r="r" t="t"/>
                <a:pathLst>
                  <a:path extrusionOk="0" h="999" w="948">
                    <a:moveTo>
                      <a:pt x="642" y="949"/>
                    </a:moveTo>
                    <a:cubicBezTo>
                      <a:pt x="677" y="981"/>
                      <a:pt x="743" y="998"/>
                      <a:pt x="787" y="991"/>
                    </a:cubicBezTo>
                    <a:cubicBezTo>
                      <a:pt x="843" y="981"/>
                      <a:pt x="891" y="936"/>
                      <a:pt x="947" y="904"/>
                    </a:cubicBezTo>
                    <a:cubicBezTo>
                      <a:pt x="919" y="828"/>
                      <a:pt x="916" y="769"/>
                      <a:pt x="885" y="735"/>
                    </a:cubicBezTo>
                    <a:cubicBezTo>
                      <a:pt x="714" y="527"/>
                      <a:pt x="541" y="319"/>
                      <a:pt x="358" y="114"/>
                    </a:cubicBezTo>
                    <a:cubicBezTo>
                      <a:pt x="316" y="69"/>
                      <a:pt x="247" y="34"/>
                      <a:pt x="185" y="14"/>
                    </a:cubicBezTo>
                    <a:cubicBezTo>
                      <a:pt x="143" y="0"/>
                      <a:pt x="74" y="4"/>
                      <a:pt x="46" y="31"/>
                    </a:cubicBezTo>
                    <a:cubicBezTo>
                      <a:pt x="15" y="55"/>
                      <a:pt x="1" y="128"/>
                      <a:pt x="15" y="162"/>
                    </a:cubicBezTo>
                    <a:cubicBezTo>
                      <a:pt x="153" y="474"/>
                      <a:pt x="392" y="717"/>
                      <a:pt x="642" y="9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3426425" y="2826600"/>
                <a:ext cx="30100" cy="23325"/>
              </a:xfrm>
              <a:custGeom>
                <a:rect b="b" l="l" r="r" t="t"/>
                <a:pathLst>
                  <a:path extrusionOk="0" h="933" w="1204">
                    <a:moveTo>
                      <a:pt x="1" y="1"/>
                    </a:moveTo>
                    <a:cubicBezTo>
                      <a:pt x="18" y="260"/>
                      <a:pt x="226" y="375"/>
                      <a:pt x="396" y="503"/>
                    </a:cubicBezTo>
                    <a:cubicBezTo>
                      <a:pt x="618" y="669"/>
                      <a:pt x="801" y="911"/>
                      <a:pt x="1203" y="932"/>
                    </a:cubicBezTo>
                    <a:cubicBezTo>
                      <a:pt x="909" y="527"/>
                      <a:pt x="347" y="105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3534250" y="2788400"/>
                <a:ext cx="21875" cy="22975"/>
              </a:xfrm>
              <a:custGeom>
                <a:rect b="b" l="l" r="r" t="t"/>
                <a:pathLst>
                  <a:path extrusionOk="0" h="919" w="875">
                    <a:moveTo>
                      <a:pt x="666" y="891"/>
                    </a:moveTo>
                    <a:cubicBezTo>
                      <a:pt x="701" y="918"/>
                      <a:pt x="791" y="901"/>
                      <a:pt x="850" y="888"/>
                    </a:cubicBezTo>
                    <a:cubicBezTo>
                      <a:pt x="864" y="884"/>
                      <a:pt x="874" y="787"/>
                      <a:pt x="853" y="760"/>
                    </a:cubicBezTo>
                    <a:cubicBezTo>
                      <a:pt x="625" y="451"/>
                      <a:pt x="379" y="157"/>
                      <a:pt x="1" y="0"/>
                    </a:cubicBezTo>
                    <a:cubicBezTo>
                      <a:pt x="126" y="378"/>
                      <a:pt x="383" y="645"/>
                      <a:pt x="666" y="8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3494875" y="2809350"/>
                <a:ext cx="19150" cy="17450"/>
              </a:xfrm>
              <a:custGeom>
                <a:rect b="b" l="l" r="r" t="t"/>
                <a:pathLst>
                  <a:path extrusionOk="0" h="698" w="766">
                    <a:moveTo>
                      <a:pt x="596" y="694"/>
                    </a:moveTo>
                    <a:cubicBezTo>
                      <a:pt x="640" y="697"/>
                      <a:pt x="703" y="670"/>
                      <a:pt x="728" y="638"/>
                    </a:cubicBezTo>
                    <a:cubicBezTo>
                      <a:pt x="752" y="603"/>
                      <a:pt x="765" y="528"/>
                      <a:pt x="741" y="499"/>
                    </a:cubicBezTo>
                    <a:cubicBezTo>
                      <a:pt x="575" y="292"/>
                      <a:pt x="426" y="60"/>
                      <a:pt x="97" y="1"/>
                    </a:cubicBezTo>
                    <a:cubicBezTo>
                      <a:pt x="0" y="223"/>
                      <a:pt x="117" y="333"/>
                      <a:pt x="221" y="445"/>
                    </a:cubicBezTo>
                    <a:cubicBezTo>
                      <a:pt x="325" y="552"/>
                      <a:pt x="419" y="687"/>
                      <a:pt x="596" y="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3576800" y="2770900"/>
                <a:ext cx="17100" cy="15700"/>
              </a:xfrm>
              <a:custGeom>
                <a:rect b="b" l="l" r="r" t="t"/>
                <a:pathLst>
                  <a:path extrusionOk="0" h="628" w="684">
                    <a:moveTo>
                      <a:pt x="469" y="611"/>
                    </a:moveTo>
                    <a:cubicBezTo>
                      <a:pt x="513" y="628"/>
                      <a:pt x="617" y="603"/>
                      <a:pt x="648" y="561"/>
                    </a:cubicBezTo>
                    <a:cubicBezTo>
                      <a:pt x="680" y="524"/>
                      <a:pt x="683" y="420"/>
                      <a:pt x="652" y="385"/>
                    </a:cubicBezTo>
                    <a:cubicBezTo>
                      <a:pt x="541" y="257"/>
                      <a:pt x="416" y="142"/>
                      <a:pt x="288" y="32"/>
                    </a:cubicBezTo>
                    <a:cubicBezTo>
                      <a:pt x="253" y="0"/>
                      <a:pt x="191" y="8"/>
                      <a:pt x="174" y="0"/>
                    </a:cubicBezTo>
                    <a:cubicBezTo>
                      <a:pt x="59" y="0"/>
                      <a:pt x="0" y="112"/>
                      <a:pt x="39" y="195"/>
                    </a:cubicBezTo>
                    <a:cubicBezTo>
                      <a:pt x="128" y="382"/>
                      <a:pt x="271" y="527"/>
                      <a:pt x="469" y="6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3557475" y="2779475"/>
                <a:ext cx="16225" cy="19175"/>
              </a:xfrm>
              <a:custGeom>
                <a:rect b="b" l="l" r="r" t="t"/>
                <a:pathLst>
                  <a:path extrusionOk="0" h="767" w="649">
                    <a:moveTo>
                      <a:pt x="337" y="610"/>
                    </a:moveTo>
                    <a:cubicBezTo>
                      <a:pt x="431" y="683"/>
                      <a:pt x="527" y="766"/>
                      <a:pt x="649" y="655"/>
                    </a:cubicBezTo>
                    <a:cubicBezTo>
                      <a:pt x="517" y="330"/>
                      <a:pt x="444" y="257"/>
                      <a:pt x="15" y="1"/>
                    </a:cubicBezTo>
                    <a:cubicBezTo>
                      <a:pt x="1" y="288"/>
                      <a:pt x="46" y="375"/>
                      <a:pt x="337" y="6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3611525" y="2756775"/>
                <a:ext cx="12000" cy="10175"/>
              </a:xfrm>
              <a:custGeom>
                <a:rect b="b" l="l" r="r" t="t"/>
                <a:pathLst>
                  <a:path extrusionOk="0" h="407" w="480">
                    <a:moveTo>
                      <a:pt x="178" y="382"/>
                    </a:moveTo>
                    <a:cubicBezTo>
                      <a:pt x="250" y="406"/>
                      <a:pt x="337" y="392"/>
                      <a:pt x="417" y="382"/>
                    </a:cubicBezTo>
                    <a:cubicBezTo>
                      <a:pt x="441" y="382"/>
                      <a:pt x="455" y="333"/>
                      <a:pt x="476" y="306"/>
                    </a:cubicBezTo>
                    <a:cubicBezTo>
                      <a:pt x="476" y="292"/>
                      <a:pt x="479" y="274"/>
                      <a:pt x="472" y="257"/>
                    </a:cubicBezTo>
                    <a:cubicBezTo>
                      <a:pt x="431" y="98"/>
                      <a:pt x="220" y="1"/>
                      <a:pt x="63" y="77"/>
                    </a:cubicBezTo>
                    <a:cubicBezTo>
                      <a:pt x="39" y="87"/>
                      <a:pt x="18" y="125"/>
                      <a:pt x="15" y="157"/>
                    </a:cubicBezTo>
                    <a:cubicBezTo>
                      <a:pt x="1" y="274"/>
                      <a:pt x="77" y="347"/>
                      <a:pt x="178" y="3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3594650" y="2761975"/>
                <a:ext cx="10850" cy="11200"/>
              </a:xfrm>
              <a:custGeom>
                <a:rect b="b" l="l" r="r" t="t"/>
                <a:pathLst>
                  <a:path extrusionOk="0" h="448" w="434">
                    <a:moveTo>
                      <a:pt x="433" y="378"/>
                    </a:moveTo>
                    <a:cubicBezTo>
                      <a:pt x="433" y="306"/>
                      <a:pt x="402" y="219"/>
                      <a:pt x="354" y="167"/>
                    </a:cubicBezTo>
                    <a:cubicBezTo>
                      <a:pt x="292" y="98"/>
                      <a:pt x="194" y="56"/>
                      <a:pt x="111" y="0"/>
                    </a:cubicBezTo>
                    <a:cubicBezTo>
                      <a:pt x="1" y="160"/>
                      <a:pt x="56" y="267"/>
                      <a:pt x="170" y="361"/>
                    </a:cubicBezTo>
                    <a:cubicBezTo>
                      <a:pt x="267" y="437"/>
                      <a:pt x="433" y="448"/>
                      <a:pt x="433" y="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3572550" y="2876750"/>
                <a:ext cx="19625" cy="21675"/>
              </a:xfrm>
              <a:custGeom>
                <a:rect b="b" l="l" r="r" t="t"/>
                <a:pathLst>
                  <a:path extrusionOk="0" h="867" w="785">
                    <a:moveTo>
                      <a:pt x="282" y="805"/>
                    </a:moveTo>
                    <a:cubicBezTo>
                      <a:pt x="264" y="721"/>
                      <a:pt x="247" y="642"/>
                      <a:pt x="233" y="562"/>
                    </a:cubicBezTo>
                    <a:cubicBezTo>
                      <a:pt x="233" y="552"/>
                      <a:pt x="250" y="534"/>
                      <a:pt x="257" y="520"/>
                    </a:cubicBezTo>
                    <a:cubicBezTo>
                      <a:pt x="621" y="517"/>
                      <a:pt x="621" y="517"/>
                      <a:pt x="784" y="365"/>
                    </a:cubicBezTo>
                    <a:cubicBezTo>
                      <a:pt x="628" y="226"/>
                      <a:pt x="323" y="49"/>
                      <a:pt x="184" y="18"/>
                    </a:cubicBezTo>
                    <a:cubicBezTo>
                      <a:pt x="105" y="0"/>
                      <a:pt x="1" y="80"/>
                      <a:pt x="12" y="160"/>
                    </a:cubicBezTo>
                    <a:cubicBezTo>
                      <a:pt x="32" y="357"/>
                      <a:pt x="49" y="555"/>
                      <a:pt x="91" y="749"/>
                    </a:cubicBezTo>
                    <a:cubicBezTo>
                      <a:pt x="111" y="849"/>
                      <a:pt x="199" y="867"/>
                      <a:pt x="282" y="8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3589025" y="2848075"/>
                <a:ext cx="25725" cy="10500"/>
              </a:xfrm>
              <a:custGeom>
                <a:rect b="b" l="l" r="r" t="t"/>
                <a:pathLst>
                  <a:path extrusionOk="0" h="420" w="1029">
                    <a:moveTo>
                      <a:pt x="114" y="313"/>
                    </a:moveTo>
                    <a:cubicBezTo>
                      <a:pt x="371" y="354"/>
                      <a:pt x="627" y="396"/>
                      <a:pt x="883" y="417"/>
                    </a:cubicBezTo>
                    <a:cubicBezTo>
                      <a:pt x="928" y="420"/>
                      <a:pt x="1011" y="343"/>
                      <a:pt x="1019" y="295"/>
                    </a:cubicBezTo>
                    <a:cubicBezTo>
                      <a:pt x="1029" y="244"/>
                      <a:pt x="977" y="150"/>
                      <a:pt x="932" y="135"/>
                    </a:cubicBezTo>
                    <a:cubicBezTo>
                      <a:pt x="735" y="77"/>
                      <a:pt x="527" y="42"/>
                      <a:pt x="330" y="1"/>
                    </a:cubicBezTo>
                    <a:cubicBezTo>
                      <a:pt x="236" y="18"/>
                      <a:pt x="149" y="28"/>
                      <a:pt x="69" y="52"/>
                    </a:cubicBezTo>
                    <a:cubicBezTo>
                      <a:pt x="39" y="60"/>
                      <a:pt x="0" y="94"/>
                      <a:pt x="0" y="119"/>
                    </a:cubicBezTo>
                    <a:cubicBezTo>
                      <a:pt x="0" y="164"/>
                      <a:pt x="14" y="212"/>
                      <a:pt x="39" y="250"/>
                    </a:cubicBezTo>
                    <a:cubicBezTo>
                      <a:pt x="52" y="278"/>
                      <a:pt x="87" y="309"/>
                      <a:pt x="114" y="3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3584950" y="2862975"/>
                <a:ext cx="20650" cy="11125"/>
              </a:xfrm>
              <a:custGeom>
                <a:rect b="b" l="l" r="r" t="t"/>
                <a:pathLst>
                  <a:path extrusionOk="0" h="445" w="826">
                    <a:moveTo>
                      <a:pt x="83" y="288"/>
                    </a:moveTo>
                    <a:cubicBezTo>
                      <a:pt x="236" y="364"/>
                      <a:pt x="405" y="406"/>
                      <a:pt x="520" y="444"/>
                    </a:cubicBezTo>
                    <a:cubicBezTo>
                      <a:pt x="610" y="433"/>
                      <a:pt x="651" y="444"/>
                      <a:pt x="676" y="427"/>
                    </a:cubicBezTo>
                    <a:cubicBezTo>
                      <a:pt x="731" y="392"/>
                      <a:pt x="811" y="350"/>
                      <a:pt x="818" y="305"/>
                    </a:cubicBezTo>
                    <a:cubicBezTo>
                      <a:pt x="825" y="257"/>
                      <a:pt x="770" y="167"/>
                      <a:pt x="721" y="150"/>
                    </a:cubicBezTo>
                    <a:cubicBezTo>
                      <a:pt x="544" y="91"/>
                      <a:pt x="357" y="46"/>
                      <a:pt x="170" y="11"/>
                    </a:cubicBezTo>
                    <a:cubicBezTo>
                      <a:pt x="118" y="1"/>
                      <a:pt x="0" y="59"/>
                      <a:pt x="4" y="80"/>
                    </a:cubicBezTo>
                    <a:cubicBezTo>
                      <a:pt x="10" y="153"/>
                      <a:pt x="31" y="260"/>
                      <a:pt x="83" y="2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3599225" y="2832225"/>
                <a:ext cx="24050" cy="11725"/>
              </a:xfrm>
              <a:custGeom>
                <a:rect b="b" l="l" r="r" t="t"/>
                <a:pathLst>
                  <a:path extrusionOk="0" h="469" w="962">
                    <a:moveTo>
                      <a:pt x="961" y="337"/>
                    </a:moveTo>
                    <a:cubicBezTo>
                      <a:pt x="628" y="94"/>
                      <a:pt x="351" y="0"/>
                      <a:pt x="1" y="63"/>
                    </a:cubicBezTo>
                    <a:cubicBezTo>
                      <a:pt x="208" y="406"/>
                      <a:pt x="403" y="468"/>
                      <a:pt x="961" y="3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3555050" y="2923000"/>
                <a:ext cx="16750" cy="11375"/>
              </a:xfrm>
              <a:custGeom>
                <a:rect b="b" l="l" r="r" t="t"/>
                <a:pathLst>
                  <a:path extrusionOk="0" h="455" w="670">
                    <a:moveTo>
                      <a:pt x="365" y="448"/>
                    </a:moveTo>
                    <a:cubicBezTo>
                      <a:pt x="462" y="448"/>
                      <a:pt x="483" y="455"/>
                      <a:pt x="496" y="448"/>
                    </a:cubicBezTo>
                    <a:cubicBezTo>
                      <a:pt x="555" y="416"/>
                      <a:pt x="642" y="392"/>
                      <a:pt x="656" y="351"/>
                    </a:cubicBezTo>
                    <a:cubicBezTo>
                      <a:pt x="670" y="303"/>
                      <a:pt x="635" y="209"/>
                      <a:pt x="590" y="181"/>
                    </a:cubicBezTo>
                    <a:cubicBezTo>
                      <a:pt x="472" y="111"/>
                      <a:pt x="341" y="53"/>
                      <a:pt x="208" y="15"/>
                    </a:cubicBezTo>
                    <a:cubicBezTo>
                      <a:pt x="157" y="1"/>
                      <a:pt x="60" y="32"/>
                      <a:pt x="35" y="70"/>
                    </a:cubicBezTo>
                    <a:cubicBezTo>
                      <a:pt x="5" y="119"/>
                      <a:pt x="1" y="229"/>
                      <a:pt x="35" y="257"/>
                    </a:cubicBezTo>
                    <a:cubicBezTo>
                      <a:pt x="157" y="344"/>
                      <a:pt x="296" y="406"/>
                      <a:pt x="365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3606250" y="2820900"/>
                <a:ext cx="27300" cy="8225"/>
              </a:xfrm>
              <a:custGeom>
                <a:rect b="b" l="l" r="r" t="t"/>
                <a:pathLst>
                  <a:path extrusionOk="0" h="329" w="1092">
                    <a:moveTo>
                      <a:pt x="1" y="117"/>
                    </a:moveTo>
                    <a:cubicBezTo>
                      <a:pt x="264" y="301"/>
                      <a:pt x="333" y="329"/>
                      <a:pt x="604" y="301"/>
                    </a:cubicBezTo>
                    <a:cubicBezTo>
                      <a:pt x="767" y="287"/>
                      <a:pt x="930" y="256"/>
                      <a:pt x="1092" y="229"/>
                    </a:cubicBezTo>
                    <a:cubicBezTo>
                      <a:pt x="735" y="31"/>
                      <a:pt x="437" y="0"/>
                      <a:pt x="1" y="1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3560075" y="2903175"/>
                <a:ext cx="13450" cy="10925"/>
              </a:xfrm>
              <a:custGeom>
                <a:rect b="b" l="l" r="r" t="t"/>
                <a:pathLst>
                  <a:path extrusionOk="0" h="437" w="538">
                    <a:moveTo>
                      <a:pt x="538" y="357"/>
                    </a:moveTo>
                    <a:cubicBezTo>
                      <a:pt x="458" y="122"/>
                      <a:pt x="327" y="0"/>
                      <a:pt x="136" y="4"/>
                    </a:cubicBezTo>
                    <a:cubicBezTo>
                      <a:pt x="98" y="4"/>
                      <a:pt x="42" y="49"/>
                      <a:pt x="22" y="87"/>
                    </a:cubicBezTo>
                    <a:cubicBezTo>
                      <a:pt x="4" y="128"/>
                      <a:pt x="1" y="191"/>
                      <a:pt x="22" y="229"/>
                    </a:cubicBezTo>
                    <a:cubicBezTo>
                      <a:pt x="126" y="402"/>
                      <a:pt x="271" y="437"/>
                      <a:pt x="538" y="3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3554875" y="2942500"/>
                <a:ext cx="8425" cy="7025"/>
              </a:xfrm>
              <a:custGeom>
                <a:rect b="b" l="l" r="r" t="t"/>
                <a:pathLst>
                  <a:path extrusionOk="0" h="281" w="337">
                    <a:moveTo>
                      <a:pt x="337" y="163"/>
                    </a:moveTo>
                    <a:cubicBezTo>
                      <a:pt x="303" y="118"/>
                      <a:pt x="274" y="56"/>
                      <a:pt x="223" y="28"/>
                    </a:cubicBezTo>
                    <a:cubicBezTo>
                      <a:pt x="174" y="1"/>
                      <a:pt x="102" y="1"/>
                      <a:pt x="39" y="1"/>
                    </a:cubicBezTo>
                    <a:cubicBezTo>
                      <a:pt x="25" y="4"/>
                      <a:pt x="1" y="56"/>
                      <a:pt x="1" y="84"/>
                    </a:cubicBezTo>
                    <a:cubicBezTo>
                      <a:pt x="12" y="212"/>
                      <a:pt x="116" y="281"/>
                      <a:pt x="250" y="243"/>
                    </a:cubicBezTo>
                    <a:cubicBezTo>
                      <a:pt x="278" y="236"/>
                      <a:pt x="295" y="204"/>
                      <a:pt x="337" y="1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30"/>
            <p:cNvGrpSpPr/>
            <p:nvPr/>
          </p:nvGrpSpPr>
          <p:grpSpPr>
            <a:xfrm flipH="1" rot="-132709">
              <a:off x="2105638" y="2757839"/>
              <a:ext cx="727154" cy="135877"/>
              <a:chOff x="6193855" y="3228467"/>
              <a:chExt cx="608757" cy="113753"/>
            </a:xfrm>
          </p:grpSpPr>
          <p:sp>
            <p:nvSpPr>
              <p:cNvPr id="621" name="Google Shape;621;p30"/>
              <p:cNvSpPr/>
              <p:nvPr/>
            </p:nvSpPr>
            <p:spPr>
              <a:xfrm>
                <a:off x="6193855" y="3308404"/>
                <a:ext cx="608757" cy="33816"/>
              </a:xfrm>
              <a:custGeom>
                <a:rect b="b" l="l" r="r" t="t"/>
                <a:pathLst>
                  <a:path extrusionOk="0" h="387" w="8350">
                    <a:moveTo>
                      <a:pt x="95" y="1"/>
                    </a:moveTo>
                    <a:cubicBezTo>
                      <a:pt x="0" y="1"/>
                      <a:pt x="3" y="155"/>
                      <a:pt x="104" y="164"/>
                    </a:cubicBezTo>
                    <a:cubicBezTo>
                      <a:pt x="1100" y="262"/>
                      <a:pt x="2100" y="282"/>
                      <a:pt x="3102" y="282"/>
                    </a:cubicBezTo>
                    <a:cubicBezTo>
                      <a:pt x="3825" y="282"/>
                      <a:pt x="4549" y="271"/>
                      <a:pt x="5272" y="271"/>
                    </a:cubicBezTo>
                    <a:cubicBezTo>
                      <a:pt x="6266" y="271"/>
                      <a:pt x="7258" y="291"/>
                      <a:pt x="8246" y="386"/>
                    </a:cubicBezTo>
                    <a:cubicBezTo>
                      <a:pt x="8249" y="387"/>
                      <a:pt x="8252" y="387"/>
                      <a:pt x="8255" y="387"/>
                    </a:cubicBezTo>
                    <a:cubicBezTo>
                      <a:pt x="8350" y="387"/>
                      <a:pt x="8347" y="233"/>
                      <a:pt x="8246" y="223"/>
                    </a:cubicBezTo>
                    <a:cubicBezTo>
                      <a:pt x="7248" y="127"/>
                      <a:pt x="6246" y="107"/>
                      <a:pt x="5242" y="107"/>
                    </a:cubicBezTo>
                    <a:cubicBezTo>
                      <a:pt x="4531" y="107"/>
                      <a:pt x="3819" y="117"/>
                      <a:pt x="3108" y="117"/>
                    </a:cubicBezTo>
                    <a:cubicBezTo>
                      <a:pt x="2104" y="117"/>
                      <a:pt x="1102" y="98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6195830" y="3228467"/>
                <a:ext cx="364962" cy="24729"/>
              </a:xfrm>
              <a:custGeom>
                <a:rect b="b" l="l" r="r" t="t"/>
                <a:pathLst>
                  <a:path extrusionOk="0" h="283" w="5006">
                    <a:moveTo>
                      <a:pt x="95" y="1"/>
                    </a:moveTo>
                    <a:cubicBezTo>
                      <a:pt x="0" y="1"/>
                      <a:pt x="3" y="154"/>
                      <a:pt x="104" y="164"/>
                    </a:cubicBezTo>
                    <a:cubicBezTo>
                      <a:pt x="667" y="216"/>
                      <a:pt x="1231" y="227"/>
                      <a:pt x="1797" y="227"/>
                    </a:cubicBezTo>
                    <a:cubicBezTo>
                      <a:pt x="2267" y="227"/>
                      <a:pt x="2737" y="219"/>
                      <a:pt x="3207" y="219"/>
                    </a:cubicBezTo>
                    <a:cubicBezTo>
                      <a:pt x="3773" y="219"/>
                      <a:pt x="4338" y="231"/>
                      <a:pt x="4902" y="282"/>
                    </a:cubicBezTo>
                    <a:cubicBezTo>
                      <a:pt x="4905" y="283"/>
                      <a:pt x="4908" y="283"/>
                      <a:pt x="4911" y="283"/>
                    </a:cubicBezTo>
                    <a:cubicBezTo>
                      <a:pt x="5006" y="283"/>
                      <a:pt x="5003" y="129"/>
                      <a:pt x="4902" y="119"/>
                    </a:cubicBezTo>
                    <a:cubicBezTo>
                      <a:pt x="4338" y="68"/>
                      <a:pt x="3773" y="56"/>
                      <a:pt x="3207" y="56"/>
                    </a:cubicBezTo>
                    <a:cubicBezTo>
                      <a:pt x="2737" y="56"/>
                      <a:pt x="2267" y="64"/>
                      <a:pt x="1797" y="64"/>
                    </a:cubicBezTo>
                    <a:cubicBezTo>
                      <a:pt x="1231" y="64"/>
                      <a:pt x="667" y="53"/>
                      <a:pt x="104" y="1"/>
                    </a:cubicBezTo>
                    <a:cubicBezTo>
                      <a:pt x="101" y="1"/>
                      <a:pt x="9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3" name="Google Shape;623;p30"/>
          <p:cNvSpPr/>
          <p:nvPr/>
        </p:nvSpPr>
        <p:spPr>
          <a:xfrm>
            <a:off x="6200727" y="320229"/>
            <a:ext cx="405390" cy="446013"/>
          </a:xfrm>
          <a:custGeom>
            <a:rect b="b" l="l" r="r" t="t"/>
            <a:pathLst>
              <a:path extrusionOk="0" h="17501" w="15907">
                <a:moveTo>
                  <a:pt x="7554" y="1416"/>
                </a:moveTo>
                <a:cubicBezTo>
                  <a:pt x="8297" y="1416"/>
                  <a:pt x="8709" y="1737"/>
                  <a:pt x="8794" y="2384"/>
                </a:cubicBezTo>
                <a:cubicBezTo>
                  <a:pt x="8949" y="2881"/>
                  <a:pt x="8990" y="3414"/>
                  <a:pt x="9027" y="3928"/>
                </a:cubicBezTo>
                <a:cubicBezTo>
                  <a:pt x="9099" y="4945"/>
                  <a:pt x="9259" y="6048"/>
                  <a:pt x="9050" y="7063"/>
                </a:cubicBezTo>
                <a:cubicBezTo>
                  <a:pt x="9044" y="7072"/>
                  <a:pt x="9044" y="7082"/>
                  <a:pt x="9040" y="7095"/>
                </a:cubicBezTo>
                <a:cubicBezTo>
                  <a:pt x="8854" y="7012"/>
                  <a:pt x="8657" y="6963"/>
                  <a:pt x="8454" y="6963"/>
                </a:cubicBezTo>
                <a:cubicBezTo>
                  <a:pt x="8348" y="6963"/>
                  <a:pt x="8241" y="6976"/>
                  <a:pt x="8133" y="7004"/>
                </a:cubicBezTo>
                <a:cubicBezTo>
                  <a:pt x="7427" y="5383"/>
                  <a:pt x="6425" y="3086"/>
                  <a:pt x="7131" y="1446"/>
                </a:cubicBezTo>
                <a:cubicBezTo>
                  <a:pt x="7282" y="1426"/>
                  <a:pt x="7423" y="1416"/>
                  <a:pt x="7554" y="1416"/>
                </a:cubicBezTo>
                <a:close/>
                <a:moveTo>
                  <a:pt x="12684" y="4648"/>
                </a:moveTo>
                <a:cubicBezTo>
                  <a:pt x="13832" y="4648"/>
                  <a:pt x="14081" y="5297"/>
                  <a:pt x="13428" y="6594"/>
                </a:cubicBezTo>
                <a:cubicBezTo>
                  <a:pt x="12631" y="7482"/>
                  <a:pt x="11296" y="7888"/>
                  <a:pt x="10175" y="8384"/>
                </a:cubicBezTo>
                <a:cubicBezTo>
                  <a:pt x="10138" y="8294"/>
                  <a:pt x="10102" y="8207"/>
                  <a:pt x="10061" y="8121"/>
                </a:cubicBezTo>
                <a:cubicBezTo>
                  <a:pt x="9979" y="7947"/>
                  <a:pt x="9870" y="7779"/>
                  <a:pt x="9738" y="7629"/>
                </a:cubicBezTo>
                <a:cubicBezTo>
                  <a:pt x="9851" y="7437"/>
                  <a:pt x="9946" y="7187"/>
                  <a:pt x="10028" y="6904"/>
                </a:cubicBezTo>
                <a:cubicBezTo>
                  <a:pt x="10302" y="6403"/>
                  <a:pt x="10667" y="5961"/>
                  <a:pt x="11059" y="5532"/>
                </a:cubicBezTo>
                <a:cubicBezTo>
                  <a:pt x="11378" y="5196"/>
                  <a:pt x="11746" y="4912"/>
                  <a:pt x="12156" y="4685"/>
                </a:cubicBezTo>
                <a:cubicBezTo>
                  <a:pt x="12350" y="4660"/>
                  <a:pt x="12525" y="4648"/>
                  <a:pt x="12684" y="4648"/>
                </a:cubicBezTo>
                <a:close/>
                <a:moveTo>
                  <a:pt x="3116" y="6117"/>
                </a:moveTo>
                <a:cubicBezTo>
                  <a:pt x="3228" y="6117"/>
                  <a:pt x="3341" y="6123"/>
                  <a:pt x="3454" y="6134"/>
                </a:cubicBezTo>
                <a:cubicBezTo>
                  <a:pt x="4588" y="6170"/>
                  <a:pt x="6188" y="6704"/>
                  <a:pt x="7049" y="7615"/>
                </a:cubicBezTo>
                <a:cubicBezTo>
                  <a:pt x="6739" y="7920"/>
                  <a:pt x="6520" y="8453"/>
                  <a:pt x="6425" y="8891"/>
                </a:cubicBezTo>
                <a:cubicBezTo>
                  <a:pt x="6393" y="9027"/>
                  <a:pt x="6375" y="9168"/>
                  <a:pt x="6356" y="9309"/>
                </a:cubicBezTo>
                <a:cubicBezTo>
                  <a:pt x="5272" y="9250"/>
                  <a:pt x="4224" y="9278"/>
                  <a:pt x="3145" y="9063"/>
                </a:cubicBezTo>
                <a:cubicBezTo>
                  <a:pt x="1805" y="8745"/>
                  <a:pt x="1541" y="7793"/>
                  <a:pt x="2352" y="6203"/>
                </a:cubicBezTo>
                <a:cubicBezTo>
                  <a:pt x="2605" y="6146"/>
                  <a:pt x="2860" y="6117"/>
                  <a:pt x="3116" y="6117"/>
                </a:cubicBezTo>
                <a:close/>
                <a:moveTo>
                  <a:pt x="8411" y="8016"/>
                </a:moveTo>
                <a:cubicBezTo>
                  <a:pt x="9227" y="8025"/>
                  <a:pt x="9446" y="9451"/>
                  <a:pt x="9323" y="10030"/>
                </a:cubicBezTo>
                <a:cubicBezTo>
                  <a:pt x="9218" y="10508"/>
                  <a:pt x="8863" y="10731"/>
                  <a:pt x="8398" y="10781"/>
                </a:cubicBezTo>
                <a:cubicBezTo>
                  <a:pt x="8351" y="10786"/>
                  <a:pt x="8306" y="10789"/>
                  <a:pt x="8262" y="10789"/>
                </a:cubicBezTo>
                <a:cubicBezTo>
                  <a:pt x="7770" y="10789"/>
                  <a:pt x="7499" y="10487"/>
                  <a:pt x="7387" y="9997"/>
                </a:cubicBezTo>
                <a:cubicBezTo>
                  <a:pt x="7300" y="9647"/>
                  <a:pt x="7355" y="9259"/>
                  <a:pt x="7437" y="8914"/>
                </a:cubicBezTo>
                <a:cubicBezTo>
                  <a:pt x="7482" y="8718"/>
                  <a:pt x="7555" y="8535"/>
                  <a:pt x="7641" y="8362"/>
                </a:cubicBezTo>
                <a:cubicBezTo>
                  <a:pt x="7646" y="8348"/>
                  <a:pt x="7656" y="8335"/>
                  <a:pt x="7660" y="8321"/>
                </a:cubicBezTo>
                <a:cubicBezTo>
                  <a:pt x="7721" y="8347"/>
                  <a:pt x="7786" y="8359"/>
                  <a:pt x="7850" y="8359"/>
                </a:cubicBezTo>
                <a:cubicBezTo>
                  <a:pt x="8070" y="8359"/>
                  <a:pt x="8289" y="8221"/>
                  <a:pt x="8384" y="8020"/>
                </a:cubicBezTo>
                <a:cubicBezTo>
                  <a:pt x="8394" y="8020"/>
                  <a:pt x="8402" y="8016"/>
                  <a:pt x="8411" y="8016"/>
                </a:cubicBezTo>
                <a:close/>
                <a:moveTo>
                  <a:pt x="11170" y="9483"/>
                </a:moveTo>
                <a:cubicBezTo>
                  <a:pt x="12238" y="9483"/>
                  <a:pt x="13113" y="10038"/>
                  <a:pt x="13729" y="11042"/>
                </a:cubicBezTo>
                <a:cubicBezTo>
                  <a:pt x="13628" y="11456"/>
                  <a:pt x="13528" y="11870"/>
                  <a:pt x="13428" y="12285"/>
                </a:cubicBezTo>
                <a:cubicBezTo>
                  <a:pt x="13059" y="12190"/>
                  <a:pt x="12708" y="12048"/>
                  <a:pt x="12375" y="11856"/>
                </a:cubicBezTo>
                <a:cubicBezTo>
                  <a:pt x="11641" y="11496"/>
                  <a:pt x="10954" y="11050"/>
                  <a:pt x="10225" y="10691"/>
                </a:cubicBezTo>
                <a:cubicBezTo>
                  <a:pt x="10394" y="10344"/>
                  <a:pt x="10453" y="9957"/>
                  <a:pt x="10434" y="9565"/>
                </a:cubicBezTo>
                <a:cubicBezTo>
                  <a:pt x="10688" y="9510"/>
                  <a:pt x="10934" y="9483"/>
                  <a:pt x="11170" y="9483"/>
                </a:cubicBezTo>
                <a:close/>
                <a:moveTo>
                  <a:pt x="6461" y="10467"/>
                </a:moveTo>
                <a:cubicBezTo>
                  <a:pt x="6594" y="10914"/>
                  <a:pt x="6849" y="11309"/>
                  <a:pt x="7263" y="11593"/>
                </a:cubicBezTo>
                <a:cubicBezTo>
                  <a:pt x="7327" y="11633"/>
                  <a:pt x="7395" y="11661"/>
                  <a:pt x="7459" y="11688"/>
                </a:cubicBezTo>
                <a:cubicBezTo>
                  <a:pt x="7273" y="11907"/>
                  <a:pt x="7086" y="12121"/>
                  <a:pt x="6890" y="12326"/>
                </a:cubicBezTo>
                <a:cubicBezTo>
                  <a:pt x="6647" y="12676"/>
                  <a:pt x="6381" y="12851"/>
                  <a:pt x="6091" y="12851"/>
                </a:cubicBezTo>
                <a:cubicBezTo>
                  <a:pt x="5690" y="12851"/>
                  <a:pt x="5244" y="12516"/>
                  <a:pt x="4752" y="11848"/>
                </a:cubicBezTo>
                <a:cubicBezTo>
                  <a:pt x="5217" y="11292"/>
                  <a:pt x="5856" y="10878"/>
                  <a:pt x="6461" y="10467"/>
                </a:cubicBezTo>
                <a:close/>
                <a:moveTo>
                  <a:pt x="9410" y="11542"/>
                </a:moveTo>
                <a:cubicBezTo>
                  <a:pt x="9669" y="12476"/>
                  <a:pt x="10043" y="13383"/>
                  <a:pt x="10302" y="14317"/>
                </a:cubicBezTo>
                <a:cubicBezTo>
                  <a:pt x="10417" y="14722"/>
                  <a:pt x="10480" y="15137"/>
                  <a:pt x="10493" y="15561"/>
                </a:cubicBezTo>
                <a:cubicBezTo>
                  <a:pt x="10164" y="15750"/>
                  <a:pt x="9887" y="15844"/>
                  <a:pt x="9663" y="15844"/>
                </a:cubicBezTo>
                <a:cubicBezTo>
                  <a:pt x="9329" y="15844"/>
                  <a:pt x="9112" y="15634"/>
                  <a:pt x="9008" y="15214"/>
                </a:cubicBezTo>
                <a:cubicBezTo>
                  <a:pt x="8476" y="14162"/>
                  <a:pt x="8585" y="13000"/>
                  <a:pt x="8525" y="11866"/>
                </a:cubicBezTo>
                <a:cubicBezTo>
                  <a:pt x="8525" y="11862"/>
                  <a:pt x="8520" y="11856"/>
                  <a:pt x="8520" y="11852"/>
                </a:cubicBezTo>
                <a:cubicBezTo>
                  <a:pt x="8835" y="11807"/>
                  <a:pt x="9141" y="11702"/>
                  <a:pt x="9410" y="11542"/>
                </a:cubicBezTo>
                <a:close/>
                <a:moveTo>
                  <a:pt x="7762" y="0"/>
                </a:moveTo>
                <a:cubicBezTo>
                  <a:pt x="7686" y="0"/>
                  <a:pt x="7608" y="5"/>
                  <a:pt x="7528" y="15"/>
                </a:cubicBezTo>
                <a:cubicBezTo>
                  <a:pt x="5067" y="311"/>
                  <a:pt x="5736" y="3633"/>
                  <a:pt x="6617" y="5938"/>
                </a:cubicBezTo>
                <a:cubicBezTo>
                  <a:pt x="5581" y="5327"/>
                  <a:pt x="4292" y="4905"/>
                  <a:pt x="3153" y="4905"/>
                </a:cubicBezTo>
                <a:cubicBezTo>
                  <a:pt x="2373" y="4905"/>
                  <a:pt x="1663" y="5103"/>
                  <a:pt x="1153" y="5574"/>
                </a:cubicBezTo>
                <a:cubicBezTo>
                  <a:pt x="310" y="6353"/>
                  <a:pt x="1" y="7843"/>
                  <a:pt x="811" y="8781"/>
                </a:cubicBezTo>
                <a:cubicBezTo>
                  <a:pt x="1932" y="10075"/>
                  <a:pt x="3345" y="10266"/>
                  <a:pt x="4862" y="10321"/>
                </a:cubicBezTo>
                <a:cubicBezTo>
                  <a:pt x="3805" y="11132"/>
                  <a:pt x="2839" y="12180"/>
                  <a:pt x="3363" y="13452"/>
                </a:cubicBezTo>
                <a:cubicBezTo>
                  <a:pt x="3692" y="14247"/>
                  <a:pt x="4197" y="14545"/>
                  <a:pt x="4767" y="14545"/>
                </a:cubicBezTo>
                <a:cubicBezTo>
                  <a:pt x="5689" y="14545"/>
                  <a:pt x="6782" y="13764"/>
                  <a:pt x="7574" y="13046"/>
                </a:cubicBezTo>
                <a:cubicBezTo>
                  <a:pt x="7753" y="14836"/>
                  <a:pt x="8265" y="17501"/>
                  <a:pt x="9874" y="17501"/>
                </a:cubicBezTo>
                <a:cubicBezTo>
                  <a:pt x="10133" y="17501"/>
                  <a:pt x="10420" y="17432"/>
                  <a:pt x="10739" y="17279"/>
                </a:cubicBezTo>
                <a:cubicBezTo>
                  <a:pt x="12303" y="16531"/>
                  <a:pt x="11323" y="13971"/>
                  <a:pt x="10685" y="12212"/>
                </a:cubicBezTo>
                <a:lnTo>
                  <a:pt x="10685" y="12212"/>
                </a:lnTo>
                <a:cubicBezTo>
                  <a:pt x="11608" y="12826"/>
                  <a:pt x="12790" y="13549"/>
                  <a:pt x="13724" y="13549"/>
                </a:cubicBezTo>
                <a:cubicBezTo>
                  <a:pt x="14197" y="13549"/>
                  <a:pt x="14606" y="13364"/>
                  <a:pt x="14886" y="12886"/>
                </a:cubicBezTo>
                <a:cubicBezTo>
                  <a:pt x="15469" y="11893"/>
                  <a:pt x="14918" y="10586"/>
                  <a:pt x="14261" y="9784"/>
                </a:cubicBezTo>
                <a:cubicBezTo>
                  <a:pt x="13710" y="9101"/>
                  <a:pt x="13150" y="8676"/>
                  <a:pt x="12535" y="8458"/>
                </a:cubicBezTo>
                <a:cubicBezTo>
                  <a:pt x="14284" y="7524"/>
                  <a:pt x="15906" y="6216"/>
                  <a:pt x="14448" y="4348"/>
                </a:cubicBezTo>
                <a:cubicBezTo>
                  <a:pt x="13969" y="3736"/>
                  <a:pt x="13420" y="3485"/>
                  <a:pt x="12858" y="3485"/>
                </a:cubicBezTo>
                <a:cubicBezTo>
                  <a:pt x="11949" y="3485"/>
                  <a:pt x="11006" y="4140"/>
                  <a:pt x="10266" y="4990"/>
                </a:cubicBezTo>
                <a:cubicBezTo>
                  <a:pt x="10300" y="2707"/>
                  <a:pt x="9580" y="0"/>
                  <a:pt x="7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 rot="960422">
            <a:off x="7524084" y="3278887"/>
            <a:ext cx="405413" cy="486574"/>
          </a:xfrm>
          <a:custGeom>
            <a:rect b="b" l="l" r="r" t="t"/>
            <a:pathLst>
              <a:path extrusionOk="0" h="26746" w="22281">
                <a:moveTo>
                  <a:pt x="20439" y="1669"/>
                </a:moveTo>
                <a:cubicBezTo>
                  <a:pt x="20668" y="2735"/>
                  <a:pt x="20685" y="3838"/>
                  <a:pt x="20700" y="4936"/>
                </a:cubicBezTo>
                <a:cubicBezTo>
                  <a:pt x="20208" y="4836"/>
                  <a:pt x="19692" y="4676"/>
                  <a:pt x="19255" y="4617"/>
                </a:cubicBezTo>
                <a:cubicBezTo>
                  <a:pt x="18748" y="4550"/>
                  <a:pt x="18233" y="4528"/>
                  <a:pt x="17714" y="4528"/>
                </a:cubicBezTo>
                <a:cubicBezTo>
                  <a:pt x="16819" y="4528"/>
                  <a:pt x="15916" y="4594"/>
                  <a:pt x="15036" y="4608"/>
                </a:cubicBezTo>
                <a:cubicBezTo>
                  <a:pt x="14976" y="4608"/>
                  <a:pt x="14927" y="4613"/>
                  <a:pt x="14877" y="4626"/>
                </a:cubicBezTo>
                <a:cubicBezTo>
                  <a:pt x="14904" y="4449"/>
                  <a:pt x="14931" y="4276"/>
                  <a:pt x="14954" y="4098"/>
                </a:cubicBezTo>
                <a:cubicBezTo>
                  <a:pt x="14979" y="3867"/>
                  <a:pt x="14755" y="3707"/>
                  <a:pt x="14542" y="3707"/>
                </a:cubicBezTo>
                <a:cubicBezTo>
                  <a:pt x="14444" y="3707"/>
                  <a:pt x="14348" y="3742"/>
                  <a:pt x="14280" y="3820"/>
                </a:cubicBezTo>
                <a:cubicBezTo>
                  <a:pt x="12589" y="5779"/>
                  <a:pt x="12986" y="9164"/>
                  <a:pt x="13041" y="11570"/>
                </a:cubicBezTo>
                <a:cubicBezTo>
                  <a:pt x="13100" y="14204"/>
                  <a:pt x="12698" y="16805"/>
                  <a:pt x="12990" y="19411"/>
                </a:cubicBezTo>
                <a:cubicBezTo>
                  <a:pt x="12953" y="19438"/>
                  <a:pt x="12917" y="19476"/>
                  <a:pt x="12898" y="19530"/>
                </a:cubicBezTo>
                <a:cubicBezTo>
                  <a:pt x="12106" y="21526"/>
                  <a:pt x="10953" y="23476"/>
                  <a:pt x="9231" y="24797"/>
                </a:cubicBezTo>
                <a:cubicBezTo>
                  <a:pt x="8514" y="25347"/>
                  <a:pt x="7658" y="25604"/>
                  <a:pt x="6803" y="25604"/>
                </a:cubicBezTo>
                <a:cubicBezTo>
                  <a:pt x="5358" y="25604"/>
                  <a:pt x="3913" y="24873"/>
                  <a:pt x="3134" y="23594"/>
                </a:cubicBezTo>
                <a:cubicBezTo>
                  <a:pt x="1795" y="21389"/>
                  <a:pt x="4005" y="19680"/>
                  <a:pt x="5878" y="19261"/>
                </a:cubicBezTo>
                <a:cubicBezTo>
                  <a:pt x="6376" y="19149"/>
                  <a:pt x="6893" y="19100"/>
                  <a:pt x="7416" y="19100"/>
                </a:cubicBezTo>
                <a:cubicBezTo>
                  <a:pt x="8424" y="19100"/>
                  <a:pt x="9451" y="19284"/>
                  <a:pt x="10383" y="19558"/>
                </a:cubicBezTo>
                <a:cubicBezTo>
                  <a:pt x="10434" y="19572"/>
                  <a:pt x="10482" y="19578"/>
                  <a:pt x="10526" y="19578"/>
                </a:cubicBezTo>
                <a:cubicBezTo>
                  <a:pt x="10722" y="19578"/>
                  <a:pt x="10857" y="19452"/>
                  <a:pt x="10913" y="19289"/>
                </a:cubicBezTo>
                <a:cubicBezTo>
                  <a:pt x="10938" y="19298"/>
                  <a:pt x="10966" y="19303"/>
                  <a:pt x="10993" y="19303"/>
                </a:cubicBezTo>
                <a:cubicBezTo>
                  <a:pt x="11074" y="19303"/>
                  <a:pt x="11155" y="19262"/>
                  <a:pt x="11172" y="19169"/>
                </a:cubicBezTo>
                <a:cubicBezTo>
                  <a:pt x="11668" y="16568"/>
                  <a:pt x="11651" y="13857"/>
                  <a:pt x="11742" y="11220"/>
                </a:cubicBezTo>
                <a:cubicBezTo>
                  <a:pt x="11824" y="8945"/>
                  <a:pt x="12234" y="6266"/>
                  <a:pt x="11714" y="3975"/>
                </a:cubicBezTo>
                <a:cubicBezTo>
                  <a:pt x="12936" y="3637"/>
                  <a:pt x="14229" y="3546"/>
                  <a:pt x="15468" y="3177"/>
                </a:cubicBezTo>
                <a:cubicBezTo>
                  <a:pt x="17136" y="2676"/>
                  <a:pt x="18749" y="2075"/>
                  <a:pt x="20439" y="1669"/>
                </a:cubicBezTo>
                <a:close/>
                <a:moveTo>
                  <a:pt x="20979" y="1"/>
                </a:moveTo>
                <a:cubicBezTo>
                  <a:pt x="20918" y="1"/>
                  <a:pt x="20855" y="7"/>
                  <a:pt x="20790" y="20"/>
                </a:cubicBezTo>
                <a:cubicBezTo>
                  <a:pt x="18590" y="485"/>
                  <a:pt x="16485" y="1269"/>
                  <a:pt x="14370" y="2038"/>
                </a:cubicBezTo>
                <a:cubicBezTo>
                  <a:pt x="13359" y="2403"/>
                  <a:pt x="12265" y="2521"/>
                  <a:pt x="11487" y="3187"/>
                </a:cubicBezTo>
                <a:cubicBezTo>
                  <a:pt x="11477" y="3149"/>
                  <a:pt x="11468" y="3113"/>
                  <a:pt x="11455" y="3082"/>
                </a:cubicBezTo>
                <a:cubicBezTo>
                  <a:pt x="11412" y="2966"/>
                  <a:pt x="11317" y="2909"/>
                  <a:pt x="11222" y="2909"/>
                </a:cubicBezTo>
                <a:cubicBezTo>
                  <a:pt x="11127" y="2909"/>
                  <a:pt x="11032" y="2967"/>
                  <a:pt x="10990" y="3082"/>
                </a:cubicBezTo>
                <a:cubicBezTo>
                  <a:pt x="10083" y="5533"/>
                  <a:pt x="10488" y="8631"/>
                  <a:pt x="10461" y="11220"/>
                </a:cubicBezTo>
                <a:cubicBezTo>
                  <a:pt x="10438" y="13702"/>
                  <a:pt x="10329" y="16254"/>
                  <a:pt x="10721" y="18715"/>
                </a:cubicBezTo>
                <a:cubicBezTo>
                  <a:pt x="9813" y="18053"/>
                  <a:pt x="8559" y="17741"/>
                  <a:pt x="7265" y="17741"/>
                </a:cubicBezTo>
                <a:cubicBezTo>
                  <a:pt x="3782" y="17741"/>
                  <a:pt x="1" y="20000"/>
                  <a:pt x="1841" y="23781"/>
                </a:cubicBezTo>
                <a:cubicBezTo>
                  <a:pt x="2862" y="25877"/>
                  <a:pt x="4574" y="26746"/>
                  <a:pt x="6370" y="26746"/>
                </a:cubicBezTo>
                <a:cubicBezTo>
                  <a:pt x="9499" y="26746"/>
                  <a:pt x="12886" y="24110"/>
                  <a:pt x="13332" y="20746"/>
                </a:cubicBezTo>
                <a:cubicBezTo>
                  <a:pt x="13337" y="20747"/>
                  <a:pt x="13343" y="20747"/>
                  <a:pt x="13349" y="20747"/>
                </a:cubicBezTo>
                <a:cubicBezTo>
                  <a:pt x="13454" y="20747"/>
                  <a:pt x="13569" y="20675"/>
                  <a:pt x="13569" y="20546"/>
                </a:cubicBezTo>
                <a:cubicBezTo>
                  <a:pt x="13601" y="17762"/>
                  <a:pt x="14175" y="15024"/>
                  <a:pt x="14252" y="12244"/>
                </a:cubicBezTo>
                <a:cubicBezTo>
                  <a:pt x="14293" y="10841"/>
                  <a:pt x="14234" y="9437"/>
                  <a:pt x="14293" y="8034"/>
                </a:cubicBezTo>
                <a:cubicBezTo>
                  <a:pt x="14330" y="7287"/>
                  <a:pt x="14480" y="6572"/>
                  <a:pt x="14635" y="5852"/>
                </a:cubicBezTo>
                <a:cubicBezTo>
                  <a:pt x="14728" y="5935"/>
                  <a:pt x="14851" y="5986"/>
                  <a:pt x="14993" y="5986"/>
                </a:cubicBezTo>
                <a:cubicBezTo>
                  <a:pt x="15030" y="5986"/>
                  <a:pt x="15069" y="5983"/>
                  <a:pt x="15108" y="5975"/>
                </a:cubicBezTo>
                <a:cubicBezTo>
                  <a:pt x="15827" y="5969"/>
                  <a:pt x="16543" y="5956"/>
                  <a:pt x="17258" y="5956"/>
                </a:cubicBezTo>
                <a:cubicBezTo>
                  <a:pt x="17696" y="5956"/>
                  <a:pt x="18134" y="5961"/>
                  <a:pt x="18572" y="5975"/>
                </a:cubicBezTo>
                <a:cubicBezTo>
                  <a:pt x="19610" y="6011"/>
                  <a:pt x="20481" y="6457"/>
                  <a:pt x="21474" y="6526"/>
                </a:cubicBezTo>
                <a:cubicBezTo>
                  <a:pt x="21490" y="6527"/>
                  <a:pt x="21505" y="6528"/>
                  <a:pt x="21521" y="6528"/>
                </a:cubicBezTo>
                <a:cubicBezTo>
                  <a:pt x="21917" y="6528"/>
                  <a:pt x="22226" y="6147"/>
                  <a:pt x="22235" y="5765"/>
                </a:cubicBezTo>
                <a:cubicBezTo>
                  <a:pt x="22271" y="4038"/>
                  <a:pt x="22281" y="2220"/>
                  <a:pt x="21734" y="558"/>
                </a:cubicBezTo>
                <a:cubicBezTo>
                  <a:pt x="21618" y="204"/>
                  <a:pt x="21327" y="1"/>
                  <a:pt x="209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"/>
          <p:cNvSpPr txBox="1"/>
          <p:nvPr>
            <p:ph idx="1" type="subTitle"/>
          </p:nvPr>
        </p:nvSpPr>
        <p:spPr>
          <a:xfrm>
            <a:off x="1808838" y="1764550"/>
            <a:ext cx="6581700" cy="31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Using GCP Ubuntu as project environment.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Using Hadoop framework to implement MapReduce model.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Program in Java Language.</a:t>
            </a:r>
            <a:br>
              <a:rPr lang="en" sz="3000"/>
            </a:br>
            <a:endParaRPr sz="3000"/>
          </a:p>
        </p:txBody>
      </p:sp>
      <p:sp>
        <p:nvSpPr>
          <p:cNvPr id="630" name="Google Shape;630;p31"/>
          <p:cNvSpPr txBox="1"/>
          <p:nvPr>
            <p:ph type="title"/>
          </p:nvPr>
        </p:nvSpPr>
        <p:spPr>
          <a:xfrm>
            <a:off x="2865900" y="907475"/>
            <a:ext cx="34122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TECHNOLOGY USED</a:t>
            </a:r>
            <a:endParaRPr sz="4000"/>
          </a:p>
        </p:txBody>
      </p:sp>
      <p:grpSp>
        <p:nvGrpSpPr>
          <p:cNvPr id="631" name="Google Shape;631;p31"/>
          <p:cNvGrpSpPr/>
          <p:nvPr/>
        </p:nvGrpSpPr>
        <p:grpSpPr>
          <a:xfrm flipH="1">
            <a:off x="448190" y="2710231"/>
            <a:ext cx="1080667" cy="841907"/>
            <a:chOff x="2489257" y="2639067"/>
            <a:chExt cx="2406830" cy="1875488"/>
          </a:xfrm>
        </p:grpSpPr>
        <p:sp>
          <p:nvSpPr>
            <p:cNvPr id="632" name="Google Shape;632;p31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1"/>
          <p:cNvGrpSpPr/>
          <p:nvPr/>
        </p:nvGrpSpPr>
        <p:grpSpPr>
          <a:xfrm flipH="1">
            <a:off x="925952" y="650753"/>
            <a:ext cx="125147" cy="109194"/>
            <a:chOff x="1129997" y="1785758"/>
            <a:chExt cx="560442" cy="489002"/>
          </a:xfrm>
        </p:grpSpPr>
        <p:sp>
          <p:nvSpPr>
            <p:cNvPr id="648" name="Google Shape;648;p31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1"/>
          <p:cNvGrpSpPr/>
          <p:nvPr/>
        </p:nvGrpSpPr>
        <p:grpSpPr>
          <a:xfrm>
            <a:off x="8430829" y="2167959"/>
            <a:ext cx="225578" cy="196823"/>
            <a:chOff x="1129997" y="1785758"/>
            <a:chExt cx="560442" cy="489002"/>
          </a:xfrm>
        </p:grpSpPr>
        <p:sp>
          <p:nvSpPr>
            <p:cNvPr id="651" name="Google Shape;651;p31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7492232" y="535070"/>
            <a:ext cx="1249472" cy="736055"/>
            <a:chOff x="7492232" y="535070"/>
            <a:chExt cx="1249472" cy="736055"/>
          </a:xfrm>
        </p:grpSpPr>
        <p:sp>
          <p:nvSpPr>
            <p:cNvPr id="654" name="Google Shape;654;p31"/>
            <p:cNvSpPr/>
            <p:nvPr/>
          </p:nvSpPr>
          <p:spPr>
            <a:xfrm>
              <a:off x="7807225" y="997600"/>
              <a:ext cx="4750" cy="19900"/>
            </a:xfrm>
            <a:custGeom>
              <a:rect b="b" l="l" r="r" t="t"/>
              <a:pathLst>
                <a:path extrusionOk="0" h="796" w="19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5" name="Google Shape;655;p31"/>
            <p:cNvSpPr/>
            <p:nvPr/>
          </p:nvSpPr>
          <p:spPr>
            <a:xfrm>
              <a:off x="7534377" y="577133"/>
              <a:ext cx="537331" cy="538087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31"/>
            <p:cNvGrpSpPr/>
            <p:nvPr/>
          </p:nvGrpSpPr>
          <p:grpSpPr>
            <a:xfrm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657" name="Google Shape;657;p31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rect b="b" l="l" r="r" t="t"/>
                <a:pathLst>
                  <a:path extrusionOk="0" h="50574" w="51187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rect b="b" l="l" r="r" t="t"/>
                <a:pathLst>
                  <a:path extrusionOk="0" h="3657" w="1173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rect b="b" l="l" r="r" t="t"/>
                <a:pathLst>
                  <a:path extrusionOk="0" h="5594" w="7256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rect b="b" l="l" r="r" t="t"/>
                <a:pathLst>
                  <a:path extrusionOk="0" h="5651" w="6101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rect b="b" l="l" r="r" t="t"/>
                <a:pathLst>
                  <a:path extrusionOk="0" h="5485" w="1280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rect b="b" l="l" r="r" t="t"/>
                <a:pathLst>
                  <a:path extrusionOk="0" h="2212" w="9486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rect b="b" l="l" r="r" t="t"/>
                <a:pathLst>
                  <a:path extrusionOk="0" h="5720" w="6686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509575"/>
            <a:ext cx="77533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"/>
          <p:cNvSpPr txBox="1"/>
          <p:nvPr>
            <p:ph idx="1" type="subTitle"/>
          </p:nvPr>
        </p:nvSpPr>
        <p:spPr>
          <a:xfrm>
            <a:off x="898700" y="1616500"/>
            <a:ext cx="3395700" cy="73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a Java program to generate numbers of random pairs of point(x, y) with given radius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Save the result in file to use as MapReduce input file  </a:t>
            </a:r>
            <a:br>
              <a:rPr lang="en" sz="1800"/>
            </a:br>
            <a:endParaRPr sz="1800"/>
          </a:p>
        </p:txBody>
      </p:sp>
      <p:sp>
        <p:nvSpPr>
          <p:cNvPr id="674" name="Google Shape;674;p33"/>
          <p:cNvSpPr txBox="1"/>
          <p:nvPr>
            <p:ph idx="7" type="subTitle"/>
          </p:nvPr>
        </p:nvSpPr>
        <p:spPr>
          <a:xfrm>
            <a:off x="4431825" y="1618075"/>
            <a:ext cx="3687900" cy="1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MapReduce program in Java Language to count number of points inside and outside of the circle with given radius.</a:t>
            </a:r>
            <a:br>
              <a:rPr lang="en" sz="1800"/>
            </a:br>
            <a:endParaRPr sz="1800"/>
          </a:p>
        </p:txBody>
      </p:sp>
      <p:sp>
        <p:nvSpPr>
          <p:cNvPr id="675" name="Google Shape;675;p33"/>
          <p:cNvSpPr txBox="1"/>
          <p:nvPr>
            <p:ph type="title"/>
          </p:nvPr>
        </p:nvSpPr>
        <p:spPr>
          <a:xfrm>
            <a:off x="898700" y="1196578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1. </a:t>
            </a:r>
            <a:r>
              <a:rPr lang="en" sz="2600"/>
              <a:t>Prepare Input File</a:t>
            </a:r>
            <a:endParaRPr sz="2600"/>
          </a:p>
        </p:txBody>
      </p:sp>
      <p:sp>
        <p:nvSpPr>
          <p:cNvPr id="676" name="Google Shape;676;p33"/>
          <p:cNvSpPr txBox="1"/>
          <p:nvPr>
            <p:ph idx="6" type="title"/>
          </p:nvPr>
        </p:nvSpPr>
        <p:spPr>
          <a:xfrm>
            <a:off x="4431822" y="1158265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2. Code for MapReduce</a:t>
            </a:r>
            <a:endParaRPr sz="2600"/>
          </a:p>
        </p:txBody>
      </p:sp>
      <p:sp>
        <p:nvSpPr>
          <p:cNvPr id="677" name="Google Shape;677;p33"/>
          <p:cNvSpPr txBox="1"/>
          <p:nvPr>
            <p:ph idx="3" type="title"/>
          </p:nvPr>
        </p:nvSpPr>
        <p:spPr>
          <a:xfrm>
            <a:off x="6182075" y="3057074"/>
            <a:ext cx="25125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4. Calculate Pi</a:t>
            </a:r>
            <a:endParaRPr sz="2600"/>
          </a:p>
        </p:txBody>
      </p:sp>
      <p:sp>
        <p:nvSpPr>
          <p:cNvPr id="678" name="Google Shape;678;p33"/>
          <p:cNvSpPr txBox="1"/>
          <p:nvPr>
            <p:ph idx="4" type="subTitle"/>
          </p:nvPr>
        </p:nvSpPr>
        <p:spPr>
          <a:xfrm>
            <a:off x="6182075" y="3516875"/>
            <a:ext cx="2512500" cy="4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Write a Java Program to calculate pi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the output from Step 3 get pi value</a:t>
            </a:r>
            <a:endParaRPr sz="1800"/>
          </a:p>
        </p:txBody>
      </p:sp>
      <p:grpSp>
        <p:nvGrpSpPr>
          <p:cNvPr id="679" name="Google Shape;679;p33"/>
          <p:cNvGrpSpPr/>
          <p:nvPr/>
        </p:nvGrpSpPr>
        <p:grpSpPr>
          <a:xfrm flipH="1">
            <a:off x="676790" y="3396031"/>
            <a:ext cx="1080667" cy="841907"/>
            <a:chOff x="2489257" y="2639067"/>
            <a:chExt cx="2406830" cy="1875488"/>
          </a:xfrm>
        </p:grpSpPr>
        <p:sp>
          <p:nvSpPr>
            <p:cNvPr id="680" name="Google Shape;680;p33"/>
            <p:cNvSpPr/>
            <p:nvPr/>
          </p:nvSpPr>
          <p:spPr>
            <a:xfrm>
              <a:off x="2489257" y="2639067"/>
              <a:ext cx="1160693" cy="1271383"/>
            </a:xfrm>
            <a:custGeom>
              <a:rect b="b" l="l" r="r" t="t"/>
              <a:pathLst>
                <a:path extrusionOk="0" h="54742" w="49976">
                  <a:moveTo>
                    <a:pt x="3077" y="2435"/>
                  </a:moveTo>
                  <a:lnTo>
                    <a:pt x="3077" y="2435"/>
                  </a:lnTo>
                  <a:cubicBezTo>
                    <a:pt x="3114" y="2463"/>
                    <a:pt x="3150" y="2490"/>
                    <a:pt x="3191" y="2517"/>
                  </a:cubicBezTo>
                  <a:cubicBezTo>
                    <a:pt x="4271" y="3241"/>
                    <a:pt x="5356" y="3962"/>
                    <a:pt x="6458" y="4650"/>
                  </a:cubicBezTo>
                  <a:cubicBezTo>
                    <a:pt x="8691" y="6048"/>
                    <a:pt x="10864" y="7506"/>
                    <a:pt x="13011" y="9033"/>
                  </a:cubicBezTo>
                  <a:cubicBezTo>
                    <a:pt x="17101" y="11940"/>
                    <a:pt x="21088" y="14992"/>
                    <a:pt x="25231" y="17840"/>
                  </a:cubicBezTo>
                  <a:cubicBezTo>
                    <a:pt x="29445" y="20733"/>
                    <a:pt x="33464" y="23822"/>
                    <a:pt x="37468" y="26994"/>
                  </a:cubicBezTo>
                  <a:cubicBezTo>
                    <a:pt x="39255" y="28411"/>
                    <a:pt x="41146" y="29696"/>
                    <a:pt x="43032" y="30976"/>
                  </a:cubicBezTo>
                  <a:cubicBezTo>
                    <a:pt x="44826" y="32192"/>
                    <a:pt x="46567" y="33500"/>
                    <a:pt x="48344" y="34740"/>
                  </a:cubicBezTo>
                  <a:cubicBezTo>
                    <a:pt x="47474" y="34885"/>
                    <a:pt x="46622" y="35287"/>
                    <a:pt x="45783" y="35523"/>
                  </a:cubicBezTo>
                  <a:cubicBezTo>
                    <a:pt x="44613" y="35855"/>
                    <a:pt x="43419" y="36107"/>
                    <a:pt x="42225" y="36362"/>
                  </a:cubicBezTo>
                  <a:cubicBezTo>
                    <a:pt x="40166" y="36803"/>
                    <a:pt x="37874" y="37091"/>
                    <a:pt x="35914" y="37960"/>
                  </a:cubicBezTo>
                  <a:cubicBezTo>
                    <a:pt x="35847" y="37765"/>
                    <a:pt x="35641" y="37619"/>
                    <a:pt x="35428" y="37605"/>
                  </a:cubicBezTo>
                  <a:cubicBezTo>
                    <a:pt x="34826" y="37560"/>
                    <a:pt x="33687" y="36084"/>
                    <a:pt x="33249" y="35674"/>
                  </a:cubicBezTo>
                  <a:cubicBezTo>
                    <a:pt x="32425" y="34899"/>
                    <a:pt x="31622" y="34101"/>
                    <a:pt x="30825" y="33295"/>
                  </a:cubicBezTo>
                  <a:cubicBezTo>
                    <a:pt x="29235" y="31678"/>
                    <a:pt x="27700" y="30005"/>
                    <a:pt x="26142" y="28356"/>
                  </a:cubicBezTo>
                  <a:cubicBezTo>
                    <a:pt x="23034" y="25057"/>
                    <a:pt x="19991" y="21704"/>
                    <a:pt x="17019" y="18283"/>
                  </a:cubicBezTo>
                  <a:cubicBezTo>
                    <a:pt x="14186" y="15020"/>
                    <a:pt x="11201" y="11899"/>
                    <a:pt x="8368" y="8645"/>
                  </a:cubicBezTo>
                  <a:cubicBezTo>
                    <a:pt x="7018" y="7096"/>
                    <a:pt x="5807" y="5434"/>
                    <a:pt x="4444" y="3903"/>
                  </a:cubicBezTo>
                  <a:cubicBezTo>
                    <a:pt x="3998" y="3401"/>
                    <a:pt x="3538" y="2919"/>
                    <a:pt x="3077" y="2435"/>
                  </a:cubicBezTo>
                  <a:close/>
                  <a:moveTo>
                    <a:pt x="863" y="1552"/>
                  </a:moveTo>
                  <a:lnTo>
                    <a:pt x="863" y="1552"/>
                  </a:lnTo>
                  <a:cubicBezTo>
                    <a:pt x="3123" y="4048"/>
                    <a:pt x="4858" y="7055"/>
                    <a:pt x="6942" y="9693"/>
                  </a:cubicBezTo>
                  <a:cubicBezTo>
                    <a:pt x="9556" y="13001"/>
                    <a:pt x="12191" y="16281"/>
                    <a:pt x="14591" y="19749"/>
                  </a:cubicBezTo>
                  <a:cubicBezTo>
                    <a:pt x="16878" y="23052"/>
                    <a:pt x="19189" y="26314"/>
                    <a:pt x="21654" y="29491"/>
                  </a:cubicBezTo>
                  <a:cubicBezTo>
                    <a:pt x="22806" y="30976"/>
                    <a:pt x="23959" y="32461"/>
                    <a:pt x="25162" y="33906"/>
                  </a:cubicBezTo>
                  <a:cubicBezTo>
                    <a:pt x="26406" y="35409"/>
                    <a:pt x="27504" y="37041"/>
                    <a:pt x="28775" y="38513"/>
                  </a:cubicBezTo>
                  <a:cubicBezTo>
                    <a:pt x="28858" y="38612"/>
                    <a:pt x="28966" y="38651"/>
                    <a:pt x="29074" y="38651"/>
                  </a:cubicBezTo>
                  <a:cubicBezTo>
                    <a:pt x="29085" y="38651"/>
                    <a:pt x="29096" y="38650"/>
                    <a:pt x="29107" y="38649"/>
                  </a:cubicBezTo>
                  <a:cubicBezTo>
                    <a:pt x="29126" y="38708"/>
                    <a:pt x="29144" y="38767"/>
                    <a:pt x="29162" y="38822"/>
                  </a:cubicBezTo>
                  <a:cubicBezTo>
                    <a:pt x="26670" y="40120"/>
                    <a:pt x="24127" y="41296"/>
                    <a:pt x="21513" y="42334"/>
                  </a:cubicBezTo>
                  <a:cubicBezTo>
                    <a:pt x="19143" y="43278"/>
                    <a:pt x="16647" y="43916"/>
                    <a:pt x="14300" y="44914"/>
                  </a:cubicBezTo>
                  <a:cubicBezTo>
                    <a:pt x="13078" y="45433"/>
                    <a:pt x="11844" y="46058"/>
                    <a:pt x="10513" y="46231"/>
                  </a:cubicBezTo>
                  <a:cubicBezTo>
                    <a:pt x="10414" y="46243"/>
                    <a:pt x="10328" y="46250"/>
                    <a:pt x="10253" y="46250"/>
                  </a:cubicBezTo>
                  <a:cubicBezTo>
                    <a:pt x="9814" y="46250"/>
                    <a:pt x="9744" y="46029"/>
                    <a:pt x="9720" y="45520"/>
                  </a:cubicBezTo>
                  <a:cubicBezTo>
                    <a:pt x="9693" y="44941"/>
                    <a:pt x="9579" y="44399"/>
                    <a:pt x="9465" y="43834"/>
                  </a:cubicBezTo>
                  <a:cubicBezTo>
                    <a:pt x="8877" y="40904"/>
                    <a:pt x="8576" y="37924"/>
                    <a:pt x="8002" y="34990"/>
                  </a:cubicBezTo>
                  <a:cubicBezTo>
                    <a:pt x="6841" y="29031"/>
                    <a:pt x="5579" y="23080"/>
                    <a:pt x="4276" y="17152"/>
                  </a:cubicBezTo>
                  <a:cubicBezTo>
                    <a:pt x="3628" y="14218"/>
                    <a:pt x="3073" y="11266"/>
                    <a:pt x="2398" y="8336"/>
                  </a:cubicBezTo>
                  <a:cubicBezTo>
                    <a:pt x="2093" y="7010"/>
                    <a:pt x="1866" y="5666"/>
                    <a:pt x="1515" y="4349"/>
                  </a:cubicBezTo>
                  <a:cubicBezTo>
                    <a:pt x="1273" y="3420"/>
                    <a:pt x="1014" y="2494"/>
                    <a:pt x="863" y="1552"/>
                  </a:cubicBezTo>
                  <a:close/>
                  <a:moveTo>
                    <a:pt x="12559" y="14906"/>
                  </a:moveTo>
                  <a:lnTo>
                    <a:pt x="12559" y="14906"/>
                  </a:lnTo>
                  <a:cubicBezTo>
                    <a:pt x="13917" y="16405"/>
                    <a:pt x="15274" y="17904"/>
                    <a:pt x="16592" y="19435"/>
                  </a:cubicBezTo>
                  <a:cubicBezTo>
                    <a:pt x="19753" y="23112"/>
                    <a:pt x="23052" y="26661"/>
                    <a:pt x="26373" y="30196"/>
                  </a:cubicBezTo>
                  <a:cubicBezTo>
                    <a:pt x="27927" y="31847"/>
                    <a:pt x="29477" y="33500"/>
                    <a:pt x="31081" y="35095"/>
                  </a:cubicBezTo>
                  <a:cubicBezTo>
                    <a:pt x="31887" y="35897"/>
                    <a:pt x="32716" y="36671"/>
                    <a:pt x="33563" y="37428"/>
                  </a:cubicBezTo>
                  <a:cubicBezTo>
                    <a:pt x="34015" y="37829"/>
                    <a:pt x="34475" y="38385"/>
                    <a:pt x="35067" y="38557"/>
                  </a:cubicBezTo>
                  <a:cubicBezTo>
                    <a:pt x="35077" y="38567"/>
                    <a:pt x="35090" y="38576"/>
                    <a:pt x="35100" y="38585"/>
                  </a:cubicBezTo>
                  <a:cubicBezTo>
                    <a:pt x="35120" y="38716"/>
                    <a:pt x="35239" y="38847"/>
                    <a:pt x="35370" y="38847"/>
                  </a:cubicBezTo>
                  <a:cubicBezTo>
                    <a:pt x="35380" y="38847"/>
                    <a:pt x="35390" y="38847"/>
                    <a:pt x="35400" y="38845"/>
                  </a:cubicBezTo>
                  <a:cubicBezTo>
                    <a:pt x="35756" y="38799"/>
                    <a:pt x="36106" y="38744"/>
                    <a:pt x="36457" y="38685"/>
                  </a:cubicBezTo>
                  <a:lnTo>
                    <a:pt x="36457" y="38685"/>
                  </a:lnTo>
                  <a:cubicBezTo>
                    <a:pt x="35723" y="39432"/>
                    <a:pt x="35209" y="40376"/>
                    <a:pt x="34749" y="41328"/>
                  </a:cubicBezTo>
                  <a:cubicBezTo>
                    <a:pt x="33979" y="42923"/>
                    <a:pt x="32821" y="44317"/>
                    <a:pt x="31937" y="45861"/>
                  </a:cubicBezTo>
                  <a:cubicBezTo>
                    <a:pt x="31085" y="47343"/>
                    <a:pt x="30196" y="48754"/>
                    <a:pt x="29235" y="50172"/>
                  </a:cubicBezTo>
                  <a:cubicBezTo>
                    <a:pt x="28785" y="50836"/>
                    <a:pt x="28324" y="51543"/>
                    <a:pt x="27959" y="52285"/>
                  </a:cubicBezTo>
                  <a:cubicBezTo>
                    <a:pt x="27964" y="52031"/>
                    <a:pt x="27964" y="51771"/>
                    <a:pt x="27964" y="51516"/>
                  </a:cubicBezTo>
                  <a:cubicBezTo>
                    <a:pt x="27955" y="50226"/>
                    <a:pt x="28087" y="48987"/>
                    <a:pt x="28228" y="47711"/>
                  </a:cubicBezTo>
                  <a:cubicBezTo>
                    <a:pt x="28497" y="45246"/>
                    <a:pt x="28293" y="42595"/>
                    <a:pt x="28816" y="40162"/>
                  </a:cubicBezTo>
                  <a:cubicBezTo>
                    <a:pt x="29113" y="40006"/>
                    <a:pt x="29408" y="39847"/>
                    <a:pt x="29700" y="39683"/>
                  </a:cubicBezTo>
                  <a:cubicBezTo>
                    <a:pt x="30001" y="39514"/>
                    <a:pt x="30005" y="39205"/>
                    <a:pt x="29860" y="38986"/>
                  </a:cubicBezTo>
                  <a:cubicBezTo>
                    <a:pt x="29860" y="38967"/>
                    <a:pt x="29860" y="38950"/>
                    <a:pt x="29855" y="38927"/>
                  </a:cubicBezTo>
                  <a:cubicBezTo>
                    <a:pt x="29809" y="38749"/>
                    <a:pt x="29709" y="38585"/>
                    <a:pt x="29645" y="38416"/>
                  </a:cubicBezTo>
                  <a:cubicBezTo>
                    <a:pt x="29613" y="38330"/>
                    <a:pt x="29582" y="38244"/>
                    <a:pt x="29550" y="38162"/>
                  </a:cubicBezTo>
                  <a:cubicBezTo>
                    <a:pt x="29550" y="38130"/>
                    <a:pt x="29545" y="38103"/>
                    <a:pt x="29536" y="38075"/>
                  </a:cubicBezTo>
                  <a:cubicBezTo>
                    <a:pt x="29044" y="36549"/>
                    <a:pt x="27923" y="35314"/>
                    <a:pt x="26920" y="34093"/>
                  </a:cubicBezTo>
                  <a:cubicBezTo>
                    <a:pt x="25641" y="32534"/>
                    <a:pt x="24378" y="30967"/>
                    <a:pt x="23130" y="29382"/>
                  </a:cubicBezTo>
                  <a:cubicBezTo>
                    <a:pt x="20409" y="25919"/>
                    <a:pt x="17886" y="22329"/>
                    <a:pt x="15362" y="18724"/>
                  </a:cubicBezTo>
                  <a:cubicBezTo>
                    <a:pt x="14460" y="17430"/>
                    <a:pt x="13520" y="16159"/>
                    <a:pt x="12559" y="14906"/>
                  </a:cubicBezTo>
                  <a:close/>
                  <a:moveTo>
                    <a:pt x="27973" y="40603"/>
                  </a:moveTo>
                  <a:lnTo>
                    <a:pt x="27973" y="40603"/>
                  </a:lnTo>
                  <a:cubicBezTo>
                    <a:pt x="27627" y="42590"/>
                    <a:pt x="27709" y="44664"/>
                    <a:pt x="27426" y="46654"/>
                  </a:cubicBezTo>
                  <a:cubicBezTo>
                    <a:pt x="27254" y="47866"/>
                    <a:pt x="27035" y="49092"/>
                    <a:pt x="26980" y="50317"/>
                  </a:cubicBezTo>
                  <a:cubicBezTo>
                    <a:pt x="26939" y="51210"/>
                    <a:pt x="27030" y="52108"/>
                    <a:pt x="26926" y="52983"/>
                  </a:cubicBezTo>
                  <a:cubicBezTo>
                    <a:pt x="26064" y="51575"/>
                    <a:pt x="25786" y="49762"/>
                    <a:pt x="25412" y="48208"/>
                  </a:cubicBezTo>
                  <a:cubicBezTo>
                    <a:pt x="24966" y="46340"/>
                    <a:pt x="24533" y="44317"/>
                    <a:pt x="23599" y="42613"/>
                  </a:cubicBezTo>
                  <a:cubicBezTo>
                    <a:pt x="25080" y="41998"/>
                    <a:pt x="26543" y="41328"/>
                    <a:pt x="27973" y="40603"/>
                  </a:cubicBezTo>
                  <a:close/>
                  <a:moveTo>
                    <a:pt x="379" y="1"/>
                  </a:moveTo>
                  <a:cubicBezTo>
                    <a:pt x="189" y="1"/>
                    <a:pt x="0" y="137"/>
                    <a:pt x="7" y="362"/>
                  </a:cubicBezTo>
                  <a:cubicBezTo>
                    <a:pt x="70" y="2941"/>
                    <a:pt x="976" y="5575"/>
                    <a:pt x="1478" y="8094"/>
                  </a:cubicBezTo>
                  <a:cubicBezTo>
                    <a:pt x="2135" y="11370"/>
                    <a:pt x="2763" y="14641"/>
                    <a:pt x="3451" y="17909"/>
                  </a:cubicBezTo>
                  <a:cubicBezTo>
                    <a:pt x="4143" y="21194"/>
                    <a:pt x="4709" y="24506"/>
                    <a:pt x="5411" y="27786"/>
                  </a:cubicBezTo>
                  <a:cubicBezTo>
                    <a:pt x="6126" y="31117"/>
                    <a:pt x="6881" y="34439"/>
                    <a:pt x="7461" y="37792"/>
                  </a:cubicBezTo>
                  <a:cubicBezTo>
                    <a:pt x="7958" y="40658"/>
                    <a:pt x="8235" y="43560"/>
                    <a:pt x="8750" y="46413"/>
                  </a:cubicBezTo>
                  <a:cubicBezTo>
                    <a:pt x="8877" y="47112"/>
                    <a:pt x="9423" y="47350"/>
                    <a:pt x="10113" y="47350"/>
                  </a:cubicBezTo>
                  <a:cubicBezTo>
                    <a:pt x="11338" y="47350"/>
                    <a:pt x="13015" y="46600"/>
                    <a:pt x="13589" y="46359"/>
                  </a:cubicBezTo>
                  <a:cubicBezTo>
                    <a:pt x="16277" y="45228"/>
                    <a:pt x="19074" y="44412"/>
                    <a:pt x="21795" y="43346"/>
                  </a:cubicBezTo>
                  <a:cubicBezTo>
                    <a:pt x="22191" y="43192"/>
                    <a:pt x="22592" y="43028"/>
                    <a:pt x="22989" y="42868"/>
                  </a:cubicBezTo>
                  <a:cubicBezTo>
                    <a:pt x="23667" y="44927"/>
                    <a:pt x="24196" y="47042"/>
                    <a:pt x="24678" y="49151"/>
                  </a:cubicBezTo>
                  <a:cubicBezTo>
                    <a:pt x="25103" y="51006"/>
                    <a:pt x="25508" y="53029"/>
                    <a:pt x="26821" y="54478"/>
                  </a:cubicBezTo>
                  <a:cubicBezTo>
                    <a:pt x="26915" y="54581"/>
                    <a:pt x="27030" y="54625"/>
                    <a:pt x="27144" y="54625"/>
                  </a:cubicBezTo>
                  <a:cubicBezTo>
                    <a:pt x="27190" y="54625"/>
                    <a:pt x="27236" y="54618"/>
                    <a:pt x="27281" y="54605"/>
                  </a:cubicBezTo>
                  <a:cubicBezTo>
                    <a:pt x="27327" y="54692"/>
                    <a:pt x="27430" y="54741"/>
                    <a:pt x="27530" y="54741"/>
                  </a:cubicBezTo>
                  <a:cubicBezTo>
                    <a:pt x="27620" y="54741"/>
                    <a:pt x="27707" y="54702"/>
                    <a:pt x="27750" y="54615"/>
                  </a:cubicBezTo>
                  <a:cubicBezTo>
                    <a:pt x="29113" y="51835"/>
                    <a:pt x="31113" y="49493"/>
                    <a:pt x="32534" y="46759"/>
                  </a:cubicBezTo>
                  <a:cubicBezTo>
                    <a:pt x="33317" y="45251"/>
                    <a:pt x="34347" y="43875"/>
                    <a:pt x="35295" y="42467"/>
                  </a:cubicBezTo>
                  <a:cubicBezTo>
                    <a:pt x="36129" y="41223"/>
                    <a:pt x="36416" y="39865"/>
                    <a:pt x="37664" y="38881"/>
                  </a:cubicBezTo>
                  <a:cubicBezTo>
                    <a:pt x="37815" y="38759"/>
                    <a:pt x="37838" y="38585"/>
                    <a:pt x="37788" y="38431"/>
                  </a:cubicBezTo>
                  <a:cubicBezTo>
                    <a:pt x="39369" y="38103"/>
                    <a:pt x="40940" y="37706"/>
                    <a:pt x="42513" y="37392"/>
                  </a:cubicBezTo>
                  <a:cubicBezTo>
                    <a:pt x="43706" y="37154"/>
                    <a:pt x="44891" y="36877"/>
                    <a:pt x="46071" y="36562"/>
                  </a:cubicBezTo>
                  <a:cubicBezTo>
                    <a:pt x="47110" y="36280"/>
                    <a:pt x="48331" y="36038"/>
                    <a:pt x="49142" y="35295"/>
                  </a:cubicBezTo>
                  <a:cubicBezTo>
                    <a:pt x="49151" y="35287"/>
                    <a:pt x="49160" y="35273"/>
                    <a:pt x="49169" y="35264"/>
                  </a:cubicBezTo>
                  <a:cubicBezTo>
                    <a:pt x="49197" y="35269"/>
                    <a:pt x="49225" y="35272"/>
                    <a:pt x="49252" y="35272"/>
                  </a:cubicBezTo>
                  <a:cubicBezTo>
                    <a:pt x="49701" y="35272"/>
                    <a:pt x="49976" y="34563"/>
                    <a:pt x="49520" y="34211"/>
                  </a:cubicBezTo>
                  <a:cubicBezTo>
                    <a:pt x="45615" y="31231"/>
                    <a:pt x="41323" y="28716"/>
                    <a:pt x="37550" y="25568"/>
                  </a:cubicBezTo>
                  <a:cubicBezTo>
                    <a:pt x="33682" y="22333"/>
                    <a:pt x="29568" y="19408"/>
                    <a:pt x="25412" y="16560"/>
                  </a:cubicBezTo>
                  <a:cubicBezTo>
                    <a:pt x="21271" y="13722"/>
                    <a:pt x="17252" y="10714"/>
                    <a:pt x="13142" y="7840"/>
                  </a:cubicBezTo>
                  <a:cubicBezTo>
                    <a:pt x="10988" y="6330"/>
                    <a:pt x="8782" y="4905"/>
                    <a:pt x="6499" y="3597"/>
                  </a:cubicBezTo>
                  <a:cubicBezTo>
                    <a:pt x="5383" y="2964"/>
                    <a:pt x="4299" y="2267"/>
                    <a:pt x="3186" y="1615"/>
                  </a:cubicBezTo>
                  <a:cubicBezTo>
                    <a:pt x="2425" y="1164"/>
                    <a:pt x="1866" y="622"/>
                    <a:pt x="1027" y="366"/>
                  </a:cubicBezTo>
                  <a:cubicBezTo>
                    <a:pt x="1019" y="210"/>
                    <a:pt x="888" y="67"/>
                    <a:pt x="717" y="67"/>
                  </a:cubicBezTo>
                  <a:cubicBezTo>
                    <a:pt x="683" y="67"/>
                    <a:pt x="648" y="72"/>
                    <a:pt x="612" y="84"/>
                  </a:cubicBezTo>
                  <a:cubicBezTo>
                    <a:pt x="545" y="27"/>
                    <a:pt x="462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106020" y="3927358"/>
              <a:ext cx="36208" cy="122465"/>
            </a:xfrm>
            <a:custGeom>
              <a:rect b="b" l="l" r="r" t="t"/>
              <a:pathLst>
                <a:path extrusionOk="0" h="5273" w="1559">
                  <a:moveTo>
                    <a:pt x="980" y="1"/>
                  </a:moveTo>
                  <a:cubicBezTo>
                    <a:pt x="638" y="1796"/>
                    <a:pt x="233" y="3527"/>
                    <a:pt x="0" y="5273"/>
                  </a:cubicBezTo>
                  <a:cubicBezTo>
                    <a:pt x="273" y="5263"/>
                    <a:pt x="542" y="5231"/>
                    <a:pt x="788" y="5195"/>
                  </a:cubicBezTo>
                  <a:cubicBezTo>
                    <a:pt x="998" y="3477"/>
                    <a:pt x="1399" y="1764"/>
                    <a:pt x="1558" y="41"/>
                  </a:cubicBezTo>
                  <a:cubicBezTo>
                    <a:pt x="1367" y="37"/>
                    <a:pt x="1171" y="24"/>
                    <a:pt x="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104742" y="4157216"/>
              <a:ext cx="50723" cy="108693"/>
            </a:xfrm>
            <a:custGeom>
              <a:rect b="b" l="l" r="r" t="t"/>
              <a:pathLst>
                <a:path extrusionOk="0" h="4680" w="2184">
                  <a:moveTo>
                    <a:pt x="962" y="0"/>
                  </a:moveTo>
                  <a:cubicBezTo>
                    <a:pt x="643" y="23"/>
                    <a:pt x="320" y="36"/>
                    <a:pt x="0" y="36"/>
                  </a:cubicBezTo>
                  <a:cubicBezTo>
                    <a:pt x="23" y="200"/>
                    <a:pt x="46" y="360"/>
                    <a:pt x="74" y="524"/>
                  </a:cubicBezTo>
                  <a:cubicBezTo>
                    <a:pt x="320" y="1950"/>
                    <a:pt x="734" y="3344"/>
                    <a:pt x="1294" y="4679"/>
                  </a:cubicBezTo>
                  <a:cubicBezTo>
                    <a:pt x="1586" y="4475"/>
                    <a:pt x="1882" y="4269"/>
                    <a:pt x="2183" y="4078"/>
                  </a:cubicBezTo>
                  <a:cubicBezTo>
                    <a:pt x="2105" y="3895"/>
                    <a:pt x="2028" y="3714"/>
                    <a:pt x="1956" y="3527"/>
                  </a:cubicBezTo>
                  <a:cubicBezTo>
                    <a:pt x="1513" y="2397"/>
                    <a:pt x="1176" y="1207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189072" y="4347359"/>
              <a:ext cx="116659" cy="115475"/>
            </a:xfrm>
            <a:custGeom>
              <a:rect b="b" l="l" r="r" t="t"/>
              <a:pathLst>
                <a:path extrusionOk="0" h="4972" w="5023">
                  <a:moveTo>
                    <a:pt x="880" y="0"/>
                  </a:moveTo>
                  <a:cubicBezTo>
                    <a:pt x="584" y="206"/>
                    <a:pt x="293" y="416"/>
                    <a:pt x="1" y="634"/>
                  </a:cubicBezTo>
                  <a:cubicBezTo>
                    <a:pt x="28" y="666"/>
                    <a:pt x="51" y="702"/>
                    <a:pt x="74" y="734"/>
                  </a:cubicBezTo>
                  <a:cubicBezTo>
                    <a:pt x="1386" y="2507"/>
                    <a:pt x="3012" y="3919"/>
                    <a:pt x="4840" y="4971"/>
                  </a:cubicBezTo>
                  <a:cubicBezTo>
                    <a:pt x="4894" y="4593"/>
                    <a:pt x="4953" y="4216"/>
                    <a:pt x="5022" y="3837"/>
                  </a:cubicBezTo>
                  <a:cubicBezTo>
                    <a:pt x="3400" y="2853"/>
                    <a:pt x="2020" y="152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406969" y="4475515"/>
              <a:ext cx="202661" cy="39041"/>
            </a:xfrm>
            <a:custGeom>
              <a:rect b="b" l="l" r="r" t="t"/>
              <a:pathLst>
                <a:path extrusionOk="0" h="1681" w="8726">
                  <a:moveTo>
                    <a:pt x="8052" y="0"/>
                  </a:moveTo>
                  <a:cubicBezTo>
                    <a:pt x="6713" y="370"/>
                    <a:pt x="5330" y="547"/>
                    <a:pt x="3945" y="547"/>
                  </a:cubicBezTo>
                  <a:cubicBezTo>
                    <a:pt x="2667" y="547"/>
                    <a:pt x="1388" y="396"/>
                    <a:pt x="141" y="105"/>
                  </a:cubicBezTo>
                  <a:cubicBezTo>
                    <a:pt x="87" y="479"/>
                    <a:pt x="42" y="857"/>
                    <a:pt x="0" y="1230"/>
                  </a:cubicBezTo>
                  <a:cubicBezTo>
                    <a:pt x="1291" y="1529"/>
                    <a:pt x="2623" y="1681"/>
                    <a:pt x="3968" y="1681"/>
                  </a:cubicBezTo>
                  <a:cubicBezTo>
                    <a:pt x="4836" y="1681"/>
                    <a:pt x="5709" y="1618"/>
                    <a:pt x="6580" y="1491"/>
                  </a:cubicBezTo>
                  <a:cubicBezTo>
                    <a:pt x="7318" y="1386"/>
                    <a:pt x="8033" y="1226"/>
                    <a:pt x="8725" y="1026"/>
                  </a:cubicBezTo>
                  <a:cubicBezTo>
                    <a:pt x="8489" y="698"/>
                    <a:pt x="8261" y="351"/>
                    <a:pt x="8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695424" y="4299539"/>
              <a:ext cx="154539" cy="151961"/>
            </a:xfrm>
            <a:custGeom>
              <a:rect b="b" l="l" r="r" t="t"/>
              <a:pathLst>
                <a:path extrusionOk="0" h="6543" w="6654">
                  <a:moveTo>
                    <a:pt x="5459" y="0"/>
                  </a:moveTo>
                  <a:cubicBezTo>
                    <a:pt x="4015" y="2229"/>
                    <a:pt x="2193" y="4155"/>
                    <a:pt x="0" y="5586"/>
                  </a:cubicBezTo>
                  <a:cubicBezTo>
                    <a:pt x="242" y="5937"/>
                    <a:pt x="502" y="6265"/>
                    <a:pt x="780" y="6543"/>
                  </a:cubicBezTo>
                  <a:cubicBezTo>
                    <a:pt x="3127" y="5012"/>
                    <a:pt x="5104" y="2917"/>
                    <a:pt x="6653" y="492"/>
                  </a:cubicBezTo>
                  <a:cubicBezTo>
                    <a:pt x="6252" y="347"/>
                    <a:pt x="5851" y="183"/>
                    <a:pt x="5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3825" y="3700798"/>
              <a:ext cx="239937" cy="148059"/>
            </a:xfrm>
            <a:custGeom>
              <a:rect b="b" l="l" r="r" t="t"/>
              <a:pathLst>
                <a:path extrusionOk="0" h="6375" w="10331">
                  <a:moveTo>
                    <a:pt x="4138" y="1"/>
                  </a:moveTo>
                  <a:cubicBezTo>
                    <a:pt x="2222" y="1"/>
                    <a:pt x="708" y="1255"/>
                    <a:pt x="1" y="2967"/>
                  </a:cubicBezTo>
                  <a:cubicBezTo>
                    <a:pt x="348" y="2972"/>
                    <a:pt x="690" y="2989"/>
                    <a:pt x="1035" y="3012"/>
                  </a:cubicBezTo>
                  <a:cubicBezTo>
                    <a:pt x="1090" y="2890"/>
                    <a:pt x="1149" y="2770"/>
                    <a:pt x="1218" y="2652"/>
                  </a:cubicBezTo>
                  <a:cubicBezTo>
                    <a:pt x="1853" y="1536"/>
                    <a:pt x="2883" y="1052"/>
                    <a:pt x="3985" y="1052"/>
                  </a:cubicBezTo>
                  <a:cubicBezTo>
                    <a:pt x="4591" y="1052"/>
                    <a:pt x="5220" y="1199"/>
                    <a:pt x="5815" y="1468"/>
                  </a:cubicBezTo>
                  <a:cubicBezTo>
                    <a:pt x="7323" y="2147"/>
                    <a:pt x="8257" y="3714"/>
                    <a:pt x="8918" y="5154"/>
                  </a:cubicBezTo>
                  <a:cubicBezTo>
                    <a:pt x="9104" y="5555"/>
                    <a:pt x="9268" y="5960"/>
                    <a:pt x="9415" y="6375"/>
                  </a:cubicBezTo>
                  <a:cubicBezTo>
                    <a:pt x="9743" y="6211"/>
                    <a:pt x="10048" y="5996"/>
                    <a:pt x="10330" y="5733"/>
                  </a:cubicBezTo>
                  <a:cubicBezTo>
                    <a:pt x="10248" y="5500"/>
                    <a:pt x="10162" y="5272"/>
                    <a:pt x="10067" y="5049"/>
                  </a:cubicBezTo>
                  <a:cubicBezTo>
                    <a:pt x="9142" y="2780"/>
                    <a:pt x="7323" y="365"/>
                    <a:pt x="4703" y="37"/>
                  </a:cubicBezTo>
                  <a:cubicBezTo>
                    <a:pt x="4511" y="13"/>
                    <a:pt x="4323" y="1"/>
                    <a:pt x="4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670550" y="3879213"/>
              <a:ext cx="65123" cy="96639"/>
            </a:xfrm>
            <a:custGeom>
              <a:rect b="b" l="l" r="r" t="t"/>
              <a:pathLst>
                <a:path extrusionOk="0" h="4161" w="2804">
                  <a:moveTo>
                    <a:pt x="1" y="0"/>
                  </a:moveTo>
                  <a:lnTo>
                    <a:pt x="1" y="0"/>
                  </a:lnTo>
                  <a:cubicBezTo>
                    <a:pt x="461" y="1554"/>
                    <a:pt x="1378" y="2972"/>
                    <a:pt x="2557" y="4160"/>
                  </a:cubicBezTo>
                  <a:cubicBezTo>
                    <a:pt x="2644" y="3773"/>
                    <a:pt x="2726" y="3386"/>
                    <a:pt x="2803" y="2995"/>
                  </a:cubicBezTo>
                  <a:cubicBezTo>
                    <a:pt x="2070" y="2137"/>
                    <a:pt x="1460" y="1126"/>
                    <a:pt x="1081" y="55"/>
                  </a:cubicBezTo>
                  <a:cubicBezTo>
                    <a:pt x="712" y="28"/>
                    <a:pt x="356" y="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4310561" y="3545771"/>
              <a:ext cx="97382" cy="134008"/>
            </a:xfrm>
            <a:custGeom>
              <a:rect b="b" l="l" r="r" t="t"/>
              <a:pathLst>
                <a:path extrusionOk="0" h="5770" w="4193">
                  <a:moveTo>
                    <a:pt x="3641" y="1"/>
                  </a:moveTo>
                  <a:cubicBezTo>
                    <a:pt x="2225" y="1513"/>
                    <a:pt x="1058" y="3245"/>
                    <a:pt x="0" y="5050"/>
                  </a:cubicBezTo>
                  <a:cubicBezTo>
                    <a:pt x="251" y="5313"/>
                    <a:pt x="520" y="5559"/>
                    <a:pt x="812" y="5769"/>
                  </a:cubicBezTo>
                  <a:cubicBezTo>
                    <a:pt x="1823" y="4083"/>
                    <a:pt x="2921" y="2466"/>
                    <a:pt x="4193" y="1063"/>
                  </a:cubicBezTo>
                  <a:cubicBezTo>
                    <a:pt x="4002" y="712"/>
                    <a:pt x="3819" y="356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4482844" y="3437775"/>
              <a:ext cx="197598" cy="61871"/>
            </a:xfrm>
            <a:custGeom>
              <a:rect b="b" l="l" r="r" t="t"/>
              <a:pathLst>
                <a:path extrusionOk="0" h="2664" w="8508">
                  <a:moveTo>
                    <a:pt x="6648" y="0"/>
                  </a:moveTo>
                  <a:cubicBezTo>
                    <a:pt x="4285" y="0"/>
                    <a:pt x="2028" y="586"/>
                    <a:pt x="1" y="1690"/>
                  </a:cubicBezTo>
                  <a:cubicBezTo>
                    <a:pt x="142" y="2018"/>
                    <a:pt x="292" y="2340"/>
                    <a:pt x="451" y="2664"/>
                  </a:cubicBezTo>
                  <a:cubicBezTo>
                    <a:pt x="2046" y="1739"/>
                    <a:pt x="3873" y="1143"/>
                    <a:pt x="6005" y="1010"/>
                  </a:cubicBezTo>
                  <a:cubicBezTo>
                    <a:pt x="6243" y="997"/>
                    <a:pt x="6479" y="990"/>
                    <a:pt x="6713" y="990"/>
                  </a:cubicBezTo>
                  <a:cubicBezTo>
                    <a:pt x="7271" y="990"/>
                    <a:pt x="7820" y="1029"/>
                    <a:pt x="8356" y="1106"/>
                  </a:cubicBezTo>
                  <a:cubicBezTo>
                    <a:pt x="8411" y="778"/>
                    <a:pt x="8461" y="449"/>
                    <a:pt x="8507" y="121"/>
                  </a:cubicBezTo>
                  <a:cubicBezTo>
                    <a:pt x="8489" y="117"/>
                    <a:pt x="8466" y="117"/>
                    <a:pt x="8448" y="113"/>
                  </a:cubicBezTo>
                  <a:cubicBezTo>
                    <a:pt x="7843" y="38"/>
                    <a:pt x="7242" y="0"/>
                    <a:pt x="6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4869285" y="3645987"/>
              <a:ext cx="26802" cy="77479"/>
            </a:xfrm>
            <a:custGeom>
              <a:rect b="b" l="l" r="r" t="t"/>
              <a:pathLst>
                <a:path extrusionOk="0" h="3336" w="1154">
                  <a:moveTo>
                    <a:pt x="1104" y="1"/>
                  </a:moveTo>
                  <a:cubicBezTo>
                    <a:pt x="771" y="137"/>
                    <a:pt x="443" y="270"/>
                    <a:pt x="114" y="401"/>
                  </a:cubicBezTo>
                  <a:cubicBezTo>
                    <a:pt x="183" y="1090"/>
                    <a:pt x="133" y="1795"/>
                    <a:pt x="1" y="2484"/>
                  </a:cubicBezTo>
                  <a:cubicBezTo>
                    <a:pt x="284" y="2771"/>
                    <a:pt x="562" y="3053"/>
                    <a:pt x="839" y="3336"/>
                  </a:cubicBezTo>
                  <a:cubicBezTo>
                    <a:pt x="1004" y="2638"/>
                    <a:pt x="1094" y="1932"/>
                    <a:pt x="1131" y="1276"/>
                  </a:cubicBezTo>
                  <a:cubicBezTo>
                    <a:pt x="1153" y="844"/>
                    <a:pt x="1145" y="420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4713352" y="3788821"/>
              <a:ext cx="117565" cy="44638"/>
            </a:xfrm>
            <a:custGeom>
              <a:rect b="b" l="l" r="r" t="t"/>
              <a:pathLst>
                <a:path extrusionOk="0" h="1922" w="5062">
                  <a:moveTo>
                    <a:pt x="597" y="0"/>
                  </a:moveTo>
                  <a:cubicBezTo>
                    <a:pt x="276" y="0"/>
                    <a:pt x="0" y="463"/>
                    <a:pt x="295" y="713"/>
                  </a:cubicBezTo>
                  <a:cubicBezTo>
                    <a:pt x="1195" y="1477"/>
                    <a:pt x="2170" y="1921"/>
                    <a:pt x="3149" y="1921"/>
                  </a:cubicBezTo>
                  <a:cubicBezTo>
                    <a:pt x="3791" y="1921"/>
                    <a:pt x="4435" y="1731"/>
                    <a:pt x="5061" y="1314"/>
                  </a:cubicBezTo>
                  <a:cubicBezTo>
                    <a:pt x="4805" y="1064"/>
                    <a:pt x="4559" y="808"/>
                    <a:pt x="4309" y="557"/>
                  </a:cubicBezTo>
                  <a:cubicBezTo>
                    <a:pt x="3918" y="766"/>
                    <a:pt x="3496" y="869"/>
                    <a:pt x="3055" y="869"/>
                  </a:cubicBezTo>
                  <a:cubicBezTo>
                    <a:pt x="2339" y="869"/>
                    <a:pt x="1572" y="598"/>
                    <a:pt x="797" y="65"/>
                  </a:cubicBezTo>
                  <a:cubicBezTo>
                    <a:pt x="731" y="20"/>
                    <a:pt x="663" y="0"/>
                    <a:pt x="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4780101" y="3478465"/>
              <a:ext cx="75342" cy="75690"/>
            </a:xfrm>
            <a:custGeom>
              <a:rect b="b" l="l" r="r" t="t"/>
              <a:pathLst>
                <a:path extrusionOk="0" h="3259" w="3244">
                  <a:moveTo>
                    <a:pt x="182" y="1"/>
                  </a:moveTo>
                  <a:cubicBezTo>
                    <a:pt x="123" y="361"/>
                    <a:pt x="64" y="725"/>
                    <a:pt x="0" y="1086"/>
                  </a:cubicBezTo>
                  <a:cubicBezTo>
                    <a:pt x="843" y="1677"/>
                    <a:pt x="1586" y="2407"/>
                    <a:pt x="2205" y="3259"/>
                  </a:cubicBezTo>
                  <a:cubicBezTo>
                    <a:pt x="2556" y="3126"/>
                    <a:pt x="2903" y="2990"/>
                    <a:pt x="3244" y="2848"/>
                  </a:cubicBezTo>
                  <a:cubicBezTo>
                    <a:pt x="2429" y="1719"/>
                    <a:pt x="1376" y="752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4134585" y="3761323"/>
              <a:ext cx="141510" cy="206795"/>
            </a:xfrm>
            <a:custGeom>
              <a:rect b="b" l="l" r="r" t="t"/>
              <a:pathLst>
                <a:path extrusionOk="0" h="8904" w="6093">
                  <a:moveTo>
                    <a:pt x="5254" y="0"/>
                  </a:moveTo>
                  <a:cubicBezTo>
                    <a:pt x="5154" y="187"/>
                    <a:pt x="5054" y="374"/>
                    <a:pt x="4953" y="561"/>
                  </a:cubicBezTo>
                  <a:cubicBezTo>
                    <a:pt x="3546" y="3150"/>
                    <a:pt x="2051" y="5865"/>
                    <a:pt x="0" y="8033"/>
                  </a:cubicBezTo>
                  <a:cubicBezTo>
                    <a:pt x="173" y="8338"/>
                    <a:pt x="370" y="8630"/>
                    <a:pt x="593" y="8904"/>
                  </a:cubicBezTo>
                  <a:cubicBezTo>
                    <a:pt x="2907" y="6534"/>
                    <a:pt x="4530" y="3532"/>
                    <a:pt x="6092" y="616"/>
                  </a:cubicBezTo>
                  <a:cubicBezTo>
                    <a:pt x="5805" y="425"/>
                    <a:pt x="5523" y="219"/>
                    <a:pt x="5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826343" y="3948214"/>
              <a:ext cx="234805" cy="264347"/>
            </a:xfrm>
            <a:custGeom>
              <a:rect b="b" l="l" r="r" t="t"/>
              <a:pathLst>
                <a:path extrusionOk="0" h="11382" w="10110">
                  <a:moveTo>
                    <a:pt x="4848" y="1"/>
                  </a:moveTo>
                  <a:cubicBezTo>
                    <a:pt x="4520" y="160"/>
                    <a:pt x="4183" y="297"/>
                    <a:pt x="3841" y="415"/>
                  </a:cubicBezTo>
                  <a:cubicBezTo>
                    <a:pt x="3927" y="1563"/>
                    <a:pt x="3910" y="2725"/>
                    <a:pt x="3800" y="3878"/>
                  </a:cubicBezTo>
                  <a:cubicBezTo>
                    <a:pt x="2588" y="3778"/>
                    <a:pt x="1389" y="3477"/>
                    <a:pt x="260" y="3003"/>
                  </a:cubicBezTo>
                  <a:cubicBezTo>
                    <a:pt x="178" y="3336"/>
                    <a:pt x="91" y="3668"/>
                    <a:pt x="0" y="4001"/>
                  </a:cubicBezTo>
                  <a:cubicBezTo>
                    <a:pt x="815" y="4356"/>
                    <a:pt x="1654" y="4616"/>
                    <a:pt x="2483" y="4780"/>
                  </a:cubicBezTo>
                  <a:cubicBezTo>
                    <a:pt x="2880" y="4857"/>
                    <a:pt x="3276" y="4903"/>
                    <a:pt x="3668" y="4939"/>
                  </a:cubicBezTo>
                  <a:cubicBezTo>
                    <a:pt x="3372" y="6995"/>
                    <a:pt x="2793" y="9026"/>
                    <a:pt x="2000" y="10944"/>
                  </a:cubicBezTo>
                  <a:cubicBezTo>
                    <a:pt x="2388" y="11113"/>
                    <a:pt x="2775" y="11259"/>
                    <a:pt x="3176" y="11382"/>
                  </a:cubicBezTo>
                  <a:cubicBezTo>
                    <a:pt x="3982" y="9327"/>
                    <a:pt x="4529" y="7159"/>
                    <a:pt x="4785" y="4980"/>
                  </a:cubicBezTo>
                  <a:cubicBezTo>
                    <a:pt x="6638" y="4949"/>
                    <a:pt x="8457" y="4457"/>
                    <a:pt x="10110" y="3627"/>
                  </a:cubicBezTo>
                  <a:cubicBezTo>
                    <a:pt x="9905" y="3367"/>
                    <a:pt x="9710" y="3103"/>
                    <a:pt x="9527" y="2821"/>
                  </a:cubicBezTo>
                  <a:cubicBezTo>
                    <a:pt x="8055" y="3540"/>
                    <a:pt x="6470" y="3896"/>
                    <a:pt x="4884" y="3914"/>
                  </a:cubicBezTo>
                  <a:cubicBezTo>
                    <a:pt x="4980" y="2602"/>
                    <a:pt x="4970" y="1290"/>
                    <a:pt x="4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3"/>
          <p:cNvGrpSpPr/>
          <p:nvPr/>
        </p:nvGrpSpPr>
        <p:grpSpPr>
          <a:xfrm flipH="1">
            <a:off x="925952" y="650753"/>
            <a:ext cx="125147" cy="109194"/>
            <a:chOff x="1129997" y="1785758"/>
            <a:chExt cx="560442" cy="489002"/>
          </a:xfrm>
        </p:grpSpPr>
        <p:sp>
          <p:nvSpPr>
            <p:cNvPr id="696" name="Google Shape;696;p33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3"/>
          <p:cNvGrpSpPr/>
          <p:nvPr/>
        </p:nvGrpSpPr>
        <p:grpSpPr>
          <a:xfrm>
            <a:off x="8735629" y="3996759"/>
            <a:ext cx="225578" cy="196823"/>
            <a:chOff x="1129997" y="1785758"/>
            <a:chExt cx="560442" cy="489002"/>
          </a:xfrm>
        </p:grpSpPr>
        <p:sp>
          <p:nvSpPr>
            <p:cNvPr id="699" name="Google Shape;699;p33"/>
            <p:cNvSpPr/>
            <p:nvPr/>
          </p:nvSpPr>
          <p:spPr>
            <a:xfrm>
              <a:off x="1129997" y="1785758"/>
              <a:ext cx="560442" cy="489002"/>
            </a:xfrm>
            <a:custGeom>
              <a:rect b="b" l="l" r="r" t="t"/>
              <a:pathLst>
                <a:path extrusionOk="0" h="21055" w="24131">
                  <a:moveTo>
                    <a:pt x="16842" y="1259"/>
                  </a:moveTo>
                  <a:cubicBezTo>
                    <a:pt x="17091" y="1259"/>
                    <a:pt x="17360" y="1292"/>
                    <a:pt x="17652" y="1362"/>
                  </a:cubicBezTo>
                  <a:cubicBezTo>
                    <a:pt x="20632" y="2072"/>
                    <a:pt x="22290" y="6533"/>
                    <a:pt x="21178" y="9111"/>
                  </a:cubicBezTo>
                  <a:cubicBezTo>
                    <a:pt x="20294" y="11158"/>
                    <a:pt x="18136" y="11633"/>
                    <a:pt x="16066" y="11633"/>
                  </a:cubicBezTo>
                  <a:cubicBezTo>
                    <a:pt x="15450" y="11633"/>
                    <a:pt x="14841" y="11591"/>
                    <a:pt x="14276" y="11536"/>
                  </a:cubicBezTo>
                  <a:cubicBezTo>
                    <a:pt x="14581" y="11321"/>
                    <a:pt x="14859" y="11075"/>
                    <a:pt x="15128" y="10783"/>
                  </a:cubicBezTo>
                  <a:cubicBezTo>
                    <a:pt x="15551" y="10328"/>
                    <a:pt x="16102" y="9772"/>
                    <a:pt x="16212" y="9134"/>
                  </a:cubicBezTo>
                  <a:cubicBezTo>
                    <a:pt x="16251" y="8915"/>
                    <a:pt x="16092" y="8709"/>
                    <a:pt x="15888" y="8709"/>
                  </a:cubicBezTo>
                  <a:cubicBezTo>
                    <a:pt x="15834" y="8709"/>
                    <a:pt x="15777" y="8723"/>
                    <a:pt x="15720" y="8756"/>
                  </a:cubicBezTo>
                  <a:cubicBezTo>
                    <a:pt x="15187" y="9061"/>
                    <a:pt x="14859" y="9662"/>
                    <a:pt x="14462" y="10118"/>
                  </a:cubicBezTo>
                  <a:cubicBezTo>
                    <a:pt x="14344" y="10255"/>
                    <a:pt x="14221" y="10387"/>
                    <a:pt x="14098" y="10524"/>
                  </a:cubicBezTo>
                  <a:cubicBezTo>
                    <a:pt x="13908" y="7038"/>
                    <a:pt x="13555" y="1259"/>
                    <a:pt x="16842" y="1259"/>
                  </a:cubicBezTo>
                  <a:close/>
                  <a:moveTo>
                    <a:pt x="6501" y="10226"/>
                  </a:moveTo>
                  <a:cubicBezTo>
                    <a:pt x="8234" y="10226"/>
                    <a:pt x="10070" y="11136"/>
                    <a:pt x="11587" y="12105"/>
                  </a:cubicBezTo>
                  <a:cubicBezTo>
                    <a:pt x="11232" y="12274"/>
                    <a:pt x="10914" y="12501"/>
                    <a:pt x="10567" y="12707"/>
                  </a:cubicBezTo>
                  <a:cubicBezTo>
                    <a:pt x="9957" y="13062"/>
                    <a:pt x="9373" y="13399"/>
                    <a:pt x="8799" y="13805"/>
                  </a:cubicBezTo>
                  <a:cubicBezTo>
                    <a:pt x="8624" y="13923"/>
                    <a:pt x="8712" y="14169"/>
                    <a:pt x="8906" y="14169"/>
                  </a:cubicBezTo>
                  <a:cubicBezTo>
                    <a:pt x="8920" y="14169"/>
                    <a:pt x="8934" y="14167"/>
                    <a:pt x="8950" y="14164"/>
                  </a:cubicBezTo>
                  <a:cubicBezTo>
                    <a:pt x="9806" y="13996"/>
                    <a:pt x="11050" y="13740"/>
                    <a:pt x="11797" y="13090"/>
                  </a:cubicBezTo>
                  <a:lnTo>
                    <a:pt x="11797" y="13090"/>
                  </a:lnTo>
                  <a:cubicBezTo>
                    <a:pt x="11570" y="14661"/>
                    <a:pt x="11301" y="16215"/>
                    <a:pt x="10809" y="17741"/>
                  </a:cubicBezTo>
                  <a:cubicBezTo>
                    <a:pt x="10254" y="19460"/>
                    <a:pt x="9158" y="20103"/>
                    <a:pt x="7923" y="20103"/>
                  </a:cubicBezTo>
                  <a:cubicBezTo>
                    <a:pt x="5954" y="20103"/>
                    <a:pt x="3631" y="18468"/>
                    <a:pt x="2584" y="16953"/>
                  </a:cubicBezTo>
                  <a:cubicBezTo>
                    <a:pt x="748" y="14301"/>
                    <a:pt x="2515" y="11157"/>
                    <a:pt x="5337" y="10378"/>
                  </a:cubicBezTo>
                  <a:cubicBezTo>
                    <a:pt x="5716" y="10273"/>
                    <a:pt x="6106" y="10226"/>
                    <a:pt x="6501" y="10226"/>
                  </a:cubicBezTo>
                  <a:close/>
                  <a:moveTo>
                    <a:pt x="16912" y="1"/>
                  </a:moveTo>
                  <a:cubicBezTo>
                    <a:pt x="15526" y="1"/>
                    <a:pt x="14231" y="782"/>
                    <a:pt x="13542" y="2323"/>
                  </a:cubicBezTo>
                  <a:cubicBezTo>
                    <a:pt x="12430" y="4792"/>
                    <a:pt x="12645" y="7740"/>
                    <a:pt x="13095" y="10451"/>
                  </a:cubicBezTo>
                  <a:cubicBezTo>
                    <a:pt x="12658" y="9790"/>
                    <a:pt x="12161" y="9116"/>
                    <a:pt x="11419" y="8861"/>
                  </a:cubicBezTo>
                  <a:cubicBezTo>
                    <a:pt x="11378" y="8847"/>
                    <a:pt x="11332" y="8838"/>
                    <a:pt x="11291" y="8838"/>
                  </a:cubicBezTo>
                  <a:cubicBezTo>
                    <a:pt x="11200" y="8405"/>
                    <a:pt x="11000" y="8018"/>
                    <a:pt x="10794" y="7612"/>
                  </a:cubicBezTo>
                  <a:cubicBezTo>
                    <a:pt x="10435" y="6893"/>
                    <a:pt x="10243" y="6072"/>
                    <a:pt x="9701" y="5457"/>
                  </a:cubicBezTo>
                  <a:cubicBezTo>
                    <a:pt x="9653" y="5404"/>
                    <a:pt x="9598" y="5382"/>
                    <a:pt x="9544" y="5382"/>
                  </a:cubicBezTo>
                  <a:cubicBezTo>
                    <a:pt x="9402" y="5382"/>
                    <a:pt x="9267" y="5536"/>
                    <a:pt x="9301" y="5694"/>
                  </a:cubicBezTo>
                  <a:cubicBezTo>
                    <a:pt x="9410" y="6232"/>
                    <a:pt x="9711" y="6737"/>
                    <a:pt x="9997" y="7206"/>
                  </a:cubicBezTo>
                  <a:cubicBezTo>
                    <a:pt x="10348" y="7776"/>
                    <a:pt x="10826" y="8278"/>
                    <a:pt x="11000" y="8929"/>
                  </a:cubicBezTo>
                  <a:cubicBezTo>
                    <a:pt x="10941" y="8970"/>
                    <a:pt x="10891" y="9029"/>
                    <a:pt x="10849" y="9088"/>
                  </a:cubicBezTo>
                  <a:cubicBezTo>
                    <a:pt x="10489" y="8760"/>
                    <a:pt x="10138" y="8409"/>
                    <a:pt x="9742" y="8127"/>
                  </a:cubicBezTo>
                  <a:cubicBezTo>
                    <a:pt x="9072" y="7644"/>
                    <a:pt x="8166" y="7435"/>
                    <a:pt x="7419" y="7084"/>
                  </a:cubicBezTo>
                  <a:cubicBezTo>
                    <a:pt x="7410" y="7080"/>
                    <a:pt x="7401" y="7078"/>
                    <a:pt x="7393" y="7078"/>
                  </a:cubicBezTo>
                  <a:cubicBezTo>
                    <a:pt x="7340" y="7078"/>
                    <a:pt x="7290" y="7141"/>
                    <a:pt x="7341" y="7185"/>
                  </a:cubicBezTo>
                  <a:cubicBezTo>
                    <a:pt x="7974" y="7722"/>
                    <a:pt x="8626" y="8223"/>
                    <a:pt x="9232" y="8788"/>
                  </a:cubicBezTo>
                  <a:cubicBezTo>
                    <a:pt x="9724" y="9244"/>
                    <a:pt x="10230" y="9645"/>
                    <a:pt x="10804" y="9950"/>
                  </a:cubicBezTo>
                  <a:cubicBezTo>
                    <a:pt x="10849" y="10182"/>
                    <a:pt x="10927" y="10405"/>
                    <a:pt x="11023" y="10619"/>
                  </a:cubicBezTo>
                  <a:cubicBezTo>
                    <a:pt x="9628" y="9737"/>
                    <a:pt x="8029" y="9178"/>
                    <a:pt x="6417" y="9178"/>
                  </a:cubicBezTo>
                  <a:cubicBezTo>
                    <a:pt x="5565" y="9178"/>
                    <a:pt x="4710" y="9334"/>
                    <a:pt x="3878" y="9681"/>
                  </a:cubicBezTo>
                  <a:cubicBezTo>
                    <a:pt x="1190" y="10806"/>
                    <a:pt x="0" y="14347"/>
                    <a:pt x="1400" y="16898"/>
                  </a:cubicBezTo>
                  <a:cubicBezTo>
                    <a:pt x="2729" y="19328"/>
                    <a:pt x="5167" y="21055"/>
                    <a:pt x="7922" y="21055"/>
                  </a:cubicBezTo>
                  <a:cubicBezTo>
                    <a:pt x="8226" y="21055"/>
                    <a:pt x="8534" y="21034"/>
                    <a:pt x="8845" y="20990"/>
                  </a:cubicBezTo>
                  <a:cubicBezTo>
                    <a:pt x="11847" y="20570"/>
                    <a:pt x="12822" y="16069"/>
                    <a:pt x="12882" y="13231"/>
                  </a:cubicBezTo>
                  <a:cubicBezTo>
                    <a:pt x="13519" y="14019"/>
                    <a:pt x="14180" y="14747"/>
                    <a:pt x="15073" y="15313"/>
                  </a:cubicBezTo>
                  <a:cubicBezTo>
                    <a:pt x="15128" y="15376"/>
                    <a:pt x="15173" y="15445"/>
                    <a:pt x="15227" y="15508"/>
                  </a:cubicBezTo>
                  <a:cubicBezTo>
                    <a:pt x="15346" y="15641"/>
                    <a:pt x="15484" y="15697"/>
                    <a:pt x="15619" y="15697"/>
                  </a:cubicBezTo>
                  <a:cubicBezTo>
                    <a:pt x="16062" y="15697"/>
                    <a:pt x="16472" y="15096"/>
                    <a:pt x="16071" y="14665"/>
                  </a:cubicBezTo>
                  <a:cubicBezTo>
                    <a:pt x="15519" y="14078"/>
                    <a:pt x="15027" y="13376"/>
                    <a:pt x="14558" y="12665"/>
                  </a:cubicBezTo>
                  <a:lnTo>
                    <a:pt x="14558" y="12665"/>
                  </a:lnTo>
                  <a:cubicBezTo>
                    <a:pt x="15107" y="12874"/>
                    <a:pt x="15698" y="12969"/>
                    <a:pt x="16304" y="12969"/>
                  </a:cubicBezTo>
                  <a:cubicBezTo>
                    <a:pt x="18447" y="12969"/>
                    <a:pt x="20763" y="11777"/>
                    <a:pt x="21953" y="10228"/>
                  </a:cubicBezTo>
                  <a:cubicBezTo>
                    <a:pt x="24131" y="7389"/>
                    <a:pt x="22122" y="3265"/>
                    <a:pt x="19853" y="1219"/>
                  </a:cubicBezTo>
                  <a:cubicBezTo>
                    <a:pt x="18952" y="404"/>
                    <a:pt x="17908" y="1"/>
                    <a:pt x="16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1585149" y="2103754"/>
              <a:ext cx="43733" cy="48447"/>
            </a:xfrm>
            <a:custGeom>
              <a:rect b="b" l="l" r="r" t="t"/>
              <a:pathLst>
                <a:path extrusionOk="0" h="2086" w="1883">
                  <a:moveTo>
                    <a:pt x="557" y="1969"/>
                  </a:moveTo>
                  <a:cubicBezTo>
                    <a:pt x="557" y="1974"/>
                    <a:pt x="557" y="1974"/>
                    <a:pt x="562" y="1974"/>
                  </a:cubicBezTo>
                  <a:cubicBezTo>
                    <a:pt x="563" y="1974"/>
                    <a:pt x="564" y="1975"/>
                    <a:pt x="565" y="1975"/>
                  </a:cubicBezTo>
                  <a:lnTo>
                    <a:pt x="565" y="1975"/>
                  </a:lnTo>
                  <a:cubicBezTo>
                    <a:pt x="563" y="1973"/>
                    <a:pt x="560" y="1971"/>
                    <a:pt x="557" y="1969"/>
                  </a:cubicBezTo>
                  <a:close/>
                  <a:moveTo>
                    <a:pt x="804" y="1"/>
                  </a:moveTo>
                  <a:cubicBezTo>
                    <a:pt x="672" y="1"/>
                    <a:pt x="540" y="33"/>
                    <a:pt x="415" y="106"/>
                  </a:cubicBezTo>
                  <a:cubicBezTo>
                    <a:pt x="120" y="279"/>
                    <a:pt x="1" y="607"/>
                    <a:pt x="1" y="935"/>
                  </a:cubicBezTo>
                  <a:cubicBezTo>
                    <a:pt x="1" y="1185"/>
                    <a:pt x="110" y="1518"/>
                    <a:pt x="293" y="1728"/>
                  </a:cubicBezTo>
                  <a:cubicBezTo>
                    <a:pt x="356" y="1828"/>
                    <a:pt x="434" y="1905"/>
                    <a:pt x="530" y="1955"/>
                  </a:cubicBezTo>
                  <a:cubicBezTo>
                    <a:pt x="495" y="1932"/>
                    <a:pt x="485" y="1922"/>
                    <a:pt x="488" y="1922"/>
                  </a:cubicBezTo>
                  <a:cubicBezTo>
                    <a:pt x="492" y="1922"/>
                    <a:pt x="507" y="1931"/>
                    <a:pt x="525" y="1947"/>
                  </a:cubicBezTo>
                  <a:cubicBezTo>
                    <a:pt x="530" y="1951"/>
                    <a:pt x="539" y="1955"/>
                    <a:pt x="543" y="1960"/>
                  </a:cubicBezTo>
                  <a:cubicBezTo>
                    <a:pt x="557" y="1969"/>
                    <a:pt x="571" y="1974"/>
                    <a:pt x="585" y="1978"/>
                  </a:cubicBezTo>
                  <a:cubicBezTo>
                    <a:pt x="576" y="1978"/>
                    <a:pt x="572" y="1978"/>
                    <a:pt x="565" y="1975"/>
                  </a:cubicBezTo>
                  <a:lnTo>
                    <a:pt x="565" y="1975"/>
                  </a:lnTo>
                  <a:cubicBezTo>
                    <a:pt x="658" y="2046"/>
                    <a:pt x="781" y="2085"/>
                    <a:pt x="901" y="2085"/>
                  </a:cubicBezTo>
                  <a:cubicBezTo>
                    <a:pt x="1064" y="2085"/>
                    <a:pt x="1223" y="2012"/>
                    <a:pt x="1296" y="1846"/>
                  </a:cubicBezTo>
                  <a:cubicBezTo>
                    <a:pt x="1304" y="1833"/>
                    <a:pt x="1313" y="1814"/>
                    <a:pt x="1317" y="1801"/>
                  </a:cubicBezTo>
                  <a:cubicBezTo>
                    <a:pt x="1327" y="1791"/>
                    <a:pt x="1336" y="1778"/>
                    <a:pt x="1345" y="1764"/>
                  </a:cubicBezTo>
                  <a:cubicBezTo>
                    <a:pt x="1405" y="1741"/>
                    <a:pt x="1460" y="1705"/>
                    <a:pt x="1504" y="1655"/>
                  </a:cubicBezTo>
                  <a:cubicBezTo>
                    <a:pt x="1864" y="1267"/>
                    <a:pt x="1883" y="725"/>
                    <a:pt x="1514" y="329"/>
                  </a:cubicBezTo>
                  <a:cubicBezTo>
                    <a:pt x="1328" y="131"/>
                    <a:pt x="1068" y="1"/>
                    <a:pt x="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3"/>
          <p:cNvGrpSpPr/>
          <p:nvPr/>
        </p:nvGrpSpPr>
        <p:grpSpPr>
          <a:xfrm>
            <a:off x="7492232" y="535070"/>
            <a:ext cx="1249472" cy="736055"/>
            <a:chOff x="7492232" y="535070"/>
            <a:chExt cx="1249472" cy="736055"/>
          </a:xfrm>
        </p:grpSpPr>
        <p:sp>
          <p:nvSpPr>
            <p:cNvPr id="702" name="Google Shape;702;p33"/>
            <p:cNvSpPr/>
            <p:nvPr/>
          </p:nvSpPr>
          <p:spPr>
            <a:xfrm>
              <a:off x="7807225" y="997600"/>
              <a:ext cx="4750" cy="19900"/>
            </a:xfrm>
            <a:custGeom>
              <a:rect b="b" l="l" r="r" t="t"/>
              <a:pathLst>
                <a:path extrusionOk="0" h="796" w="19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3" name="Google Shape;703;p33"/>
            <p:cNvSpPr/>
            <p:nvPr/>
          </p:nvSpPr>
          <p:spPr>
            <a:xfrm>
              <a:off x="7534377" y="577133"/>
              <a:ext cx="537331" cy="538087"/>
            </a:xfrm>
            <a:custGeom>
              <a:rect b="b" l="l" r="r" t="t"/>
              <a:pathLst>
                <a:path extrusionOk="0" h="19408" w="19379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33"/>
            <p:cNvGrpSpPr/>
            <p:nvPr/>
          </p:nvGrpSpPr>
          <p:grpSpPr>
            <a:xfrm>
              <a:off x="7492232" y="535070"/>
              <a:ext cx="1249472" cy="736055"/>
              <a:chOff x="3354887" y="4040758"/>
              <a:chExt cx="1612222" cy="949748"/>
            </a:xfrm>
          </p:grpSpPr>
          <p:sp>
            <p:nvSpPr>
              <p:cNvPr id="705" name="Google Shape;705;p33"/>
              <p:cNvSpPr/>
              <p:nvPr/>
            </p:nvSpPr>
            <p:spPr>
              <a:xfrm>
                <a:off x="3354887" y="4040758"/>
                <a:ext cx="804020" cy="794391"/>
              </a:xfrm>
              <a:custGeom>
                <a:rect b="b" l="l" r="r" t="t"/>
                <a:pathLst>
                  <a:path extrusionOk="0" h="50574" w="51187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rect b="b" l="l" r="r" t="t"/>
                <a:pathLst>
                  <a:path extrusionOk="0" h="3657" w="1173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rect b="b" l="l" r="r" t="t"/>
                <a:pathLst>
                  <a:path extrusionOk="0" h="5594" w="7256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rect b="b" l="l" r="r" t="t"/>
                <a:pathLst>
                  <a:path extrusionOk="0" h="5651" w="6101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rect b="b" l="l" r="r" t="t"/>
                <a:pathLst>
                  <a:path extrusionOk="0" h="5485" w="1280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rect b="b" l="l" r="r" t="t"/>
                <a:pathLst>
                  <a:path extrusionOk="0" h="2212" w="9486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rect b="b" l="l" r="r" t="t"/>
                <a:pathLst>
                  <a:path extrusionOk="0" h="5720" w="6686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3"/>
          <p:cNvSpPr txBox="1"/>
          <p:nvPr>
            <p:ph idx="7" type="subTitle"/>
          </p:nvPr>
        </p:nvSpPr>
        <p:spPr>
          <a:xfrm>
            <a:off x="2312625" y="3526175"/>
            <a:ext cx="3957000" cy="151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Using the input file generated in step 1 to run MapReduce program in Step 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Output should be like: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Inside xxx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Outside xxx</a:t>
            </a:r>
            <a:br>
              <a:rPr lang="en" sz="1800"/>
            </a:br>
            <a:endParaRPr sz="1800"/>
          </a:p>
        </p:txBody>
      </p:sp>
      <p:sp>
        <p:nvSpPr>
          <p:cNvPr id="713" name="Google Shape;713;p33"/>
          <p:cNvSpPr txBox="1"/>
          <p:nvPr>
            <p:ph idx="6" type="title"/>
          </p:nvPr>
        </p:nvSpPr>
        <p:spPr>
          <a:xfrm>
            <a:off x="2588676" y="3066375"/>
            <a:ext cx="31197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3. Run Mapreduce on GCP</a:t>
            </a:r>
            <a:endParaRPr sz="2600"/>
          </a:p>
        </p:txBody>
      </p:sp>
      <p:sp>
        <p:nvSpPr>
          <p:cNvPr id="714" name="Google Shape;714;p33"/>
          <p:cNvSpPr txBox="1"/>
          <p:nvPr>
            <p:ph idx="2" type="title"/>
          </p:nvPr>
        </p:nvSpPr>
        <p:spPr>
          <a:xfrm>
            <a:off x="2906625" y="345963"/>
            <a:ext cx="2512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action="ppaction://hlinksldjump" r:id="rId4"/>
              </a:rPr>
              <a:t>PROCESS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alkboard Background by Slidesgo">
  <a:themeElements>
    <a:clrScheme name="Office">
      <a:dk1>
        <a:srgbClr val="133B3E"/>
      </a:dk1>
      <a:lt1>
        <a:srgbClr val="FFFFFF"/>
      </a:lt1>
      <a:dk2>
        <a:srgbClr val="DD7E6B"/>
      </a:dk2>
      <a:lt2>
        <a:srgbClr val="EA9999"/>
      </a:lt2>
      <a:accent1>
        <a:srgbClr val="F9CB9C"/>
      </a:accent1>
      <a:accent2>
        <a:srgbClr val="FFE599"/>
      </a:accent2>
      <a:accent3>
        <a:srgbClr val="B6D7A8"/>
      </a:accent3>
      <a:accent4>
        <a:srgbClr val="A4C2F4"/>
      </a:accent4>
      <a:accent5>
        <a:srgbClr val="9FC5E8"/>
      </a:accent5>
      <a:accent6>
        <a:srgbClr val="B4A7D6"/>
      </a:accent6>
      <a:hlink>
        <a:srgbClr val="D5A6B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